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jpg" ContentType="image/jpg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7575" y="384810"/>
            <a:ext cx="1035685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F476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F476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F476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10216757" y="237847"/>
            <a:ext cx="607695" cy="1044575"/>
          </a:xfrm>
          <a:custGeom>
            <a:avLst/>
            <a:gdLst/>
            <a:ahLst/>
            <a:cxnLst/>
            <a:rect l="l" t="t" r="r" b="b"/>
            <a:pathLst>
              <a:path w="607695" h="1044575">
                <a:moveTo>
                  <a:pt x="392726" y="1041817"/>
                </a:moveTo>
                <a:lnTo>
                  <a:pt x="405131" y="1044357"/>
                </a:lnTo>
                <a:lnTo>
                  <a:pt x="405701" y="1043770"/>
                </a:lnTo>
                <a:lnTo>
                  <a:pt x="392726" y="1041817"/>
                </a:lnTo>
                <a:close/>
              </a:path>
              <a:path w="607695" h="1044575">
                <a:moveTo>
                  <a:pt x="407496" y="1044040"/>
                </a:moveTo>
                <a:lnTo>
                  <a:pt x="407191" y="1044357"/>
                </a:lnTo>
                <a:lnTo>
                  <a:pt x="409601" y="1044357"/>
                </a:lnTo>
                <a:lnTo>
                  <a:pt x="407496" y="1044040"/>
                </a:lnTo>
                <a:close/>
              </a:path>
              <a:path w="607695" h="1044575">
                <a:moveTo>
                  <a:pt x="423012" y="1039277"/>
                </a:moveTo>
                <a:lnTo>
                  <a:pt x="420568" y="1039277"/>
                </a:lnTo>
                <a:lnTo>
                  <a:pt x="422616" y="1040547"/>
                </a:lnTo>
                <a:lnTo>
                  <a:pt x="424533" y="1043087"/>
                </a:lnTo>
                <a:lnTo>
                  <a:pt x="417075" y="1044357"/>
                </a:lnTo>
                <a:lnTo>
                  <a:pt x="426332" y="1043087"/>
                </a:lnTo>
                <a:lnTo>
                  <a:pt x="425919" y="1041817"/>
                </a:lnTo>
                <a:lnTo>
                  <a:pt x="423012" y="1039277"/>
                </a:lnTo>
                <a:close/>
              </a:path>
              <a:path w="607695" h="1044575">
                <a:moveTo>
                  <a:pt x="405439" y="1030387"/>
                </a:moveTo>
                <a:lnTo>
                  <a:pt x="402994" y="1030387"/>
                </a:lnTo>
                <a:lnTo>
                  <a:pt x="405042" y="1031657"/>
                </a:lnTo>
                <a:lnTo>
                  <a:pt x="407090" y="1034197"/>
                </a:lnTo>
                <a:lnTo>
                  <a:pt x="409997" y="1036737"/>
                </a:lnTo>
                <a:lnTo>
                  <a:pt x="412177" y="1038007"/>
                </a:lnTo>
                <a:lnTo>
                  <a:pt x="410063" y="1039277"/>
                </a:lnTo>
                <a:lnTo>
                  <a:pt x="405701" y="1043770"/>
                </a:lnTo>
                <a:lnTo>
                  <a:pt x="407496" y="1044040"/>
                </a:lnTo>
                <a:lnTo>
                  <a:pt x="408464" y="1043026"/>
                </a:lnTo>
                <a:lnTo>
                  <a:pt x="410592" y="1040547"/>
                </a:lnTo>
                <a:lnTo>
                  <a:pt x="412574" y="1039277"/>
                </a:lnTo>
                <a:lnTo>
                  <a:pt x="423012" y="1039277"/>
                </a:lnTo>
                <a:lnTo>
                  <a:pt x="420898" y="1038007"/>
                </a:lnTo>
                <a:lnTo>
                  <a:pt x="422946" y="1036737"/>
                </a:lnTo>
                <a:lnTo>
                  <a:pt x="412508" y="1036737"/>
                </a:lnTo>
                <a:lnTo>
                  <a:pt x="410460" y="1035467"/>
                </a:lnTo>
                <a:lnTo>
                  <a:pt x="408412" y="1032927"/>
                </a:lnTo>
                <a:lnTo>
                  <a:pt x="406927" y="1031631"/>
                </a:lnTo>
                <a:lnTo>
                  <a:pt x="405439" y="1030387"/>
                </a:lnTo>
                <a:close/>
              </a:path>
              <a:path w="607695" h="1044575">
                <a:moveTo>
                  <a:pt x="435912" y="1036737"/>
                </a:moveTo>
                <a:lnTo>
                  <a:pt x="426425" y="1043026"/>
                </a:lnTo>
                <a:lnTo>
                  <a:pt x="435912" y="1036737"/>
                </a:lnTo>
                <a:close/>
              </a:path>
              <a:path w="607695" h="1044575">
                <a:moveTo>
                  <a:pt x="362801" y="1034197"/>
                </a:moveTo>
                <a:lnTo>
                  <a:pt x="382751" y="1039277"/>
                </a:lnTo>
                <a:lnTo>
                  <a:pt x="385553" y="1039277"/>
                </a:lnTo>
                <a:lnTo>
                  <a:pt x="386312" y="1040184"/>
                </a:lnTo>
                <a:lnTo>
                  <a:pt x="392726" y="1041817"/>
                </a:lnTo>
                <a:lnTo>
                  <a:pt x="389803" y="1040547"/>
                </a:lnTo>
                <a:lnTo>
                  <a:pt x="387997" y="1039277"/>
                </a:lnTo>
                <a:lnTo>
                  <a:pt x="385817" y="1038007"/>
                </a:lnTo>
                <a:lnTo>
                  <a:pt x="387931" y="1036737"/>
                </a:lnTo>
                <a:lnTo>
                  <a:pt x="374757" y="1036737"/>
                </a:lnTo>
                <a:lnTo>
                  <a:pt x="362801" y="1034197"/>
                </a:lnTo>
                <a:close/>
              </a:path>
              <a:path w="607695" h="1044575">
                <a:moveTo>
                  <a:pt x="382751" y="1039277"/>
                </a:moveTo>
                <a:lnTo>
                  <a:pt x="382329" y="1039277"/>
                </a:lnTo>
                <a:lnTo>
                  <a:pt x="386616" y="1040547"/>
                </a:lnTo>
                <a:lnTo>
                  <a:pt x="386312" y="1040184"/>
                </a:lnTo>
                <a:lnTo>
                  <a:pt x="382751" y="1039277"/>
                </a:lnTo>
                <a:close/>
              </a:path>
              <a:path w="607695" h="1044575">
                <a:moveTo>
                  <a:pt x="370423" y="1030387"/>
                </a:moveTo>
                <a:lnTo>
                  <a:pt x="367979" y="1030387"/>
                </a:lnTo>
                <a:lnTo>
                  <a:pt x="369961" y="1031657"/>
                </a:lnTo>
                <a:lnTo>
                  <a:pt x="373528" y="1035467"/>
                </a:lnTo>
                <a:lnTo>
                  <a:pt x="374757" y="1036737"/>
                </a:lnTo>
                <a:lnTo>
                  <a:pt x="377492" y="1036737"/>
                </a:lnTo>
                <a:lnTo>
                  <a:pt x="375510" y="1035467"/>
                </a:lnTo>
                <a:lnTo>
                  <a:pt x="373330" y="1032927"/>
                </a:lnTo>
                <a:lnTo>
                  <a:pt x="371911" y="1031631"/>
                </a:lnTo>
                <a:lnTo>
                  <a:pt x="370423" y="1030387"/>
                </a:lnTo>
                <a:close/>
              </a:path>
              <a:path w="607695" h="1044575">
                <a:moveTo>
                  <a:pt x="387997" y="1021497"/>
                </a:moveTo>
                <a:lnTo>
                  <a:pt x="385553" y="1021497"/>
                </a:lnTo>
                <a:lnTo>
                  <a:pt x="387535" y="1022767"/>
                </a:lnTo>
                <a:lnTo>
                  <a:pt x="392556" y="1027847"/>
                </a:lnTo>
                <a:lnTo>
                  <a:pt x="394604" y="1029117"/>
                </a:lnTo>
                <a:lnTo>
                  <a:pt x="392556" y="1030387"/>
                </a:lnTo>
                <a:lnTo>
                  <a:pt x="387468" y="1035467"/>
                </a:lnTo>
                <a:lnTo>
                  <a:pt x="385486" y="1036737"/>
                </a:lnTo>
                <a:lnTo>
                  <a:pt x="387931" y="1036737"/>
                </a:lnTo>
                <a:lnTo>
                  <a:pt x="392993" y="1031631"/>
                </a:lnTo>
                <a:lnTo>
                  <a:pt x="394934" y="1030387"/>
                </a:lnTo>
                <a:lnTo>
                  <a:pt x="405439" y="1030387"/>
                </a:lnTo>
                <a:lnTo>
                  <a:pt x="403457" y="1029117"/>
                </a:lnTo>
                <a:lnTo>
                  <a:pt x="405505" y="1027847"/>
                </a:lnTo>
                <a:lnTo>
                  <a:pt x="395000" y="1027847"/>
                </a:lnTo>
                <a:lnTo>
                  <a:pt x="393018" y="1026577"/>
                </a:lnTo>
                <a:lnTo>
                  <a:pt x="390904" y="1024037"/>
                </a:lnTo>
                <a:lnTo>
                  <a:pt x="387997" y="1021497"/>
                </a:lnTo>
                <a:close/>
              </a:path>
              <a:path w="607695" h="1044575">
                <a:moveTo>
                  <a:pt x="423012" y="1021497"/>
                </a:moveTo>
                <a:lnTo>
                  <a:pt x="420568" y="1021497"/>
                </a:lnTo>
                <a:lnTo>
                  <a:pt x="422616" y="1022767"/>
                </a:lnTo>
                <a:lnTo>
                  <a:pt x="424664" y="1025307"/>
                </a:lnTo>
                <a:lnTo>
                  <a:pt x="426118" y="1026577"/>
                </a:lnTo>
                <a:lnTo>
                  <a:pt x="427637" y="1027847"/>
                </a:lnTo>
                <a:lnTo>
                  <a:pt x="429619" y="1029117"/>
                </a:lnTo>
                <a:lnTo>
                  <a:pt x="427571" y="1030387"/>
                </a:lnTo>
                <a:lnTo>
                  <a:pt x="426052" y="1031657"/>
                </a:lnTo>
                <a:lnTo>
                  <a:pt x="420502" y="1036737"/>
                </a:lnTo>
                <a:lnTo>
                  <a:pt x="422946" y="1036737"/>
                </a:lnTo>
                <a:lnTo>
                  <a:pt x="424466" y="1035467"/>
                </a:lnTo>
                <a:lnTo>
                  <a:pt x="425853" y="1034197"/>
                </a:lnTo>
                <a:lnTo>
                  <a:pt x="428034" y="1031657"/>
                </a:lnTo>
                <a:lnTo>
                  <a:pt x="430016" y="1030387"/>
                </a:lnTo>
                <a:lnTo>
                  <a:pt x="440520" y="1030387"/>
                </a:lnTo>
                <a:lnTo>
                  <a:pt x="438538" y="1029117"/>
                </a:lnTo>
                <a:lnTo>
                  <a:pt x="440586" y="1027847"/>
                </a:lnTo>
                <a:lnTo>
                  <a:pt x="430082" y="1027847"/>
                </a:lnTo>
                <a:lnTo>
                  <a:pt x="425919" y="1024037"/>
                </a:lnTo>
                <a:lnTo>
                  <a:pt x="423012" y="1021497"/>
                </a:lnTo>
                <a:close/>
              </a:path>
              <a:path w="607695" h="1044575">
                <a:moveTo>
                  <a:pt x="439970" y="1032462"/>
                </a:moveTo>
                <a:lnTo>
                  <a:pt x="435912" y="1036737"/>
                </a:lnTo>
                <a:lnTo>
                  <a:pt x="440410" y="1032927"/>
                </a:lnTo>
                <a:lnTo>
                  <a:pt x="439970" y="1032462"/>
                </a:lnTo>
                <a:close/>
              </a:path>
              <a:path w="607695" h="1044575">
                <a:moveTo>
                  <a:pt x="352916" y="1021497"/>
                </a:moveTo>
                <a:lnTo>
                  <a:pt x="350405" y="1021497"/>
                </a:lnTo>
                <a:lnTo>
                  <a:pt x="352453" y="1022767"/>
                </a:lnTo>
                <a:lnTo>
                  <a:pt x="354501" y="1025307"/>
                </a:lnTo>
                <a:lnTo>
                  <a:pt x="355955" y="1026577"/>
                </a:lnTo>
                <a:lnTo>
                  <a:pt x="357474" y="1027847"/>
                </a:lnTo>
                <a:lnTo>
                  <a:pt x="359456" y="1029117"/>
                </a:lnTo>
                <a:lnTo>
                  <a:pt x="357408" y="1030387"/>
                </a:lnTo>
                <a:lnTo>
                  <a:pt x="355985" y="1031631"/>
                </a:lnTo>
                <a:lnTo>
                  <a:pt x="362801" y="1034197"/>
                </a:lnTo>
                <a:lnTo>
                  <a:pt x="357864" y="1031657"/>
                </a:lnTo>
                <a:lnTo>
                  <a:pt x="359919" y="1030387"/>
                </a:lnTo>
                <a:lnTo>
                  <a:pt x="370423" y="1030387"/>
                </a:lnTo>
                <a:lnTo>
                  <a:pt x="368375" y="1029117"/>
                </a:lnTo>
                <a:lnTo>
                  <a:pt x="370489" y="1027847"/>
                </a:lnTo>
                <a:lnTo>
                  <a:pt x="359985" y="1027847"/>
                </a:lnTo>
                <a:lnTo>
                  <a:pt x="358003" y="1026577"/>
                </a:lnTo>
                <a:lnTo>
                  <a:pt x="355889" y="1024037"/>
                </a:lnTo>
                <a:lnTo>
                  <a:pt x="352916" y="1021497"/>
                </a:lnTo>
                <a:close/>
              </a:path>
              <a:path w="607695" h="1044575">
                <a:moveTo>
                  <a:pt x="440520" y="1030387"/>
                </a:moveTo>
                <a:lnTo>
                  <a:pt x="438010" y="1030387"/>
                </a:lnTo>
                <a:lnTo>
                  <a:pt x="439970" y="1032462"/>
                </a:lnTo>
                <a:lnTo>
                  <a:pt x="441198" y="1031170"/>
                </a:lnTo>
                <a:lnTo>
                  <a:pt x="440520" y="1030387"/>
                </a:lnTo>
                <a:close/>
              </a:path>
              <a:path w="607695" h="1044575">
                <a:moveTo>
                  <a:pt x="338526" y="1025058"/>
                </a:moveTo>
                <a:lnTo>
                  <a:pt x="338319" y="1025307"/>
                </a:lnTo>
                <a:lnTo>
                  <a:pt x="355955" y="1031657"/>
                </a:lnTo>
                <a:lnTo>
                  <a:pt x="338526" y="1025058"/>
                </a:lnTo>
                <a:close/>
              </a:path>
              <a:path w="607695" h="1044575">
                <a:moveTo>
                  <a:pt x="444352" y="1027847"/>
                </a:moveTo>
                <a:lnTo>
                  <a:pt x="441198" y="1031170"/>
                </a:lnTo>
                <a:lnTo>
                  <a:pt x="441619" y="1031657"/>
                </a:lnTo>
                <a:lnTo>
                  <a:pt x="444352" y="1027847"/>
                </a:lnTo>
                <a:close/>
              </a:path>
              <a:path w="607695" h="1044575">
                <a:moveTo>
                  <a:pt x="370423" y="1011337"/>
                </a:moveTo>
                <a:lnTo>
                  <a:pt x="367979" y="1011337"/>
                </a:lnTo>
                <a:lnTo>
                  <a:pt x="369961" y="1013877"/>
                </a:lnTo>
                <a:lnTo>
                  <a:pt x="373528" y="1017687"/>
                </a:lnTo>
                <a:lnTo>
                  <a:pt x="374982" y="1018957"/>
                </a:lnTo>
                <a:lnTo>
                  <a:pt x="377096" y="1020227"/>
                </a:lnTo>
                <a:lnTo>
                  <a:pt x="375048" y="1021497"/>
                </a:lnTo>
                <a:lnTo>
                  <a:pt x="373528" y="1022767"/>
                </a:lnTo>
                <a:lnTo>
                  <a:pt x="372141" y="1024037"/>
                </a:lnTo>
                <a:lnTo>
                  <a:pt x="369961" y="1026577"/>
                </a:lnTo>
                <a:lnTo>
                  <a:pt x="367979" y="1027847"/>
                </a:lnTo>
                <a:lnTo>
                  <a:pt x="370489" y="1027847"/>
                </a:lnTo>
                <a:lnTo>
                  <a:pt x="371943" y="1026577"/>
                </a:lnTo>
                <a:lnTo>
                  <a:pt x="375510" y="1022767"/>
                </a:lnTo>
                <a:lnTo>
                  <a:pt x="377492" y="1021497"/>
                </a:lnTo>
                <a:lnTo>
                  <a:pt x="387997" y="1021497"/>
                </a:lnTo>
                <a:lnTo>
                  <a:pt x="385817" y="1020227"/>
                </a:lnTo>
                <a:lnTo>
                  <a:pt x="387931" y="1018957"/>
                </a:lnTo>
                <a:lnTo>
                  <a:pt x="377492" y="1018957"/>
                </a:lnTo>
                <a:lnTo>
                  <a:pt x="375510" y="1016417"/>
                </a:lnTo>
                <a:lnTo>
                  <a:pt x="373312" y="1015130"/>
                </a:lnTo>
                <a:lnTo>
                  <a:pt x="371943" y="1013877"/>
                </a:lnTo>
                <a:lnTo>
                  <a:pt x="370423" y="1011337"/>
                </a:lnTo>
                <a:close/>
              </a:path>
              <a:path w="607695" h="1044575">
                <a:moveTo>
                  <a:pt x="405439" y="1011337"/>
                </a:moveTo>
                <a:lnTo>
                  <a:pt x="402994" y="1011337"/>
                </a:lnTo>
                <a:lnTo>
                  <a:pt x="407090" y="1016417"/>
                </a:lnTo>
                <a:lnTo>
                  <a:pt x="409997" y="1018957"/>
                </a:lnTo>
                <a:lnTo>
                  <a:pt x="412177" y="1020227"/>
                </a:lnTo>
                <a:lnTo>
                  <a:pt x="410063" y="1021497"/>
                </a:lnTo>
                <a:lnTo>
                  <a:pt x="405042" y="1026577"/>
                </a:lnTo>
                <a:lnTo>
                  <a:pt x="403060" y="1027847"/>
                </a:lnTo>
                <a:lnTo>
                  <a:pt x="405505" y="1027847"/>
                </a:lnTo>
                <a:lnTo>
                  <a:pt x="407024" y="1026577"/>
                </a:lnTo>
                <a:lnTo>
                  <a:pt x="408412" y="1025307"/>
                </a:lnTo>
                <a:lnTo>
                  <a:pt x="410592" y="1022767"/>
                </a:lnTo>
                <a:lnTo>
                  <a:pt x="412574" y="1021497"/>
                </a:lnTo>
                <a:lnTo>
                  <a:pt x="423012" y="1021497"/>
                </a:lnTo>
                <a:lnTo>
                  <a:pt x="420898" y="1020227"/>
                </a:lnTo>
                <a:lnTo>
                  <a:pt x="422946" y="1018957"/>
                </a:lnTo>
                <a:lnTo>
                  <a:pt x="412508" y="1018957"/>
                </a:lnTo>
                <a:lnTo>
                  <a:pt x="410460" y="1016417"/>
                </a:lnTo>
                <a:lnTo>
                  <a:pt x="408393" y="1015130"/>
                </a:lnTo>
                <a:lnTo>
                  <a:pt x="406958" y="1013877"/>
                </a:lnTo>
                <a:lnTo>
                  <a:pt x="405439" y="1011337"/>
                </a:lnTo>
                <a:close/>
              </a:path>
              <a:path w="607695" h="1044575">
                <a:moveTo>
                  <a:pt x="440520" y="1011337"/>
                </a:moveTo>
                <a:lnTo>
                  <a:pt x="438010" y="1011337"/>
                </a:lnTo>
                <a:lnTo>
                  <a:pt x="442106" y="1016417"/>
                </a:lnTo>
                <a:lnTo>
                  <a:pt x="445079" y="1018957"/>
                </a:lnTo>
                <a:lnTo>
                  <a:pt x="447193" y="1020227"/>
                </a:lnTo>
                <a:lnTo>
                  <a:pt x="445079" y="1021497"/>
                </a:lnTo>
                <a:lnTo>
                  <a:pt x="440058" y="1026577"/>
                </a:lnTo>
                <a:lnTo>
                  <a:pt x="438076" y="1027847"/>
                </a:lnTo>
                <a:lnTo>
                  <a:pt x="440586" y="1027847"/>
                </a:lnTo>
                <a:lnTo>
                  <a:pt x="442106" y="1026577"/>
                </a:lnTo>
                <a:lnTo>
                  <a:pt x="443493" y="1025307"/>
                </a:lnTo>
                <a:lnTo>
                  <a:pt x="445673" y="1022767"/>
                </a:lnTo>
                <a:lnTo>
                  <a:pt x="447349" y="1021694"/>
                </a:lnTo>
                <a:lnTo>
                  <a:pt x="448681" y="1018957"/>
                </a:lnTo>
                <a:lnTo>
                  <a:pt x="447589" y="1018957"/>
                </a:lnTo>
                <a:lnTo>
                  <a:pt x="445541" y="1016417"/>
                </a:lnTo>
                <a:lnTo>
                  <a:pt x="443474" y="1015130"/>
                </a:lnTo>
                <a:lnTo>
                  <a:pt x="442040" y="1013877"/>
                </a:lnTo>
                <a:lnTo>
                  <a:pt x="440520" y="1011337"/>
                </a:lnTo>
                <a:close/>
              </a:path>
              <a:path w="607695" h="1044575">
                <a:moveTo>
                  <a:pt x="447700" y="1021497"/>
                </a:moveTo>
                <a:lnTo>
                  <a:pt x="447349" y="1021694"/>
                </a:lnTo>
                <a:lnTo>
                  <a:pt x="444352" y="1027847"/>
                </a:lnTo>
                <a:lnTo>
                  <a:pt x="447700" y="1021497"/>
                </a:lnTo>
                <a:close/>
              </a:path>
              <a:path w="607695" h="1044575">
                <a:moveTo>
                  <a:pt x="332442" y="1022767"/>
                </a:moveTo>
                <a:lnTo>
                  <a:pt x="338526" y="1025058"/>
                </a:lnTo>
                <a:lnTo>
                  <a:pt x="339374" y="1024037"/>
                </a:lnTo>
                <a:lnTo>
                  <a:pt x="336533" y="1024037"/>
                </a:lnTo>
                <a:lnTo>
                  <a:pt x="332442" y="1022767"/>
                </a:lnTo>
                <a:close/>
              </a:path>
              <a:path w="607695" h="1044575">
                <a:moveTo>
                  <a:pt x="335342" y="1011337"/>
                </a:moveTo>
                <a:lnTo>
                  <a:pt x="332897" y="1011337"/>
                </a:lnTo>
                <a:lnTo>
                  <a:pt x="334879" y="1013877"/>
                </a:lnTo>
                <a:lnTo>
                  <a:pt x="338447" y="1017687"/>
                </a:lnTo>
                <a:lnTo>
                  <a:pt x="339900" y="1018957"/>
                </a:lnTo>
                <a:lnTo>
                  <a:pt x="342015" y="1020227"/>
                </a:lnTo>
                <a:lnTo>
                  <a:pt x="339966" y="1021497"/>
                </a:lnTo>
                <a:lnTo>
                  <a:pt x="338447" y="1022767"/>
                </a:lnTo>
                <a:lnTo>
                  <a:pt x="337060" y="1024037"/>
                </a:lnTo>
                <a:lnTo>
                  <a:pt x="339374" y="1024037"/>
                </a:lnTo>
                <a:lnTo>
                  <a:pt x="340429" y="1022767"/>
                </a:lnTo>
                <a:lnTo>
                  <a:pt x="342411" y="1021497"/>
                </a:lnTo>
                <a:lnTo>
                  <a:pt x="352916" y="1021497"/>
                </a:lnTo>
                <a:lnTo>
                  <a:pt x="350801" y="1020227"/>
                </a:lnTo>
                <a:lnTo>
                  <a:pt x="352916" y="1018957"/>
                </a:lnTo>
                <a:lnTo>
                  <a:pt x="342411" y="1018957"/>
                </a:lnTo>
                <a:lnTo>
                  <a:pt x="336861" y="1013877"/>
                </a:lnTo>
                <a:lnTo>
                  <a:pt x="335342" y="1011337"/>
                </a:lnTo>
                <a:close/>
              </a:path>
              <a:path w="607695" h="1044575">
                <a:moveTo>
                  <a:pt x="321513" y="1015130"/>
                </a:moveTo>
                <a:lnTo>
                  <a:pt x="332442" y="1022767"/>
                </a:lnTo>
                <a:lnTo>
                  <a:pt x="321513" y="1015130"/>
                </a:lnTo>
                <a:close/>
              </a:path>
              <a:path w="607695" h="1044575">
                <a:moveTo>
                  <a:pt x="359919" y="1011337"/>
                </a:moveTo>
                <a:lnTo>
                  <a:pt x="357408" y="1011337"/>
                </a:lnTo>
                <a:lnTo>
                  <a:pt x="355889" y="1013877"/>
                </a:lnTo>
                <a:lnTo>
                  <a:pt x="352453" y="1017687"/>
                </a:lnTo>
                <a:lnTo>
                  <a:pt x="350471" y="1018957"/>
                </a:lnTo>
                <a:lnTo>
                  <a:pt x="352916" y="1018957"/>
                </a:lnTo>
                <a:lnTo>
                  <a:pt x="357937" y="1013877"/>
                </a:lnTo>
                <a:lnTo>
                  <a:pt x="359919" y="1011337"/>
                </a:lnTo>
                <a:close/>
              </a:path>
              <a:path w="607695" h="1044575">
                <a:moveTo>
                  <a:pt x="394934" y="1011337"/>
                </a:moveTo>
                <a:lnTo>
                  <a:pt x="392556" y="1011337"/>
                </a:lnTo>
                <a:lnTo>
                  <a:pt x="389583" y="1015147"/>
                </a:lnTo>
                <a:lnTo>
                  <a:pt x="387468" y="1017687"/>
                </a:lnTo>
                <a:lnTo>
                  <a:pt x="385486" y="1018957"/>
                </a:lnTo>
                <a:lnTo>
                  <a:pt x="387931" y="1018957"/>
                </a:lnTo>
                <a:lnTo>
                  <a:pt x="392952" y="1013877"/>
                </a:lnTo>
                <a:lnTo>
                  <a:pt x="394934" y="1011337"/>
                </a:lnTo>
                <a:close/>
              </a:path>
              <a:path w="607695" h="1044575">
                <a:moveTo>
                  <a:pt x="430016" y="1011337"/>
                </a:moveTo>
                <a:lnTo>
                  <a:pt x="427571" y="1011337"/>
                </a:lnTo>
                <a:lnTo>
                  <a:pt x="426051" y="1013877"/>
                </a:lnTo>
                <a:lnTo>
                  <a:pt x="422550" y="1017687"/>
                </a:lnTo>
                <a:lnTo>
                  <a:pt x="420502" y="1018957"/>
                </a:lnTo>
                <a:lnTo>
                  <a:pt x="422946" y="1018957"/>
                </a:lnTo>
                <a:lnTo>
                  <a:pt x="424466" y="1017687"/>
                </a:lnTo>
                <a:lnTo>
                  <a:pt x="425853" y="1016417"/>
                </a:lnTo>
                <a:lnTo>
                  <a:pt x="428033" y="1013877"/>
                </a:lnTo>
                <a:lnTo>
                  <a:pt x="430016" y="1011337"/>
                </a:lnTo>
                <a:close/>
              </a:path>
              <a:path w="607695" h="1044575">
                <a:moveTo>
                  <a:pt x="451155" y="1013877"/>
                </a:moveTo>
                <a:lnTo>
                  <a:pt x="448531" y="1018957"/>
                </a:lnTo>
                <a:lnTo>
                  <a:pt x="448681" y="1018957"/>
                </a:lnTo>
                <a:lnTo>
                  <a:pt x="451155" y="1013877"/>
                </a:lnTo>
                <a:close/>
              </a:path>
              <a:path w="607695" h="1044575">
                <a:moveTo>
                  <a:pt x="314266" y="1010067"/>
                </a:moveTo>
                <a:lnTo>
                  <a:pt x="321513" y="1015130"/>
                </a:lnTo>
                <a:lnTo>
                  <a:pt x="322611" y="1013877"/>
                </a:lnTo>
                <a:lnTo>
                  <a:pt x="320040" y="1013877"/>
                </a:lnTo>
                <a:lnTo>
                  <a:pt x="314266" y="1010067"/>
                </a:lnTo>
                <a:close/>
              </a:path>
              <a:path w="607695" h="1044575">
                <a:moveTo>
                  <a:pt x="324837" y="1011337"/>
                </a:moveTo>
                <a:lnTo>
                  <a:pt x="322393" y="1011337"/>
                </a:lnTo>
                <a:lnTo>
                  <a:pt x="320939" y="1013877"/>
                </a:lnTo>
                <a:lnTo>
                  <a:pt x="322611" y="1013877"/>
                </a:lnTo>
                <a:lnTo>
                  <a:pt x="324837" y="1011337"/>
                </a:lnTo>
                <a:close/>
              </a:path>
              <a:path w="607695" h="1044575">
                <a:moveTo>
                  <a:pt x="440520" y="993557"/>
                </a:moveTo>
                <a:lnTo>
                  <a:pt x="455581" y="1002447"/>
                </a:lnTo>
                <a:lnTo>
                  <a:pt x="451155" y="1013877"/>
                </a:lnTo>
                <a:lnTo>
                  <a:pt x="456284" y="1001177"/>
                </a:lnTo>
                <a:lnTo>
                  <a:pt x="447589" y="1001177"/>
                </a:lnTo>
                <a:lnTo>
                  <a:pt x="445541" y="998637"/>
                </a:lnTo>
                <a:lnTo>
                  <a:pt x="443493" y="997367"/>
                </a:lnTo>
                <a:lnTo>
                  <a:pt x="442040" y="994827"/>
                </a:lnTo>
                <a:lnTo>
                  <a:pt x="440520" y="993557"/>
                </a:lnTo>
                <a:close/>
              </a:path>
              <a:path w="607695" h="1044575">
                <a:moveTo>
                  <a:pt x="317834" y="1002447"/>
                </a:moveTo>
                <a:lnTo>
                  <a:pt x="333294" y="1011337"/>
                </a:lnTo>
                <a:lnTo>
                  <a:pt x="335342" y="1010067"/>
                </a:lnTo>
                <a:lnTo>
                  <a:pt x="324903" y="1010067"/>
                </a:lnTo>
                <a:lnTo>
                  <a:pt x="322921" y="1007527"/>
                </a:lnTo>
                <a:lnTo>
                  <a:pt x="320807" y="1006257"/>
                </a:lnTo>
                <a:lnTo>
                  <a:pt x="317834" y="1002447"/>
                </a:lnTo>
                <a:close/>
              </a:path>
              <a:path w="607695" h="1044575">
                <a:moveTo>
                  <a:pt x="352916" y="1002447"/>
                </a:moveTo>
                <a:lnTo>
                  <a:pt x="368375" y="1011337"/>
                </a:lnTo>
                <a:lnTo>
                  <a:pt x="370489" y="1010067"/>
                </a:lnTo>
                <a:lnTo>
                  <a:pt x="359985" y="1010067"/>
                </a:lnTo>
                <a:lnTo>
                  <a:pt x="358003" y="1007527"/>
                </a:lnTo>
                <a:lnTo>
                  <a:pt x="355889" y="1006257"/>
                </a:lnTo>
                <a:lnTo>
                  <a:pt x="352916" y="1002447"/>
                </a:lnTo>
                <a:close/>
              </a:path>
              <a:path w="607695" h="1044575">
                <a:moveTo>
                  <a:pt x="387997" y="1002447"/>
                </a:moveTo>
                <a:lnTo>
                  <a:pt x="385553" y="1002447"/>
                </a:lnTo>
                <a:lnTo>
                  <a:pt x="387535" y="1004987"/>
                </a:lnTo>
                <a:lnTo>
                  <a:pt x="392556" y="1010067"/>
                </a:lnTo>
                <a:lnTo>
                  <a:pt x="394604" y="1011337"/>
                </a:lnTo>
                <a:lnTo>
                  <a:pt x="403457" y="1011337"/>
                </a:lnTo>
                <a:lnTo>
                  <a:pt x="405505" y="1010067"/>
                </a:lnTo>
                <a:lnTo>
                  <a:pt x="395000" y="1010067"/>
                </a:lnTo>
                <a:lnTo>
                  <a:pt x="393018" y="1007527"/>
                </a:lnTo>
                <a:lnTo>
                  <a:pt x="390904" y="1006257"/>
                </a:lnTo>
                <a:lnTo>
                  <a:pt x="389450" y="1004987"/>
                </a:lnTo>
                <a:lnTo>
                  <a:pt x="387997" y="1002447"/>
                </a:lnTo>
                <a:close/>
              </a:path>
              <a:path w="607695" h="1044575">
                <a:moveTo>
                  <a:pt x="423012" y="1002447"/>
                </a:moveTo>
                <a:lnTo>
                  <a:pt x="438538" y="1011337"/>
                </a:lnTo>
                <a:lnTo>
                  <a:pt x="440586" y="1010067"/>
                </a:lnTo>
                <a:lnTo>
                  <a:pt x="430082" y="1010067"/>
                </a:lnTo>
                <a:lnTo>
                  <a:pt x="425919" y="1006257"/>
                </a:lnTo>
                <a:lnTo>
                  <a:pt x="424466" y="1004987"/>
                </a:lnTo>
                <a:lnTo>
                  <a:pt x="423012" y="1002447"/>
                </a:lnTo>
                <a:close/>
              </a:path>
              <a:path w="607695" h="1044575">
                <a:moveTo>
                  <a:pt x="333294" y="992287"/>
                </a:moveTo>
                <a:lnTo>
                  <a:pt x="324507" y="992287"/>
                </a:lnTo>
                <a:lnTo>
                  <a:pt x="322393" y="993557"/>
                </a:lnTo>
                <a:lnTo>
                  <a:pt x="320939" y="994827"/>
                </a:lnTo>
                <a:lnTo>
                  <a:pt x="319486" y="997367"/>
                </a:lnTo>
                <a:lnTo>
                  <a:pt x="317438" y="998637"/>
                </a:lnTo>
                <a:lnTo>
                  <a:pt x="315390" y="1001177"/>
                </a:lnTo>
                <a:lnTo>
                  <a:pt x="310443" y="1001177"/>
                </a:lnTo>
                <a:lnTo>
                  <a:pt x="314266" y="1010067"/>
                </a:lnTo>
                <a:lnTo>
                  <a:pt x="311133" y="1002447"/>
                </a:lnTo>
                <a:lnTo>
                  <a:pt x="315720" y="1002447"/>
                </a:lnTo>
                <a:lnTo>
                  <a:pt x="317834" y="1001177"/>
                </a:lnTo>
                <a:lnTo>
                  <a:pt x="322855" y="996097"/>
                </a:lnTo>
                <a:lnTo>
                  <a:pt x="324837" y="993557"/>
                </a:lnTo>
                <a:lnTo>
                  <a:pt x="335342" y="993557"/>
                </a:lnTo>
                <a:lnTo>
                  <a:pt x="333294" y="992287"/>
                </a:lnTo>
                <a:close/>
              </a:path>
              <a:path w="607695" h="1044575">
                <a:moveTo>
                  <a:pt x="342411" y="1002447"/>
                </a:moveTo>
                <a:lnTo>
                  <a:pt x="339966" y="1002447"/>
                </a:lnTo>
                <a:lnTo>
                  <a:pt x="338447" y="1004987"/>
                </a:lnTo>
                <a:lnTo>
                  <a:pt x="337059" y="1006257"/>
                </a:lnTo>
                <a:lnTo>
                  <a:pt x="334879" y="1007527"/>
                </a:lnTo>
                <a:lnTo>
                  <a:pt x="332897" y="1010067"/>
                </a:lnTo>
                <a:lnTo>
                  <a:pt x="335342" y="1010067"/>
                </a:lnTo>
                <a:lnTo>
                  <a:pt x="336861" y="1008797"/>
                </a:lnTo>
                <a:lnTo>
                  <a:pt x="338249" y="1007527"/>
                </a:lnTo>
                <a:lnTo>
                  <a:pt x="340429" y="1004987"/>
                </a:lnTo>
                <a:lnTo>
                  <a:pt x="342411" y="1002447"/>
                </a:lnTo>
                <a:close/>
              </a:path>
              <a:path w="607695" h="1044575">
                <a:moveTo>
                  <a:pt x="377492" y="1002447"/>
                </a:moveTo>
                <a:lnTo>
                  <a:pt x="375048" y="1002447"/>
                </a:lnTo>
                <a:lnTo>
                  <a:pt x="373528" y="1004987"/>
                </a:lnTo>
                <a:lnTo>
                  <a:pt x="372141" y="1006257"/>
                </a:lnTo>
                <a:lnTo>
                  <a:pt x="369961" y="1007527"/>
                </a:lnTo>
                <a:lnTo>
                  <a:pt x="367979" y="1010067"/>
                </a:lnTo>
                <a:lnTo>
                  <a:pt x="370489" y="1010067"/>
                </a:lnTo>
                <a:lnTo>
                  <a:pt x="371943" y="1008797"/>
                </a:lnTo>
                <a:lnTo>
                  <a:pt x="375510" y="1004987"/>
                </a:lnTo>
                <a:lnTo>
                  <a:pt x="377492" y="1002447"/>
                </a:lnTo>
                <a:close/>
              </a:path>
              <a:path w="607695" h="1044575">
                <a:moveTo>
                  <a:pt x="412574" y="1002447"/>
                </a:moveTo>
                <a:lnTo>
                  <a:pt x="410063" y="1002447"/>
                </a:lnTo>
                <a:lnTo>
                  <a:pt x="405042" y="1007527"/>
                </a:lnTo>
                <a:lnTo>
                  <a:pt x="403060" y="1010067"/>
                </a:lnTo>
                <a:lnTo>
                  <a:pt x="405505" y="1010067"/>
                </a:lnTo>
                <a:lnTo>
                  <a:pt x="407024" y="1008797"/>
                </a:lnTo>
                <a:lnTo>
                  <a:pt x="408412" y="1007527"/>
                </a:lnTo>
                <a:lnTo>
                  <a:pt x="410592" y="1004987"/>
                </a:lnTo>
                <a:lnTo>
                  <a:pt x="412574" y="1002447"/>
                </a:lnTo>
                <a:close/>
              </a:path>
              <a:path w="607695" h="1044575">
                <a:moveTo>
                  <a:pt x="447655" y="1002447"/>
                </a:moveTo>
                <a:lnTo>
                  <a:pt x="445079" y="1002447"/>
                </a:lnTo>
                <a:lnTo>
                  <a:pt x="440058" y="1007527"/>
                </a:lnTo>
                <a:lnTo>
                  <a:pt x="438076" y="1010067"/>
                </a:lnTo>
                <a:lnTo>
                  <a:pt x="440586" y="1010067"/>
                </a:lnTo>
                <a:lnTo>
                  <a:pt x="442106" y="1008797"/>
                </a:lnTo>
                <a:lnTo>
                  <a:pt x="443493" y="1007527"/>
                </a:lnTo>
                <a:lnTo>
                  <a:pt x="445673" y="1004987"/>
                </a:lnTo>
                <a:lnTo>
                  <a:pt x="447655" y="1002447"/>
                </a:lnTo>
                <a:close/>
              </a:path>
              <a:path w="607695" h="1044575">
                <a:moveTo>
                  <a:pt x="335342" y="993557"/>
                </a:moveTo>
                <a:lnTo>
                  <a:pt x="332897" y="993557"/>
                </a:lnTo>
                <a:lnTo>
                  <a:pt x="334879" y="996097"/>
                </a:lnTo>
                <a:lnTo>
                  <a:pt x="338540" y="999988"/>
                </a:lnTo>
                <a:lnTo>
                  <a:pt x="339900" y="1001177"/>
                </a:lnTo>
                <a:lnTo>
                  <a:pt x="342015" y="1002447"/>
                </a:lnTo>
                <a:lnTo>
                  <a:pt x="350801" y="1002447"/>
                </a:lnTo>
                <a:lnTo>
                  <a:pt x="352916" y="1001177"/>
                </a:lnTo>
                <a:lnTo>
                  <a:pt x="342411" y="1001177"/>
                </a:lnTo>
                <a:lnTo>
                  <a:pt x="338249" y="997367"/>
                </a:lnTo>
                <a:lnTo>
                  <a:pt x="336861" y="994827"/>
                </a:lnTo>
                <a:lnTo>
                  <a:pt x="335342" y="993557"/>
                </a:lnTo>
                <a:close/>
              </a:path>
              <a:path w="607695" h="1044575">
                <a:moveTo>
                  <a:pt x="370423" y="993557"/>
                </a:moveTo>
                <a:lnTo>
                  <a:pt x="367979" y="993557"/>
                </a:lnTo>
                <a:lnTo>
                  <a:pt x="369961" y="996097"/>
                </a:lnTo>
                <a:lnTo>
                  <a:pt x="373621" y="999988"/>
                </a:lnTo>
                <a:lnTo>
                  <a:pt x="374982" y="1001177"/>
                </a:lnTo>
                <a:lnTo>
                  <a:pt x="377096" y="1002447"/>
                </a:lnTo>
                <a:lnTo>
                  <a:pt x="385817" y="1002447"/>
                </a:lnTo>
                <a:lnTo>
                  <a:pt x="387931" y="1001177"/>
                </a:lnTo>
                <a:lnTo>
                  <a:pt x="377492" y="1001177"/>
                </a:lnTo>
                <a:lnTo>
                  <a:pt x="375510" y="998637"/>
                </a:lnTo>
                <a:lnTo>
                  <a:pt x="373330" y="997367"/>
                </a:lnTo>
                <a:lnTo>
                  <a:pt x="371943" y="994827"/>
                </a:lnTo>
                <a:lnTo>
                  <a:pt x="370423" y="993557"/>
                </a:lnTo>
                <a:close/>
              </a:path>
              <a:path w="607695" h="1044575">
                <a:moveTo>
                  <a:pt x="405439" y="993557"/>
                </a:moveTo>
                <a:lnTo>
                  <a:pt x="420898" y="1002447"/>
                </a:lnTo>
                <a:lnTo>
                  <a:pt x="422946" y="1001177"/>
                </a:lnTo>
                <a:lnTo>
                  <a:pt x="412508" y="1001177"/>
                </a:lnTo>
                <a:lnTo>
                  <a:pt x="410460" y="998637"/>
                </a:lnTo>
                <a:lnTo>
                  <a:pt x="408412" y="997367"/>
                </a:lnTo>
                <a:lnTo>
                  <a:pt x="406958" y="994827"/>
                </a:lnTo>
                <a:lnTo>
                  <a:pt x="405439" y="993557"/>
                </a:lnTo>
                <a:close/>
              </a:path>
              <a:path w="607695" h="1044575">
                <a:moveTo>
                  <a:pt x="309351" y="998637"/>
                </a:moveTo>
                <a:lnTo>
                  <a:pt x="310405" y="1001177"/>
                </a:lnTo>
                <a:lnTo>
                  <a:pt x="309351" y="998637"/>
                </a:lnTo>
                <a:close/>
              </a:path>
              <a:path w="607695" h="1044575">
                <a:moveTo>
                  <a:pt x="368375" y="992287"/>
                </a:moveTo>
                <a:lnTo>
                  <a:pt x="350471" y="1001177"/>
                </a:lnTo>
                <a:lnTo>
                  <a:pt x="352916" y="1001177"/>
                </a:lnTo>
                <a:lnTo>
                  <a:pt x="357937" y="996097"/>
                </a:lnTo>
                <a:lnTo>
                  <a:pt x="359919" y="993557"/>
                </a:lnTo>
                <a:lnTo>
                  <a:pt x="370423" y="993557"/>
                </a:lnTo>
                <a:lnTo>
                  <a:pt x="368375" y="992287"/>
                </a:lnTo>
                <a:close/>
              </a:path>
              <a:path w="607695" h="1044575">
                <a:moveTo>
                  <a:pt x="403457" y="992287"/>
                </a:moveTo>
                <a:lnTo>
                  <a:pt x="394604" y="992287"/>
                </a:lnTo>
                <a:lnTo>
                  <a:pt x="392556" y="993557"/>
                </a:lnTo>
                <a:lnTo>
                  <a:pt x="389583" y="997367"/>
                </a:lnTo>
                <a:lnTo>
                  <a:pt x="387468" y="998637"/>
                </a:lnTo>
                <a:lnTo>
                  <a:pt x="385486" y="1001177"/>
                </a:lnTo>
                <a:lnTo>
                  <a:pt x="387931" y="1001177"/>
                </a:lnTo>
                <a:lnTo>
                  <a:pt x="392952" y="996097"/>
                </a:lnTo>
                <a:lnTo>
                  <a:pt x="394934" y="993557"/>
                </a:lnTo>
                <a:lnTo>
                  <a:pt x="405439" y="993557"/>
                </a:lnTo>
                <a:lnTo>
                  <a:pt x="403457" y="992287"/>
                </a:lnTo>
                <a:close/>
              </a:path>
              <a:path w="607695" h="1044575">
                <a:moveTo>
                  <a:pt x="438538" y="992287"/>
                </a:moveTo>
                <a:lnTo>
                  <a:pt x="429619" y="992287"/>
                </a:lnTo>
                <a:lnTo>
                  <a:pt x="427571" y="993557"/>
                </a:lnTo>
                <a:lnTo>
                  <a:pt x="426051" y="994827"/>
                </a:lnTo>
                <a:lnTo>
                  <a:pt x="424664" y="997367"/>
                </a:lnTo>
                <a:lnTo>
                  <a:pt x="420502" y="1001177"/>
                </a:lnTo>
                <a:lnTo>
                  <a:pt x="430015" y="993557"/>
                </a:lnTo>
                <a:lnTo>
                  <a:pt x="440520" y="993557"/>
                </a:lnTo>
                <a:lnTo>
                  <a:pt x="438538" y="992287"/>
                </a:lnTo>
                <a:close/>
              </a:path>
              <a:path w="607695" h="1044575">
                <a:moveTo>
                  <a:pt x="456764" y="999988"/>
                </a:moveTo>
                <a:lnTo>
                  <a:pt x="455583" y="1001177"/>
                </a:lnTo>
                <a:lnTo>
                  <a:pt x="456284" y="1001177"/>
                </a:lnTo>
                <a:lnTo>
                  <a:pt x="456764" y="999988"/>
                </a:lnTo>
                <a:close/>
              </a:path>
              <a:path w="607695" h="1044575">
                <a:moveTo>
                  <a:pt x="458481" y="995736"/>
                </a:moveTo>
                <a:lnTo>
                  <a:pt x="456764" y="999988"/>
                </a:lnTo>
                <a:lnTo>
                  <a:pt x="458481" y="995736"/>
                </a:lnTo>
                <a:close/>
              </a:path>
              <a:path w="607695" h="1044575">
                <a:moveTo>
                  <a:pt x="458094" y="984667"/>
                </a:moveTo>
                <a:lnTo>
                  <a:pt x="455649" y="984667"/>
                </a:lnTo>
                <a:lnTo>
                  <a:pt x="457697" y="987207"/>
                </a:lnTo>
                <a:lnTo>
                  <a:pt x="459746" y="988477"/>
                </a:lnTo>
                <a:lnTo>
                  <a:pt x="460831" y="989747"/>
                </a:lnTo>
                <a:lnTo>
                  <a:pt x="458481" y="995736"/>
                </a:lnTo>
                <a:lnTo>
                  <a:pt x="461482" y="988305"/>
                </a:lnTo>
                <a:lnTo>
                  <a:pt x="461001" y="987207"/>
                </a:lnTo>
                <a:lnTo>
                  <a:pt x="458094" y="984667"/>
                </a:lnTo>
                <a:close/>
              </a:path>
              <a:path w="607695" h="1044575">
                <a:moveTo>
                  <a:pt x="317834" y="984667"/>
                </a:moveTo>
                <a:lnTo>
                  <a:pt x="315390" y="984667"/>
                </a:lnTo>
                <a:lnTo>
                  <a:pt x="317438" y="987207"/>
                </a:lnTo>
                <a:lnTo>
                  <a:pt x="319486" y="988477"/>
                </a:lnTo>
                <a:lnTo>
                  <a:pt x="320939" y="991017"/>
                </a:lnTo>
                <a:lnTo>
                  <a:pt x="322393" y="992287"/>
                </a:lnTo>
                <a:lnTo>
                  <a:pt x="324903" y="992287"/>
                </a:lnTo>
                <a:lnTo>
                  <a:pt x="322921" y="989747"/>
                </a:lnTo>
                <a:lnTo>
                  <a:pt x="320807" y="987207"/>
                </a:lnTo>
                <a:lnTo>
                  <a:pt x="317834" y="984667"/>
                </a:lnTo>
                <a:close/>
              </a:path>
              <a:path w="607695" h="1044575">
                <a:moveTo>
                  <a:pt x="350801" y="983397"/>
                </a:moveTo>
                <a:lnTo>
                  <a:pt x="332897" y="992287"/>
                </a:lnTo>
                <a:lnTo>
                  <a:pt x="335342" y="992287"/>
                </a:lnTo>
                <a:lnTo>
                  <a:pt x="336861" y="991017"/>
                </a:lnTo>
                <a:lnTo>
                  <a:pt x="338249" y="988477"/>
                </a:lnTo>
                <a:lnTo>
                  <a:pt x="340429" y="987207"/>
                </a:lnTo>
                <a:lnTo>
                  <a:pt x="342411" y="984667"/>
                </a:lnTo>
                <a:lnTo>
                  <a:pt x="352916" y="984667"/>
                </a:lnTo>
                <a:lnTo>
                  <a:pt x="350801" y="983397"/>
                </a:lnTo>
                <a:close/>
              </a:path>
              <a:path w="607695" h="1044575">
                <a:moveTo>
                  <a:pt x="352916" y="984667"/>
                </a:moveTo>
                <a:lnTo>
                  <a:pt x="350405" y="984667"/>
                </a:lnTo>
                <a:lnTo>
                  <a:pt x="352453" y="987207"/>
                </a:lnTo>
                <a:lnTo>
                  <a:pt x="354501" y="988477"/>
                </a:lnTo>
                <a:lnTo>
                  <a:pt x="355955" y="991017"/>
                </a:lnTo>
                <a:lnTo>
                  <a:pt x="357474" y="992287"/>
                </a:lnTo>
                <a:lnTo>
                  <a:pt x="359985" y="992287"/>
                </a:lnTo>
                <a:lnTo>
                  <a:pt x="358003" y="989747"/>
                </a:lnTo>
                <a:lnTo>
                  <a:pt x="355889" y="987207"/>
                </a:lnTo>
                <a:lnTo>
                  <a:pt x="352916" y="984667"/>
                </a:lnTo>
                <a:close/>
              </a:path>
              <a:path w="607695" h="1044575">
                <a:moveTo>
                  <a:pt x="385817" y="983397"/>
                </a:moveTo>
                <a:lnTo>
                  <a:pt x="367979" y="992287"/>
                </a:lnTo>
                <a:lnTo>
                  <a:pt x="370489" y="992287"/>
                </a:lnTo>
                <a:lnTo>
                  <a:pt x="371943" y="991017"/>
                </a:lnTo>
                <a:lnTo>
                  <a:pt x="375510" y="987207"/>
                </a:lnTo>
                <a:lnTo>
                  <a:pt x="377492" y="984667"/>
                </a:lnTo>
                <a:lnTo>
                  <a:pt x="387997" y="984667"/>
                </a:lnTo>
                <a:lnTo>
                  <a:pt x="385817" y="983397"/>
                </a:lnTo>
                <a:close/>
              </a:path>
              <a:path w="607695" h="1044575">
                <a:moveTo>
                  <a:pt x="387997" y="984667"/>
                </a:moveTo>
                <a:lnTo>
                  <a:pt x="385553" y="984667"/>
                </a:lnTo>
                <a:lnTo>
                  <a:pt x="387535" y="987207"/>
                </a:lnTo>
                <a:lnTo>
                  <a:pt x="392556" y="992287"/>
                </a:lnTo>
                <a:lnTo>
                  <a:pt x="395000" y="992287"/>
                </a:lnTo>
                <a:lnTo>
                  <a:pt x="393018" y="989747"/>
                </a:lnTo>
                <a:lnTo>
                  <a:pt x="390904" y="987207"/>
                </a:lnTo>
                <a:lnTo>
                  <a:pt x="387997" y="984667"/>
                </a:lnTo>
                <a:close/>
              </a:path>
              <a:path w="607695" h="1044575">
                <a:moveTo>
                  <a:pt x="420898" y="983397"/>
                </a:moveTo>
                <a:lnTo>
                  <a:pt x="412177" y="983397"/>
                </a:lnTo>
                <a:lnTo>
                  <a:pt x="410063" y="984667"/>
                </a:lnTo>
                <a:lnTo>
                  <a:pt x="405042" y="989747"/>
                </a:lnTo>
                <a:lnTo>
                  <a:pt x="403060" y="992287"/>
                </a:lnTo>
                <a:lnTo>
                  <a:pt x="405505" y="992287"/>
                </a:lnTo>
                <a:lnTo>
                  <a:pt x="407024" y="991017"/>
                </a:lnTo>
                <a:lnTo>
                  <a:pt x="408412" y="988477"/>
                </a:lnTo>
                <a:lnTo>
                  <a:pt x="410592" y="987207"/>
                </a:lnTo>
                <a:lnTo>
                  <a:pt x="412574" y="984667"/>
                </a:lnTo>
                <a:lnTo>
                  <a:pt x="423012" y="984667"/>
                </a:lnTo>
                <a:lnTo>
                  <a:pt x="420898" y="983397"/>
                </a:lnTo>
                <a:close/>
              </a:path>
              <a:path w="607695" h="1044575">
                <a:moveTo>
                  <a:pt x="423012" y="984667"/>
                </a:moveTo>
                <a:lnTo>
                  <a:pt x="420568" y="984667"/>
                </a:lnTo>
                <a:lnTo>
                  <a:pt x="422616" y="987207"/>
                </a:lnTo>
                <a:lnTo>
                  <a:pt x="424664" y="988477"/>
                </a:lnTo>
                <a:lnTo>
                  <a:pt x="426118" y="991017"/>
                </a:lnTo>
                <a:lnTo>
                  <a:pt x="427637" y="992287"/>
                </a:lnTo>
                <a:lnTo>
                  <a:pt x="430082" y="992287"/>
                </a:lnTo>
                <a:lnTo>
                  <a:pt x="428033" y="989747"/>
                </a:lnTo>
                <a:lnTo>
                  <a:pt x="425919" y="987207"/>
                </a:lnTo>
                <a:lnTo>
                  <a:pt x="423012" y="984667"/>
                </a:lnTo>
                <a:close/>
              </a:path>
              <a:path w="607695" h="1044575">
                <a:moveTo>
                  <a:pt x="455980" y="983397"/>
                </a:moveTo>
                <a:lnTo>
                  <a:pt x="447193" y="983397"/>
                </a:lnTo>
                <a:lnTo>
                  <a:pt x="445079" y="984667"/>
                </a:lnTo>
                <a:lnTo>
                  <a:pt x="440058" y="989747"/>
                </a:lnTo>
                <a:lnTo>
                  <a:pt x="438076" y="992287"/>
                </a:lnTo>
                <a:lnTo>
                  <a:pt x="440586" y="992287"/>
                </a:lnTo>
                <a:lnTo>
                  <a:pt x="442106" y="991017"/>
                </a:lnTo>
                <a:lnTo>
                  <a:pt x="443493" y="988477"/>
                </a:lnTo>
                <a:lnTo>
                  <a:pt x="445673" y="987207"/>
                </a:lnTo>
                <a:lnTo>
                  <a:pt x="447655" y="984667"/>
                </a:lnTo>
                <a:lnTo>
                  <a:pt x="458094" y="984667"/>
                </a:lnTo>
                <a:lnTo>
                  <a:pt x="455980" y="983397"/>
                </a:lnTo>
                <a:close/>
              </a:path>
              <a:path w="607695" h="1044575">
                <a:moveTo>
                  <a:pt x="311089" y="982127"/>
                </a:moveTo>
                <a:lnTo>
                  <a:pt x="308981" y="989747"/>
                </a:lnTo>
                <a:lnTo>
                  <a:pt x="310411" y="984667"/>
                </a:lnTo>
                <a:lnTo>
                  <a:pt x="317834" y="984667"/>
                </a:lnTo>
                <a:lnTo>
                  <a:pt x="315720" y="983397"/>
                </a:lnTo>
                <a:lnTo>
                  <a:pt x="310935" y="983397"/>
                </a:lnTo>
                <a:lnTo>
                  <a:pt x="311089" y="982127"/>
                </a:lnTo>
                <a:close/>
              </a:path>
              <a:path w="607695" h="1044575">
                <a:moveTo>
                  <a:pt x="463976" y="982127"/>
                </a:moveTo>
                <a:lnTo>
                  <a:pt x="461482" y="988305"/>
                </a:lnTo>
                <a:lnTo>
                  <a:pt x="461557" y="988477"/>
                </a:lnTo>
                <a:lnTo>
                  <a:pt x="463976" y="982127"/>
                </a:lnTo>
                <a:close/>
              </a:path>
              <a:path w="607695" h="1044575">
                <a:moveTo>
                  <a:pt x="333294" y="974507"/>
                </a:moveTo>
                <a:lnTo>
                  <a:pt x="324507" y="974507"/>
                </a:lnTo>
                <a:lnTo>
                  <a:pt x="322393" y="975777"/>
                </a:lnTo>
                <a:lnTo>
                  <a:pt x="319486" y="978317"/>
                </a:lnTo>
                <a:lnTo>
                  <a:pt x="315390" y="983397"/>
                </a:lnTo>
                <a:lnTo>
                  <a:pt x="317834" y="983397"/>
                </a:lnTo>
                <a:lnTo>
                  <a:pt x="322855" y="978317"/>
                </a:lnTo>
                <a:lnTo>
                  <a:pt x="324837" y="975777"/>
                </a:lnTo>
                <a:lnTo>
                  <a:pt x="335342" y="975777"/>
                </a:lnTo>
                <a:lnTo>
                  <a:pt x="333294" y="974507"/>
                </a:lnTo>
                <a:close/>
              </a:path>
              <a:path w="607695" h="1044575">
                <a:moveTo>
                  <a:pt x="335342" y="975777"/>
                </a:moveTo>
                <a:lnTo>
                  <a:pt x="332897" y="975777"/>
                </a:lnTo>
                <a:lnTo>
                  <a:pt x="334879" y="978317"/>
                </a:lnTo>
                <a:lnTo>
                  <a:pt x="338447" y="980857"/>
                </a:lnTo>
                <a:lnTo>
                  <a:pt x="339900" y="983397"/>
                </a:lnTo>
                <a:lnTo>
                  <a:pt x="342411" y="983397"/>
                </a:lnTo>
                <a:lnTo>
                  <a:pt x="338249" y="978317"/>
                </a:lnTo>
                <a:lnTo>
                  <a:pt x="336861" y="977047"/>
                </a:lnTo>
                <a:lnTo>
                  <a:pt x="335342" y="975777"/>
                </a:lnTo>
                <a:close/>
              </a:path>
              <a:path w="607695" h="1044575">
                <a:moveTo>
                  <a:pt x="368375" y="974507"/>
                </a:moveTo>
                <a:lnTo>
                  <a:pt x="350471" y="983397"/>
                </a:lnTo>
                <a:lnTo>
                  <a:pt x="352916" y="983397"/>
                </a:lnTo>
                <a:lnTo>
                  <a:pt x="357937" y="978317"/>
                </a:lnTo>
                <a:lnTo>
                  <a:pt x="359919" y="975777"/>
                </a:lnTo>
                <a:lnTo>
                  <a:pt x="370423" y="975777"/>
                </a:lnTo>
                <a:lnTo>
                  <a:pt x="368375" y="974507"/>
                </a:lnTo>
                <a:close/>
              </a:path>
              <a:path w="607695" h="1044575">
                <a:moveTo>
                  <a:pt x="370423" y="975777"/>
                </a:moveTo>
                <a:lnTo>
                  <a:pt x="367979" y="975777"/>
                </a:lnTo>
                <a:lnTo>
                  <a:pt x="369961" y="978317"/>
                </a:lnTo>
                <a:lnTo>
                  <a:pt x="373528" y="980857"/>
                </a:lnTo>
                <a:lnTo>
                  <a:pt x="374982" y="983397"/>
                </a:lnTo>
                <a:lnTo>
                  <a:pt x="377492" y="983397"/>
                </a:lnTo>
                <a:lnTo>
                  <a:pt x="375510" y="980857"/>
                </a:lnTo>
                <a:lnTo>
                  <a:pt x="373330" y="978317"/>
                </a:lnTo>
                <a:lnTo>
                  <a:pt x="371943" y="977047"/>
                </a:lnTo>
                <a:lnTo>
                  <a:pt x="370423" y="975777"/>
                </a:lnTo>
                <a:close/>
              </a:path>
              <a:path w="607695" h="1044575">
                <a:moveTo>
                  <a:pt x="403457" y="974507"/>
                </a:moveTo>
                <a:lnTo>
                  <a:pt x="394604" y="974507"/>
                </a:lnTo>
                <a:lnTo>
                  <a:pt x="392556" y="975777"/>
                </a:lnTo>
                <a:lnTo>
                  <a:pt x="387468" y="980857"/>
                </a:lnTo>
                <a:lnTo>
                  <a:pt x="385486" y="983397"/>
                </a:lnTo>
                <a:lnTo>
                  <a:pt x="387931" y="983397"/>
                </a:lnTo>
                <a:lnTo>
                  <a:pt x="392952" y="978317"/>
                </a:lnTo>
                <a:lnTo>
                  <a:pt x="394934" y="975777"/>
                </a:lnTo>
                <a:lnTo>
                  <a:pt x="405439" y="975777"/>
                </a:lnTo>
                <a:lnTo>
                  <a:pt x="403457" y="974507"/>
                </a:lnTo>
                <a:close/>
              </a:path>
              <a:path w="607695" h="1044575">
                <a:moveTo>
                  <a:pt x="405439" y="975777"/>
                </a:moveTo>
                <a:lnTo>
                  <a:pt x="402994" y="975777"/>
                </a:lnTo>
                <a:lnTo>
                  <a:pt x="405042" y="978317"/>
                </a:lnTo>
                <a:lnTo>
                  <a:pt x="407090" y="979587"/>
                </a:lnTo>
                <a:lnTo>
                  <a:pt x="408544" y="980857"/>
                </a:lnTo>
                <a:lnTo>
                  <a:pt x="409997" y="983397"/>
                </a:lnTo>
                <a:lnTo>
                  <a:pt x="412508" y="983397"/>
                </a:lnTo>
                <a:lnTo>
                  <a:pt x="408412" y="978317"/>
                </a:lnTo>
                <a:lnTo>
                  <a:pt x="406958" y="977047"/>
                </a:lnTo>
                <a:lnTo>
                  <a:pt x="405439" y="975777"/>
                </a:lnTo>
                <a:close/>
              </a:path>
              <a:path w="607695" h="1044575">
                <a:moveTo>
                  <a:pt x="438538" y="974507"/>
                </a:moveTo>
                <a:lnTo>
                  <a:pt x="420502" y="983397"/>
                </a:lnTo>
                <a:lnTo>
                  <a:pt x="422946" y="983397"/>
                </a:lnTo>
                <a:lnTo>
                  <a:pt x="424466" y="980857"/>
                </a:lnTo>
                <a:lnTo>
                  <a:pt x="425853" y="979587"/>
                </a:lnTo>
                <a:lnTo>
                  <a:pt x="428033" y="978317"/>
                </a:lnTo>
                <a:lnTo>
                  <a:pt x="430015" y="975777"/>
                </a:lnTo>
                <a:lnTo>
                  <a:pt x="440520" y="975777"/>
                </a:lnTo>
                <a:lnTo>
                  <a:pt x="438538" y="974507"/>
                </a:lnTo>
                <a:close/>
              </a:path>
              <a:path w="607695" h="1044575">
                <a:moveTo>
                  <a:pt x="440520" y="975777"/>
                </a:moveTo>
                <a:lnTo>
                  <a:pt x="438010" y="975777"/>
                </a:lnTo>
                <a:lnTo>
                  <a:pt x="440058" y="978317"/>
                </a:lnTo>
                <a:lnTo>
                  <a:pt x="442106" y="979587"/>
                </a:lnTo>
                <a:lnTo>
                  <a:pt x="445079" y="983397"/>
                </a:lnTo>
                <a:lnTo>
                  <a:pt x="447589" y="983397"/>
                </a:lnTo>
                <a:lnTo>
                  <a:pt x="443493" y="978317"/>
                </a:lnTo>
                <a:lnTo>
                  <a:pt x="442040" y="977047"/>
                </a:lnTo>
                <a:lnTo>
                  <a:pt x="440520" y="975777"/>
                </a:lnTo>
                <a:close/>
              </a:path>
              <a:path w="607695" h="1044575">
                <a:moveTo>
                  <a:pt x="467030" y="974507"/>
                </a:moveTo>
                <a:lnTo>
                  <a:pt x="455583" y="983397"/>
                </a:lnTo>
                <a:lnTo>
                  <a:pt x="458028" y="983397"/>
                </a:lnTo>
                <a:lnTo>
                  <a:pt x="459547" y="980857"/>
                </a:lnTo>
                <a:lnTo>
                  <a:pt x="460935" y="979587"/>
                </a:lnTo>
                <a:lnTo>
                  <a:pt x="463115" y="978317"/>
                </a:lnTo>
                <a:lnTo>
                  <a:pt x="465097" y="975777"/>
                </a:lnTo>
                <a:lnTo>
                  <a:pt x="466521" y="975777"/>
                </a:lnTo>
                <a:lnTo>
                  <a:pt x="467030" y="974507"/>
                </a:lnTo>
                <a:close/>
              </a:path>
              <a:path w="607695" h="1044575">
                <a:moveTo>
                  <a:pt x="466663" y="975777"/>
                </a:moveTo>
                <a:lnTo>
                  <a:pt x="466521" y="975777"/>
                </a:lnTo>
                <a:lnTo>
                  <a:pt x="463976" y="982127"/>
                </a:lnTo>
                <a:lnTo>
                  <a:pt x="466663" y="975777"/>
                </a:lnTo>
                <a:close/>
              </a:path>
              <a:path w="607695" h="1044575">
                <a:moveTo>
                  <a:pt x="318074" y="964772"/>
                </a:moveTo>
                <a:lnTo>
                  <a:pt x="313606" y="977047"/>
                </a:lnTo>
                <a:lnTo>
                  <a:pt x="316868" y="968157"/>
                </a:lnTo>
                <a:lnTo>
                  <a:pt x="319321" y="968157"/>
                </a:lnTo>
                <a:lnTo>
                  <a:pt x="317834" y="966887"/>
                </a:lnTo>
                <a:lnTo>
                  <a:pt x="317462" y="966887"/>
                </a:lnTo>
                <a:lnTo>
                  <a:pt x="318074" y="964772"/>
                </a:lnTo>
                <a:close/>
              </a:path>
              <a:path w="607695" h="1044575">
                <a:moveTo>
                  <a:pt x="319321" y="968157"/>
                </a:moveTo>
                <a:lnTo>
                  <a:pt x="317438" y="968157"/>
                </a:lnTo>
                <a:lnTo>
                  <a:pt x="319486" y="970697"/>
                </a:lnTo>
                <a:lnTo>
                  <a:pt x="320939" y="971967"/>
                </a:lnTo>
                <a:lnTo>
                  <a:pt x="322393" y="974507"/>
                </a:lnTo>
                <a:lnTo>
                  <a:pt x="324903" y="974507"/>
                </a:lnTo>
                <a:lnTo>
                  <a:pt x="322921" y="971967"/>
                </a:lnTo>
                <a:lnTo>
                  <a:pt x="320807" y="969427"/>
                </a:lnTo>
                <a:lnTo>
                  <a:pt x="319321" y="968157"/>
                </a:lnTo>
                <a:close/>
              </a:path>
              <a:path w="607695" h="1044575">
                <a:moveTo>
                  <a:pt x="335342" y="957997"/>
                </a:moveTo>
                <a:lnTo>
                  <a:pt x="332897" y="957997"/>
                </a:lnTo>
                <a:lnTo>
                  <a:pt x="334879" y="959267"/>
                </a:lnTo>
                <a:lnTo>
                  <a:pt x="338447" y="963077"/>
                </a:lnTo>
                <a:lnTo>
                  <a:pt x="339900" y="964347"/>
                </a:lnTo>
                <a:lnTo>
                  <a:pt x="342014" y="965617"/>
                </a:lnTo>
                <a:lnTo>
                  <a:pt x="339966" y="966887"/>
                </a:lnTo>
                <a:lnTo>
                  <a:pt x="338447" y="968157"/>
                </a:lnTo>
                <a:lnTo>
                  <a:pt x="337059" y="969427"/>
                </a:lnTo>
                <a:lnTo>
                  <a:pt x="334879" y="971967"/>
                </a:lnTo>
                <a:lnTo>
                  <a:pt x="332897" y="974507"/>
                </a:lnTo>
                <a:lnTo>
                  <a:pt x="335342" y="974507"/>
                </a:lnTo>
                <a:lnTo>
                  <a:pt x="336861" y="971967"/>
                </a:lnTo>
                <a:lnTo>
                  <a:pt x="338249" y="970697"/>
                </a:lnTo>
                <a:lnTo>
                  <a:pt x="340429" y="968157"/>
                </a:lnTo>
                <a:lnTo>
                  <a:pt x="342411" y="966887"/>
                </a:lnTo>
                <a:lnTo>
                  <a:pt x="352916" y="966887"/>
                </a:lnTo>
                <a:lnTo>
                  <a:pt x="350801" y="965617"/>
                </a:lnTo>
                <a:lnTo>
                  <a:pt x="352916" y="964347"/>
                </a:lnTo>
                <a:lnTo>
                  <a:pt x="342411" y="964347"/>
                </a:lnTo>
                <a:lnTo>
                  <a:pt x="336861" y="959267"/>
                </a:lnTo>
                <a:lnTo>
                  <a:pt x="335342" y="957997"/>
                </a:lnTo>
                <a:close/>
              </a:path>
              <a:path w="607695" h="1044575">
                <a:moveTo>
                  <a:pt x="352916" y="966887"/>
                </a:moveTo>
                <a:lnTo>
                  <a:pt x="350405" y="966887"/>
                </a:lnTo>
                <a:lnTo>
                  <a:pt x="352453" y="968157"/>
                </a:lnTo>
                <a:lnTo>
                  <a:pt x="354501" y="970697"/>
                </a:lnTo>
                <a:lnTo>
                  <a:pt x="355955" y="971967"/>
                </a:lnTo>
                <a:lnTo>
                  <a:pt x="357474" y="974507"/>
                </a:lnTo>
                <a:lnTo>
                  <a:pt x="359985" y="974507"/>
                </a:lnTo>
                <a:lnTo>
                  <a:pt x="358003" y="971967"/>
                </a:lnTo>
                <a:lnTo>
                  <a:pt x="355889" y="969427"/>
                </a:lnTo>
                <a:lnTo>
                  <a:pt x="352916" y="966887"/>
                </a:lnTo>
                <a:close/>
              </a:path>
              <a:path w="607695" h="1044575">
                <a:moveTo>
                  <a:pt x="370423" y="957997"/>
                </a:moveTo>
                <a:lnTo>
                  <a:pt x="367979" y="957997"/>
                </a:lnTo>
                <a:lnTo>
                  <a:pt x="369961" y="959267"/>
                </a:lnTo>
                <a:lnTo>
                  <a:pt x="373528" y="963077"/>
                </a:lnTo>
                <a:lnTo>
                  <a:pt x="374982" y="964347"/>
                </a:lnTo>
                <a:lnTo>
                  <a:pt x="377096" y="965617"/>
                </a:lnTo>
                <a:lnTo>
                  <a:pt x="375048" y="966887"/>
                </a:lnTo>
                <a:lnTo>
                  <a:pt x="373528" y="968157"/>
                </a:lnTo>
                <a:lnTo>
                  <a:pt x="372141" y="969427"/>
                </a:lnTo>
                <a:lnTo>
                  <a:pt x="369961" y="971967"/>
                </a:lnTo>
                <a:lnTo>
                  <a:pt x="367979" y="974507"/>
                </a:lnTo>
                <a:lnTo>
                  <a:pt x="370489" y="974507"/>
                </a:lnTo>
                <a:lnTo>
                  <a:pt x="371943" y="971967"/>
                </a:lnTo>
                <a:lnTo>
                  <a:pt x="375510" y="968157"/>
                </a:lnTo>
                <a:lnTo>
                  <a:pt x="377492" y="966887"/>
                </a:lnTo>
                <a:lnTo>
                  <a:pt x="387997" y="966887"/>
                </a:lnTo>
                <a:lnTo>
                  <a:pt x="385817" y="965617"/>
                </a:lnTo>
                <a:lnTo>
                  <a:pt x="387931" y="964347"/>
                </a:lnTo>
                <a:lnTo>
                  <a:pt x="377492" y="964347"/>
                </a:lnTo>
                <a:lnTo>
                  <a:pt x="375510" y="963077"/>
                </a:lnTo>
                <a:lnTo>
                  <a:pt x="373330" y="960537"/>
                </a:lnTo>
                <a:lnTo>
                  <a:pt x="371943" y="959267"/>
                </a:lnTo>
                <a:lnTo>
                  <a:pt x="370423" y="957997"/>
                </a:lnTo>
                <a:close/>
              </a:path>
              <a:path w="607695" h="1044575">
                <a:moveTo>
                  <a:pt x="387997" y="966887"/>
                </a:moveTo>
                <a:lnTo>
                  <a:pt x="385553" y="966887"/>
                </a:lnTo>
                <a:lnTo>
                  <a:pt x="387535" y="968157"/>
                </a:lnTo>
                <a:lnTo>
                  <a:pt x="392556" y="974507"/>
                </a:lnTo>
                <a:lnTo>
                  <a:pt x="395000" y="974507"/>
                </a:lnTo>
                <a:lnTo>
                  <a:pt x="393018" y="971967"/>
                </a:lnTo>
                <a:lnTo>
                  <a:pt x="390904" y="969427"/>
                </a:lnTo>
                <a:lnTo>
                  <a:pt x="387997" y="966887"/>
                </a:lnTo>
                <a:close/>
              </a:path>
              <a:path w="607695" h="1044575">
                <a:moveTo>
                  <a:pt x="405439" y="957997"/>
                </a:moveTo>
                <a:lnTo>
                  <a:pt x="402994" y="957997"/>
                </a:lnTo>
                <a:lnTo>
                  <a:pt x="405042" y="959267"/>
                </a:lnTo>
                <a:lnTo>
                  <a:pt x="407090" y="961807"/>
                </a:lnTo>
                <a:lnTo>
                  <a:pt x="409997" y="964347"/>
                </a:lnTo>
                <a:lnTo>
                  <a:pt x="412177" y="965617"/>
                </a:lnTo>
                <a:lnTo>
                  <a:pt x="410063" y="966887"/>
                </a:lnTo>
                <a:lnTo>
                  <a:pt x="405042" y="971967"/>
                </a:lnTo>
                <a:lnTo>
                  <a:pt x="403060" y="974507"/>
                </a:lnTo>
                <a:lnTo>
                  <a:pt x="405505" y="974507"/>
                </a:lnTo>
                <a:lnTo>
                  <a:pt x="407024" y="971967"/>
                </a:lnTo>
                <a:lnTo>
                  <a:pt x="408412" y="970697"/>
                </a:lnTo>
                <a:lnTo>
                  <a:pt x="410592" y="968157"/>
                </a:lnTo>
                <a:lnTo>
                  <a:pt x="412574" y="966887"/>
                </a:lnTo>
                <a:lnTo>
                  <a:pt x="423012" y="966887"/>
                </a:lnTo>
                <a:lnTo>
                  <a:pt x="420898" y="965617"/>
                </a:lnTo>
                <a:lnTo>
                  <a:pt x="422946" y="964347"/>
                </a:lnTo>
                <a:lnTo>
                  <a:pt x="412508" y="964347"/>
                </a:lnTo>
                <a:lnTo>
                  <a:pt x="410460" y="963077"/>
                </a:lnTo>
                <a:lnTo>
                  <a:pt x="408412" y="960537"/>
                </a:lnTo>
                <a:lnTo>
                  <a:pt x="406958" y="959267"/>
                </a:lnTo>
                <a:lnTo>
                  <a:pt x="405439" y="957997"/>
                </a:lnTo>
                <a:close/>
              </a:path>
              <a:path w="607695" h="1044575">
                <a:moveTo>
                  <a:pt x="423012" y="966887"/>
                </a:moveTo>
                <a:lnTo>
                  <a:pt x="420568" y="966887"/>
                </a:lnTo>
                <a:lnTo>
                  <a:pt x="422616" y="968157"/>
                </a:lnTo>
                <a:lnTo>
                  <a:pt x="424664" y="970697"/>
                </a:lnTo>
                <a:lnTo>
                  <a:pt x="426118" y="971967"/>
                </a:lnTo>
                <a:lnTo>
                  <a:pt x="427637" y="974507"/>
                </a:lnTo>
                <a:lnTo>
                  <a:pt x="430082" y="974507"/>
                </a:lnTo>
                <a:lnTo>
                  <a:pt x="425919" y="969427"/>
                </a:lnTo>
                <a:lnTo>
                  <a:pt x="423012" y="966887"/>
                </a:lnTo>
                <a:close/>
              </a:path>
              <a:path w="607695" h="1044575">
                <a:moveTo>
                  <a:pt x="440520" y="957997"/>
                </a:moveTo>
                <a:lnTo>
                  <a:pt x="438010" y="957997"/>
                </a:lnTo>
                <a:lnTo>
                  <a:pt x="440058" y="959267"/>
                </a:lnTo>
                <a:lnTo>
                  <a:pt x="442106" y="961807"/>
                </a:lnTo>
                <a:lnTo>
                  <a:pt x="445079" y="964347"/>
                </a:lnTo>
                <a:lnTo>
                  <a:pt x="447193" y="965617"/>
                </a:lnTo>
                <a:lnTo>
                  <a:pt x="445079" y="966887"/>
                </a:lnTo>
                <a:lnTo>
                  <a:pt x="440058" y="971967"/>
                </a:lnTo>
                <a:lnTo>
                  <a:pt x="438076" y="974507"/>
                </a:lnTo>
                <a:lnTo>
                  <a:pt x="440586" y="974507"/>
                </a:lnTo>
                <a:lnTo>
                  <a:pt x="442106" y="971967"/>
                </a:lnTo>
                <a:lnTo>
                  <a:pt x="443493" y="970697"/>
                </a:lnTo>
                <a:lnTo>
                  <a:pt x="445673" y="968157"/>
                </a:lnTo>
                <a:lnTo>
                  <a:pt x="447655" y="966887"/>
                </a:lnTo>
                <a:lnTo>
                  <a:pt x="458094" y="966887"/>
                </a:lnTo>
                <a:lnTo>
                  <a:pt x="455980" y="965617"/>
                </a:lnTo>
                <a:lnTo>
                  <a:pt x="458028" y="964347"/>
                </a:lnTo>
                <a:lnTo>
                  <a:pt x="447589" y="964347"/>
                </a:lnTo>
                <a:lnTo>
                  <a:pt x="445541" y="963077"/>
                </a:lnTo>
                <a:lnTo>
                  <a:pt x="443493" y="960537"/>
                </a:lnTo>
                <a:lnTo>
                  <a:pt x="442040" y="959267"/>
                </a:lnTo>
                <a:lnTo>
                  <a:pt x="440520" y="957997"/>
                </a:lnTo>
                <a:close/>
              </a:path>
              <a:path w="607695" h="1044575">
                <a:moveTo>
                  <a:pt x="458094" y="966887"/>
                </a:moveTo>
                <a:lnTo>
                  <a:pt x="455649" y="966887"/>
                </a:lnTo>
                <a:lnTo>
                  <a:pt x="457697" y="968157"/>
                </a:lnTo>
                <a:lnTo>
                  <a:pt x="459746" y="970697"/>
                </a:lnTo>
                <a:lnTo>
                  <a:pt x="461199" y="971967"/>
                </a:lnTo>
                <a:lnTo>
                  <a:pt x="462719" y="974507"/>
                </a:lnTo>
                <a:lnTo>
                  <a:pt x="465097" y="974507"/>
                </a:lnTo>
                <a:lnTo>
                  <a:pt x="463115" y="971967"/>
                </a:lnTo>
                <a:lnTo>
                  <a:pt x="461001" y="969427"/>
                </a:lnTo>
                <a:lnTo>
                  <a:pt x="458094" y="966887"/>
                </a:lnTo>
                <a:close/>
              </a:path>
              <a:path w="607695" h="1044575">
                <a:moveTo>
                  <a:pt x="472658" y="960461"/>
                </a:moveTo>
                <a:lnTo>
                  <a:pt x="467030" y="974507"/>
                </a:lnTo>
                <a:lnTo>
                  <a:pt x="467348" y="974507"/>
                </a:lnTo>
                <a:lnTo>
                  <a:pt x="472658" y="960461"/>
                </a:lnTo>
                <a:close/>
              </a:path>
              <a:path w="607695" h="1044575">
                <a:moveTo>
                  <a:pt x="318250" y="964290"/>
                </a:moveTo>
                <a:lnTo>
                  <a:pt x="318074" y="964772"/>
                </a:lnTo>
                <a:lnTo>
                  <a:pt x="318250" y="964290"/>
                </a:lnTo>
                <a:close/>
              </a:path>
              <a:path w="607695" h="1044575">
                <a:moveTo>
                  <a:pt x="352915" y="949107"/>
                </a:moveTo>
                <a:lnTo>
                  <a:pt x="350405" y="949107"/>
                </a:lnTo>
                <a:lnTo>
                  <a:pt x="352453" y="950377"/>
                </a:lnTo>
                <a:lnTo>
                  <a:pt x="354501" y="952917"/>
                </a:lnTo>
                <a:lnTo>
                  <a:pt x="355955" y="954187"/>
                </a:lnTo>
                <a:lnTo>
                  <a:pt x="357474" y="955457"/>
                </a:lnTo>
                <a:lnTo>
                  <a:pt x="359456" y="956727"/>
                </a:lnTo>
                <a:lnTo>
                  <a:pt x="357408" y="957997"/>
                </a:lnTo>
                <a:lnTo>
                  <a:pt x="355889" y="959267"/>
                </a:lnTo>
                <a:lnTo>
                  <a:pt x="352453" y="963077"/>
                </a:lnTo>
                <a:lnTo>
                  <a:pt x="350471" y="964347"/>
                </a:lnTo>
                <a:lnTo>
                  <a:pt x="352916" y="964347"/>
                </a:lnTo>
                <a:lnTo>
                  <a:pt x="357937" y="959267"/>
                </a:lnTo>
                <a:lnTo>
                  <a:pt x="359919" y="957997"/>
                </a:lnTo>
                <a:lnTo>
                  <a:pt x="370423" y="957997"/>
                </a:lnTo>
                <a:lnTo>
                  <a:pt x="368375" y="956727"/>
                </a:lnTo>
                <a:lnTo>
                  <a:pt x="370489" y="955457"/>
                </a:lnTo>
                <a:lnTo>
                  <a:pt x="359985" y="955457"/>
                </a:lnTo>
                <a:lnTo>
                  <a:pt x="358003" y="954187"/>
                </a:lnTo>
                <a:lnTo>
                  <a:pt x="355889" y="951647"/>
                </a:lnTo>
                <a:lnTo>
                  <a:pt x="352915" y="949107"/>
                </a:lnTo>
                <a:close/>
              </a:path>
              <a:path w="607695" h="1044575">
                <a:moveTo>
                  <a:pt x="387997" y="949107"/>
                </a:moveTo>
                <a:lnTo>
                  <a:pt x="385552" y="949107"/>
                </a:lnTo>
                <a:lnTo>
                  <a:pt x="387535" y="950377"/>
                </a:lnTo>
                <a:lnTo>
                  <a:pt x="392556" y="955457"/>
                </a:lnTo>
                <a:lnTo>
                  <a:pt x="394604" y="956727"/>
                </a:lnTo>
                <a:lnTo>
                  <a:pt x="392556" y="957997"/>
                </a:lnTo>
                <a:lnTo>
                  <a:pt x="389583" y="960537"/>
                </a:lnTo>
                <a:lnTo>
                  <a:pt x="387468" y="963077"/>
                </a:lnTo>
                <a:lnTo>
                  <a:pt x="385486" y="964347"/>
                </a:lnTo>
                <a:lnTo>
                  <a:pt x="387931" y="964347"/>
                </a:lnTo>
                <a:lnTo>
                  <a:pt x="392952" y="959267"/>
                </a:lnTo>
                <a:lnTo>
                  <a:pt x="394934" y="957997"/>
                </a:lnTo>
                <a:lnTo>
                  <a:pt x="405439" y="957997"/>
                </a:lnTo>
                <a:lnTo>
                  <a:pt x="403457" y="956727"/>
                </a:lnTo>
                <a:lnTo>
                  <a:pt x="405505" y="955457"/>
                </a:lnTo>
                <a:lnTo>
                  <a:pt x="395000" y="955457"/>
                </a:lnTo>
                <a:lnTo>
                  <a:pt x="393018" y="954187"/>
                </a:lnTo>
                <a:lnTo>
                  <a:pt x="390904" y="951647"/>
                </a:lnTo>
                <a:lnTo>
                  <a:pt x="387997" y="949107"/>
                </a:lnTo>
                <a:close/>
              </a:path>
              <a:path w="607695" h="1044575">
                <a:moveTo>
                  <a:pt x="423012" y="949107"/>
                </a:moveTo>
                <a:lnTo>
                  <a:pt x="420568" y="949107"/>
                </a:lnTo>
                <a:lnTo>
                  <a:pt x="422616" y="950377"/>
                </a:lnTo>
                <a:lnTo>
                  <a:pt x="424664" y="952917"/>
                </a:lnTo>
                <a:lnTo>
                  <a:pt x="426118" y="954187"/>
                </a:lnTo>
                <a:lnTo>
                  <a:pt x="427637" y="955457"/>
                </a:lnTo>
                <a:lnTo>
                  <a:pt x="429619" y="956727"/>
                </a:lnTo>
                <a:lnTo>
                  <a:pt x="427571" y="957997"/>
                </a:lnTo>
                <a:lnTo>
                  <a:pt x="426051" y="959267"/>
                </a:lnTo>
                <a:lnTo>
                  <a:pt x="422550" y="963077"/>
                </a:lnTo>
                <a:lnTo>
                  <a:pt x="420502" y="964347"/>
                </a:lnTo>
                <a:lnTo>
                  <a:pt x="422946" y="964347"/>
                </a:lnTo>
                <a:lnTo>
                  <a:pt x="424466" y="963077"/>
                </a:lnTo>
                <a:lnTo>
                  <a:pt x="425853" y="961807"/>
                </a:lnTo>
                <a:lnTo>
                  <a:pt x="428033" y="959267"/>
                </a:lnTo>
                <a:lnTo>
                  <a:pt x="430015" y="957997"/>
                </a:lnTo>
                <a:lnTo>
                  <a:pt x="440520" y="957997"/>
                </a:lnTo>
                <a:lnTo>
                  <a:pt x="438538" y="956727"/>
                </a:lnTo>
                <a:lnTo>
                  <a:pt x="440586" y="955457"/>
                </a:lnTo>
                <a:lnTo>
                  <a:pt x="430082" y="955457"/>
                </a:lnTo>
                <a:lnTo>
                  <a:pt x="425919" y="951647"/>
                </a:lnTo>
                <a:lnTo>
                  <a:pt x="423012" y="949107"/>
                </a:lnTo>
                <a:close/>
              </a:path>
              <a:path w="607695" h="1044575">
                <a:moveTo>
                  <a:pt x="458094" y="949107"/>
                </a:moveTo>
                <a:lnTo>
                  <a:pt x="455649" y="949107"/>
                </a:lnTo>
                <a:lnTo>
                  <a:pt x="457697" y="950377"/>
                </a:lnTo>
                <a:lnTo>
                  <a:pt x="459746" y="952917"/>
                </a:lnTo>
                <a:lnTo>
                  <a:pt x="461199" y="954187"/>
                </a:lnTo>
                <a:lnTo>
                  <a:pt x="462719" y="955457"/>
                </a:lnTo>
                <a:lnTo>
                  <a:pt x="464701" y="956727"/>
                </a:lnTo>
                <a:lnTo>
                  <a:pt x="462652" y="957997"/>
                </a:lnTo>
                <a:lnTo>
                  <a:pt x="461133" y="959267"/>
                </a:lnTo>
                <a:lnTo>
                  <a:pt x="455583" y="964347"/>
                </a:lnTo>
                <a:lnTo>
                  <a:pt x="458028" y="964347"/>
                </a:lnTo>
                <a:lnTo>
                  <a:pt x="459547" y="963077"/>
                </a:lnTo>
                <a:lnTo>
                  <a:pt x="460935" y="961807"/>
                </a:lnTo>
                <a:lnTo>
                  <a:pt x="463115" y="959267"/>
                </a:lnTo>
                <a:lnTo>
                  <a:pt x="465097" y="957997"/>
                </a:lnTo>
                <a:lnTo>
                  <a:pt x="473645" y="957997"/>
                </a:lnTo>
                <a:lnTo>
                  <a:pt x="474663" y="955457"/>
                </a:lnTo>
                <a:lnTo>
                  <a:pt x="465097" y="955457"/>
                </a:lnTo>
                <a:lnTo>
                  <a:pt x="463115" y="954187"/>
                </a:lnTo>
                <a:lnTo>
                  <a:pt x="461001" y="951647"/>
                </a:lnTo>
                <a:lnTo>
                  <a:pt x="458094" y="949107"/>
                </a:lnTo>
                <a:close/>
              </a:path>
              <a:path w="607695" h="1044575">
                <a:moveTo>
                  <a:pt x="335342" y="940217"/>
                </a:moveTo>
                <a:lnTo>
                  <a:pt x="332897" y="940217"/>
                </a:lnTo>
                <a:lnTo>
                  <a:pt x="334879" y="941487"/>
                </a:lnTo>
                <a:lnTo>
                  <a:pt x="338447" y="945297"/>
                </a:lnTo>
                <a:lnTo>
                  <a:pt x="339900" y="946567"/>
                </a:lnTo>
                <a:lnTo>
                  <a:pt x="342014" y="947837"/>
                </a:lnTo>
                <a:lnTo>
                  <a:pt x="339966" y="949107"/>
                </a:lnTo>
                <a:lnTo>
                  <a:pt x="338447" y="950377"/>
                </a:lnTo>
                <a:lnTo>
                  <a:pt x="337059" y="951647"/>
                </a:lnTo>
                <a:lnTo>
                  <a:pt x="334879" y="954187"/>
                </a:lnTo>
                <a:lnTo>
                  <a:pt x="332897" y="955457"/>
                </a:lnTo>
                <a:lnTo>
                  <a:pt x="322393" y="955457"/>
                </a:lnTo>
                <a:lnTo>
                  <a:pt x="324507" y="956727"/>
                </a:lnTo>
                <a:lnTo>
                  <a:pt x="322393" y="957997"/>
                </a:lnTo>
                <a:lnTo>
                  <a:pt x="320939" y="959267"/>
                </a:lnTo>
                <a:lnTo>
                  <a:pt x="319622" y="960537"/>
                </a:lnTo>
                <a:lnTo>
                  <a:pt x="318250" y="964290"/>
                </a:lnTo>
                <a:lnTo>
                  <a:pt x="322855" y="959267"/>
                </a:lnTo>
                <a:lnTo>
                  <a:pt x="324837" y="957997"/>
                </a:lnTo>
                <a:lnTo>
                  <a:pt x="335342" y="957997"/>
                </a:lnTo>
                <a:lnTo>
                  <a:pt x="333294" y="956727"/>
                </a:lnTo>
                <a:lnTo>
                  <a:pt x="335342" y="955457"/>
                </a:lnTo>
                <a:lnTo>
                  <a:pt x="336861" y="954187"/>
                </a:lnTo>
                <a:lnTo>
                  <a:pt x="338249" y="952917"/>
                </a:lnTo>
                <a:lnTo>
                  <a:pt x="340429" y="950377"/>
                </a:lnTo>
                <a:lnTo>
                  <a:pt x="342411" y="949107"/>
                </a:lnTo>
                <a:lnTo>
                  <a:pt x="352915" y="949107"/>
                </a:lnTo>
                <a:lnTo>
                  <a:pt x="350801" y="947837"/>
                </a:lnTo>
                <a:lnTo>
                  <a:pt x="352915" y="946567"/>
                </a:lnTo>
                <a:lnTo>
                  <a:pt x="342403" y="946560"/>
                </a:lnTo>
                <a:lnTo>
                  <a:pt x="336861" y="941487"/>
                </a:lnTo>
                <a:lnTo>
                  <a:pt x="335342" y="940217"/>
                </a:lnTo>
                <a:close/>
              </a:path>
              <a:path w="607695" h="1044575">
                <a:moveTo>
                  <a:pt x="322357" y="953006"/>
                </a:moveTo>
                <a:lnTo>
                  <a:pt x="319616" y="960537"/>
                </a:lnTo>
                <a:lnTo>
                  <a:pt x="321597" y="955457"/>
                </a:lnTo>
                <a:lnTo>
                  <a:pt x="324903" y="955457"/>
                </a:lnTo>
                <a:lnTo>
                  <a:pt x="322357" y="953006"/>
                </a:lnTo>
                <a:close/>
              </a:path>
              <a:path w="607695" h="1044575">
                <a:moveTo>
                  <a:pt x="473645" y="957997"/>
                </a:moveTo>
                <a:lnTo>
                  <a:pt x="472658" y="960461"/>
                </a:lnTo>
                <a:lnTo>
                  <a:pt x="473645" y="957997"/>
                </a:lnTo>
                <a:close/>
              </a:path>
              <a:path w="607695" h="1044575">
                <a:moveTo>
                  <a:pt x="370423" y="940217"/>
                </a:moveTo>
                <a:lnTo>
                  <a:pt x="367979" y="940217"/>
                </a:lnTo>
                <a:lnTo>
                  <a:pt x="369961" y="941487"/>
                </a:lnTo>
                <a:lnTo>
                  <a:pt x="373528" y="945297"/>
                </a:lnTo>
                <a:lnTo>
                  <a:pt x="374982" y="946567"/>
                </a:lnTo>
                <a:lnTo>
                  <a:pt x="377096" y="947837"/>
                </a:lnTo>
                <a:lnTo>
                  <a:pt x="375048" y="949107"/>
                </a:lnTo>
                <a:lnTo>
                  <a:pt x="373528" y="950377"/>
                </a:lnTo>
                <a:lnTo>
                  <a:pt x="372141" y="951647"/>
                </a:lnTo>
                <a:lnTo>
                  <a:pt x="369961" y="954187"/>
                </a:lnTo>
                <a:lnTo>
                  <a:pt x="367979" y="955457"/>
                </a:lnTo>
                <a:lnTo>
                  <a:pt x="370489" y="955457"/>
                </a:lnTo>
                <a:lnTo>
                  <a:pt x="371943" y="954187"/>
                </a:lnTo>
                <a:lnTo>
                  <a:pt x="375510" y="950377"/>
                </a:lnTo>
                <a:lnTo>
                  <a:pt x="377492" y="949107"/>
                </a:lnTo>
                <a:lnTo>
                  <a:pt x="387997" y="949107"/>
                </a:lnTo>
                <a:lnTo>
                  <a:pt x="385817" y="947837"/>
                </a:lnTo>
                <a:lnTo>
                  <a:pt x="387931" y="946567"/>
                </a:lnTo>
                <a:lnTo>
                  <a:pt x="377482" y="946560"/>
                </a:lnTo>
                <a:lnTo>
                  <a:pt x="375510" y="945297"/>
                </a:lnTo>
                <a:lnTo>
                  <a:pt x="373330" y="942757"/>
                </a:lnTo>
                <a:lnTo>
                  <a:pt x="371943" y="941487"/>
                </a:lnTo>
                <a:lnTo>
                  <a:pt x="370423" y="940217"/>
                </a:lnTo>
                <a:close/>
              </a:path>
              <a:path w="607695" h="1044575">
                <a:moveTo>
                  <a:pt x="405439" y="940217"/>
                </a:moveTo>
                <a:lnTo>
                  <a:pt x="402994" y="940217"/>
                </a:lnTo>
                <a:lnTo>
                  <a:pt x="405042" y="941487"/>
                </a:lnTo>
                <a:lnTo>
                  <a:pt x="407090" y="944027"/>
                </a:lnTo>
                <a:lnTo>
                  <a:pt x="409997" y="946567"/>
                </a:lnTo>
                <a:lnTo>
                  <a:pt x="412177" y="947837"/>
                </a:lnTo>
                <a:lnTo>
                  <a:pt x="410063" y="949107"/>
                </a:lnTo>
                <a:lnTo>
                  <a:pt x="405042" y="954187"/>
                </a:lnTo>
                <a:lnTo>
                  <a:pt x="403060" y="955457"/>
                </a:lnTo>
                <a:lnTo>
                  <a:pt x="405505" y="955457"/>
                </a:lnTo>
                <a:lnTo>
                  <a:pt x="407024" y="954187"/>
                </a:lnTo>
                <a:lnTo>
                  <a:pt x="408412" y="952917"/>
                </a:lnTo>
                <a:lnTo>
                  <a:pt x="410592" y="950377"/>
                </a:lnTo>
                <a:lnTo>
                  <a:pt x="412574" y="949107"/>
                </a:lnTo>
                <a:lnTo>
                  <a:pt x="423012" y="949107"/>
                </a:lnTo>
                <a:lnTo>
                  <a:pt x="420898" y="947837"/>
                </a:lnTo>
                <a:lnTo>
                  <a:pt x="422946" y="946567"/>
                </a:lnTo>
                <a:lnTo>
                  <a:pt x="412497" y="946560"/>
                </a:lnTo>
                <a:lnTo>
                  <a:pt x="410460" y="945297"/>
                </a:lnTo>
                <a:lnTo>
                  <a:pt x="408412" y="942757"/>
                </a:lnTo>
                <a:lnTo>
                  <a:pt x="406958" y="941487"/>
                </a:lnTo>
                <a:lnTo>
                  <a:pt x="405439" y="940217"/>
                </a:lnTo>
                <a:close/>
              </a:path>
              <a:path w="607695" h="1044575">
                <a:moveTo>
                  <a:pt x="440520" y="940217"/>
                </a:moveTo>
                <a:lnTo>
                  <a:pt x="438010" y="940217"/>
                </a:lnTo>
                <a:lnTo>
                  <a:pt x="440058" y="941487"/>
                </a:lnTo>
                <a:lnTo>
                  <a:pt x="442106" y="944027"/>
                </a:lnTo>
                <a:lnTo>
                  <a:pt x="445079" y="946567"/>
                </a:lnTo>
                <a:lnTo>
                  <a:pt x="447193" y="947837"/>
                </a:lnTo>
                <a:lnTo>
                  <a:pt x="445079" y="949107"/>
                </a:lnTo>
                <a:lnTo>
                  <a:pt x="440058" y="954187"/>
                </a:lnTo>
                <a:lnTo>
                  <a:pt x="438076" y="955457"/>
                </a:lnTo>
                <a:lnTo>
                  <a:pt x="440586" y="955457"/>
                </a:lnTo>
                <a:lnTo>
                  <a:pt x="442106" y="954187"/>
                </a:lnTo>
                <a:lnTo>
                  <a:pt x="443493" y="952917"/>
                </a:lnTo>
                <a:lnTo>
                  <a:pt x="445673" y="950377"/>
                </a:lnTo>
                <a:lnTo>
                  <a:pt x="447655" y="949107"/>
                </a:lnTo>
                <a:lnTo>
                  <a:pt x="458094" y="949107"/>
                </a:lnTo>
                <a:lnTo>
                  <a:pt x="455980" y="947837"/>
                </a:lnTo>
                <a:lnTo>
                  <a:pt x="458028" y="946567"/>
                </a:lnTo>
                <a:lnTo>
                  <a:pt x="447578" y="946560"/>
                </a:lnTo>
                <a:lnTo>
                  <a:pt x="445541" y="945297"/>
                </a:lnTo>
                <a:lnTo>
                  <a:pt x="443493" y="942757"/>
                </a:lnTo>
                <a:lnTo>
                  <a:pt x="442040" y="941487"/>
                </a:lnTo>
                <a:lnTo>
                  <a:pt x="440520" y="940217"/>
                </a:lnTo>
                <a:close/>
              </a:path>
              <a:path w="607695" h="1044575">
                <a:moveTo>
                  <a:pt x="475103" y="954359"/>
                </a:moveTo>
                <a:lnTo>
                  <a:pt x="473157" y="955457"/>
                </a:lnTo>
                <a:lnTo>
                  <a:pt x="474663" y="955457"/>
                </a:lnTo>
                <a:lnTo>
                  <a:pt x="475103" y="954359"/>
                </a:lnTo>
                <a:close/>
              </a:path>
              <a:path w="607695" h="1044575">
                <a:moveTo>
                  <a:pt x="477831" y="947551"/>
                </a:moveTo>
                <a:lnTo>
                  <a:pt x="475103" y="954359"/>
                </a:lnTo>
                <a:lnTo>
                  <a:pt x="475408" y="954187"/>
                </a:lnTo>
                <a:lnTo>
                  <a:pt x="477831" y="947551"/>
                </a:lnTo>
                <a:close/>
              </a:path>
              <a:path w="607695" h="1044575">
                <a:moveTo>
                  <a:pt x="324703" y="946560"/>
                </a:moveTo>
                <a:lnTo>
                  <a:pt x="322265" y="952917"/>
                </a:lnTo>
                <a:lnTo>
                  <a:pt x="324703" y="946560"/>
                </a:lnTo>
                <a:close/>
              </a:path>
              <a:path w="607695" h="1044575">
                <a:moveTo>
                  <a:pt x="475602" y="940217"/>
                </a:moveTo>
                <a:lnTo>
                  <a:pt x="473091" y="940217"/>
                </a:lnTo>
                <a:lnTo>
                  <a:pt x="475073" y="941487"/>
                </a:lnTo>
                <a:lnTo>
                  <a:pt x="478654" y="945297"/>
                </a:lnTo>
                <a:lnTo>
                  <a:pt x="477831" y="947551"/>
                </a:lnTo>
                <a:lnTo>
                  <a:pt x="479282" y="943928"/>
                </a:lnTo>
                <a:lnTo>
                  <a:pt x="475602" y="940217"/>
                </a:lnTo>
                <a:close/>
              </a:path>
              <a:path w="607695" h="1044575">
                <a:moveTo>
                  <a:pt x="352915" y="930057"/>
                </a:moveTo>
                <a:lnTo>
                  <a:pt x="359456" y="938947"/>
                </a:lnTo>
                <a:lnTo>
                  <a:pt x="357408" y="940217"/>
                </a:lnTo>
                <a:lnTo>
                  <a:pt x="355888" y="941487"/>
                </a:lnTo>
                <a:lnTo>
                  <a:pt x="352453" y="945297"/>
                </a:lnTo>
                <a:lnTo>
                  <a:pt x="350471" y="946567"/>
                </a:lnTo>
                <a:lnTo>
                  <a:pt x="352922" y="946560"/>
                </a:lnTo>
                <a:lnTo>
                  <a:pt x="357937" y="941487"/>
                </a:lnTo>
                <a:lnTo>
                  <a:pt x="359919" y="940217"/>
                </a:lnTo>
                <a:lnTo>
                  <a:pt x="370423" y="940217"/>
                </a:lnTo>
                <a:lnTo>
                  <a:pt x="368375" y="938947"/>
                </a:lnTo>
                <a:lnTo>
                  <a:pt x="370489" y="937677"/>
                </a:lnTo>
                <a:lnTo>
                  <a:pt x="359985" y="937677"/>
                </a:lnTo>
                <a:lnTo>
                  <a:pt x="358003" y="936407"/>
                </a:lnTo>
                <a:lnTo>
                  <a:pt x="355888" y="933867"/>
                </a:lnTo>
                <a:lnTo>
                  <a:pt x="352915" y="930057"/>
                </a:lnTo>
                <a:close/>
              </a:path>
              <a:path w="607695" h="1044575">
                <a:moveTo>
                  <a:pt x="387997" y="930057"/>
                </a:moveTo>
                <a:lnTo>
                  <a:pt x="385552" y="930057"/>
                </a:lnTo>
                <a:lnTo>
                  <a:pt x="387534" y="932597"/>
                </a:lnTo>
                <a:lnTo>
                  <a:pt x="392556" y="937677"/>
                </a:lnTo>
                <a:lnTo>
                  <a:pt x="394604" y="938947"/>
                </a:lnTo>
                <a:lnTo>
                  <a:pt x="392556" y="940217"/>
                </a:lnTo>
                <a:lnTo>
                  <a:pt x="389583" y="942757"/>
                </a:lnTo>
                <a:lnTo>
                  <a:pt x="387468" y="945297"/>
                </a:lnTo>
                <a:lnTo>
                  <a:pt x="385486" y="946567"/>
                </a:lnTo>
                <a:lnTo>
                  <a:pt x="387938" y="946560"/>
                </a:lnTo>
                <a:lnTo>
                  <a:pt x="392952" y="941487"/>
                </a:lnTo>
                <a:lnTo>
                  <a:pt x="394934" y="940217"/>
                </a:lnTo>
                <a:lnTo>
                  <a:pt x="405439" y="940217"/>
                </a:lnTo>
                <a:lnTo>
                  <a:pt x="403457" y="938947"/>
                </a:lnTo>
                <a:lnTo>
                  <a:pt x="405505" y="937677"/>
                </a:lnTo>
                <a:lnTo>
                  <a:pt x="395000" y="937677"/>
                </a:lnTo>
                <a:lnTo>
                  <a:pt x="393018" y="936407"/>
                </a:lnTo>
                <a:lnTo>
                  <a:pt x="390904" y="933867"/>
                </a:lnTo>
                <a:lnTo>
                  <a:pt x="389450" y="932597"/>
                </a:lnTo>
                <a:lnTo>
                  <a:pt x="387997" y="930057"/>
                </a:lnTo>
                <a:close/>
              </a:path>
              <a:path w="607695" h="1044575">
                <a:moveTo>
                  <a:pt x="423012" y="930057"/>
                </a:moveTo>
                <a:lnTo>
                  <a:pt x="429619" y="938947"/>
                </a:lnTo>
                <a:lnTo>
                  <a:pt x="427571" y="940217"/>
                </a:lnTo>
                <a:lnTo>
                  <a:pt x="426051" y="941487"/>
                </a:lnTo>
                <a:lnTo>
                  <a:pt x="420502" y="946567"/>
                </a:lnTo>
                <a:lnTo>
                  <a:pt x="422954" y="946560"/>
                </a:lnTo>
                <a:lnTo>
                  <a:pt x="424466" y="945297"/>
                </a:lnTo>
                <a:lnTo>
                  <a:pt x="425853" y="944027"/>
                </a:lnTo>
                <a:lnTo>
                  <a:pt x="428033" y="941487"/>
                </a:lnTo>
                <a:lnTo>
                  <a:pt x="430015" y="940217"/>
                </a:lnTo>
                <a:lnTo>
                  <a:pt x="440520" y="940217"/>
                </a:lnTo>
                <a:lnTo>
                  <a:pt x="438538" y="938947"/>
                </a:lnTo>
                <a:lnTo>
                  <a:pt x="440586" y="937677"/>
                </a:lnTo>
                <a:lnTo>
                  <a:pt x="430082" y="937677"/>
                </a:lnTo>
                <a:lnTo>
                  <a:pt x="428033" y="936407"/>
                </a:lnTo>
                <a:lnTo>
                  <a:pt x="425919" y="933867"/>
                </a:lnTo>
                <a:lnTo>
                  <a:pt x="424466" y="932597"/>
                </a:lnTo>
                <a:lnTo>
                  <a:pt x="423012" y="930057"/>
                </a:lnTo>
                <a:close/>
              </a:path>
              <a:path w="607695" h="1044575">
                <a:moveTo>
                  <a:pt x="458094" y="930057"/>
                </a:moveTo>
                <a:lnTo>
                  <a:pt x="464701" y="938947"/>
                </a:lnTo>
                <a:lnTo>
                  <a:pt x="462652" y="940217"/>
                </a:lnTo>
                <a:lnTo>
                  <a:pt x="461133" y="941487"/>
                </a:lnTo>
                <a:lnTo>
                  <a:pt x="459746" y="942757"/>
                </a:lnTo>
                <a:lnTo>
                  <a:pt x="457565" y="945297"/>
                </a:lnTo>
                <a:lnTo>
                  <a:pt x="455583" y="946567"/>
                </a:lnTo>
                <a:lnTo>
                  <a:pt x="458036" y="946560"/>
                </a:lnTo>
                <a:lnTo>
                  <a:pt x="459547" y="945297"/>
                </a:lnTo>
                <a:lnTo>
                  <a:pt x="460935" y="944027"/>
                </a:lnTo>
                <a:lnTo>
                  <a:pt x="463115" y="941487"/>
                </a:lnTo>
                <a:lnTo>
                  <a:pt x="465097" y="940217"/>
                </a:lnTo>
                <a:lnTo>
                  <a:pt x="475602" y="940217"/>
                </a:lnTo>
                <a:lnTo>
                  <a:pt x="473553" y="938947"/>
                </a:lnTo>
                <a:lnTo>
                  <a:pt x="475602" y="937677"/>
                </a:lnTo>
                <a:lnTo>
                  <a:pt x="465097" y="937677"/>
                </a:lnTo>
                <a:lnTo>
                  <a:pt x="463115" y="936407"/>
                </a:lnTo>
                <a:lnTo>
                  <a:pt x="461001" y="933867"/>
                </a:lnTo>
                <a:lnTo>
                  <a:pt x="459547" y="932597"/>
                </a:lnTo>
                <a:lnTo>
                  <a:pt x="458094" y="930057"/>
                </a:lnTo>
                <a:close/>
              </a:path>
              <a:path w="607695" h="1044575">
                <a:moveTo>
                  <a:pt x="342411" y="930057"/>
                </a:moveTo>
                <a:lnTo>
                  <a:pt x="339966" y="930057"/>
                </a:lnTo>
                <a:lnTo>
                  <a:pt x="338447" y="932597"/>
                </a:lnTo>
                <a:lnTo>
                  <a:pt x="337059" y="933867"/>
                </a:lnTo>
                <a:lnTo>
                  <a:pt x="334879" y="935137"/>
                </a:lnTo>
                <a:lnTo>
                  <a:pt x="332897" y="937677"/>
                </a:lnTo>
                <a:lnTo>
                  <a:pt x="327937" y="937677"/>
                </a:lnTo>
                <a:lnTo>
                  <a:pt x="324703" y="946560"/>
                </a:lnTo>
                <a:lnTo>
                  <a:pt x="327136" y="940217"/>
                </a:lnTo>
                <a:lnTo>
                  <a:pt x="335342" y="940217"/>
                </a:lnTo>
                <a:lnTo>
                  <a:pt x="333294" y="938947"/>
                </a:lnTo>
                <a:lnTo>
                  <a:pt x="335342" y="937677"/>
                </a:lnTo>
                <a:lnTo>
                  <a:pt x="336861" y="936407"/>
                </a:lnTo>
                <a:lnTo>
                  <a:pt x="338249" y="935137"/>
                </a:lnTo>
                <a:lnTo>
                  <a:pt x="340429" y="932597"/>
                </a:lnTo>
                <a:lnTo>
                  <a:pt x="342411" y="930057"/>
                </a:lnTo>
                <a:close/>
              </a:path>
              <a:path w="607695" h="1044575">
                <a:moveTo>
                  <a:pt x="481278" y="938947"/>
                </a:moveTo>
                <a:lnTo>
                  <a:pt x="479282" y="943928"/>
                </a:lnTo>
                <a:lnTo>
                  <a:pt x="481278" y="938947"/>
                </a:lnTo>
                <a:close/>
              </a:path>
              <a:path w="607695" h="1044575">
                <a:moveTo>
                  <a:pt x="475602" y="921167"/>
                </a:moveTo>
                <a:lnTo>
                  <a:pt x="473091" y="921167"/>
                </a:lnTo>
                <a:lnTo>
                  <a:pt x="475073" y="923707"/>
                </a:lnTo>
                <a:lnTo>
                  <a:pt x="478641" y="927517"/>
                </a:lnTo>
                <a:lnTo>
                  <a:pt x="480160" y="928787"/>
                </a:lnTo>
                <a:lnTo>
                  <a:pt x="482274" y="930057"/>
                </a:lnTo>
                <a:lnTo>
                  <a:pt x="484398" y="930057"/>
                </a:lnTo>
                <a:lnTo>
                  <a:pt x="481278" y="938947"/>
                </a:lnTo>
                <a:lnTo>
                  <a:pt x="485135" y="928787"/>
                </a:lnTo>
                <a:lnTo>
                  <a:pt x="482605" y="928787"/>
                </a:lnTo>
                <a:lnTo>
                  <a:pt x="480623" y="926247"/>
                </a:lnTo>
                <a:lnTo>
                  <a:pt x="475602" y="921167"/>
                </a:lnTo>
                <a:close/>
              </a:path>
              <a:path w="607695" h="1044575">
                <a:moveTo>
                  <a:pt x="330248" y="931327"/>
                </a:moveTo>
                <a:lnTo>
                  <a:pt x="327776" y="937677"/>
                </a:lnTo>
                <a:lnTo>
                  <a:pt x="327937" y="937677"/>
                </a:lnTo>
                <a:lnTo>
                  <a:pt x="330248" y="931327"/>
                </a:lnTo>
                <a:close/>
              </a:path>
              <a:path w="607695" h="1044575">
                <a:moveTo>
                  <a:pt x="377492" y="930057"/>
                </a:moveTo>
                <a:lnTo>
                  <a:pt x="375048" y="930057"/>
                </a:lnTo>
                <a:lnTo>
                  <a:pt x="373528" y="932597"/>
                </a:lnTo>
                <a:lnTo>
                  <a:pt x="372141" y="933867"/>
                </a:lnTo>
                <a:lnTo>
                  <a:pt x="369961" y="935137"/>
                </a:lnTo>
                <a:lnTo>
                  <a:pt x="367979" y="937677"/>
                </a:lnTo>
                <a:lnTo>
                  <a:pt x="370489" y="937677"/>
                </a:lnTo>
                <a:lnTo>
                  <a:pt x="371943" y="936407"/>
                </a:lnTo>
                <a:lnTo>
                  <a:pt x="375510" y="932597"/>
                </a:lnTo>
                <a:lnTo>
                  <a:pt x="377492" y="930057"/>
                </a:lnTo>
                <a:close/>
              </a:path>
              <a:path w="607695" h="1044575">
                <a:moveTo>
                  <a:pt x="412574" y="930057"/>
                </a:moveTo>
                <a:lnTo>
                  <a:pt x="410063" y="930057"/>
                </a:lnTo>
                <a:lnTo>
                  <a:pt x="405042" y="935137"/>
                </a:lnTo>
                <a:lnTo>
                  <a:pt x="403060" y="937677"/>
                </a:lnTo>
                <a:lnTo>
                  <a:pt x="405505" y="937677"/>
                </a:lnTo>
                <a:lnTo>
                  <a:pt x="407024" y="936407"/>
                </a:lnTo>
                <a:lnTo>
                  <a:pt x="408412" y="935137"/>
                </a:lnTo>
                <a:lnTo>
                  <a:pt x="410592" y="932597"/>
                </a:lnTo>
                <a:lnTo>
                  <a:pt x="412574" y="930057"/>
                </a:lnTo>
                <a:close/>
              </a:path>
              <a:path w="607695" h="1044575">
                <a:moveTo>
                  <a:pt x="447655" y="930057"/>
                </a:moveTo>
                <a:lnTo>
                  <a:pt x="445079" y="930057"/>
                </a:lnTo>
                <a:lnTo>
                  <a:pt x="440058" y="935137"/>
                </a:lnTo>
                <a:lnTo>
                  <a:pt x="438076" y="937677"/>
                </a:lnTo>
                <a:lnTo>
                  <a:pt x="440586" y="937677"/>
                </a:lnTo>
                <a:lnTo>
                  <a:pt x="442106" y="936407"/>
                </a:lnTo>
                <a:lnTo>
                  <a:pt x="443493" y="935137"/>
                </a:lnTo>
                <a:lnTo>
                  <a:pt x="445673" y="932597"/>
                </a:lnTo>
                <a:lnTo>
                  <a:pt x="447655" y="930057"/>
                </a:lnTo>
                <a:close/>
              </a:path>
              <a:path w="607695" h="1044575">
                <a:moveTo>
                  <a:pt x="482671" y="930057"/>
                </a:moveTo>
                <a:lnTo>
                  <a:pt x="480160" y="930057"/>
                </a:lnTo>
                <a:lnTo>
                  <a:pt x="475139" y="935137"/>
                </a:lnTo>
                <a:lnTo>
                  <a:pt x="473157" y="937677"/>
                </a:lnTo>
                <a:lnTo>
                  <a:pt x="475602" y="937677"/>
                </a:lnTo>
                <a:lnTo>
                  <a:pt x="480689" y="932597"/>
                </a:lnTo>
                <a:lnTo>
                  <a:pt x="482671" y="930057"/>
                </a:lnTo>
                <a:close/>
              </a:path>
              <a:path w="607695" h="1044575">
                <a:moveTo>
                  <a:pt x="335342" y="921167"/>
                </a:moveTo>
                <a:lnTo>
                  <a:pt x="333650" y="921167"/>
                </a:lnTo>
                <a:lnTo>
                  <a:pt x="330248" y="931327"/>
                </a:lnTo>
                <a:lnTo>
                  <a:pt x="333274" y="922437"/>
                </a:lnTo>
                <a:lnTo>
                  <a:pt x="336861" y="922437"/>
                </a:lnTo>
                <a:lnTo>
                  <a:pt x="335342" y="921167"/>
                </a:lnTo>
                <a:close/>
              </a:path>
              <a:path w="607695" h="1044575">
                <a:moveTo>
                  <a:pt x="336861" y="922437"/>
                </a:moveTo>
                <a:lnTo>
                  <a:pt x="350801" y="930057"/>
                </a:lnTo>
                <a:lnTo>
                  <a:pt x="352915" y="928787"/>
                </a:lnTo>
                <a:lnTo>
                  <a:pt x="342411" y="928787"/>
                </a:lnTo>
                <a:lnTo>
                  <a:pt x="338249" y="924977"/>
                </a:lnTo>
                <a:lnTo>
                  <a:pt x="336861" y="922437"/>
                </a:lnTo>
                <a:close/>
              </a:path>
              <a:path w="607695" h="1044575">
                <a:moveTo>
                  <a:pt x="370423" y="921167"/>
                </a:moveTo>
                <a:lnTo>
                  <a:pt x="367979" y="921167"/>
                </a:lnTo>
                <a:lnTo>
                  <a:pt x="369961" y="923707"/>
                </a:lnTo>
                <a:lnTo>
                  <a:pt x="373528" y="927517"/>
                </a:lnTo>
                <a:lnTo>
                  <a:pt x="374982" y="928787"/>
                </a:lnTo>
                <a:lnTo>
                  <a:pt x="377096" y="930057"/>
                </a:lnTo>
                <a:lnTo>
                  <a:pt x="385817" y="930057"/>
                </a:lnTo>
                <a:lnTo>
                  <a:pt x="387931" y="928787"/>
                </a:lnTo>
                <a:lnTo>
                  <a:pt x="377492" y="928787"/>
                </a:lnTo>
                <a:lnTo>
                  <a:pt x="375510" y="926247"/>
                </a:lnTo>
                <a:lnTo>
                  <a:pt x="373330" y="924977"/>
                </a:lnTo>
                <a:lnTo>
                  <a:pt x="371943" y="922437"/>
                </a:lnTo>
                <a:lnTo>
                  <a:pt x="370423" y="921167"/>
                </a:lnTo>
                <a:close/>
              </a:path>
              <a:path w="607695" h="1044575">
                <a:moveTo>
                  <a:pt x="405439" y="921167"/>
                </a:moveTo>
                <a:lnTo>
                  <a:pt x="420898" y="930057"/>
                </a:lnTo>
                <a:lnTo>
                  <a:pt x="422946" y="928787"/>
                </a:lnTo>
                <a:lnTo>
                  <a:pt x="412508" y="928787"/>
                </a:lnTo>
                <a:lnTo>
                  <a:pt x="410460" y="926247"/>
                </a:lnTo>
                <a:lnTo>
                  <a:pt x="408412" y="924977"/>
                </a:lnTo>
                <a:lnTo>
                  <a:pt x="406958" y="922437"/>
                </a:lnTo>
                <a:lnTo>
                  <a:pt x="405439" y="921167"/>
                </a:lnTo>
                <a:close/>
              </a:path>
              <a:path w="607695" h="1044575">
                <a:moveTo>
                  <a:pt x="440520" y="921167"/>
                </a:moveTo>
                <a:lnTo>
                  <a:pt x="455980" y="930057"/>
                </a:lnTo>
                <a:lnTo>
                  <a:pt x="458028" y="928787"/>
                </a:lnTo>
                <a:lnTo>
                  <a:pt x="447589" y="928787"/>
                </a:lnTo>
                <a:lnTo>
                  <a:pt x="445541" y="926247"/>
                </a:lnTo>
                <a:lnTo>
                  <a:pt x="443493" y="924977"/>
                </a:lnTo>
                <a:lnTo>
                  <a:pt x="442040" y="922437"/>
                </a:lnTo>
                <a:lnTo>
                  <a:pt x="440520" y="921167"/>
                </a:lnTo>
                <a:close/>
              </a:path>
              <a:path w="607695" h="1044575">
                <a:moveTo>
                  <a:pt x="359919" y="921167"/>
                </a:moveTo>
                <a:lnTo>
                  <a:pt x="357408" y="921167"/>
                </a:lnTo>
                <a:lnTo>
                  <a:pt x="355888" y="922437"/>
                </a:lnTo>
                <a:lnTo>
                  <a:pt x="352453" y="926247"/>
                </a:lnTo>
                <a:lnTo>
                  <a:pt x="350471" y="928787"/>
                </a:lnTo>
                <a:lnTo>
                  <a:pt x="352915" y="928787"/>
                </a:lnTo>
                <a:lnTo>
                  <a:pt x="357937" y="923707"/>
                </a:lnTo>
                <a:lnTo>
                  <a:pt x="359919" y="921167"/>
                </a:lnTo>
                <a:close/>
              </a:path>
              <a:path w="607695" h="1044575">
                <a:moveTo>
                  <a:pt x="394934" y="921167"/>
                </a:moveTo>
                <a:lnTo>
                  <a:pt x="392556" y="921167"/>
                </a:lnTo>
                <a:lnTo>
                  <a:pt x="387468" y="926247"/>
                </a:lnTo>
                <a:lnTo>
                  <a:pt x="385486" y="928787"/>
                </a:lnTo>
                <a:lnTo>
                  <a:pt x="387931" y="928787"/>
                </a:lnTo>
                <a:lnTo>
                  <a:pt x="392952" y="923707"/>
                </a:lnTo>
                <a:lnTo>
                  <a:pt x="394934" y="921167"/>
                </a:lnTo>
                <a:close/>
              </a:path>
              <a:path w="607695" h="1044575">
                <a:moveTo>
                  <a:pt x="430015" y="921167"/>
                </a:moveTo>
                <a:lnTo>
                  <a:pt x="427571" y="921167"/>
                </a:lnTo>
                <a:lnTo>
                  <a:pt x="426051" y="922437"/>
                </a:lnTo>
                <a:lnTo>
                  <a:pt x="424664" y="924977"/>
                </a:lnTo>
                <a:lnTo>
                  <a:pt x="420502" y="928787"/>
                </a:lnTo>
                <a:lnTo>
                  <a:pt x="422946" y="928787"/>
                </a:lnTo>
                <a:lnTo>
                  <a:pt x="424466" y="927517"/>
                </a:lnTo>
                <a:lnTo>
                  <a:pt x="425853" y="926247"/>
                </a:lnTo>
                <a:lnTo>
                  <a:pt x="428033" y="923707"/>
                </a:lnTo>
                <a:lnTo>
                  <a:pt x="430015" y="921167"/>
                </a:lnTo>
                <a:close/>
              </a:path>
              <a:path w="607695" h="1044575">
                <a:moveTo>
                  <a:pt x="465097" y="921167"/>
                </a:moveTo>
                <a:lnTo>
                  <a:pt x="462652" y="921167"/>
                </a:lnTo>
                <a:lnTo>
                  <a:pt x="461133" y="922437"/>
                </a:lnTo>
                <a:lnTo>
                  <a:pt x="459746" y="924977"/>
                </a:lnTo>
                <a:lnTo>
                  <a:pt x="457565" y="926247"/>
                </a:lnTo>
                <a:lnTo>
                  <a:pt x="455583" y="928787"/>
                </a:lnTo>
                <a:lnTo>
                  <a:pt x="458028" y="928787"/>
                </a:lnTo>
                <a:lnTo>
                  <a:pt x="459547" y="927517"/>
                </a:lnTo>
                <a:lnTo>
                  <a:pt x="460935" y="926247"/>
                </a:lnTo>
                <a:lnTo>
                  <a:pt x="463115" y="923707"/>
                </a:lnTo>
                <a:lnTo>
                  <a:pt x="465097" y="921167"/>
                </a:lnTo>
                <a:close/>
              </a:path>
              <a:path w="607695" h="1044575">
                <a:moveTo>
                  <a:pt x="486727" y="924590"/>
                </a:moveTo>
                <a:lnTo>
                  <a:pt x="485058" y="928787"/>
                </a:lnTo>
                <a:lnTo>
                  <a:pt x="486727" y="924590"/>
                </a:lnTo>
                <a:close/>
              </a:path>
              <a:path w="607695" h="1044575">
                <a:moveTo>
                  <a:pt x="491022" y="913274"/>
                </a:moveTo>
                <a:lnTo>
                  <a:pt x="486727" y="924590"/>
                </a:lnTo>
                <a:lnTo>
                  <a:pt x="491120" y="913547"/>
                </a:lnTo>
                <a:lnTo>
                  <a:pt x="491022" y="913274"/>
                </a:lnTo>
                <a:close/>
              </a:path>
              <a:path w="607695" h="1044575">
                <a:moveTo>
                  <a:pt x="334075" y="919897"/>
                </a:moveTo>
                <a:lnTo>
                  <a:pt x="333756" y="919897"/>
                </a:lnTo>
                <a:lnTo>
                  <a:pt x="333638" y="921167"/>
                </a:lnTo>
                <a:lnTo>
                  <a:pt x="334075" y="919897"/>
                </a:lnTo>
                <a:close/>
              </a:path>
              <a:path w="607695" h="1044575">
                <a:moveTo>
                  <a:pt x="352915" y="912277"/>
                </a:moveTo>
                <a:lnTo>
                  <a:pt x="368375" y="921167"/>
                </a:lnTo>
                <a:lnTo>
                  <a:pt x="370489" y="919897"/>
                </a:lnTo>
                <a:lnTo>
                  <a:pt x="359985" y="919897"/>
                </a:lnTo>
                <a:lnTo>
                  <a:pt x="358003" y="917357"/>
                </a:lnTo>
                <a:lnTo>
                  <a:pt x="355888" y="916087"/>
                </a:lnTo>
                <a:lnTo>
                  <a:pt x="352915" y="912277"/>
                </a:lnTo>
                <a:close/>
              </a:path>
              <a:path w="607695" h="1044575">
                <a:moveTo>
                  <a:pt x="387997" y="912277"/>
                </a:moveTo>
                <a:lnTo>
                  <a:pt x="385552" y="912277"/>
                </a:lnTo>
                <a:lnTo>
                  <a:pt x="387534" y="914817"/>
                </a:lnTo>
                <a:lnTo>
                  <a:pt x="392556" y="919897"/>
                </a:lnTo>
                <a:lnTo>
                  <a:pt x="394604" y="921167"/>
                </a:lnTo>
                <a:lnTo>
                  <a:pt x="403457" y="921167"/>
                </a:lnTo>
                <a:lnTo>
                  <a:pt x="405505" y="919897"/>
                </a:lnTo>
                <a:lnTo>
                  <a:pt x="395000" y="919897"/>
                </a:lnTo>
                <a:lnTo>
                  <a:pt x="393018" y="917357"/>
                </a:lnTo>
                <a:lnTo>
                  <a:pt x="390904" y="916087"/>
                </a:lnTo>
                <a:lnTo>
                  <a:pt x="389450" y="913547"/>
                </a:lnTo>
                <a:lnTo>
                  <a:pt x="387997" y="912277"/>
                </a:lnTo>
                <a:close/>
              </a:path>
              <a:path w="607695" h="1044575">
                <a:moveTo>
                  <a:pt x="423012" y="912277"/>
                </a:moveTo>
                <a:lnTo>
                  <a:pt x="438538" y="921167"/>
                </a:lnTo>
                <a:lnTo>
                  <a:pt x="440586" y="919897"/>
                </a:lnTo>
                <a:lnTo>
                  <a:pt x="430082" y="919897"/>
                </a:lnTo>
                <a:lnTo>
                  <a:pt x="425919" y="916087"/>
                </a:lnTo>
                <a:lnTo>
                  <a:pt x="424466" y="913547"/>
                </a:lnTo>
                <a:lnTo>
                  <a:pt x="423012" y="912277"/>
                </a:lnTo>
                <a:close/>
              </a:path>
              <a:path w="607695" h="1044575">
                <a:moveTo>
                  <a:pt x="458094" y="912277"/>
                </a:moveTo>
                <a:lnTo>
                  <a:pt x="473553" y="921167"/>
                </a:lnTo>
                <a:lnTo>
                  <a:pt x="475602" y="919897"/>
                </a:lnTo>
                <a:lnTo>
                  <a:pt x="465097" y="919897"/>
                </a:lnTo>
                <a:lnTo>
                  <a:pt x="463115" y="917357"/>
                </a:lnTo>
                <a:lnTo>
                  <a:pt x="461001" y="916087"/>
                </a:lnTo>
                <a:lnTo>
                  <a:pt x="459547" y="913547"/>
                </a:lnTo>
                <a:lnTo>
                  <a:pt x="458094" y="912277"/>
                </a:lnTo>
                <a:close/>
              </a:path>
              <a:path w="607695" h="1044575">
                <a:moveTo>
                  <a:pt x="350801" y="911007"/>
                </a:moveTo>
                <a:lnTo>
                  <a:pt x="342014" y="911007"/>
                </a:lnTo>
                <a:lnTo>
                  <a:pt x="339966" y="912277"/>
                </a:lnTo>
                <a:lnTo>
                  <a:pt x="338447" y="913547"/>
                </a:lnTo>
                <a:lnTo>
                  <a:pt x="337059" y="916087"/>
                </a:lnTo>
                <a:lnTo>
                  <a:pt x="334575" y="918627"/>
                </a:lnTo>
                <a:lnTo>
                  <a:pt x="334075" y="919897"/>
                </a:lnTo>
                <a:lnTo>
                  <a:pt x="335342" y="919897"/>
                </a:lnTo>
                <a:lnTo>
                  <a:pt x="336861" y="918627"/>
                </a:lnTo>
                <a:lnTo>
                  <a:pt x="338249" y="917357"/>
                </a:lnTo>
                <a:lnTo>
                  <a:pt x="340429" y="914817"/>
                </a:lnTo>
                <a:lnTo>
                  <a:pt x="342411" y="912277"/>
                </a:lnTo>
                <a:lnTo>
                  <a:pt x="352915" y="912277"/>
                </a:lnTo>
                <a:lnTo>
                  <a:pt x="350801" y="911007"/>
                </a:lnTo>
                <a:close/>
              </a:path>
              <a:path w="607695" h="1044575">
                <a:moveTo>
                  <a:pt x="385817" y="911007"/>
                </a:moveTo>
                <a:lnTo>
                  <a:pt x="377096" y="911007"/>
                </a:lnTo>
                <a:lnTo>
                  <a:pt x="375048" y="912277"/>
                </a:lnTo>
                <a:lnTo>
                  <a:pt x="373528" y="913547"/>
                </a:lnTo>
                <a:lnTo>
                  <a:pt x="372141" y="916087"/>
                </a:lnTo>
                <a:lnTo>
                  <a:pt x="369961" y="917357"/>
                </a:lnTo>
                <a:lnTo>
                  <a:pt x="367979" y="919897"/>
                </a:lnTo>
                <a:lnTo>
                  <a:pt x="370489" y="919897"/>
                </a:lnTo>
                <a:lnTo>
                  <a:pt x="371943" y="918627"/>
                </a:lnTo>
                <a:lnTo>
                  <a:pt x="375510" y="914817"/>
                </a:lnTo>
                <a:lnTo>
                  <a:pt x="377492" y="912277"/>
                </a:lnTo>
                <a:lnTo>
                  <a:pt x="387997" y="912277"/>
                </a:lnTo>
                <a:lnTo>
                  <a:pt x="385817" y="911007"/>
                </a:lnTo>
                <a:close/>
              </a:path>
              <a:path w="607695" h="1044575">
                <a:moveTo>
                  <a:pt x="420898" y="911007"/>
                </a:moveTo>
                <a:lnTo>
                  <a:pt x="412177" y="911007"/>
                </a:lnTo>
                <a:lnTo>
                  <a:pt x="410063" y="912277"/>
                </a:lnTo>
                <a:lnTo>
                  <a:pt x="405042" y="917357"/>
                </a:lnTo>
                <a:lnTo>
                  <a:pt x="403060" y="919897"/>
                </a:lnTo>
                <a:lnTo>
                  <a:pt x="405505" y="919897"/>
                </a:lnTo>
                <a:lnTo>
                  <a:pt x="407024" y="918627"/>
                </a:lnTo>
                <a:lnTo>
                  <a:pt x="408412" y="917357"/>
                </a:lnTo>
                <a:lnTo>
                  <a:pt x="410592" y="914817"/>
                </a:lnTo>
                <a:lnTo>
                  <a:pt x="412574" y="912277"/>
                </a:lnTo>
                <a:lnTo>
                  <a:pt x="423012" y="912277"/>
                </a:lnTo>
                <a:lnTo>
                  <a:pt x="420898" y="911007"/>
                </a:lnTo>
                <a:close/>
              </a:path>
              <a:path w="607695" h="1044575">
                <a:moveTo>
                  <a:pt x="455980" y="911007"/>
                </a:moveTo>
                <a:lnTo>
                  <a:pt x="447193" y="911007"/>
                </a:lnTo>
                <a:lnTo>
                  <a:pt x="445079" y="912277"/>
                </a:lnTo>
                <a:lnTo>
                  <a:pt x="440058" y="917357"/>
                </a:lnTo>
                <a:lnTo>
                  <a:pt x="438076" y="919897"/>
                </a:lnTo>
                <a:lnTo>
                  <a:pt x="440586" y="919897"/>
                </a:lnTo>
                <a:lnTo>
                  <a:pt x="442106" y="918627"/>
                </a:lnTo>
                <a:lnTo>
                  <a:pt x="443493" y="917357"/>
                </a:lnTo>
                <a:lnTo>
                  <a:pt x="445673" y="914817"/>
                </a:lnTo>
                <a:lnTo>
                  <a:pt x="447655" y="912277"/>
                </a:lnTo>
                <a:lnTo>
                  <a:pt x="458094" y="912277"/>
                </a:lnTo>
                <a:lnTo>
                  <a:pt x="455980" y="911007"/>
                </a:lnTo>
                <a:close/>
              </a:path>
              <a:path w="607695" h="1044575">
                <a:moveTo>
                  <a:pt x="490995" y="911007"/>
                </a:moveTo>
                <a:lnTo>
                  <a:pt x="482274" y="911007"/>
                </a:lnTo>
                <a:lnTo>
                  <a:pt x="480160" y="912277"/>
                </a:lnTo>
                <a:lnTo>
                  <a:pt x="475139" y="917357"/>
                </a:lnTo>
                <a:lnTo>
                  <a:pt x="473157" y="919897"/>
                </a:lnTo>
                <a:lnTo>
                  <a:pt x="475602" y="919897"/>
                </a:lnTo>
                <a:lnTo>
                  <a:pt x="478575" y="917357"/>
                </a:lnTo>
                <a:lnTo>
                  <a:pt x="480689" y="914817"/>
                </a:lnTo>
                <a:lnTo>
                  <a:pt x="482671" y="912277"/>
                </a:lnTo>
                <a:lnTo>
                  <a:pt x="491401" y="912277"/>
                </a:lnTo>
                <a:lnTo>
                  <a:pt x="491469" y="912097"/>
                </a:lnTo>
                <a:lnTo>
                  <a:pt x="490995" y="911007"/>
                </a:lnTo>
                <a:close/>
              </a:path>
              <a:path w="607695" h="1044575">
                <a:moveTo>
                  <a:pt x="335699" y="915044"/>
                </a:moveTo>
                <a:lnTo>
                  <a:pt x="334500" y="918627"/>
                </a:lnTo>
                <a:lnTo>
                  <a:pt x="335699" y="915044"/>
                </a:lnTo>
                <a:close/>
              </a:path>
              <a:path w="607695" h="1044575">
                <a:moveTo>
                  <a:pt x="337763" y="908467"/>
                </a:moveTo>
                <a:lnTo>
                  <a:pt x="335699" y="915044"/>
                </a:lnTo>
                <a:lnTo>
                  <a:pt x="337862" y="908585"/>
                </a:lnTo>
                <a:close/>
              </a:path>
              <a:path w="607695" h="1044575">
                <a:moveTo>
                  <a:pt x="491401" y="912277"/>
                </a:moveTo>
                <a:lnTo>
                  <a:pt x="490665" y="912277"/>
                </a:lnTo>
                <a:lnTo>
                  <a:pt x="491022" y="913274"/>
                </a:lnTo>
                <a:lnTo>
                  <a:pt x="491401" y="912277"/>
                </a:lnTo>
                <a:close/>
              </a:path>
              <a:path w="607695" h="1044575">
                <a:moveTo>
                  <a:pt x="491678" y="911547"/>
                </a:moveTo>
                <a:lnTo>
                  <a:pt x="491469" y="912097"/>
                </a:lnTo>
                <a:lnTo>
                  <a:pt x="491548" y="912277"/>
                </a:lnTo>
                <a:lnTo>
                  <a:pt x="491678" y="911547"/>
                </a:lnTo>
                <a:close/>
              </a:path>
              <a:path w="607695" h="1044575">
                <a:moveTo>
                  <a:pt x="492843" y="908478"/>
                </a:moveTo>
                <a:lnTo>
                  <a:pt x="490665" y="911007"/>
                </a:lnTo>
                <a:lnTo>
                  <a:pt x="491774" y="911007"/>
                </a:lnTo>
                <a:lnTo>
                  <a:pt x="491678" y="911547"/>
                </a:lnTo>
                <a:lnTo>
                  <a:pt x="492843" y="908478"/>
                </a:lnTo>
                <a:close/>
              </a:path>
              <a:path w="607695" h="1044575">
                <a:moveTo>
                  <a:pt x="339983" y="902248"/>
                </a:moveTo>
                <a:lnTo>
                  <a:pt x="337862" y="908585"/>
                </a:lnTo>
                <a:lnTo>
                  <a:pt x="339900" y="911007"/>
                </a:lnTo>
                <a:lnTo>
                  <a:pt x="342411" y="911007"/>
                </a:lnTo>
                <a:lnTo>
                  <a:pt x="338390" y="907197"/>
                </a:lnTo>
                <a:lnTo>
                  <a:pt x="339983" y="902248"/>
                </a:lnTo>
                <a:close/>
              </a:path>
              <a:path w="607695" h="1044575">
                <a:moveTo>
                  <a:pt x="368375" y="902117"/>
                </a:moveTo>
                <a:lnTo>
                  <a:pt x="350471" y="911007"/>
                </a:lnTo>
                <a:lnTo>
                  <a:pt x="352915" y="911007"/>
                </a:lnTo>
                <a:lnTo>
                  <a:pt x="357937" y="905927"/>
                </a:lnTo>
                <a:lnTo>
                  <a:pt x="359919" y="903387"/>
                </a:lnTo>
                <a:lnTo>
                  <a:pt x="370423" y="903387"/>
                </a:lnTo>
                <a:lnTo>
                  <a:pt x="368375" y="902117"/>
                </a:lnTo>
                <a:close/>
              </a:path>
              <a:path w="607695" h="1044575">
                <a:moveTo>
                  <a:pt x="370423" y="903387"/>
                </a:moveTo>
                <a:lnTo>
                  <a:pt x="367979" y="903387"/>
                </a:lnTo>
                <a:lnTo>
                  <a:pt x="369961" y="905927"/>
                </a:lnTo>
                <a:lnTo>
                  <a:pt x="373528" y="909737"/>
                </a:lnTo>
                <a:lnTo>
                  <a:pt x="374982" y="911007"/>
                </a:lnTo>
                <a:lnTo>
                  <a:pt x="377492" y="911007"/>
                </a:lnTo>
                <a:lnTo>
                  <a:pt x="375510" y="908467"/>
                </a:lnTo>
                <a:lnTo>
                  <a:pt x="373330" y="905927"/>
                </a:lnTo>
                <a:lnTo>
                  <a:pt x="371943" y="904657"/>
                </a:lnTo>
                <a:lnTo>
                  <a:pt x="370423" y="903387"/>
                </a:lnTo>
                <a:close/>
              </a:path>
              <a:path w="607695" h="1044575">
                <a:moveTo>
                  <a:pt x="403457" y="902117"/>
                </a:moveTo>
                <a:lnTo>
                  <a:pt x="394604" y="902117"/>
                </a:lnTo>
                <a:lnTo>
                  <a:pt x="392556" y="903387"/>
                </a:lnTo>
                <a:lnTo>
                  <a:pt x="387468" y="908467"/>
                </a:lnTo>
                <a:lnTo>
                  <a:pt x="385486" y="911007"/>
                </a:lnTo>
                <a:lnTo>
                  <a:pt x="387931" y="911007"/>
                </a:lnTo>
                <a:lnTo>
                  <a:pt x="392952" y="905927"/>
                </a:lnTo>
                <a:lnTo>
                  <a:pt x="394934" y="903387"/>
                </a:lnTo>
                <a:lnTo>
                  <a:pt x="405439" y="903387"/>
                </a:lnTo>
                <a:lnTo>
                  <a:pt x="403457" y="902117"/>
                </a:lnTo>
                <a:close/>
              </a:path>
              <a:path w="607695" h="1044575">
                <a:moveTo>
                  <a:pt x="405439" y="903387"/>
                </a:moveTo>
                <a:lnTo>
                  <a:pt x="402994" y="903387"/>
                </a:lnTo>
                <a:lnTo>
                  <a:pt x="405042" y="905927"/>
                </a:lnTo>
                <a:lnTo>
                  <a:pt x="407090" y="907197"/>
                </a:lnTo>
                <a:lnTo>
                  <a:pt x="408544" y="909737"/>
                </a:lnTo>
                <a:lnTo>
                  <a:pt x="409997" y="911007"/>
                </a:lnTo>
                <a:lnTo>
                  <a:pt x="412508" y="911007"/>
                </a:lnTo>
                <a:lnTo>
                  <a:pt x="408412" y="905927"/>
                </a:lnTo>
                <a:lnTo>
                  <a:pt x="406958" y="904657"/>
                </a:lnTo>
                <a:lnTo>
                  <a:pt x="405439" y="903387"/>
                </a:lnTo>
                <a:close/>
              </a:path>
              <a:path w="607695" h="1044575">
                <a:moveTo>
                  <a:pt x="438538" y="902117"/>
                </a:moveTo>
                <a:lnTo>
                  <a:pt x="420502" y="911007"/>
                </a:lnTo>
                <a:lnTo>
                  <a:pt x="422946" y="911007"/>
                </a:lnTo>
                <a:lnTo>
                  <a:pt x="424466" y="909737"/>
                </a:lnTo>
                <a:lnTo>
                  <a:pt x="425853" y="907197"/>
                </a:lnTo>
                <a:lnTo>
                  <a:pt x="428033" y="905927"/>
                </a:lnTo>
                <a:lnTo>
                  <a:pt x="430015" y="903387"/>
                </a:lnTo>
                <a:lnTo>
                  <a:pt x="440520" y="903387"/>
                </a:lnTo>
                <a:lnTo>
                  <a:pt x="438538" y="902117"/>
                </a:lnTo>
                <a:close/>
              </a:path>
              <a:path w="607695" h="1044575">
                <a:moveTo>
                  <a:pt x="440520" y="903387"/>
                </a:moveTo>
                <a:lnTo>
                  <a:pt x="438010" y="903387"/>
                </a:lnTo>
                <a:lnTo>
                  <a:pt x="440058" y="905927"/>
                </a:lnTo>
                <a:lnTo>
                  <a:pt x="442106" y="907197"/>
                </a:lnTo>
                <a:lnTo>
                  <a:pt x="445079" y="911007"/>
                </a:lnTo>
                <a:lnTo>
                  <a:pt x="447589" y="911007"/>
                </a:lnTo>
                <a:lnTo>
                  <a:pt x="443493" y="905927"/>
                </a:lnTo>
                <a:lnTo>
                  <a:pt x="442040" y="904657"/>
                </a:lnTo>
                <a:lnTo>
                  <a:pt x="440520" y="903387"/>
                </a:lnTo>
                <a:close/>
              </a:path>
              <a:path w="607695" h="1044575">
                <a:moveTo>
                  <a:pt x="473553" y="902117"/>
                </a:moveTo>
                <a:lnTo>
                  <a:pt x="455583" y="911007"/>
                </a:lnTo>
                <a:lnTo>
                  <a:pt x="458028" y="911007"/>
                </a:lnTo>
                <a:lnTo>
                  <a:pt x="459547" y="909737"/>
                </a:lnTo>
                <a:lnTo>
                  <a:pt x="460935" y="907197"/>
                </a:lnTo>
                <a:lnTo>
                  <a:pt x="463115" y="905927"/>
                </a:lnTo>
                <a:lnTo>
                  <a:pt x="465097" y="903387"/>
                </a:lnTo>
                <a:lnTo>
                  <a:pt x="475602" y="903387"/>
                </a:lnTo>
                <a:lnTo>
                  <a:pt x="473553" y="902117"/>
                </a:lnTo>
                <a:close/>
              </a:path>
              <a:path w="607695" h="1044575">
                <a:moveTo>
                  <a:pt x="475602" y="903387"/>
                </a:moveTo>
                <a:lnTo>
                  <a:pt x="473091" y="903387"/>
                </a:lnTo>
                <a:lnTo>
                  <a:pt x="475073" y="905927"/>
                </a:lnTo>
                <a:lnTo>
                  <a:pt x="480160" y="911007"/>
                </a:lnTo>
                <a:lnTo>
                  <a:pt x="482605" y="911007"/>
                </a:lnTo>
                <a:lnTo>
                  <a:pt x="480623" y="908467"/>
                </a:lnTo>
                <a:lnTo>
                  <a:pt x="475602" y="903387"/>
                </a:lnTo>
                <a:close/>
              </a:path>
              <a:path w="607695" h="1044575">
                <a:moveTo>
                  <a:pt x="493109" y="894497"/>
                </a:moveTo>
                <a:lnTo>
                  <a:pt x="490665" y="894497"/>
                </a:lnTo>
                <a:lnTo>
                  <a:pt x="494827" y="898307"/>
                </a:lnTo>
                <a:lnTo>
                  <a:pt x="496078" y="899577"/>
                </a:lnTo>
                <a:lnTo>
                  <a:pt x="492964" y="908159"/>
                </a:lnTo>
                <a:lnTo>
                  <a:pt x="496725" y="898248"/>
                </a:lnTo>
                <a:lnTo>
                  <a:pt x="496016" y="897037"/>
                </a:lnTo>
                <a:lnTo>
                  <a:pt x="494629" y="895767"/>
                </a:lnTo>
                <a:lnTo>
                  <a:pt x="493109" y="894497"/>
                </a:lnTo>
                <a:close/>
              </a:path>
              <a:path w="607695" h="1044575">
                <a:moveTo>
                  <a:pt x="342578" y="894497"/>
                </a:moveTo>
                <a:lnTo>
                  <a:pt x="339983" y="902248"/>
                </a:lnTo>
                <a:lnTo>
                  <a:pt x="342578" y="894497"/>
                </a:lnTo>
                <a:close/>
              </a:path>
              <a:path w="607695" h="1044575">
                <a:moveTo>
                  <a:pt x="350801" y="893227"/>
                </a:moveTo>
                <a:lnTo>
                  <a:pt x="343003" y="893227"/>
                </a:lnTo>
                <a:lnTo>
                  <a:pt x="342578" y="894497"/>
                </a:lnTo>
                <a:lnTo>
                  <a:pt x="350405" y="894497"/>
                </a:lnTo>
                <a:lnTo>
                  <a:pt x="352453" y="897037"/>
                </a:lnTo>
                <a:lnTo>
                  <a:pt x="354501" y="898307"/>
                </a:lnTo>
                <a:lnTo>
                  <a:pt x="355955" y="899577"/>
                </a:lnTo>
                <a:lnTo>
                  <a:pt x="357474" y="902117"/>
                </a:lnTo>
                <a:lnTo>
                  <a:pt x="359985" y="902117"/>
                </a:lnTo>
                <a:lnTo>
                  <a:pt x="358003" y="899577"/>
                </a:lnTo>
                <a:lnTo>
                  <a:pt x="355888" y="897037"/>
                </a:lnTo>
                <a:lnTo>
                  <a:pt x="352915" y="894497"/>
                </a:lnTo>
                <a:lnTo>
                  <a:pt x="350801" y="893227"/>
                </a:lnTo>
                <a:close/>
              </a:path>
              <a:path w="607695" h="1044575">
                <a:moveTo>
                  <a:pt x="385817" y="893227"/>
                </a:moveTo>
                <a:lnTo>
                  <a:pt x="367979" y="902117"/>
                </a:lnTo>
                <a:lnTo>
                  <a:pt x="370489" y="902117"/>
                </a:lnTo>
                <a:lnTo>
                  <a:pt x="371943" y="899577"/>
                </a:lnTo>
                <a:lnTo>
                  <a:pt x="375510" y="897037"/>
                </a:lnTo>
                <a:lnTo>
                  <a:pt x="377492" y="894497"/>
                </a:lnTo>
                <a:lnTo>
                  <a:pt x="387997" y="894497"/>
                </a:lnTo>
                <a:lnTo>
                  <a:pt x="385817" y="893227"/>
                </a:lnTo>
                <a:close/>
              </a:path>
              <a:path w="607695" h="1044575">
                <a:moveTo>
                  <a:pt x="387997" y="894497"/>
                </a:moveTo>
                <a:lnTo>
                  <a:pt x="385552" y="894497"/>
                </a:lnTo>
                <a:lnTo>
                  <a:pt x="387534" y="897037"/>
                </a:lnTo>
                <a:lnTo>
                  <a:pt x="392556" y="902117"/>
                </a:lnTo>
                <a:lnTo>
                  <a:pt x="395000" y="902117"/>
                </a:lnTo>
                <a:lnTo>
                  <a:pt x="393018" y="899577"/>
                </a:lnTo>
                <a:lnTo>
                  <a:pt x="390904" y="897037"/>
                </a:lnTo>
                <a:lnTo>
                  <a:pt x="387997" y="894497"/>
                </a:lnTo>
                <a:close/>
              </a:path>
              <a:path w="607695" h="1044575">
                <a:moveTo>
                  <a:pt x="420898" y="893227"/>
                </a:moveTo>
                <a:lnTo>
                  <a:pt x="412177" y="893227"/>
                </a:lnTo>
                <a:lnTo>
                  <a:pt x="410063" y="894497"/>
                </a:lnTo>
                <a:lnTo>
                  <a:pt x="405042" y="899577"/>
                </a:lnTo>
                <a:lnTo>
                  <a:pt x="403060" y="902117"/>
                </a:lnTo>
                <a:lnTo>
                  <a:pt x="405505" y="902117"/>
                </a:lnTo>
                <a:lnTo>
                  <a:pt x="407024" y="899577"/>
                </a:lnTo>
                <a:lnTo>
                  <a:pt x="408412" y="898307"/>
                </a:lnTo>
                <a:lnTo>
                  <a:pt x="410592" y="897037"/>
                </a:lnTo>
                <a:lnTo>
                  <a:pt x="412574" y="894497"/>
                </a:lnTo>
                <a:lnTo>
                  <a:pt x="423012" y="894497"/>
                </a:lnTo>
                <a:lnTo>
                  <a:pt x="420898" y="893227"/>
                </a:lnTo>
                <a:close/>
              </a:path>
              <a:path w="607695" h="1044575">
                <a:moveTo>
                  <a:pt x="423012" y="894497"/>
                </a:moveTo>
                <a:lnTo>
                  <a:pt x="420568" y="894497"/>
                </a:lnTo>
                <a:lnTo>
                  <a:pt x="422616" y="897037"/>
                </a:lnTo>
                <a:lnTo>
                  <a:pt x="424664" y="898307"/>
                </a:lnTo>
                <a:lnTo>
                  <a:pt x="426117" y="899577"/>
                </a:lnTo>
                <a:lnTo>
                  <a:pt x="427637" y="902117"/>
                </a:lnTo>
                <a:lnTo>
                  <a:pt x="430081" y="902117"/>
                </a:lnTo>
                <a:lnTo>
                  <a:pt x="425919" y="897037"/>
                </a:lnTo>
                <a:lnTo>
                  <a:pt x="423012" y="894497"/>
                </a:lnTo>
                <a:close/>
              </a:path>
              <a:path w="607695" h="1044575">
                <a:moveTo>
                  <a:pt x="455980" y="893227"/>
                </a:moveTo>
                <a:lnTo>
                  <a:pt x="447193" y="893227"/>
                </a:lnTo>
                <a:lnTo>
                  <a:pt x="445079" y="894497"/>
                </a:lnTo>
                <a:lnTo>
                  <a:pt x="440058" y="899577"/>
                </a:lnTo>
                <a:lnTo>
                  <a:pt x="438076" y="902117"/>
                </a:lnTo>
                <a:lnTo>
                  <a:pt x="440586" y="902117"/>
                </a:lnTo>
                <a:lnTo>
                  <a:pt x="442106" y="899577"/>
                </a:lnTo>
                <a:lnTo>
                  <a:pt x="443493" y="898307"/>
                </a:lnTo>
                <a:lnTo>
                  <a:pt x="445673" y="897037"/>
                </a:lnTo>
                <a:lnTo>
                  <a:pt x="447655" y="894497"/>
                </a:lnTo>
                <a:lnTo>
                  <a:pt x="458094" y="894497"/>
                </a:lnTo>
                <a:lnTo>
                  <a:pt x="455980" y="893227"/>
                </a:lnTo>
                <a:close/>
              </a:path>
              <a:path w="607695" h="1044575">
                <a:moveTo>
                  <a:pt x="458094" y="894497"/>
                </a:moveTo>
                <a:lnTo>
                  <a:pt x="455649" y="894497"/>
                </a:lnTo>
                <a:lnTo>
                  <a:pt x="457697" y="897037"/>
                </a:lnTo>
                <a:lnTo>
                  <a:pt x="459745" y="898307"/>
                </a:lnTo>
                <a:lnTo>
                  <a:pt x="461199" y="899577"/>
                </a:lnTo>
                <a:lnTo>
                  <a:pt x="462719" y="902117"/>
                </a:lnTo>
                <a:lnTo>
                  <a:pt x="465097" y="902117"/>
                </a:lnTo>
                <a:lnTo>
                  <a:pt x="463115" y="899577"/>
                </a:lnTo>
                <a:lnTo>
                  <a:pt x="461001" y="897037"/>
                </a:lnTo>
                <a:lnTo>
                  <a:pt x="458094" y="894497"/>
                </a:lnTo>
                <a:close/>
              </a:path>
              <a:path w="607695" h="1044575">
                <a:moveTo>
                  <a:pt x="490995" y="893227"/>
                </a:moveTo>
                <a:lnTo>
                  <a:pt x="482274" y="893227"/>
                </a:lnTo>
                <a:lnTo>
                  <a:pt x="480160" y="894497"/>
                </a:lnTo>
                <a:lnTo>
                  <a:pt x="475139" y="899577"/>
                </a:lnTo>
                <a:lnTo>
                  <a:pt x="473157" y="902117"/>
                </a:lnTo>
                <a:lnTo>
                  <a:pt x="475602" y="902117"/>
                </a:lnTo>
                <a:lnTo>
                  <a:pt x="478575" y="898307"/>
                </a:lnTo>
                <a:lnTo>
                  <a:pt x="480689" y="897037"/>
                </a:lnTo>
                <a:lnTo>
                  <a:pt x="482671" y="894497"/>
                </a:lnTo>
                <a:lnTo>
                  <a:pt x="493109" y="894497"/>
                </a:lnTo>
                <a:lnTo>
                  <a:pt x="490995" y="893227"/>
                </a:lnTo>
                <a:close/>
              </a:path>
              <a:path w="607695" h="1044575">
                <a:moveTo>
                  <a:pt x="501652" y="885607"/>
                </a:moveTo>
                <a:lnTo>
                  <a:pt x="501523" y="885607"/>
                </a:lnTo>
                <a:lnTo>
                  <a:pt x="496725" y="898248"/>
                </a:lnTo>
                <a:lnTo>
                  <a:pt x="501652" y="885607"/>
                </a:lnTo>
                <a:close/>
              </a:path>
              <a:path w="607695" h="1044575">
                <a:moveTo>
                  <a:pt x="347802" y="878891"/>
                </a:moveTo>
                <a:lnTo>
                  <a:pt x="343003" y="893227"/>
                </a:lnTo>
                <a:lnTo>
                  <a:pt x="347802" y="878891"/>
                </a:lnTo>
                <a:close/>
              </a:path>
              <a:path w="607695" h="1044575">
                <a:moveTo>
                  <a:pt x="354372" y="859265"/>
                </a:moveTo>
                <a:lnTo>
                  <a:pt x="359456" y="866557"/>
                </a:lnTo>
                <a:lnTo>
                  <a:pt x="357408" y="867827"/>
                </a:lnTo>
                <a:lnTo>
                  <a:pt x="355888" y="869097"/>
                </a:lnTo>
                <a:lnTo>
                  <a:pt x="352453" y="872907"/>
                </a:lnTo>
                <a:lnTo>
                  <a:pt x="350471" y="874177"/>
                </a:lnTo>
                <a:lnTo>
                  <a:pt x="349380" y="874177"/>
                </a:lnTo>
                <a:lnTo>
                  <a:pt x="348530" y="876717"/>
                </a:lnTo>
                <a:lnTo>
                  <a:pt x="350405" y="876717"/>
                </a:lnTo>
                <a:lnTo>
                  <a:pt x="352453" y="877987"/>
                </a:lnTo>
                <a:lnTo>
                  <a:pt x="354501" y="880527"/>
                </a:lnTo>
                <a:lnTo>
                  <a:pt x="355955" y="881797"/>
                </a:lnTo>
                <a:lnTo>
                  <a:pt x="357474" y="883067"/>
                </a:lnTo>
                <a:lnTo>
                  <a:pt x="359456" y="884337"/>
                </a:lnTo>
                <a:lnTo>
                  <a:pt x="357408" y="885607"/>
                </a:lnTo>
                <a:lnTo>
                  <a:pt x="355888" y="886877"/>
                </a:lnTo>
                <a:lnTo>
                  <a:pt x="352453" y="890687"/>
                </a:lnTo>
                <a:lnTo>
                  <a:pt x="350471" y="893227"/>
                </a:lnTo>
                <a:lnTo>
                  <a:pt x="352915" y="893227"/>
                </a:lnTo>
                <a:lnTo>
                  <a:pt x="357937" y="886877"/>
                </a:lnTo>
                <a:lnTo>
                  <a:pt x="359919" y="885607"/>
                </a:lnTo>
                <a:lnTo>
                  <a:pt x="370423" y="885607"/>
                </a:lnTo>
                <a:lnTo>
                  <a:pt x="368375" y="884337"/>
                </a:lnTo>
                <a:lnTo>
                  <a:pt x="370489" y="883067"/>
                </a:lnTo>
                <a:lnTo>
                  <a:pt x="359985" y="883067"/>
                </a:lnTo>
                <a:lnTo>
                  <a:pt x="358003" y="881797"/>
                </a:lnTo>
                <a:lnTo>
                  <a:pt x="355888" y="879257"/>
                </a:lnTo>
                <a:lnTo>
                  <a:pt x="352915" y="876717"/>
                </a:lnTo>
                <a:lnTo>
                  <a:pt x="350801" y="875447"/>
                </a:lnTo>
                <a:lnTo>
                  <a:pt x="352915" y="874177"/>
                </a:lnTo>
                <a:lnTo>
                  <a:pt x="357937" y="869097"/>
                </a:lnTo>
                <a:lnTo>
                  <a:pt x="359919" y="867827"/>
                </a:lnTo>
                <a:lnTo>
                  <a:pt x="370423" y="867827"/>
                </a:lnTo>
                <a:lnTo>
                  <a:pt x="368375" y="866557"/>
                </a:lnTo>
                <a:lnTo>
                  <a:pt x="370489" y="865287"/>
                </a:lnTo>
                <a:lnTo>
                  <a:pt x="359985" y="865287"/>
                </a:lnTo>
                <a:lnTo>
                  <a:pt x="358003" y="864017"/>
                </a:lnTo>
                <a:lnTo>
                  <a:pt x="355888" y="861477"/>
                </a:lnTo>
                <a:lnTo>
                  <a:pt x="354372" y="859265"/>
                </a:lnTo>
                <a:close/>
              </a:path>
              <a:path w="607695" h="1044575">
                <a:moveTo>
                  <a:pt x="370423" y="885607"/>
                </a:moveTo>
                <a:lnTo>
                  <a:pt x="367979" y="885607"/>
                </a:lnTo>
                <a:lnTo>
                  <a:pt x="369961" y="886877"/>
                </a:lnTo>
                <a:lnTo>
                  <a:pt x="373528" y="890687"/>
                </a:lnTo>
                <a:lnTo>
                  <a:pt x="374982" y="893227"/>
                </a:lnTo>
                <a:lnTo>
                  <a:pt x="377492" y="893227"/>
                </a:lnTo>
                <a:lnTo>
                  <a:pt x="375510" y="890687"/>
                </a:lnTo>
                <a:lnTo>
                  <a:pt x="373330" y="888147"/>
                </a:lnTo>
                <a:lnTo>
                  <a:pt x="371943" y="886877"/>
                </a:lnTo>
                <a:lnTo>
                  <a:pt x="370423" y="885607"/>
                </a:lnTo>
                <a:close/>
              </a:path>
              <a:path w="607695" h="1044575">
                <a:moveTo>
                  <a:pt x="387997" y="876717"/>
                </a:moveTo>
                <a:lnTo>
                  <a:pt x="385552" y="876717"/>
                </a:lnTo>
                <a:lnTo>
                  <a:pt x="387534" y="877987"/>
                </a:lnTo>
                <a:lnTo>
                  <a:pt x="392556" y="883067"/>
                </a:lnTo>
                <a:lnTo>
                  <a:pt x="394604" y="884337"/>
                </a:lnTo>
                <a:lnTo>
                  <a:pt x="392556" y="885607"/>
                </a:lnTo>
                <a:lnTo>
                  <a:pt x="389583" y="888147"/>
                </a:lnTo>
                <a:lnTo>
                  <a:pt x="387468" y="890687"/>
                </a:lnTo>
                <a:lnTo>
                  <a:pt x="385486" y="893227"/>
                </a:lnTo>
                <a:lnTo>
                  <a:pt x="387931" y="893227"/>
                </a:lnTo>
                <a:lnTo>
                  <a:pt x="392952" y="886877"/>
                </a:lnTo>
                <a:lnTo>
                  <a:pt x="394934" y="885607"/>
                </a:lnTo>
                <a:lnTo>
                  <a:pt x="405439" y="885607"/>
                </a:lnTo>
                <a:lnTo>
                  <a:pt x="403457" y="884337"/>
                </a:lnTo>
                <a:lnTo>
                  <a:pt x="405505" y="883067"/>
                </a:lnTo>
                <a:lnTo>
                  <a:pt x="395000" y="883067"/>
                </a:lnTo>
                <a:lnTo>
                  <a:pt x="393018" y="881797"/>
                </a:lnTo>
                <a:lnTo>
                  <a:pt x="390904" y="879257"/>
                </a:lnTo>
                <a:lnTo>
                  <a:pt x="387997" y="876717"/>
                </a:lnTo>
                <a:close/>
              </a:path>
              <a:path w="607695" h="1044575">
                <a:moveTo>
                  <a:pt x="405439" y="885607"/>
                </a:moveTo>
                <a:lnTo>
                  <a:pt x="402994" y="885607"/>
                </a:lnTo>
                <a:lnTo>
                  <a:pt x="405042" y="886877"/>
                </a:lnTo>
                <a:lnTo>
                  <a:pt x="407090" y="889417"/>
                </a:lnTo>
                <a:lnTo>
                  <a:pt x="408544" y="890687"/>
                </a:lnTo>
                <a:lnTo>
                  <a:pt x="409997" y="893227"/>
                </a:lnTo>
                <a:lnTo>
                  <a:pt x="412508" y="893227"/>
                </a:lnTo>
                <a:lnTo>
                  <a:pt x="408412" y="888147"/>
                </a:lnTo>
                <a:lnTo>
                  <a:pt x="406958" y="886877"/>
                </a:lnTo>
                <a:lnTo>
                  <a:pt x="405439" y="885607"/>
                </a:lnTo>
                <a:close/>
              </a:path>
              <a:path w="607695" h="1044575">
                <a:moveTo>
                  <a:pt x="423012" y="876717"/>
                </a:moveTo>
                <a:lnTo>
                  <a:pt x="420568" y="876717"/>
                </a:lnTo>
                <a:lnTo>
                  <a:pt x="422616" y="877987"/>
                </a:lnTo>
                <a:lnTo>
                  <a:pt x="424664" y="880527"/>
                </a:lnTo>
                <a:lnTo>
                  <a:pt x="426117" y="881797"/>
                </a:lnTo>
                <a:lnTo>
                  <a:pt x="427637" y="883067"/>
                </a:lnTo>
                <a:lnTo>
                  <a:pt x="429619" y="884337"/>
                </a:lnTo>
                <a:lnTo>
                  <a:pt x="427571" y="885607"/>
                </a:lnTo>
                <a:lnTo>
                  <a:pt x="426051" y="886877"/>
                </a:lnTo>
                <a:lnTo>
                  <a:pt x="424664" y="888147"/>
                </a:lnTo>
                <a:lnTo>
                  <a:pt x="420502" y="893227"/>
                </a:lnTo>
                <a:lnTo>
                  <a:pt x="422946" y="893227"/>
                </a:lnTo>
                <a:lnTo>
                  <a:pt x="424466" y="890687"/>
                </a:lnTo>
                <a:lnTo>
                  <a:pt x="425853" y="889417"/>
                </a:lnTo>
                <a:lnTo>
                  <a:pt x="428033" y="886877"/>
                </a:lnTo>
                <a:lnTo>
                  <a:pt x="430015" y="885607"/>
                </a:lnTo>
                <a:lnTo>
                  <a:pt x="440520" y="885607"/>
                </a:lnTo>
                <a:lnTo>
                  <a:pt x="438538" y="884337"/>
                </a:lnTo>
                <a:lnTo>
                  <a:pt x="440586" y="883067"/>
                </a:lnTo>
                <a:lnTo>
                  <a:pt x="430081" y="883067"/>
                </a:lnTo>
                <a:lnTo>
                  <a:pt x="425919" y="879257"/>
                </a:lnTo>
                <a:lnTo>
                  <a:pt x="423012" y="876717"/>
                </a:lnTo>
                <a:close/>
              </a:path>
              <a:path w="607695" h="1044575">
                <a:moveTo>
                  <a:pt x="440520" y="885607"/>
                </a:moveTo>
                <a:lnTo>
                  <a:pt x="438010" y="885607"/>
                </a:lnTo>
                <a:lnTo>
                  <a:pt x="440058" y="886877"/>
                </a:lnTo>
                <a:lnTo>
                  <a:pt x="442106" y="889417"/>
                </a:lnTo>
                <a:lnTo>
                  <a:pt x="445079" y="893227"/>
                </a:lnTo>
                <a:lnTo>
                  <a:pt x="447589" y="893227"/>
                </a:lnTo>
                <a:lnTo>
                  <a:pt x="443493" y="888147"/>
                </a:lnTo>
                <a:lnTo>
                  <a:pt x="442040" y="886877"/>
                </a:lnTo>
                <a:lnTo>
                  <a:pt x="440520" y="885607"/>
                </a:lnTo>
                <a:close/>
              </a:path>
              <a:path w="607695" h="1044575">
                <a:moveTo>
                  <a:pt x="458094" y="876717"/>
                </a:moveTo>
                <a:lnTo>
                  <a:pt x="455649" y="876717"/>
                </a:lnTo>
                <a:lnTo>
                  <a:pt x="457697" y="877987"/>
                </a:lnTo>
                <a:lnTo>
                  <a:pt x="459745" y="880527"/>
                </a:lnTo>
                <a:lnTo>
                  <a:pt x="461199" y="881797"/>
                </a:lnTo>
                <a:lnTo>
                  <a:pt x="462718" y="883067"/>
                </a:lnTo>
                <a:lnTo>
                  <a:pt x="464700" y="884337"/>
                </a:lnTo>
                <a:lnTo>
                  <a:pt x="462652" y="885607"/>
                </a:lnTo>
                <a:lnTo>
                  <a:pt x="461133" y="886877"/>
                </a:lnTo>
                <a:lnTo>
                  <a:pt x="459745" y="888147"/>
                </a:lnTo>
                <a:lnTo>
                  <a:pt x="457565" y="890687"/>
                </a:lnTo>
                <a:lnTo>
                  <a:pt x="455583" y="893227"/>
                </a:lnTo>
                <a:lnTo>
                  <a:pt x="458028" y="893227"/>
                </a:lnTo>
                <a:lnTo>
                  <a:pt x="459547" y="890687"/>
                </a:lnTo>
                <a:lnTo>
                  <a:pt x="460935" y="889417"/>
                </a:lnTo>
                <a:lnTo>
                  <a:pt x="463115" y="886877"/>
                </a:lnTo>
                <a:lnTo>
                  <a:pt x="465097" y="885607"/>
                </a:lnTo>
                <a:lnTo>
                  <a:pt x="475602" y="885607"/>
                </a:lnTo>
                <a:lnTo>
                  <a:pt x="473553" y="884337"/>
                </a:lnTo>
                <a:lnTo>
                  <a:pt x="475602" y="883067"/>
                </a:lnTo>
                <a:lnTo>
                  <a:pt x="465097" y="883067"/>
                </a:lnTo>
                <a:lnTo>
                  <a:pt x="463115" y="881797"/>
                </a:lnTo>
                <a:lnTo>
                  <a:pt x="461001" y="879257"/>
                </a:lnTo>
                <a:lnTo>
                  <a:pt x="458094" y="876717"/>
                </a:lnTo>
                <a:close/>
              </a:path>
              <a:path w="607695" h="1044575">
                <a:moveTo>
                  <a:pt x="475602" y="885607"/>
                </a:moveTo>
                <a:lnTo>
                  <a:pt x="473091" y="885607"/>
                </a:lnTo>
                <a:lnTo>
                  <a:pt x="475073" y="886877"/>
                </a:lnTo>
                <a:lnTo>
                  <a:pt x="478641" y="890687"/>
                </a:lnTo>
                <a:lnTo>
                  <a:pt x="480160" y="893227"/>
                </a:lnTo>
                <a:lnTo>
                  <a:pt x="482605" y="893227"/>
                </a:lnTo>
                <a:lnTo>
                  <a:pt x="480623" y="890687"/>
                </a:lnTo>
                <a:lnTo>
                  <a:pt x="475602" y="885607"/>
                </a:lnTo>
                <a:close/>
              </a:path>
              <a:path w="607695" h="1044575">
                <a:moveTo>
                  <a:pt x="493109" y="876717"/>
                </a:moveTo>
                <a:lnTo>
                  <a:pt x="490665" y="876717"/>
                </a:lnTo>
                <a:lnTo>
                  <a:pt x="496214" y="881797"/>
                </a:lnTo>
                <a:lnTo>
                  <a:pt x="497734" y="883067"/>
                </a:lnTo>
                <a:lnTo>
                  <a:pt x="499782" y="884337"/>
                </a:lnTo>
                <a:lnTo>
                  <a:pt x="497668" y="885607"/>
                </a:lnTo>
                <a:lnTo>
                  <a:pt x="496214" y="886877"/>
                </a:lnTo>
                <a:lnTo>
                  <a:pt x="492647" y="890687"/>
                </a:lnTo>
                <a:lnTo>
                  <a:pt x="490665" y="893227"/>
                </a:lnTo>
                <a:lnTo>
                  <a:pt x="493043" y="893227"/>
                </a:lnTo>
                <a:lnTo>
                  <a:pt x="494563" y="890687"/>
                </a:lnTo>
                <a:lnTo>
                  <a:pt x="498130" y="886877"/>
                </a:lnTo>
                <a:lnTo>
                  <a:pt x="500112" y="885607"/>
                </a:lnTo>
                <a:lnTo>
                  <a:pt x="501523" y="885607"/>
                </a:lnTo>
                <a:lnTo>
                  <a:pt x="502464" y="883067"/>
                </a:lnTo>
                <a:lnTo>
                  <a:pt x="500178" y="883067"/>
                </a:lnTo>
                <a:lnTo>
                  <a:pt x="498196" y="881797"/>
                </a:lnTo>
                <a:lnTo>
                  <a:pt x="496016" y="879257"/>
                </a:lnTo>
                <a:lnTo>
                  <a:pt x="494629" y="877987"/>
                </a:lnTo>
                <a:lnTo>
                  <a:pt x="493109" y="876717"/>
                </a:lnTo>
                <a:close/>
              </a:path>
              <a:path w="607695" h="1044575">
                <a:moveTo>
                  <a:pt x="370423" y="867827"/>
                </a:moveTo>
                <a:lnTo>
                  <a:pt x="367979" y="867827"/>
                </a:lnTo>
                <a:lnTo>
                  <a:pt x="369961" y="869097"/>
                </a:lnTo>
                <a:lnTo>
                  <a:pt x="373528" y="872907"/>
                </a:lnTo>
                <a:lnTo>
                  <a:pt x="374982" y="874177"/>
                </a:lnTo>
                <a:lnTo>
                  <a:pt x="377096" y="875447"/>
                </a:lnTo>
                <a:lnTo>
                  <a:pt x="375048" y="876717"/>
                </a:lnTo>
                <a:lnTo>
                  <a:pt x="373528" y="877987"/>
                </a:lnTo>
                <a:lnTo>
                  <a:pt x="372141" y="879257"/>
                </a:lnTo>
                <a:lnTo>
                  <a:pt x="369961" y="881797"/>
                </a:lnTo>
                <a:lnTo>
                  <a:pt x="367979" y="883067"/>
                </a:lnTo>
                <a:lnTo>
                  <a:pt x="370489" y="883067"/>
                </a:lnTo>
                <a:lnTo>
                  <a:pt x="371943" y="881797"/>
                </a:lnTo>
                <a:lnTo>
                  <a:pt x="375510" y="877987"/>
                </a:lnTo>
                <a:lnTo>
                  <a:pt x="377492" y="876717"/>
                </a:lnTo>
                <a:lnTo>
                  <a:pt x="387997" y="876717"/>
                </a:lnTo>
                <a:lnTo>
                  <a:pt x="385817" y="875447"/>
                </a:lnTo>
                <a:lnTo>
                  <a:pt x="387931" y="874177"/>
                </a:lnTo>
                <a:lnTo>
                  <a:pt x="377492" y="874177"/>
                </a:lnTo>
                <a:lnTo>
                  <a:pt x="375510" y="872907"/>
                </a:lnTo>
                <a:lnTo>
                  <a:pt x="373330" y="870367"/>
                </a:lnTo>
                <a:lnTo>
                  <a:pt x="371943" y="869097"/>
                </a:lnTo>
                <a:lnTo>
                  <a:pt x="370423" y="867827"/>
                </a:lnTo>
                <a:close/>
              </a:path>
              <a:path w="607695" h="1044575">
                <a:moveTo>
                  <a:pt x="405439" y="867827"/>
                </a:moveTo>
                <a:lnTo>
                  <a:pt x="402994" y="867827"/>
                </a:lnTo>
                <a:lnTo>
                  <a:pt x="405042" y="869097"/>
                </a:lnTo>
                <a:lnTo>
                  <a:pt x="407090" y="871637"/>
                </a:lnTo>
                <a:lnTo>
                  <a:pt x="409997" y="874177"/>
                </a:lnTo>
                <a:lnTo>
                  <a:pt x="412177" y="875447"/>
                </a:lnTo>
                <a:lnTo>
                  <a:pt x="410063" y="876717"/>
                </a:lnTo>
                <a:lnTo>
                  <a:pt x="405042" y="881797"/>
                </a:lnTo>
                <a:lnTo>
                  <a:pt x="403060" y="883067"/>
                </a:lnTo>
                <a:lnTo>
                  <a:pt x="405505" y="883067"/>
                </a:lnTo>
                <a:lnTo>
                  <a:pt x="407024" y="881797"/>
                </a:lnTo>
                <a:lnTo>
                  <a:pt x="408412" y="880527"/>
                </a:lnTo>
                <a:lnTo>
                  <a:pt x="410592" y="877987"/>
                </a:lnTo>
                <a:lnTo>
                  <a:pt x="412574" y="876717"/>
                </a:lnTo>
                <a:lnTo>
                  <a:pt x="423012" y="876717"/>
                </a:lnTo>
                <a:lnTo>
                  <a:pt x="420898" y="875447"/>
                </a:lnTo>
                <a:lnTo>
                  <a:pt x="422946" y="874177"/>
                </a:lnTo>
                <a:lnTo>
                  <a:pt x="412508" y="874177"/>
                </a:lnTo>
                <a:lnTo>
                  <a:pt x="410460" y="872907"/>
                </a:lnTo>
                <a:lnTo>
                  <a:pt x="408412" y="870367"/>
                </a:lnTo>
                <a:lnTo>
                  <a:pt x="406958" y="869097"/>
                </a:lnTo>
                <a:lnTo>
                  <a:pt x="405439" y="867827"/>
                </a:lnTo>
                <a:close/>
              </a:path>
              <a:path w="607695" h="1044575">
                <a:moveTo>
                  <a:pt x="440520" y="867827"/>
                </a:moveTo>
                <a:lnTo>
                  <a:pt x="438009" y="867827"/>
                </a:lnTo>
                <a:lnTo>
                  <a:pt x="440058" y="869097"/>
                </a:lnTo>
                <a:lnTo>
                  <a:pt x="442106" y="871637"/>
                </a:lnTo>
                <a:lnTo>
                  <a:pt x="445079" y="874177"/>
                </a:lnTo>
                <a:lnTo>
                  <a:pt x="447193" y="875447"/>
                </a:lnTo>
                <a:lnTo>
                  <a:pt x="445079" y="876717"/>
                </a:lnTo>
                <a:lnTo>
                  <a:pt x="440058" y="881797"/>
                </a:lnTo>
                <a:lnTo>
                  <a:pt x="438076" y="883067"/>
                </a:lnTo>
                <a:lnTo>
                  <a:pt x="440586" y="883067"/>
                </a:lnTo>
                <a:lnTo>
                  <a:pt x="442106" y="881797"/>
                </a:lnTo>
                <a:lnTo>
                  <a:pt x="443493" y="880527"/>
                </a:lnTo>
                <a:lnTo>
                  <a:pt x="445673" y="877987"/>
                </a:lnTo>
                <a:lnTo>
                  <a:pt x="447655" y="876717"/>
                </a:lnTo>
                <a:lnTo>
                  <a:pt x="458094" y="876717"/>
                </a:lnTo>
                <a:lnTo>
                  <a:pt x="455980" y="875447"/>
                </a:lnTo>
                <a:lnTo>
                  <a:pt x="458028" y="874177"/>
                </a:lnTo>
                <a:lnTo>
                  <a:pt x="447589" y="874177"/>
                </a:lnTo>
                <a:lnTo>
                  <a:pt x="445541" y="872907"/>
                </a:lnTo>
                <a:lnTo>
                  <a:pt x="443493" y="870367"/>
                </a:lnTo>
                <a:lnTo>
                  <a:pt x="442040" y="869097"/>
                </a:lnTo>
                <a:lnTo>
                  <a:pt x="440520" y="867827"/>
                </a:lnTo>
                <a:close/>
              </a:path>
              <a:path w="607695" h="1044575">
                <a:moveTo>
                  <a:pt x="475602" y="867827"/>
                </a:moveTo>
                <a:lnTo>
                  <a:pt x="473091" y="867827"/>
                </a:lnTo>
                <a:lnTo>
                  <a:pt x="475073" y="869097"/>
                </a:lnTo>
                <a:lnTo>
                  <a:pt x="478641" y="872907"/>
                </a:lnTo>
                <a:lnTo>
                  <a:pt x="480160" y="874177"/>
                </a:lnTo>
                <a:lnTo>
                  <a:pt x="482274" y="875447"/>
                </a:lnTo>
                <a:lnTo>
                  <a:pt x="480160" y="876717"/>
                </a:lnTo>
                <a:lnTo>
                  <a:pt x="475139" y="881797"/>
                </a:lnTo>
                <a:lnTo>
                  <a:pt x="473157" y="883067"/>
                </a:lnTo>
                <a:lnTo>
                  <a:pt x="475602" y="883067"/>
                </a:lnTo>
                <a:lnTo>
                  <a:pt x="480689" y="877987"/>
                </a:lnTo>
                <a:lnTo>
                  <a:pt x="482671" y="876717"/>
                </a:lnTo>
                <a:lnTo>
                  <a:pt x="493109" y="876717"/>
                </a:lnTo>
                <a:lnTo>
                  <a:pt x="490995" y="875447"/>
                </a:lnTo>
                <a:lnTo>
                  <a:pt x="493043" y="874177"/>
                </a:lnTo>
                <a:lnTo>
                  <a:pt x="482605" y="874177"/>
                </a:lnTo>
                <a:lnTo>
                  <a:pt x="480623" y="872907"/>
                </a:lnTo>
                <a:lnTo>
                  <a:pt x="475602" y="867827"/>
                </a:lnTo>
                <a:close/>
              </a:path>
              <a:path w="607695" h="1044575">
                <a:moveTo>
                  <a:pt x="505118" y="875906"/>
                </a:moveTo>
                <a:lnTo>
                  <a:pt x="502311" y="883067"/>
                </a:lnTo>
                <a:lnTo>
                  <a:pt x="502464" y="883067"/>
                </a:lnTo>
                <a:lnTo>
                  <a:pt x="505118" y="875906"/>
                </a:lnTo>
                <a:close/>
              </a:path>
              <a:path w="607695" h="1044575">
                <a:moveTo>
                  <a:pt x="508285" y="867827"/>
                </a:moveTo>
                <a:lnTo>
                  <a:pt x="508112" y="867827"/>
                </a:lnTo>
                <a:lnTo>
                  <a:pt x="505118" y="875906"/>
                </a:lnTo>
                <a:lnTo>
                  <a:pt x="508285" y="867827"/>
                </a:lnTo>
                <a:close/>
              </a:path>
              <a:path w="607695" h="1044575">
                <a:moveTo>
                  <a:pt x="353509" y="861477"/>
                </a:moveTo>
                <a:lnTo>
                  <a:pt x="349117" y="874177"/>
                </a:lnTo>
                <a:lnTo>
                  <a:pt x="349380" y="874177"/>
                </a:lnTo>
                <a:lnTo>
                  <a:pt x="353595" y="861587"/>
                </a:lnTo>
                <a:close/>
              </a:path>
              <a:path w="607695" h="1044575">
                <a:moveTo>
                  <a:pt x="387997" y="857667"/>
                </a:moveTo>
                <a:lnTo>
                  <a:pt x="385552" y="857667"/>
                </a:lnTo>
                <a:lnTo>
                  <a:pt x="387534" y="860207"/>
                </a:lnTo>
                <a:lnTo>
                  <a:pt x="392556" y="865287"/>
                </a:lnTo>
                <a:lnTo>
                  <a:pt x="394604" y="866557"/>
                </a:lnTo>
                <a:lnTo>
                  <a:pt x="392556" y="867827"/>
                </a:lnTo>
                <a:lnTo>
                  <a:pt x="389583" y="870367"/>
                </a:lnTo>
                <a:lnTo>
                  <a:pt x="387468" y="872907"/>
                </a:lnTo>
                <a:lnTo>
                  <a:pt x="385486" y="874177"/>
                </a:lnTo>
                <a:lnTo>
                  <a:pt x="387931" y="874177"/>
                </a:lnTo>
                <a:lnTo>
                  <a:pt x="392952" y="869097"/>
                </a:lnTo>
                <a:lnTo>
                  <a:pt x="394934" y="867827"/>
                </a:lnTo>
                <a:lnTo>
                  <a:pt x="405439" y="867827"/>
                </a:lnTo>
                <a:lnTo>
                  <a:pt x="403457" y="866557"/>
                </a:lnTo>
                <a:lnTo>
                  <a:pt x="405505" y="865287"/>
                </a:lnTo>
                <a:lnTo>
                  <a:pt x="395000" y="865287"/>
                </a:lnTo>
                <a:lnTo>
                  <a:pt x="393018" y="864017"/>
                </a:lnTo>
                <a:lnTo>
                  <a:pt x="390904" y="861477"/>
                </a:lnTo>
                <a:lnTo>
                  <a:pt x="389450" y="860207"/>
                </a:lnTo>
                <a:lnTo>
                  <a:pt x="387997" y="857667"/>
                </a:lnTo>
                <a:close/>
              </a:path>
              <a:path w="607695" h="1044575">
                <a:moveTo>
                  <a:pt x="423012" y="857667"/>
                </a:moveTo>
                <a:lnTo>
                  <a:pt x="429619" y="866557"/>
                </a:lnTo>
                <a:lnTo>
                  <a:pt x="427571" y="867827"/>
                </a:lnTo>
                <a:lnTo>
                  <a:pt x="426051" y="869097"/>
                </a:lnTo>
                <a:lnTo>
                  <a:pt x="422550" y="872907"/>
                </a:lnTo>
                <a:lnTo>
                  <a:pt x="420502" y="874177"/>
                </a:lnTo>
                <a:lnTo>
                  <a:pt x="422946" y="874177"/>
                </a:lnTo>
                <a:lnTo>
                  <a:pt x="424466" y="872907"/>
                </a:lnTo>
                <a:lnTo>
                  <a:pt x="425853" y="871637"/>
                </a:lnTo>
                <a:lnTo>
                  <a:pt x="428033" y="869097"/>
                </a:lnTo>
                <a:lnTo>
                  <a:pt x="430015" y="867827"/>
                </a:lnTo>
                <a:lnTo>
                  <a:pt x="440520" y="867827"/>
                </a:lnTo>
                <a:lnTo>
                  <a:pt x="438538" y="866557"/>
                </a:lnTo>
                <a:lnTo>
                  <a:pt x="440586" y="865287"/>
                </a:lnTo>
                <a:lnTo>
                  <a:pt x="430081" y="865287"/>
                </a:lnTo>
                <a:lnTo>
                  <a:pt x="425919" y="861477"/>
                </a:lnTo>
                <a:lnTo>
                  <a:pt x="424466" y="860207"/>
                </a:lnTo>
                <a:lnTo>
                  <a:pt x="423012" y="857667"/>
                </a:lnTo>
                <a:close/>
              </a:path>
              <a:path w="607695" h="1044575">
                <a:moveTo>
                  <a:pt x="458094" y="857667"/>
                </a:moveTo>
                <a:lnTo>
                  <a:pt x="464700" y="866557"/>
                </a:lnTo>
                <a:lnTo>
                  <a:pt x="462652" y="867827"/>
                </a:lnTo>
                <a:lnTo>
                  <a:pt x="461133" y="869097"/>
                </a:lnTo>
                <a:lnTo>
                  <a:pt x="455583" y="874177"/>
                </a:lnTo>
                <a:lnTo>
                  <a:pt x="458028" y="874177"/>
                </a:lnTo>
                <a:lnTo>
                  <a:pt x="459547" y="872907"/>
                </a:lnTo>
                <a:lnTo>
                  <a:pt x="460935" y="871637"/>
                </a:lnTo>
                <a:lnTo>
                  <a:pt x="463115" y="869097"/>
                </a:lnTo>
                <a:lnTo>
                  <a:pt x="465097" y="867827"/>
                </a:lnTo>
                <a:lnTo>
                  <a:pt x="475602" y="867827"/>
                </a:lnTo>
                <a:lnTo>
                  <a:pt x="473553" y="866557"/>
                </a:lnTo>
                <a:lnTo>
                  <a:pt x="475602" y="865287"/>
                </a:lnTo>
                <a:lnTo>
                  <a:pt x="465097" y="865287"/>
                </a:lnTo>
                <a:lnTo>
                  <a:pt x="463115" y="864017"/>
                </a:lnTo>
                <a:lnTo>
                  <a:pt x="461001" y="861477"/>
                </a:lnTo>
                <a:lnTo>
                  <a:pt x="459547" y="860207"/>
                </a:lnTo>
                <a:lnTo>
                  <a:pt x="458094" y="857667"/>
                </a:lnTo>
                <a:close/>
              </a:path>
              <a:path w="607695" h="1044575">
                <a:moveTo>
                  <a:pt x="493109" y="857667"/>
                </a:moveTo>
                <a:lnTo>
                  <a:pt x="499782" y="866557"/>
                </a:lnTo>
                <a:lnTo>
                  <a:pt x="497668" y="867827"/>
                </a:lnTo>
                <a:lnTo>
                  <a:pt x="494761" y="870367"/>
                </a:lnTo>
                <a:lnTo>
                  <a:pt x="492647" y="872907"/>
                </a:lnTo>
                <a:lnTo>
                  <a:pt x="490665" y="874177"/>
                </a:lnTo>
                <a:lnTo>
                  <a:pt x="493043" y="874177"/>
                </a:lnTo>
                <a:lnTo>
                  <a:pt x="494563" y="872907"/>
                </a:lnTo>
                <a:lnTo>
                  <a:pt x="498130" y="869097"/>
                </a:lnTo>
                <a:lnTo>
                  <a:pt x="500112" y="867827"/>
                </a:lnTo>
                <a:lnTo>
                  <a:pt x="508112" y="867827"/>
                </a:lnTo>
                <a:lnTo>
                  <a:pt x="509054" y="865287"/>
                </a:lnTo>
                <a:lnTo>
                  <a:pt x="500178" y="865287"/>
                </a:lnTo>
                <a:lnTo>
                  <a:pt x="498196" y="864017"/>
                </a:lnTo>
                <a:lnTo>
                  <a:pt x="496016" y="861477"/>
                </a:lnTo>
                <a:lnTo>
                  <a:pt x="494629" y="860207"/>
                </a:lnTo>
                <a:lnTo>
                  <a:pt x="493109" y="857667"/>
                </a:lnTo>
                <a:close/>
              </a:path>
              <a:path w="607695" h="1044575">
                <a:moveTo>
                  <a:pt x="370423" y="848777"/>
                </a:moveTo>
                <a:lnTo>
                  <a:pt x="367979" y="848777"/>
                </a:lnTo>
                <a:lnTo>
                  <a:pt x="369961" y="851317"/>
                </a:lnTo>
                <a:lnTo>
                  <a:pt x="373528" y="855127"/>
                </a:lnTo>
                <a:lnTo>
                  <a:pt x="374982" y="856397"/>
                </a:lnTo>
                <a:lnTo>
                  <a:pt x="377096" y="857667"/>
                </a:lnTo>
                <a:lnTo>
                  <a:pt x="375048" y="858937"/>
                </a:lnTo>
                <a:lnTo>
                  <a:pt x="373528" y="860207"/>
                </a:lnTo>
                <a:lnTo>
                  <a:pt x="372141" y="861477"/>
                </a:lnTo>
                <a:lnTo>
                  <a:pt x="369961" y="864017"/>
                </a:lnTo>
                <a:lnTo>
                  <a:pt x="367979" y="865287"/>
                </a:lnTo>
                <a:lnTo>
                  <a:pt x="370489" y="865287"/>
                </a:lnTo>
                <a:lnTo>
                  <a:pt x="371943" y="864017"/>
                </a:lnTo>
                <a:lnTo>
                  <a:pt x="375510" y="860207"/>
                </a:lnTo>
                <a:lnTo>
                  <a:pt x="377492" y="857667"/>
                </a:lnTo>
                <a:lnTo>
                  <a:pt x="385817" y="857667"/>
                </a:lnTo>
                <a:lnTo>
                  <a:pt x="387931" y="856397"/>
                </a:lnTo>
                <a:lnTo>
                  <a:pt x="377492" y="856397"/>
                </a:lnTo>
                <a:lnTo>
                  <a:pt x="375510" y="853857"/>
                </a:lnTo>
                <a:lnTo>
                  <a:pt x="373286" y="852547"/>
                </a:lnTo>
                <a:lnTo>
                  <a:pt x="371943" y="851317"/>
                </a:lnTo>
                <a:lnTo>
                  <a:pt x="370423" y="848777"/>
                </a:lnTo>
                <a:close/>
              </a:path>
              <a:path w="607695" h="1044575">
                <a:moveTo>
                  <a:pt x="405439" y="848777"/>
                </a:moveTo>
                <a:lnTo>
                  <a:pt x="402994" y="848777"/>
                </a:lnTo>
                <a:lnTo>
                  <a:pt x="407090" y="853857"/>
                </a:lnTo>
                <a:lnTo>
                  <a:pt x="409997" y="856397"/>
                </a:lnTo>
                <a:lnTo>
                  <a:pt x="412177" y="857667"/>
                </a:lnTo>
                <a:lnTo>
                  <a:pt x="410063" y="858937"/>
                </a:lnTo>
                <a:lnTo>
                  <a:pt x="405042" y="864017"/>
                </a:lnTo>
                <a:lnTo>
                  <a:pt x="403060" y="865287"/>
                </a:lnTo>
                <a:lnTo>
                  <a:pt x="405505" y="865287"/>
                </a:lnTo>
                <a:lnTo>
                  <a:pt x="407024" y="864017"/>
                </a:lnTo>
                <a:lnTo>
                  <a:pt x="408412" y="862747"/>
                </a:lnTo>
                <a:lnTo>
                  <a:pt x="410592" y="860207"/>
                </a:lnTo>
                <a:lnTo>
                  <a:pt x="412574" y="857667"/>
                </a:lnTo>
                <a:lnTo>
                  <a:pt x="420898" y="857667"/>
                </a:lnTo>
                <a:lnTo>
                  <a:pt x="422946" y="856397"/>
                </a:lnTo>
                <a:lnTo>
                  <a:pt x="412508" y="856397"/>
                </a:lnTo>
                <a:lnTo>
                  <a:pt x="410460" y="853857"/>
                </a:lnTo>
                <a:lnTo>
                  <a:pt x="408366" y="852547"/>
                </a:lnTo>
                <a:lnTo>
                  <a:pt x="406958" y="851317"/>
                </a:lnTo>
                <a:lnTo>
                  <a:pt x="405439" y="848777"/>
                </a:lnTo>
                <a:close/>
              </a:path>
              <a:path w="607695" h="1044575">
                <a:moveTo>
                  <a:pt x="440520" y="848777"/>
                </a:moveTo>
                <a:lnTo>
                  <a:pt x="438009" y="848777"/>
                </a:lnTo>
                <a:lnTo>
                  <a:pt x="442106" y="853857"/>
                </a:lnTo>
                <a:lnTo>
                  <a:pt x="445079" y="856397"/>
                </a:lnTo>
                <a:lnTo>
                  <a:pt x="447193" y="857667"/>
                </a:lnTo>
                <a:lnTo>
                  <a:pt x="445079" y="858937"/>
                </a:lnTo>
                <a:lnTo>
                  <a:pt x="440058" y="864017"/>
                </a:lnTo>
                <a:lnTo>
                  <a:pt x="438076" y="865287"/>
                </a:lnTo>
                <a:lnTo>
                  <a:pt x="440586" y="865287"/>
                </a:lnTo>
                <a:lnTo>
                  <a:pt x="442106" y="864017"/>
                </a:lnTo>
                <a:lnTo>
                  <a:pt x="443493" y="862747"/>
                </a:lnTo>
                <a:lnTo>
                  <a:pt x="445673" y="860207"/>
                </a:lnTo>
                <a:lnTo>
                  <a:pt x="447655" y="857667"/>
                </a:lnTo>
                <a:lnTo>
                  <a:pt x="455980" y="857667"/>
                </a:lnTo>
                <a:lnTo>
                  <a:pt x="458028" y="856397"/>
                </a:lnTo>
                <a:lnTo>
                  <a:pt x="447589" y="856397"/>
                </a:lnTo>
                <a:lnTo>
                  <a:pt x="445541" y="853857"/>
                </a:lnTo>
                <a:lnTo>
                  <a:pt x="443447" y="852547"/>
                </a:lnTo>
                <a:lnTo>
                  <a:pt x="442040" y="851317"/>
                </a:lnTo>
                <a:lnTo>
                  <a:pt x="440520" y="848777"/>
                </a:lnTo>
                <a:close/>
              </a:path>
              <a:path w="607695" h="1044575">
                <a:moveTo>
                  <a:pt x="475601" y="848777"/>
                </a:moveTo>
                <a:lnTo>
                  <a:pt x="473091" y="848777"/>
                </a:lnTo>
                <a:lnTo>
                  <a:pt x="475073" y="851317"/>
                </a:lnTo>
                <a:lnTo>
                  <a:pt x="480160" y="856397"/>
                </a:lnTo>
                <a:lnTo>
                  <a:pt x="482274" y="857667"/>
                </a:lnTo>
                <a:lnTo>
                  <a:pt x="480160" y="858937"/>
                </a:lnTo>
                <a:lnTo>
                  <a:pt x="475139" y="864017"/>
                </a:lnTo>
                <a:lnTo>
                  <a:pt x="473157" y="865287"/>
                </a:lnTo>
                <a:lnTo>
                  <a:pt x="475602" y="865287"/>
                </a:lnTo>
                <a:lnTo>
                  <a:pt x="480689" y="860207"/>
                </a:lnTo>
                <a:lnTo>
                  <a:pt x="482671" y="857667"/>
                </a:lnTo>
                <a:lnTo>
                  <a:pt x="490995" y="857667"/>
                </a:lnTo>
                <a:lnTo>
                  <a:pt x="493043" y="856397"/>
                </a:lnTo>
                <a:lnTo>
                  <a:pt x="482605" y="856397"/>
                </a:lnTo>
                <a:lnTo>
                  <a:pt x="480623" y="853857"/>
                </a:lnTo>
                <a:lnTo>
                  <a:pt x="475601" y="848777"/>
                </a:lnTo>
                <a:close/>
              </a:path>
              <a:path w="607695" h="1044575">
                <a:moveTo>
                  <a:pt x="510617" y="848777"/>
                </a:moveTo>
                <a:lnTo>
                  <a:pt x="508106" y="848777"/>
                </a:lnTo>
                <a:lnTo>
                  <a:pt x="512269" y="853857"/>
                </a:lnTo>
                <a:lnTo>
                  <a:pt x="513123" y="853857"/>
                </a:lnTo>
                <a:lnTo>
                  <a:pt x="509515" y="864017"/>
                </a:lnTo>
                <a:lnTo>
                  <a:pt x="508172" y="865287"/>
                </a:lnTo>
                <a:lnTo>
                  <a:pt x="509054" y="865287"/>
                </a:lnTo>
                <a:lnTo>
                  <a:pt x="513775" y="852547"/>
                </a:lnTo>
                <a:lnTo>
                  <a:pt x="510617" y="848777"/>
                </a:lnTo>
                <a:close/>
              </a:path>
              <a:path w="607695" h="1044575">
                <a:moveTo>
                  <a:pt x="356750" y="852162"/>
                </a:moveTo>
                <a:lnTo>
                  <a:pt x="356351" y="852587"/>
                </a:lnTo>
                <a:lnTo>
                  <a:pt x="354147" y="858937"/>
                </a:lnTo>
                <a:lnTo>
                  <a:pt x="354372" y="859265"/>
                </a:lnTo>
                <a:lnTo>
                  <a:pt x="356750" y="852162"/>
                </a:lnTo>
                <a:close/>
              </a:path>
              <a:path w="607695" h="1044575">
                <a:moveTo>
                  <a:pt x="394934" y="848777"/>
                </a:moveTo>
                <a:lnTo>
                  <a:pt x="392556" y="848777"/>
                </a:lnTo>
                <a:lnTo>
                  <a:pt x="387468" y="853857"/>
                </a:lnTo>
                <a:lnTo>
                  <a:pt x="385486" y="856397"/>
                </a:lnTo>
                <a:lnTo>
                  <a:pt x="387931" y="856397"/>
                </a:lnTo>
                <a:lnTo>
                  <a:pt x="392952" y="851317"/>
                </a:lnTo>
                <a:lnTo>
                  <a:pt x="394934" y="848777"/>
                </a:lnTo>
                <a:close/>
              </a:path>
              <a:path w="607695" h="1044575">
                <a:moveTo>
                  <a:pt x="430015" y="848777"/>
                </a:moveTo>
                <a:lnTo>
                  <a:pt x="427571" y="848777"/>
                </a:lnTo>
                <a:lnTo>
                  <a:pt x="426051" y="851317"/>
                </a:lnTo>
                <a:lnTo>
                  <a:pt x="420502" y="856397"/>
                </a:lnTo>
                <a:lnTo>
                  <a:pt x="422946" y="856397"/>
                </a:lnTo>
                <a:lnTo>
                  <a:pt x="424466" y="855127"/>
                </a:lnTo>
                <a:lnTo>
                  <a:pt x="425853" y="853857"/>
                </a:lnTo>
                <a:lnTo>
                  <a:pt x="428033" y="851317"/>
                </a:lnTo>
                <a:lnTo>
                  <a:pt x="430015" y="848777"/>
                </a:lnTo>
                <a:close/>
              </a:path>
              <a:path w="607695" h="1044575">
                <a:moveTo>
                  <a:pt x="465097" y="848777"/>
                </a:moveTo>
                <a:lnTo>
                  <a:pt x="462652" y="848777"/>
                </a:lnTo>
                <a:lnTo>
                  <a:pt x="461133" y="851317"/>
                </a:lnTo>
                <a:lnTo>
                  <a:pt x="459745" y="852587"/>
                </a:lnTo>
                <a:lnTo>
                  <a:pt x="457565" y="853857"/>
                </a:lnTo>
                <a:lnTo>
                  <a:pt x="455583" y="856397"/>
                </a:lnTo>
                <a:lnTo>
                  <a:pt x="458028" y="856397"/>
                </a:lnTo>
                <a:lnTo>
                  <a:pt x="459547" y="855127"/>
                </a:lnTo>
                <a:lnTo>
                  <a:pt x="460935" y="853857"/>
                </a:lnTo>
                <a:lnTo>
                  <a:pt x="463115" y="851317"/>
                </a:lnTo>
                <a:lnTo>
                  <a:pt x="465097" y="848777"/>
                </a:lnTo>
                <a:close/>
              </a:path>
              <a:path w="607695" h="1044575">
                <a:moveTo>
                  <a:pt x="500112" y="848777"/>
                </a:moveTo>
                <a:lnTo>
                  <a:pt x="497668" y="848777"/>
                </a:lnTo>
                <a:lnTo>
                  <a:pt x="496214" y="851317"/>
                </a:lnTo>
                <a:lnTo>
                  <a:pt x="492647" y="853857"/>
                </a:lnTo>
                <a:lnTo>
                  <a:pt x="490665" y="856397"/>
                </a:lnTo>
                <a:lnTo>
                  <a:pt x="493043" y="856397"/>
                </a:lnTo>
                <a:lnTo>
                  <a:pt x="494563" y="855127"/>
                </a:lnTo>
                <a:lnTo>
                  <a:pt x="498130" y="851317"/>
                </a:lnTo>
                <a:lnTo>
                  <a:pt x="500112" y="848777"/>
                </a:lnTo>
                <a:close/>
              </a:path>
              <a:path w="607695" h="1044575">
                <a:moveTo>
                  <a:pt x="515499" y="847896"/>
                </a:moveTo>
                <a:lnTo>
                  <a:pt x="513918" y="852162"/>
                </a:lnTo>
                <a:lnTo>
                  <a:pt x="513809" y="852587"/>
                </a:lnTo>
                <a:lnTo>
                  <a:pt x="515499" y="847896"/>
                </a:lnTo>
                <a:close/>
              </a:path>
              <a:path w="607695" h="1044575">
                <a:moveTo>
                  <a:pt x="359919" y="848777"/>
                </a:moveTo>
                <a:lnTo>
                  <a:pt x="357874" y="848777"/>
                </a:lnTo>
                <a:lnTo>
                  <a:pt x="356750" y="852162"/>
                </a:lnTo>
                <a:lnTo>
                  <a:pt x="359919" y="848777"/>
                </a:lnTo>
                <a:close/>
              </a:path>
              <a:path w="607695" h="1044575">
                <a:moveTo>
                  <a:pt x="358094" y="847507"/>
                </a:moveTo>
                <a:lnTo>
                  <a:pt x="357621" y="848777"/>
                </a:lnTo>
                <a:lnTo>
                  <a:pt x="357874" y="848777"/>
                </a:lnTo>
                <a:lnTo>
                  <a:pt x="358244" y="847647"/>
                </a:lnTo>
                <a:lnTo>
                  <a:pt x="358094" y="847507"/>
                </a:lnTo>
                <a:close/>
              </a:path>
              <a:path w="607695" h="1044575">
                <a:moveTo>
                  <a:pt x="377492" y="839887"/>
                </a:moveTo>
                <a:lnTo>
                  <a:pt x="375048" y="839887"/>
                </a:lnTo>
                <a:lnTo>
                  <a:pt x="373528" y="841157"/>
                </a:lnTo>
                <a:lnTo>
                  <a:pt x="372141" y="843697"/>
                </a:lnTo>
                <a:lnTo>
                  <a:pt x="369961" y="844967"/>
                </a:lnTo>
                <a:lnTo>
                  <a:pt x="367979" y="847507"/>
                </a:lnTo>
                <a:lnTo>
                  <a:pt x="358290" y="847507"/>
                </a:lnTo>
                <a:lnTo>
                  <a:pt x="358244" y="847647"/>
                </a:lnTo>
                <a:lnTo>
                  <a:pt x="359456" y="848777"/>
                </a:lnTo>
                <a:lnTo>
                  <a:pt x="368375" y="848777"/>
                </a:lnTo>
                <a:lnTo>
                  <a:pt x="370489" y="847507"/>
                </a:lnTo>
                <a:lnTo>
                  <a:pt x="359985" y="847507"/>
                </a:lnTo>
                <a:lnTo>
                  <a:pt x="358689" y="846292"/>
                </a:lnTo>
                <a:lnTo>
                  <a:pt x="371880" y="846292"/>
                </a:lnTo>
                <a:lnTo>
                  <a:pt x="375510" y="842427"/>
                </a:lnTo>
                <a:lnTo>
                  <a:pt x="377492" y="839887"/>
                </a:lnTo>
                <a:close/>
              </a:path>
              <a:path w="607695" h="1044575">
                <a:moveTo>
                  <a:pt x="387997" y="839887"/>
                </a:moveTo>
                <a:lnTo>
                  <a:pt x="385552" y="839887"/>
                </a:lnTo>
                <a:lnTo>
                  <a:pt x="387534" y="842427"/>
                </a:lnTo>
                <a:lnTo>
                  <a:pt x="392556" y="847507"/>
                </a:lnTo>
                <a:lnTo>
                  <a:pt x="394604" y="848777"/>
                </a:lnTo>
                <a:lnTo>
                  <a:pt x="403457" y="848777"/>
                </a:lnTo>
                <a:lnTo>
                  <a:pt x="405505" y="847507"/>
                </a:lnTo>
                <a:lnTo>
                  <a:pt x="395000" y="847507"/>
                </a:lnTo>
                <a:lnTo>
                  <a:pt x="393018" y="844967"/>
                </a:lnTo>
                <a:lnTo>
                  <a:pt x="390904" y="843697"/>
                </a:lnTo>
                <a:lnTo>
                  <a:pt x="389450" y="841157"/>
                </a:lnTo>
                <a:lnTo>
                  <a:pt x="387997" y="839887"/>
                </a:lnTo>
                <a:close/>
              </a:path>
              <a:path w="607695" h="1044575">
                <a:moveTo>
                  <a:pt x="423012" y="839887"/>
                </a:moveTo>
                <a:lnTo>
                  <a:pt x="438538" y="848777"/>
                </a:lnTo>
                <a:lnTo>
                  <a:pt x="440586" y="847507"/>
                </a:lnTo>
                <a:lnTo>
                  <a:pt x="430081" y="847507"/>
                </a:lnTo>
                <a:lnTo>
                  <a:pt x="428033" y="844967"/>
                </a:lnTo>
                <a:lnTo>
                  <a:pt x="425919" y="843697"/>
                </a:lnTo>
                <a:lnTo>
                  <a:pt x="424466" y="841157"/>
                </a:lnTo>
                <a:lnTo>
                  <a:pt x="423012" y="839887"/>
                </a:lnTo>
                <a:close/>
              </a:path>
              <a:path w="607695" h="1044575">
                <a:moveTo>
                  <a:pt x="458094" y="839887"/>
                </a:moveTo>
                <a:lnTo>
                  <a:pt x="473553" y="848777"/>
                </a:lnTo>
                <a:lnTo>
                  <a:pt x="475601" y="847507"/>
                </a:lnTo>
                <a:lnTo>
                  <a:pt x="465097" y="847507"/>
                </a:lnTo>
                <a:lnTo>
                  <a:pt x="463115" y="844967"/>
                </a:lnTo>
                <a:lnTo>
                  <a:pt x="461001" y="843697"/>
                </a:lnTo>
                <a:lnTo>
                  <a:pt x="459547" y="841157"/>
                </a:lnTo>
                <a:lnTo>
                  <a:pt x="458094" y="839887"/>
                </a:lnTo>
                <a:close/>
              </a:path>
              <a:path w="607695" h="1044575">
                <a:moveTo>
                  <a:pt x="493109" y="839887"/>
                </a:moveTo>
                <a:lnTo>
                  <a:pt x="508569" y="848777"/>
                </a:lnTo>
                <a:lnTo>
                  <a:pt x="510683" y="847507"/>
                </a:lnTo>
                <a:lnTo>
                  <a:pt x="500178" y="847507"/>
                </a:lnTo>
                <a:lnTo>
                  <a:pt x="496016" y="843697"/>
                </a:lnTo>
                <a:lnTo>
                  <a:pt x="494629" y="841157"/>
                </a:lnTo>
                <a:lnTo>
                  <a:pt x="493109" y="839887"/>
                </a:lnTo>
                <a:close/>
              </a:path>
              <a:path w="607695" h="1044575">
                <a:moveTo>
                  <a:pt x="510617" y="830997"/>
                </a:moveTo>
                <a:lnTo>
                  <a:pt x="508106" y="830997"/>
                </a:lnTo>
                <a:lnTo>
                  <a:pt x="512269" y="834807"/>
                </a:lnTo>
                <a:lnTo>
                  <a:pt x="513656" y="837347"/>
                </a:lnTo>
                <a:lnTo>
                  <a:pt x="515176" y="838617"/>
                </a:lnTo>
                <a:lnTo>
                  <a:pt x="517290" y="839887"/>
                </a:lnTo>
                <a:lnTo>
                  <a:pt x="518384" y="839887"/>
                </a:lnTo>
                <a:lnTo>
                  <a:pt x="515499" y="847896"/>
                </a:lnTo>
                <a:lnTo>
                  <a:pt x="518937" y="838617"/>
                </a:lnTo>
                <a:lnTo>
                  <a:pt x="517620" y="838617"/>
                </a:lnTo>
                <a:lnTo>
                  <a:pt x="515638" y="836077"/>
                </a:lnTo>
                <a:lnTo>
                  <a:pt x="510617" y="830997"/>
                </a:lnTo>
                <a:close/>
              </a:path>
              <a:path w="607695" h="1044575">
                <a:moveTo>
                  <a:pt x="412574" y="839887"/>
                </a:moveTo>
                <a:lnTo>
                  <a:pt x="410063" y="839887"/>
                </a:lnTo>
                <a:lnTo>
                  <a:pt x="405042" y="844967"/>
                </a:lnTo>
                <a:lnTo>
                  <a:pt x="403060" y="847507"/>
                </a:lnTo>
                <a:lnTo>
                  <a:pt x="405505" y="847507"/>
                </a:lnTo>
                <a:lnTo>
                  <a:pt x="407024" y="846237"/>
                </a:lnTo>
                <a:lnTo>
                  <a:pt x="408412" y="844967"/>
                </a:lnTo>
                <a:lnTo>
                  <a:pt x="410592" y="842427"/>
                </a:lnTo>
                <a:lnTo>
                  <a:pt x="412574" y="839887"/>
                </a:lnTo>
                <a:close/>
              </a:path>
              <a:path w="607695" h="1044575">
                <a:moveTo>
                  <a:pt x="447655" y="839887"/>
                </a:moveTo>
                <a:lnTo>
                  <a:pt x="445079" y="839887"/>
                </a:lnTo>
                <a:lnTo>
                  <a:pt x="440058" y="844967"/>
                </a:lnTo>
                <a:lnTo>
                  <a:pt x="438076" y="847507"/>
                </a:lnTo>
                <a:lnTo>
                  <a:pt x="440586" y="847507"/>
                </a:lnTo>
                <a:lnTo>
                  <a:pt x="442106" y="846237"/>
                </a:lnTo>
                <a:lnTo>
                  <a:pt x="443493" y="844967"/>
                </a:lnTo>
                <a:lnTo>
                  <a:pt x="445673" y="842427"/>
                </a:lnTo>
                <a:lnTo>
                  <a:pt x="447655" y="839887"/>
                </a:lnTo>
                <a:close/>
              </a:path>
              <a:path w="607695" h="1044575">
                <a:moveTo>
                  <a:pt x="482671" y="839887"/>
                </a:moveTo>
                <a:lnTo>
                  <a:pt x="480160" y="839887"/>
                </a:lnTo>
                <a:lnTo>
                  <a:pt x="475139" y="844967"/>
                </a:lnTo>
                <a:lnTo>
                  <a:pt x="473157" y="847507"/>
                </a:lnTo>
                <a:lnTo>
                  <a:pt x="475601" y="847507"/>
                </a:lnTo>
                <a:lnTo>
                  <a:pt x="478575" y="844967"/>
                </a:lnTo>
                <a:lnTo>
                  <a:pt x="480689" y="842427"/>
                </a:lnTo>
                <a:lnTo>
                  <a:pt x="482671" y="839887"/>
                </a:lnTo>
                <a:close/>
              </a:path>
              <a:path w="607695" h="1044575">
                <a:moveTo>
                  <a:pt x="517686" y="839887"/>
                </a:moveTo>
                <a:lnTo>
                  <a:pt x="515242" y="839887"/>
                </a:lnTo>
                <a:lnTo>
                  <a:pt x="513722" y="841157"/>
                </a:lnTo>
                <a:lnTo>
                  <a:pt x="510154" y="844967"/>
                </a:lnTo>
                <a:lnTo>
                  <a:pt x="508172" y="847507"/>
                </a:lnTo>
                <a:lnTo>
                  <a:pt x="510683" y="847507"/>
                </a:lnTo>
                <a:lnTo>
                  <a:pt x="512136" y="846237"/>
                </a:lnTo>
                <a:lnTo>
                  <a:pt x="515704" y="842427"/>
                </a:lnTo>
                <a:lnTo>
                  <a:pt x="517686" y="839887"/>
                </a:lnTo>
                <a:close/>
              </a:path>
              <a:path w="607695" h="1044575">
                <a:moveTo>
                  <a:pt x="363704" y="830997"/>
                </a:moveTo>
                <a:lnTo>
                  <a:pt x="363538" y="830997"/>
                </a:lnTo>
                <a:lnTo>
                  <a:pt x="358630" y="846237"/>
                </a:lnTo>
                <a:lnTo>
                  <a:pt x="363704" y="830997"/>
                </a:lnTo>
                <a:close/>
              </a:path>
              <a:path w="607695" h="1044575">
                <a:moveTo>
                  <a:pt x="368375" y="829727"/>
                </a:moveTo>
                <a:lnTo>
                  <a:pt x="364120" y="829727"/>
                </a:lnTo>
                <a:lnTo>
                  <a:pt x="363704" y="830997"/>
                </a:lnTo>
                <a:lnTo>
                  <a:pt x="367979" y="830997"/>
                </a:lnTo>
                <a:lnTo>
                  <a:pt x="369961" y="833537"/>
                </a:lnTo>
                <a:lnTo>
                  <a:pt x="373528" y="837347"/>
                </a:lnTo>
                <a:lnTo>
                  <a:pt x="374982" y="838617"/>
                </a:lnTo>
                <a:lnTo>
                  <a:pt x="377096" y="839887"/>
                </a:lnTo>
                <a:lnTo>
                  <a:pt x="385817" y="839887"/>
                </a:lnTo>
                <a:lnTo>
                  <a:pt x="387931" y="838617"/>
                </a:lnTo>
                <a:lnTo>
                  <a:pt x="377492" y="838617"/>
                </a:lnTo>
                <a:lnTo>
                  <a:pt x="375510" y="836077"/>
                </a:lnTo>
                <a:lnTo>
                  <a:pt x="373330" y="834807"/>
                </a:lnTo>
                <a:lnTo>
                  <a:pt x="371943" y="832267"/>
                </a:lnTo>
                <a:lnTo>
                  <a:pt x="370423" y="830997"/>
                </a:lnTo>
                <a:lnTo>
                  <a:pt x="368375" y="829727"/>
                </a:lnTo>
                <a:close/>
              </a:path>
              <a:path w="607695" h="1044575">
                <a:moveTo>
                  <a:pt x="405439" y="830997"/>
                </a:moveTo>
                <a:lnTo>
                  <a:pt x="402994" y="830997"/>
                </a:lnTo>
                <a:lnTo>
                  <a:pt x="405042" y="833537"/>
                </a:lnTo>
                <a:lnTo>
                  <a:pt x="407090" y="834807"/>
                </a:lnTo>
                <a:lnTo>
                  <a:pt x="408544" y="837347"/>
                </a:lnTo>
                <a:lnTo>
                  <a:pt x="409997" y="838617"/>
                </a:lnTo>
                <a:lnTo>
                  <a:pt x="412177" y="839887"/>
                </a:lnTo>
                <a:lnTo>
                  <a:pt x="420898" y="839887"/>
                </a:lnTo>
                <a:lnTo>
                  <a:pt x="422946" y="838617"/>
                </a:lnTo>
                <a:lnTo>
                  <a:pt x="412508" y="838617"/>
                </a:lnTo>
                <a:lnTo>
                  <a:pt x="410460" y="836077"/>
                </a:lnTo>
                <a:lnTo>
                  <a:pt x="408412" y="834807"/>
                </a:lnTo>
                <a:lnTo>
                  <a:pt x="406958" y="832267"/>
                </a:lnTo>
                <a:lnTo>
                  <a:pt x="405439" y="830997"/>
                </a:lnTo>
                <a:close/>
              </a:path>
              <a:path w="607695" h="1044575">
                <a:moveTo>
                  <a:pt x="440520" y="830997"/>
                </a:moveTo>
                <a:lnTo>
                  <a:pt x="438009" y="830997"/>
                </a:lnTo>
                <a:lnTo>
                  <a:pt x="440058" y="833537"/>
                </a:lnTo>
                <a:lnTo>
                  <a:pt x="442106" y="834807"/>
                </a:lnTo>
                <a:lnTo>
                  <a:pt x="445079" y="838617"/>
                </a:lnTo>
                <a:lnTo>
                  <a:pt x="447193" y="839887"/>
                </a:lnTo>
                <a:lnTo>
                  <a:pt x="455980" y="839887"/>
                </a:lnTo>
                <a:lnTo>
                  <a:pt x="458028" y="838617"/>
                </a:lnTo>
                <a:lnTo>
                  <a:pt x="447589" y="838617"/>
                </a:lnTo>
                <a:lnTo>
                  <a:pt x="445541" y="836077"/>
                </a:lnTo>
                <a:lnTo>
                  <a:pt x="443493" y="834807"/>
                </a:lnTo>
                <a:lnTo>
                  <a:pt x="442040" y="832267"/>
                </a:lnTo>
                <a:lnTo>
                  <a:pt x="440520" y="830997"/>
                </a:lnTo>
                <a:close/>
              </a:path>
              <a:path w="607695" h="1044575">
                <a:moveTo>
                  <a:pt x="475601" y="830997"/>
                </a:moveTo>
                <a:lnTo>
                  <a:pt x="473091" y="830997"/>
                </a:lnTo>
                <a:lnTo>
                  <a:pt x="475073" y="833537"/>
                </a:lnTo>
                <a:lnTo>
                  <a:pt x="480160" y="838617"/>
                </a:lnTo>
                <a:lnTo>
                  <a:pt x="482274" y="839887"/>
                </a:lnTo>
                <a:lnTo>
                  <a:pt x="490995" y="839887"/>
                </a:lnTo>
                <a:lnTo>
                  <a:pt x="493043" y="838617"/>
                </a:lnTo>
                <a:lnTo>
                  <a:pt x="482605" y="838617"/>
                </a:lnTo>
                <a:lnTo>
                  <a:pt x="480623" y="836077"/>
                </a:lnTo>
                <a:lnTo>
                  <a:pt x="475601" y="830997"/>
                </a:lnTo>
                <a:close/>
              </a:path>
              <a:path w="607695" h="1044575">
                <a:moveTo>
                  <a:pt x="403457" y="829727"/>
                </a:moveTo>
                <a:lnTo>
                  <a:pt x="394604" y="829727"/>
                </a:lnTo>
                <a:lnTo>
                  <a:pt x="392556" y="830997"/>
                </a:lnTo>
                <a:lnTo>
                  <a:pt x="389583" y="834807"/>
                </a:lnTo>
                <a:lnTo>
                  <a:pt x="387468" y="836077"/>
                </a:lnTo>
                <a:lnTo>
                  <a:pt x="385486" y="838617"/>
                </a:lnTo>
                <a:lnTo>
                  <a:pt x="387931" y="838617"/>
                </a:lnTo>
                <a:lnTo>
                  <a:pt x="392952" y="833537"/>
                </a:lnTo>
                <a:lnTo>
                  <a:pt x="394934" y="830997"/>
                </a:lnTo>
                <a:lnTo>
                  <a:pt x="405439" y="830997"/>
                </a:lnTo>
                <a:lnTo>
                  <a:pt x="403457" y="829727"/>
                </a:lnTo>
                <a:close/>
              </a:path>
              <a:path w="607695" h="1044575">
                <a:moveTo>
                  <a:pt x="438538" y="829727"/>
                </a:moveTo>
                <a:lnTo>
                  <a:pt x="429619" y="829727"/>
                </a:lnTo>
                <a:lnTo>
                  <a:pt x="427571" y="830997"/>
                </a:lnTo>
                <a:lnTo>
                  <a:pt x="426051" y="832267"/>
                </a:lnTo>
                <a:lnTo>
                  <a:pt x="424664" y="834807"/>
                </a:lnTo>
                <a:lnTo>
                  <a:pt x="420502" y="838617"/>
                </a:lnTo>
                <a:lnTo>
                  <a:pt x="422946" y="838617"/>
                </a:lnTo>
                <a:lnTo>
                  <a:pt x="424466" y="837347"/>
                </a:lnTo>
                <a:lnTo>
                  <a:pt x="425853" y="834807"/>
                </a:lnTo>
                <a:lnTo>
                  <a:pt x="428033" y="833537"/>
                </a:lnTo>
                <a:lnTo>
                  <a:pt x="430015" y="830997"/>
                </a:lnTo>
                <a:lnTo>
                  <a:pt x="440520" y="830997"/>
                </a:lnTo>
                <a:lnTo>
                  <a:pt x="438538" y="829727"/>
                </a:lnTo>
                <a:close/>
              </a:path>
              <a:path w="607695" h="1044575">
                <a:moveTo>
                  <a:pt x="473553" y="829727"/>
                </a:moveTo>
                <a:lnTo>
                  <a:pt x="464700" y="829727"/>
                </a:lnTo>
                <a:lnTo>
                  <a:pt x="462652" y="830997"/>
                </a:lnTo>
                <a:lnTo>
                  <a:pt x="461133" y="832267"/>
                </a:lnTo>
                <a:lnTo>
                  <a:pt x="459745" y="834807"/>
                </a:lnTo>
                <a:lnTo>
                  <a:pt x="457565" y="836077"/>
                </a:lnTo>
                <a:lnTo>
                  <a:pt x="455583" y="838617"/>
                </a:lnTo>
                <a:lnTo>
                  <a:pt x="458028" y="838617"/>
                </a:lnTo>
                <a:lnTo>
                  <a:pt x="459547" y="837347"/>
                </a:lnTo>
                <a:lnTo>
                  <a:pt x="460935" y="834807"/>
                </a:lnTo>
                <a:lnTo>
                  <a:pt x="463115" y="833537"/>
                </a:lnTo>
                <a:lnTo>
                  <a:pt x="465097" y="830997"/>
                </a:lnTo>
                <a:lnTo>
                  <a:pt x="475601" y="830997"/>
                </a:lnTo>
                <a:lnTo>
                  <a:pt x="473553" y="829727"/>
                </a:lnTo>
                <a:close/>
              </a:path>
              <a:path w="607695" h="1044575">
                <a:moveTo>
                  <a:pt x="508569" y="829727"/>
                </a:moveTo>
                <a:lnTo>
                  <a:pt x="490665" y="838617"/>
                </a:lnTo>
                <a:lnTo>
                  <a:pt x="493043" y="838617"/>
                </a:lnTo>
                <a:lnTo>
                  <a:pt x="494563" y="837347"/>
                </a:lnTo>
                <a:lnTo>
                  <a:pt x="498130" y="833537"/>
                </a:lnTo>
                <a:lnTo>
                  <a:pt x="500112" y="830997"/>
                </a:lnTo>
                <a:lnTo>
                  <a:pt x="510617" y="830997"/>
                </a:lnTo>
                <a:lnTo>
                  <a:pt x="508569" y="829727"/>
                </a:lnTo>
                <a:close/>
              </a:path>
              <a:path w="607695" h="1044575">
                <a:moveTo>
                  <a:pt x="523173" y="827187"/>
                </a:moveTo>
                <a:lnTo>
                  <a:pt x="518937" y="838617"/>
                </a:lnTo>
                <a:lnTo>
                  <a:pt x="523173" y="827187"/>
                </a:lnTo>
                <a:close/>
              </a:path>
              <a:path w="607695" h="1044575">
                <a:moveTo>
                  <a:pt x="369086" y="814487"/>
                </a:moveTo>
                <a:lnTo>
                  <a:pt x="364105" y="829727"/>
                </a:lnTo>
                <a:lnTo>
                  <a:pt x="369107" y="814517"/>
                </a:lnTo>
                <a:close/>
              </a:path>
              <a:path w="607695" h="1044575">
                <a:moveTo>
                  <a:pt x="385817" y="820837"/>
                </a:moveTo>
                <a:lnTo>
                  <a:pt x="368045" y="829727"/>
                </a:lnTo>
                <a:lnTo>
                  <a:pt x="370489" y="829727"/>
                </a:lnTo>
                <a:lnTo>
                  <a:pt x="371943" y="828457"/>
                </a:lnTo>
                <a:lnTo>
                  <a:pt x="375510" y="824647"/>
                </a:lnTo>
                <a:lnTo>
                  <a:pt x="377492" y="822107"/>
                </a:lnTo>
                <a:lnTo>
                  <a:pt x="387997" y="822107"/>
                </a:lnTo>
                <a:lnTo>
                  <a:pt x="385817" y="820837"/>
                </a:lnTo>
                <a:close/>
              </a:path>
              <a:path w="607695" h="1044575">
                <a:moveTo>
                  <a:pt x="387997" y="822107"/>
                </a:moveTo>
                <a:lnTo>
                  <a:pt x="385552" y="822107"/>
                </a:lnTo>
                <a:lnTo>
                  <a:pt x="387534" y="824647"/>
                </a:lnTo>
                <a:lnTo>
                  <a:pt x="392556" y="829727"/>
                </a:lnTo>
                <a:lnTo>
                  <a:pt x="395000" y="829727"/>
                </a:lnTo>
                <a:lnTo>
                  <a:pt x="393018" y="827187"/>
                </a:lnTo>
                <a:lnTo>
                  <a:pt x="390904" y="824647"/>
                </a:lnTo>
                <a:lnTo>
                  <a:pt x="387997" y="822107"/>
                </a:lnTo>
                <a:close/>
              </a:path>
              <a:path w="607695" h="1044575">
                <a:moveTo>
                  <a:pt x="420898" y="820837"/>
                </a:moveTo>
                <a:lnTo>
                  <a:pt x="403060" y="829727"/>
                </a:lnTo>
                <a:lnTo>
                  <a:pt x="405505" y="829727"/>
                </a:lnTo>
                <a:lnTo>
                  <a:pt x="407024" y="828457"/>
                </a:lnTo>
                <a:lnTo>
                  <a:pt x="408412" y="825917"/>
                </a:lnTo>
                <a:lnTo>
                  <a:pt x="410592" y="824647"/>
                </a:lnTo>
                <a:lnTo>
                  <a:pt x="412574" y="822107"/>
                </a:lnTo>
                <a:lnTo>
                  <a:pt x="423012" y="822107"/>
                </a:lnTo>
                <a:lnTo>
                  <a:pt x="420898" y="820837"/>
                </a:lnTo>
                <a:close/>
              </a:path>
              <a:path w="607695" h="1044575">
                <a:moveTo>
                  <a:pt x="423012" y="822107"/>
                </a:moveTo>
                <a:lnTo>
                  <a:pt x="420568" y="822107"/>
                </a:lnTo>
                <a:lnTo>
                  <a:pt x="422616" y="824647"/>
                </a:lnTo>
                <a:lnTo>
                  <a:pt x="424664" y="825917"/>
                </a:lnTo>
                <a:lnTo>
                  <a:pt x="426117" y="828457"/>
                </a:lnTo>
                <a:lnTo>
                  <a:pt x="427637" y="829727"/>
                </a:lnTo>
                <a:lnTo>
                  <a:pt x="430081" y="829727"/>
                </a:lnTo>
                <a:lnTo>
                  <a:pt x="425919" y="824647"/>
                </a:lnTo>
                <a:lnTo>
                  <a:pt x="423012" y="822107"/>
                </a:lnTo>
                <a:close/>
              </a:path>
              <a:path w="607695" h="1044575">
                <a:moveTo>
                  <a:pt x="455980" y="820837"/>
                </a:moveTo>
                <a:lnTo>
                  <a:pt x="447259" y="820837"/>
                </a:lnTo>
                <a:lnTo>
                  <a:pt x="445145" y="822107"/>
                </a:lnTo>
                <a:lnTo>
                  <a:pt x="440124" y="827187"/>
                </a:lnTo>
                <a:lnTo>
                  <a:pt x="438142" y="829727"/>
                </a:lnTo>
                <a:lnTo>
                  <a:pt x="440586" y="829727"/>
                </a:lnTo>
                <a:lnTo>
                  <a:pt x="442106" y="828457"/>
                </a:lnTo>
                <a:lnTo>
                  <a:pt x="443493" y="825917"/>
                </a:lnTo>
                <a:lnTo>
                  <a:pt x="445673" y="824647"/>
                </a:lnTo>
                <a:lnTo>
                  <a:pt x="447655" y="822107"/>
                </a:lnTo>
                <a:lnTo>
                  <a:pt x="458094" y="822107"/>
                </a:lnTo>
                <a:lnTo>
                  <a:pt x="455980" y="820837"/>
                </a:lnTo>
                <a:close/>
              </a:path>
              <a:path w="607695" h="1044575">
                <a:moveTo>
                  <a:pt x="458094" y="822107"/>
                </a:moveTo>
                <a:lnTo>
                  <a:pt x="455649" y="822107"/>
                </a:lnTo>
                <a:lnTo>
                  <a:pt x="457697" y="824647"/>
                </a:lnTo>
                <a:lnTo>
                  <a:pt x="459745" y="825917"/>
                </a:lnTo>
                <a:lnTo>
                  <a:pt x="461199" y="828457"/>
                </a:lnTo>
                <a:lnTo>
                  <a:pt x="462718" y="829727"/>
                </a:lnTo>
                <a:lnTo>
                  <a:pt x="465163" y="829727"/>
                </a:lnTo>
                <a:lnTo>
                  <a:pt x="461001" y="824647"/>
                </a:lnTo>
                <a:lnTo>
                  <a:pt x="458094" y="822107"/>
                </a:lnTo>
                <a:close/>
              </a:path>
              <a:path w="607695" h="1044575">
                <a:moveTo>
                  <a:pt x="490995" y="820837"/>
                </a:moveTo>
                <a:lnTo>
                  <a:pt x="482340" y="820837"/>
                </a:lnTo>
                <a:lnTo>
                  <a:pt x="480226" y="822107"/>
                </a:lnTo>
                <a:lnTo>
                  <a:pt x="475205" y="827187"/>
                </a:lnTo>
                <a:lnTo>
                  <a:pt x="473223" y="829727"/>
                </a:lnTo>
                <a:lnTo>
                  <a:pt x="475601" y="829727"/>
                </a:lnTo>
                <a:lnTo>
                  <a:pt x="480689" y="824647"/>
                </a:lnTo>
                <a:lnTo>
                  <a:pt x="482671" y="822107"/>
                </a:lnTo>
                <a:lnTo>
                  <a:pt x="493109" y="822107"/>
                </a:lnTo>
                <a:lnTo>
                  <a:pt x="490995" y="820837"/>
                </a:lnTo>
                <a:close/>
              </a:path>
              <a:path w="607695" h="1044575">
                <a:moveTo>
                  <a:pt x="493109" y="822107"/>
                </a:moveTo>
                <a:lnTo>
                  <a:pt x="490665" y="822107"/>
                </a:lnTo>
                <a:lnTo>
                  <a:pt x="494827" y="825917"/>
                </a:lnTo>
                <a:lnTo>
                  <a:pt x="496214" y="828457"/>
                </a:lnTo>
                <a:lnTo>
                  <a:pt x="497734" y="829727"/>
                </a:lnTo>
                <a:lnTo>
                  <a:pt x="500178" y="829727"/>
                </a:lnTo>
                <a:lnTo>
                  <a:pt x="498196" y="827187"/>
                </a:lnTo>
                <a:lnTo>
                  <a:pt x="496016" y="824647"/>
                </a:lnTo>
                <a:lnTo>
                  <a:pt x="494629" y="823377"/>
                </a:lnTo>
                <a:lnTo>
                  <a:pt x="493109" y="822107"/>
                </a:lnTo>
                <a:close/>
              </a:path>
              <a:path w="607695" h="1044575">
                <a:moveTo>
                  <a:pt x="525414" y="820837"/>
                </a:moveTo>
                <a:lnTo>
                  <a:pt x="517356" y="820837"/>
                </a:lnTo>
                <a:lnTo>
                  <a:pt x="515242" y="822107"/>
                </a:lnTo>
                <a:lnTo>
                  <a:pt x="510220" y="827187"/>
                </a:lnTo>
                <a:lnTo>
                  <a:pt x="508238" y="829727"/>
                </a:lnTo>
                <a:lnTo>
                  <a:pt x="510683" y="829727"/>
                </a:lnTo>
                <a:lnTo>
                  <a:pt x="512136" y="828457"/>
                </a:lnTo>
                <a:lnTo>
                  <a:pt x="515704" y="824647"/>
                </a:lnTo>
                <a:lnTo>
                  <a:pt x="517686" y="822107"/>
                </a:lnTo>
                <a:lnTo>
                  <a:pt x="524966" y="822107"/>
                </a:lnTo>
                <a:lnTo>
                  <a:pt x="525414" y="820837"/>
                </a:lnTo>
                <a:close/>
              </a:path>
              <a:path w="607695" h="1044575">
                <a:moveTo>
                  <a:pt x="524996" y="822107"/>
                </a:moveTo>
                <a:lnTo>
                  <a:pt x="523173" y="827187"/>
                </a:lnTo>
                <a:lnTo>
                  <a:pt x="524996" y="822107"/>
                </a:lnTo>
                <a:close/>
              </a:path>
              <a:path w="607695" h="1044575">
                <a:moveTo>
                  <a:pt x="370489" y="813217"/>
                </a:moveTo>
                <a:lnTo>
                  <a:pt x="369533" y="813217"/>
                </a:lnTo>
                <a:lnTo>
                  <a:pt x="369107" y="814517"/>
                </a:lnTo>
                <a:lnTo>
                  <a:pt x="369961" y="815757"/>
                </a:lnTo>
                <a:lnTo>
                  <a:pt x="372141" y="817027"/>
                </a:lnTo>
                <a:lnTo>
                  <a:pt x="373528" y="818297"/>
                </a:lnTo>
                <a:lnTo>
                  <a:pt x="375048" y="820837"/>
                </a:lnTo>
                <a:lnTo>
                  <a:pt x="377492" y="820837"/>
                </a:lnTo>
                <a:lnTo>
                  <a:pt x="373330" y="815757"/>
                </a:lnTo>
                <a:lnTo>
                  <a:pt x="371943" y="814487"/>
                </a:lnTo>
                <a:lnTo>
                  <a:pt x="370489" y="813217"/>
                </a:lnTo>
                <a:close/>
              </a:path>
              <a:path w="607695" h="1044575">
                <a:moveTo>
                  <a:pt x="387997" y="804327"/>
                </a:moveTo>
                <a:lnTo>
                  <a:pt x="385552" y="804327"/>
                </a:lnTo>
                <a:lnTo>
                  <a:pt x="387600" y="805597"/>
                </a:lnTo>
                <a:lnTo>
                  <a:pt x="389649" y="808137"/>
                </a:lnTo>
                <a:lnTo>
                  <a:pt x="392555" y="810677"/>
                </a:lnTo>
                <a:lnTo>
                  <a:pt x="394670" y="811947"/>
                </a:lnTo>
                <a:lnTo>
                  <a:pt x="392555" y="813217"/>
                </a:lnTo>
                <a:lnTo>
                  <a:pt x="391066" y="814517"/>
                </a:lnTo>
                <a:lnTo>
                  <a:pt x="389582" y="815757"/>
                </a:lnTo>
                <a:lnTo>
                  <a:pt x="387468" y="818297"/>
                </a:lnTo>
                <a:lnTo>
                  <a:pt x="385486" y="820837"/>
                </a:lnTo>
                <a:lnTo>
                  <a:pt x="387931" y="820837"/>
                </a:lnTo>
                <a:lnTo>
                  <a:pt x="392952" y="815757"/>
                </a:lnTo>
                <a:lnTo>
                  <a:pt x="394934" y="813217"/>
                </a:lnTo>
                <a:lnTo>
                  <a:pt x="405505" y="813217"/>
                </a:lnTo>
                <a:lnTo>
                  <a:pt x="403390" y="811947"/>
                </a:lnTo>
                <a:lnTo>
                  <a:pt x="398964" y="811947"/>
                </a:lnTo>
                <a:lnTo>
                  <a:pt x="395000" y="810677"/>
                </a:lnTo>
                <a:lnTo>
                  <a:pt x="390904" y="806867"/>
                </a:lnTo>
                <a:lnTo>
                  <a:pt x="387997" y="804327"/>
                </a:lnTo>
                <a:close/>
              </a:path>
              <a:path w="607695" h="1044575">
                <a:moveTo>
                  <a:pt x="405505" y="813217"/>
                </a:moveTo>
                <a:lnTo>
                  <a:pt x="403060" y="813217"/>
                </a:lnTo>
                <a:lnTo>
                  <a:pt x="405042" y="815757"/>
                </a:lnTo>
                <a:lnTo>
                  <a:pt x="408610" y="818297"/>
                </a:lnTo>
                <a:lnTo>
                  <a:pt x="410063" y="820837"/>
                </a:lnTo>
                <a:lnTo>
                  <a:pt x="412508" y="820837"/>
                </a:lnTo>
                <a:lnTo>
                  <a:pt x="408412" y="815757"/>
                </a:lnTo>
                <a:lnTo>
                  <a:pt x="405505" y="813217"/>
                </a:lnTo>
                <a:close/>
              </a:path>
              <a:path w="607695" h="1044575">
                <a:moveTo>
                  <a:pt x="423012" y="804327"/>
                </a:moveTo>
                <a:lnTo>
                  <a:pt x="420568" y="804327"/>
                </a:lnTo>
                <a:lnTo>
                  <a:pt x="422616" y="805597"/>
                </a:lnTo>
                <a:lnTo>
                  <a:pt x="424664" y="808137"/>
                </a:lnTo>
                <a:lnTo>
                  <a:pt x="426117" y="809407"/>
                </a:lnTo>
                <a:lnTo>
                  <a:pt x="427637" y="810677"/>
                </a:lnTo>
                <a:lnTo>
                  <a:pt x="429685" y="811947"/>
                </a:lnTo>
                <a:lnTo>
                  <a:pt x="427637" y="813217"/>
                </a:lnTo>
                <a:lnTo>
                  <a:pt x="426089" y="814517"/>
                </a:lnTo>
                <a:lnTo>
                  <a:pt x="422550" y="818297"/>
                </a:lnTo>
                <a:lnTo>
                  <a:pt x="420502" y="820837"/>
                </a:lnTo>
                <a:lnTo>
                  <a:pt x="422946" y="820837"/>
                </a:lnTo>
                <a:lnTo>
                  <a:pt x="424466" y="818297"/>
                </a:lnTo>
                <a:lnTo>
                  <a:pt x="425853" y="817027"/>
                </a:lnTo>
                <a:lnTo>
                  <a:pt x="428033" y="815757"/>
                </a:lnTo>
                <a:lnTo>
                  <a:pt x="430015" y="813217"/>
                </a:lnTo>
                <a:lnTo>
                  <a:pt x="440520" y="813217"/>
                </a:lnTo>
                <a:lnTo>
                  <a:pt x="438472" y="811947"/>
                </a:lnTo>
                <a:lnTo>
                  <a:pt x="433979" y="811947"/>
                </a:lnTo>
                <a:lnTo>
                  <a:pt x="430081" y="810677"/>
                </a:lnTo>
                <a:lnTo>
                  <a:pt x="428033" y="809407"/>
                </a:lnTo>
                <a:lnTo>
                  <a:pt x="425919" y="806867"/>
                </a:lnTo>
                <a:lnTo>
                  <a:pt x="423012" y="804327"/>
                </a:lnTo>
                <a:close/>
              </a:path>
              <a:path w="607695" h="1044575">
                <a:moveTo>
                  <a:pt x="440520" y="813217"/>
                </a:moveTo>
                <a:lnTo>
                  <a:pt x="438076" y="813217"/>
                </a:lnTo>
                <a:lnTo>
                  <a:pt x="440058" y="815757"/>
                </a:lnTo>
                <a:lnTo>
                  <a:pt x="443625" y="818297"/>
                </a:lnTo>
                <a:lnTo>
                  <a:pt x="445079" y="820837"/>
                </a:lnTo>
                <a:lnTo>
                  <a:pt x="447589" y="820837"/>
                </a:lnTo>
                <a:lnTo>
                  <a:pt x="443493" y="815757"/>
                </a:lnTo>
                <a:lnTo>
                  <a:pt x="442040" y="814487"/>
                </a:lnTo>
                <a:lnTo>
                  <a:pt x="440520" y="813217"/>
                </a:lnTo>
                <a:close/>
              </a:path>
              <a:path w="607695" h="1044575">
                <a:moveTo>
                  <a:pt x="458094" y="804327"/>
                </a:moveTo>
                <a:lnTo>
                  <a:pt x="455649" y="804327"/>
                </a:lnTo>
                <a:lnTo>
                  <a:pt x="457697" y="805597"/>
                </a:lnTo>
                <a:lnTo>
                  <a:pt x="459745" y="808137"/>
                </a:lnTo>
                <a:lnTo>
                  <a:pt x="462652" y="810677"/>
                </a:lnTo>
                <a:lnTo>
                  <a:pt x="464767" y="811947"/>
                </a:lnTo>
                <a:lnTo>
                  <a:pt x="462718" y="813217"/>
                </a:lnTo>
                <a:lnTo>
                  <a:pt x="461164" y="814517"/>
                </a:lnTo>
                <a:lnTo>
                  <a:pt x="459745" y="815757"/>
                </a:lnTo>
                <a:lnTo>
                  <a:pt x="455583" y="820837"/>
                </a:lnTo>
                <a:lnTo>
                  <a:pt x="458028" y="820837"/>
                </a:lnTo>
                <a:lnTo>
                  <a:pt x="459547" y="818297"/>
                </a:lnTo>
                <a:lnTo>
                  <a:pt x="460935" y="817027"/>
                </a:lnTo>
                <a:lnTo>
                  <a:pt x="463115" y="815757"/>
                </a:lnTo>
                <a:lnTo>
                  <a:pt x="465097" y="813217"/>
                </a:lnTo>
                <a:lnTo>
                  <a:pt x="475601" y="813217"/>
                </a:lnTo>
                <a:lnTo>
                  <a:pt x="473487" y="811947"/>
                </a:lnTo>
                <a:lnTo>
                  <a:pt x="465097" y="811947"/>
                </a:lnTo>
                <a:lnTo>
                  <a:pt x="463115" y="809407"/>
                </a:lnTo>
                <a:lnTo>
                  <a:pt x="459547" y="805597"/>
                </a:lnTo>
                <a:lnTo>
                  <a:pt x="458094" y="804327"/>
                </a:lnTo>
                <a:close/>
              </a:path>
              <a:path w="607695" h="1044575">
                <a:moveTo>
                  <a:pt x="475601" y="813217"/>
                </a:moveTo>
                <a:lnTo>
                  <a:pt x="473157" y="813217"/>
                </a:lnTo>
                <a:lnTo>
                  <a:pt x="475139" y="815757"/>
                </a:lnTo>
                <a:lnTo>
                  <a:pt x="478707" y="818297"/>
                </a:lnTo>
                <a:lnTo>
                  <a:pt x="480160" y="820837"/>
                </a:lnTo>
                <a:lnTo>
                  <a:pt x="482605" y="820837"/>
                </a:lnTo>
                <a:lnTo>
                  <a:pt x="478508" y="815757"/>
                </a:lnTo>
                <a:lnTo>
                  <a:pt x="475601" y="813217"/>
                </a:lnTo>
                <a:close/>
              </a:path>
              <a:path w="607695" h="1044575">
                <a:moveTo>
                  <a:pt x="493109" y="804327"/>
                </a:moveTo>
                <a:lnTo>
                  <a:pt x="490665" y="804327"/>
                </a:lnTo>
                <a:lnTo>
                  <a:pt x="496214" y="809407"/>
                </a:lnTo>
                <a:lnTo>
                  <a:pt x="497668" y="810677"/>
                </a:lnTo>
                <a:lnTo>
                  <a:pt x="499782" y="811947"/>
                </a:lnTo>
                <a:lnTo>
                  <a:pt x="497668" y="813217"/>
                </a:lnTo>
                <a:lnTo>
                  <a:pt x="492647" y="818297"/>
                </a:lnTo>
                <a:lnTo>
                  <a:pt x="490665" y="820837"/>
                </a:lnTo>
                <a:lnTo>
                  <a:pt x="493043" y="820837"/>
                </a:lnTo>
                <a:lnTo>
                  <a:pt x="494563" y="818297"/>
                </a:lnTo>
                <a:lnTo>
                  <a:pt x="498130" y="815757"/>
                </a:lnTo>
                <a:lnTo>
                  <a:pt x="500112" y="813217"/>
                </a:lnTo>
                <a:lnTo>
                  <a:pt x="510617" y="813217"/>
                </a:lnTo>
                <a:lnTo>
                  <a:pt x="508503" y="811947"/>
                </a:lnTo>
                <a:lnTo>
                  <a:pt x="500178" y="811947"/>
                </a:lnTo>
                <a:lnTo>
                  <a:pt x="498196" y="809407"/>
                </a:lnTo>
                <a:lnTo>
                  <a:pt x="496016" y="806867"/>
                </a:lnTo>
                <a:lnTo>
                  <a:pt x="494629" y="805597"/>
                </a:lnTo>
                <a:lnTo>
                  <a:pt x="493109" y="804327"/>
                </a:lnTo>
                <a:close/>
              </a:path>
              <a:path w="607695" h="1044575">
                <a:moveTo>
                  <a:pt x="510617" y="813217"/>
                </a:moveTo>
                <a:lnTo>
                  <a:pt x="508172" y="813217"/>
                </a:lnTo>
                <a:lnTo>
                  <a:pt x="510154" y="815757"/>
                </a:lnTo>
                <a:lnTo>
                  <a:pt x="513722" y="818297"/>
                </a:lnTo>
                <a:lnTo>
                  <a:pt x="515242" y="820837"/>
                </a:lnTo>
                <a:lnTo>
                  <a:pt x="517620" y="820837"/>
                </a:lnTo>
                <a:lnTo>
                  <a:pt x="515638" y="818297"/>
                </a:lnTo>
                <a:lnTo>
                  <a:pt x="510617" y="813217"/>
                </a:lnTo>
                <a:close/>
              </a:path>
              <a:path w="607695" h="1044575">
                <a:moveTo>
                  <a:pt x="529903" y="808119"/>
                </a:moveTo>
                <a:lnTo>
                  <a:pt x="525414" y="820837"/>
                </a:lnTo>
                <a:lnTo>
                  <a:pt x="525630" y="820837"/>
                </a:lnTo>
                <a:lnTo>
                  <a:pt x="529919" y="808137"/>
                </a:lnTo>
                <a:close/>
              </a:path>
              <a:path w="607695" h="1044575">
                <a:moveTo>
                  <a:pt x="394934" y="776387"/>
                </a:moveTo>
                <a:lnTo>
                  <a:pt x="392555" y="776387"/>
                </a:lnTo>
                <a:lnTo>
                  <a:pt x="389582" y="780197"/>
                </a:lnTo>
                <a:lnTo>
                  <a:pt x="387468" y="782737"/>
                </a:lnTo>
                <a:lnTo>
                  <a:pt x="385486" y="784007"/>
                </a:lnTo>
                <a:lnTo>
                  <a:pt x="379110" y="784007"/>
                </a:lnTo>
                <a:lnTo>
                  <a:pt x="373658" y="800638"/>
                </a:lnTo>
                <a:lnTo>
                  <a:pt x="374982" y="801787"/>
                </a:lnTo>
                <a:lnTo>
                  <a:pt x="377096" y="803057"/>
                </a:lnTo>
                <a:lnTo>
                  <a:pt x="375048" y="804327"/>
                </a:lnTo>
                <a:lnTo>
                  <a:pt x="373528" y="805597"/>
                </a:lnTo>
                <a:lnTo>
                  <a:pt x="372141" y="806867"/>
                </a:lnTo>
                <a:lnTo>
                  <a:pt x="371270" y="807919"/>
                </a:lnTo>
                <a:lnTo>
                  <a:pt x="369533" y="813217"/>
                </a:lnTo>
                <a:lnTo>
                  <a:pt x="369982" y="811947"/>
                </a:lnTo>
                <a:lnTo>
                  <a:pt x="370489" y="810677"/>
                </a:lnTo>
                <a:lnTo>
                  <a:pt x="373411" y="808119"/>
                </a:lnTo>
                <a:lnTo>
                  <a:pt x="375510" y="805597"/>
                </a:lnTo>
                <a:lnTo>
                  <a:pt x="377492" y="804327"/>
                </a:lnTo>
                <a:lnTo>
                  <a:pt x="387997" y="804327"/>
                </a:lnTo>
                <a:lnTo>
                  <a:pt x="385817" y="803057"/>
                </a:lnTo>
                <a:lnTo>
                  <a:pt x="387931" y="801787"/>
                </a:lnTo>
                <a:lnTo>
                  <a:pt x="377492" y="801787"/>
                </a:lnTo>
                <a:lnTo>
                  <a:pt x="375510" y="800517"/>
                </a:lnTo>
                <a:lnTo>
                  <a:pt x="374141" y="799247"/>
                </a:lnTo>
                <a:lnTo>
                  <a:pt x="378372" y="786547"/>
                </a:lnTo>
                <a:lnTo>
                  <a:pt x="387997" y="786547"/>
                </a:lnTo>
                <a:lnTo>
                  <a:pt x="385817" y="785277"/>
                </a:lnTo>
                <a:lnTo>
                  <a:pt x="387931" y="784007"/>
                </a:lnTo>
                <a:lnTo>
                  <a:pt x="392952" y="778927"/>
                </a:lnTo>
                <a:lnTo>
                  <a:pt x="394934" y="776387"/>
                </a:lnTo>
                <a:close/>
              </a:path>
              <a:path w="607695" h="1044575">
                <a:moveTo>
                  <a:pt x="405439" y="795437"/>
                </a:moveTo>
                <a:lnTo>
                  <a:pt x="402994" y="795437"/>
                </a:lnTo>
                <a:lnTo>
                  <a:pt x="405042" y="796707"/>
                </a:lnTo>
                <a:lnTo>
                  <a:pt x="407090" y="799247"/>
                </a:lnTo>
                <a:lnTo>
                  <a:pt x="409997" y="801787"/>
                </a:lnTo>
                <a:lnTo>
                  <a:pt x="412177" y="803057"/>
                </a:lnTo>
                <a:lnTo>
                  <a:pt x="410063" y="804327"/>
                </a:lnTo>
                <a:lnTo>
                  <a:pt x="405042" y="809407"/>
                </a:lnTo>
                <a:lnTo>
                  <a:pt x="403060" y="811947"/>
                </a:lnTo>
                <a:lnTo>
                  <a:pt x="403390" y="811947"/>
                </a:lnTo>
                <a:lnTo>
                  <a:pt x="405439" y="810677"/>
                </a:lnTo>
                <a:lnTo>
                  <a:pt x="406958" y="809407"/>
                </a:lnTo>
                <a:lnTo>
                  <a:pt x="408427" y="808119"/>
                </a:lnTo>
                <a:lnTo>
                  <a:pt x="410592" y="805597"/>
                </a:lnTo>
                <a:lnTo>
                  <a:pt x="412574" y="804327"/>
                </a:lnTo>
                <a:lnTo>
                  <a:pt x="423012" y="804327"/>
                </a:lnTo>
                <a:lnTo>
                  <a:pt x="420898" y="803057"/>
                </a:lnTo>
                <a:lnTo>
                  <a:pt x="422946" y="801787"/>
                </a:lnTo>
                <a:lnTo>
                  <a:pt x="412508" y="801787"/>
                </a:lnTo>
                <a:lnTo>
                  <a:pt x="410460" y="800517"/>
                </a:lnTo>
                <a:lnTo>
                  <a:pt x="408412" y="797977"/>
                </a:lnTo>
                <a:lnTo>
                  <a:pt x="406958" y="796707"/>
                </a:lnTo>
                <a:lnTo>
                  <a:pt x="405439" y="795437"/>
                </a:lnTo>
                <a:close/>
              </a:path>
              <a:path w="607695" h="1044575">
                <a:moveTo>
                  <a:pt x="440520" y="795437"/>
                </a:moveTo>
                <a:lnTo>
                  <a:pt x="438009" y="795437"/>
                </a:lnTo>
                <a:lnTo>
                  <a:pt x="440058" y="796707"/>
                </a:lnTo>
                <a:lnTo>
                  <a:pt x="442106" y="799247"/>
                </a:lnTo>
                <a:lnTo>
                  <a:pt x="445079" y="801787"/>
                </a:lnTo>
                <a:lnTo>
                  <a:pt x="447193" y="803057"/>
                </a:lnTo>
                <a:lnTo>
                  <a:pt x="445079" y="804327"/>
                </a:lnTo>
                <a:lnTo>
                  <a:pt x="440058" y="809407"/>
                </a:lnTo>
                <a:lnTo>
                  <a:pt x="438076" y="811947"/>
                </a:lnTo>
                <a:lnTo>
                  <a:pt x="438472" y="811947"/>
                </a:lnTo>
                <a:lnTo>
                  <a:pt x="440520" y="810677"/>
                </a:lnTo>
                <a:lnTo>
                  <a:pt x="442040" y="809407"/>
                </a:lnTo>
                <a:lnTo>
                  <a:pt x="443508" y="808119"/>
                </a:lnTo>
                <a:lnTo>
                  <a:pt x="445673" y="805597"/>
                </a:lnTo>
                <a:lnTo>
                  <a:pt x="447655" y="804327"/>
                </a:lnTo>
                <a:lnTo>
                  <a:pt x="458094" y="804327"/>
                </a:lnTo>
                <a:lnTo>
                  <a:pt x="455980" y="803057"/>
                </a:lnTo>
                <a:lnTo>
                  <a:pt x="458028" y="801787"/>
                </a:lnTo>
                <a:lnTo>
                  <a:pt x="447589" y="801787"/>
                </a:lnTo>
                <a:lnTo>
                  <a:pt x="445541" y="800517"/>
                </a:lnTo>
                <a:lnTo>
                  <a:pt x="443493" y="797977"/>
                </a:lnTo>
                <a:lnTo>
                  <a:pt x="442040" y="796707"/>
                </a:lnTo>
                <a:lnTo>
                  <a:pt x="440520" y="795437"/>
                </a:lnTo>
                <a:close/>
              </a:path>
              <a:path w="607695" h="1044575">
                <a:moveTo>
                  <a:pt x="475601" y="795437"/>
                </a:moveTo>
                <a:lnTo>
                  <a:pt x="473091" y="795437"/>
                </a:lnTo>
                <a:lnTo>
                  <a:pt x="475073" y="796707"/>
                </a:lnTo>
                <a:lnTo>
                  <a:pt x="480160" y="801787"/>
                </a:lnTo>
                <a:lnTo>
                  <a:pt x="482274" y="803057"/>
                </a:lnTo>
                <a:lnTo>
                  <a:pt x="480160" y="804327"/>
                </a:lnTo>
                <a:lnTo>
                  <a:pt x="477253" y="806867"/>
                </a:lnTo>
                <a:lnTo>
                  <a:pt x="475205" y="809407"/>
                </a:lnTo>
                <a:lnTo>
                  <a:pt x="473157" y="810677"/>
                </a:lnTo>
                <a:lnTo>
                  <a:pt x="469127" y="811947"/>
                </a:lnTo>
                <a:lnTo>
                  <a:pt x="473487" y="811947"/>
                </a:lnTo>
                <a:lnTo>
                  <a:pt x="475601" y="810677"/>
                </a:lnTo>
                <a:lnTo>
                  <a:pt x="477055" y="809407"/>
                </a:lnTo>
                <a:lnTo>
                  <a:pt x="478589" y="808119"/>
                </a:lnTo>
                <a:lnTo>
                  <a:pt x="480689" y="805597"/>
                </a:lnTo>
                <a:lnTo>
                  <a:pt x="482671" y="804327"/>
                </a:lnTo>
                <a:lnTo>
                  <a:pt x="493109" y="804327"/>
                </a:lnTo>
                <a:lnTo>
                  <a:pt x="490995" y="803057"/>
                </a:lnTo>
                <a:lnTo>
                  <a:pt x="493043" y="801787"/>
                </a:lnTo>
                <a:lnTo>
                  <a:pt x="482605" y="801787"/>
                </a:lnTo>
                <a:lnTo>
                  <a:pt x="480623" y="800517"/>
                </a:lnTo>
                <a:lnTo>
                  <a:pt x="475601" y="795437"/>
                </a:lnTo>
                <a:close/>
              </a:path>
              <a:path w="607695" h="1044575">
                <a:moveTo>
                  <a:pt x="510617" y="795437"/>
                </a:moveTo>
                <a:lnTo>
                  <a:pt x="508106" y="795437"/>
                </a:lnTo>
                <a:lnTo>
                  <a:pt x="513656" y="800517"/>
                </a:lnTo>
                <a:lnTo>
                  <a:pt x="515175" y="801787"/>
                </a:lnTo>
                <a:lnTo>
                  <a:pt x="517290" y="803057"/>
                </a:lnTo>
                <a:lnTo>
                  <a:pt x="515242" y="804327"/>
                </a:lnTo>
                <a:lnTo>
                  <a:pt x="513722" y="805597"/>
                </a:lnTo>
                <a:lnTo>
                  <a:pt x="512269" y="806867"/>
                </a:lnTo>
                <a:lnTo>
                  <a:pt x="510220" y="809407"/>
                </a:lnTo>
                <a:lnTo>
                  <a:pt x="508238" y="810677"/>
                </a:lnTo>
                <a:lnTo>
                  <a:pt x="504142" y="811947"/>
                </a:lnTo>
                <a:lnTo>
                  <a:pt x="508503" y="811947"/>
                </a:lnTo>
                <a:lnTo>
                  <a:pt x="510617" y="810677"/>
                </a:lnTo>
                <a:lnTo>
                  <a:pt x="512070" y="809407"/>
                </a:lnTo>
                <a:lnTo>
                  <a:pt x="513605" y="808119"/>
                </a:lnTo>
                <a:lnTo>
                  <a:pt x="515704" y="805597"/>
                </a:lnTo>
                <a:lnTo>
                  <a:pt x="517686" y="804327"/>
                </a:lnTo>
                <a:lnTo>
                  <a:pt x="528125" y="804327"/>
                </a:lnTo>
                <a:lnTo>
                  <a:pt x="526010" y="803057"/>
                </a:lnTo>
                <a:lnTo>
                  <a:pt x="528125" y="801787"/>
                </a:lnTo>
                <a:lnTo>
                  <a:pt x="517620" y="801787"/>
                </a:lnTo>
                <a:lnTo>
                  <a:pt x="515638" y="800517"/>
                </a:lnTo>
                <a:lnTo>
                  <a:pt x="510617" y="795437"/>
                </a:lnTo>
                <a:close/>
              </a:path>
              <a:path w="607695" h="1044575">
                <a:moveTo>
                  <a:pt x="373518" y="800517"/>
                </a:moveTo>
                <a:lnTo>
                  <a:pt x="371090" y="808137"/>
                </a:lnTo>
                <a:lnTo>
                  <a:pt x="371270" y="807919"/>
                </a:lnTo>
                <a:lnTo>
                  <a:pt x="373658" y="800638"/>
                </a:lnTo>
                <a:lnTo>
                  <a:pt x="373518" y="800517"/>
                </a:lnTo>
                <a:close/>
              </a:path>
              <a:path w="607695" h="1044575">
                <a:moveTo>
                  <a:pt x="528125" y="804327"/>
                </a:moveTo>
                <a:lnTo>
                  <a:pt x="525746" y="804327"/>
                </a:lnTo>
                <a:lnTo>
                  <a:pt x="527728" y="805597"/>
                </a:lnTo>
                <a:lnTo>
                  <a:pt x="529903" y="808119"/>
                </a:lnTo>
                <a:lnTo>
                  <a:pt x="530401" y="806710"/>
                </a:lnTo>
                <a:lnTo>
                  <a:pt x="528125" y="804327"/>
                </a:lnTo>
                <a:close/>
              </a:path>
              <a:path w="607695" h="1044575">
                <a:moveTo>
                  <a:pt x="534189" y="795977"/>
                </a:moveTo>
                <a:lnTo>
                  <a:pt x="530401" y="806710"/>
                </a:lnTo>
                <a:lnTo>
                  <a:pt x="530552" y="806867"/>
                </a:lnTo>
                <a:lnTo>
                  <a:pt x="534189" y="795977"/>
                </a:lnTo>
                <a:close/>
              </a:path>
              <a:path w="607695" h="1044575">
                <a:moveTo>
                  <a:pt x="387997" y="786547"/>
                </a:moveTo>
                <a:lnTo>
                  <a:pt x="385552" y="786547"/>
                </a:lnTo>
                <a:lnTo>
                  <a:pt x="387534" y="787817"/>
                </a:lnTo>
                <a:lnTo>
                  <a:pt x="392555" y="792897"/>
                </a:lnTo>
                <a:lnTo>
                  <a:pt x="394575" y="794150"/>
                </a:lnTo>
                <a:lnTo>
                  <a:pt x="392555" y="795437"/>
                </a:lnTo>
                <a:lnTo>
                  <a:pt x="387468" y="800517"/>
                </a:lnTo>
                <a:lnTo>
                  <a:pt x="385486" y="801787"/>
                </a:lnTo>
                <a:lnTo>
                  <a:pt x="387931" y="801787"/>
                </a:lnTo>
                <a:lnTo>
                  <a:pt x="392952" y="796707"/>
                </a:lnTo>
                <a:lnTo>
                  <a:pt x="394934" y="795437"/>
                </a:lnTo>
                <a:lnTo>
                  <a:pt x="405439" y="795437"/>
                </a:lnTo>
                <a:lnTo>
                  <a:pt x="403498" y="794194"/>
                </a:lnTo>
                <a:lnTo>
                  <a:pt x="405505" y="792897"/>
                </a:lnTo>
                <a:lnTo>
                  <a:pt x="395000" y="792897"/>
                </a:lnTo>
                <a:lnTo>
                  <a:pt x="393018" y="791627"/>
                </a:lnTo>
                <a:lnTo>
                  <a:pt x="390904" y="789087"/>
                </a:lnTo>
                <a:lnTo>
                  <a:pt x="387997" y="786547"/>
                </a:lnTo>
                <a:close/>
              </a:path>
              <a:path w="607695" h="1044575">
                <a:moveTo>
                  <a:pt x="423012" y="786547"/>
                </a:moveTo>
                <a:lnTo>
                  <a:pt x="420568" y="786547"/>
                </a:lnTo>
                <a:lnTo>
                  <a:pt x="422616" y="787817"/>
                </a:lnTo>
                <a:lnTo>
                  <a:pt x="424664" y="790357"/>
                </a:lnTo>
                <a:lnTo>
                  <a:pt x="426117" y="791627"/>
                </a:lnTo>
                <a:lnTo>
                  <a:pt x="427637" y="792897"/>
                </a:lnTo>
                <a:lnTo>
                  <a:pt x="429592" y="794150"/>
                </a:lnTo>
                <a:lnTo>
                  <a:pt x="427571" y="795437"/>
                </a:lnTo>
                <a:lnTo>
                  <a:pt x="426051" y="796707"/>
                </a:lnTo>
                <a:lnTo>
                  <a:pt x="420502" y="801787"/>
                </a:lnTo>
                <a:lnTo>
                  <a:pt x="422946" y="801787"/>
                </a:lnTo>
                <a:lnTo>
                  <a:pt x="424466" y="800517"/>
                </a:lnTo>
                <a:lnTo>
                  <a:pt x="425853" y="799247"/>
                </a:lnTo>
                <a:lnTo>
                  <a:pt x="428033" y="796707"/>
                </a:lnTo>
                <a:lnTo>
                  <a:pt x="430015" y="795437"/>
                </a:lnTo>
                <a:lnTo>
                  <a:pt x="440520" y="795437"/>
                </a:lnTo>
                <a:lnTo>
                  <a:pt x="438580" y="794194"/>
                </a:lnTo>
                <a:lnTo>
                  <a:pt x="440586" y="792897"/>
                </a:lnTo>
                <a:lnTo>
                  <a:pt x="430081" y="792897"/>
                </a:lnTo>
                <a:lnTo>
                  <a:pt x="428033" y="791627"/>
                </a:lnTo>
                <a:lnTo>
                  <a:pt x="425919" y="789087"/>
                </a:lnTo>
                <a:lnTo>
                  <a:pt x="423012" y="786547"/>
                </a:lnTo>
                <a:close/>
              </a:path>
              <a:path w="607695" h="1044575">
                <a:moveTo>
                  <a:pt x="458094" y="786547"/>
                </a:moveTo>
                <a:lnTo>
                  <a:pt x="455649" y="786547"/>
                </a:lnTo>
                <a:lnTo>
                  <a:pt x="457697" y="787817"/>
                </a:lnTo>
                <a:lnTo>
                  <a:pt x="459745" y="790357"/>
                </a:lnTo>
                <a:lnTo>
                  <a:pt x="461199" y="791627"/>
                </a:lnTo>
                <a:lnTo>
                  <a:pt x="462718" y="792897"/>
                </a:lnTo>
                <a:lnTo>
                  <a:pt x="464673" y="794150"/>
                </a:lnTo>
                <a:lnTo>
                  <a:pt x="462652" y="795437"/>
                </a:lnTo>
                <a:lnTo>
                  <a:pt x="461133" y="796707"/>
                </a:lnTo>
                <a:lnTo>
                  <a:pt x="459745" y="797977"/>
                </a:lnTo>
                <a:lnTo>
                  <a:pt x="457565" y="800517"/>
                </a:lnTo>
                <a:lnTo>
                  <a:pt x="455583" y="801787"/>
                </a:lnTo>
                <a:lnTo>
                  <a:pt x="458028" y="801787"/>
                </a:lnTo>
                <a:lnTo>
                  <a:pt x="459547" y="800517"/>
                </a:lnTo>
                <a:lnTo>
                  <a:pt x="460935" y="799247"/>
                </a:lnTo>
                <a:lnTo>
                  <a:pt x="463115" y="796707"/>
                </a:lnTo>
                <a:lnTo>
                  <a:pt x="465097" y="795437"/>
                </a:lnTo>
                <a:lnTo>
                  <a:pt x="475601" y="795437"/>
                </a:lnTo>
                <a:lnTo>
                  <a:pt x="473597" y="794194"/>
                </a:lnTo>
                <a:lnTo>
                  <a:pt x="475601" y="792897"/>
                </a:lnTo>
                <a:lnTo>
                  <a:pt x="465097" y="792897"/>
                </a:lnTo>
                <a:lnTo>
                  <a:pt x="463115" y="791627"/>
                </a:lnTo>
                <a:lnTo>
                  <a:pt x="461001" y="789087"/>
                </a:lnTo>
                <a:lnTo>
                  <a:pt x="458094" y="786547"/>
                </a:lnTo>
                <a:close/>
              </a:path>
              <a:path w="607695" h="1044575">
                <a:moveTo>
                  <a:pt x="493109" y="786547"/>
                </a:moveTo>
                <a:lnTo>
                  <a:pt x="490665" y="786547"/>
                </a:lnTo>
                <a:lnTo>
                  <a:pt x="496214" y="791627"/>
                </a:lnTo>
                <a:lnTo>
                  <a:pt x="497734" y="792897"/>
                </a:lnTo>
                <a:lnTo>
                  <a:pt x="499754" y="794150"/>
                </a:lnTo>
                <a:lnTo>
                  <a:pt x="497668" y="795437"/>
                </a:lnTo>
                <a:lnTo>
                  <a:pt x="496214" y="796707"/>
                </a:lnTo>
                <a:lnTo>
                  <a:pt x="492647" y="800517"/>
                </a:lnTo>
                <a:lnTo>
                  <a:pt x="490665" y="801787"/>
                </a:lnTo>
                <a:lnTo>
                  <a:pt x="493043" y="801787"/>
                </a:lnTo>
                <a:lnTo>
                  <a:pt x="494563" y="800517"/>
                </a:lnTo>
                <a:lnTo>
                  <a:pt x="498130" y="796707"/>
                </a:lnTo>
                <a:lnTo>
                  <a:pt x="500112" y="795437"/>
                </a:lnTo>
                <a:lnTo>
                  <a:pt x="510617" y="795437"/>
                </a:lnTo>
                <a:lnTo>
                  <a:pt x="508612" y="794194"/>
                </a:lnTo>
                <a:lnTo>
                  <a:pt x="510683" y="792897"/>
                </a:lnTo>
                <a:lnTo>
                  <a:pt x="500178" y="792897"/>
                </a:lnTo>
                <a:lnTo>
                  <a:pt x="494629" y="787817"/>
                </a:lnTo>
                <a:lnTo>
                  <a:pt x="493109" y="786547"/>
                </a:lnTo>
                <a:close/>
              </a:path>
              <a:path w="607695" h="1044575">
                <a:moveTo>
                  <a:pt x="534819" y="794194"/>
                </a:moveTo>
                <a:lnTo>
                  <a:pt x="532749" y="795437"/>
                </a:lnTo>
                <a:lnTo>
                  <a:pt x="531296" y="796707"/>
                </a:lnTo>
                <a:lnTo>
                  <a:pt x="525680" y="801787"/>
                </a:lnTo>
                <a:lnTo>
                  <a:pt x="528125" y="801787"/>
                </a:lnTo>
                <a:lnTo>
                  <a:pt x="533146" y="796707"/>
                </a:lnTo>
                <a:lnTo>
                  <a:pt x="534370" y="795437"/>
                </a:lnTo>
                <a:lnTo>
                  <a:pt x="534819" y="794194"/>
                </a:lnTo>
                <a:close/>
              </a:path>
              <a:path w="607695" h="1044575">
                <a:moveTo>
                  <a:pt x="528191" y="786547"/>
                </a:moveTo>
                <a:lnTo>
                  <a:pt x="525746" y="786547"/>
                </a:lnTo>
                <a:lnTo>
                  <a:pt x="527728" y="787817"/>
                </a:lnTo>
                <a:lnTo>
                  <a:pt x="531296" y="791627"/>
                </a:lnTo>
                <a:lnTo>
                  <a:pt x="532749" y="792897"/>
                </a:lnTo>
                <a:lnTo>
                  <a:pt x="534834" y="794150"/>
                </a:lnTo>
                <a:lnTo>
                  <a:pt x="535276" y="792897"/>
                </a:lnTo>
                <a:lnTo>
                  <a:pt x="533212" y="791627"/>
                </a:lnTo>
                <a:lnTo>
                  <a:pt x="531098" y="789087"/>
                </a:lnTo>
                <a:lnTo>
                  <a:pt x="529710" y="787817"/>
                </a:lnTo>
                <a:lnTo>
                  <a:pt x="528191" y="786547"/>
                </a:lnTo>
                <a:close/>
              </a:path>
              <a:path w="607695" h="1044575">
                <a:moveTo>
                  <a:pt x="405439" y="776387"/>
                </a:moveTo>
                <a:lnTo>
                  <a:pt x="402994" y="776387"/>
                </a:lnTo>
                <a:lnTo>
                  <a:pt x="407090" y="781467"/>
                </a:lnTo>
                <a:lnTo>
                  <a:pt x="409997" y="784007"/>
                </a:lnTo>
                <a:lnTo>
                  <a:pt x="412177" y="785277"/>
                </a:lnTo>
                <a:lnTo>
                  <a:pt x="410063" y="786547"/>
                </a:lnTo>
                <a:lnTo>
                  <a:pt x="405042" y="791627"/>
                </a:lnTo>
                <a:lnTo>
                  <a:pt x="403060" y="792897"/>
                </a:lnTo>
                <a:lnTo>
                  <a:pt x="405505" y="792897"/>
                </a:lnTo>
                <a:lnTo>
                  <a:pt x="407024" y="791627"/>
                </a:lnTo>
                <a:lnTo>
                  <a:pt x="408412" y="790357"/>
                </a:lnTo>
                <a:lnTo>
                  <a:pt x="410592" y="787817"/>
                </a:lnTo>
                <a:lnTo>
                  <a:pt x="412574" y="786547"/>
                </a:lnTo>
                <a:lnTo>
                  <a:pt x="423012" y="786547"/>
                </a:lnTo>
                <a:lnTo>
                  <a:pt x="420898" y="785277"/>
                </a:lnTo>
                <a:lnTo>
                  <a:pt x="422946" y="784007"/>
                </a:lnTo>
                <a:lnTo>
                  <a:pt x="412508" y="784007"/>
                </a:lnTo>
                <a:lnTo>
                  <a:pt x="410460" y="782737"/>
                </a:lnTo>
                <a:lnTo>
                  <a:pt x="408412" y="780197"/>
                </a:lnTo>
                <a:lnTo>
                  <a:pt x="406958" y="778927"/>
                </a:lnTo>
                <a:lnTo>
                  <a:pt x="405439" y="776387"/>
                </a:lnTo>
                <a:close/>
              </a:path>
              <a:path w="607695" h="1044575">
                <a:moveTo>
                  <a:pt x="440520" y="776387"/>
                </a:moveTo>
                <a:lnTo>
                  <a:pt x="438009" y="776387"/>
                </a:lnTo>
                <a:lnTo>
                  <a:pt x="442106" y="781467"/>
                </a:lnTo>
                <a:lnTo>
                  <a:pt x="445079" y="784007"/>
                </a:lnTo>
                <a:lnTo>
                  <a:pt x="447193" y="785277"/>
                </a:lnTo>
                <a:lnTo>
                  <a:pt x="445079" y="786547"/>
                </a:lnTo>
                <a:lnTo>
                  <a:pt x="440058" y="791627"/>
                </a:lnTo>
                <a:lnTo>
                  <a:pt x="438076" y="792897"/>
                </a:lnTo>
                <a:lnTo>
                  <a:pt x="440586" y="792897"/>
                </a:lnTo>
                <a:lnTo>
                  <a:pt x="442106" y="791627"/>
                </a:lnTo>
                <a:lnTo>
                  <a:pt x="443493" y="790357"/>
                </a:lnTo>
                <a:lnTo>
                  <a:pt x="445673" y="787817"/>
                </a:lnTo>
                <a:lnTo>
                  <a:pt x="447655" y="786547"/>
                </a:lnTo>
                <a:lnTo>
                  <a:pt x="458094" y="786547"/>
                </a:lnTo>
                <a:lnTo>
                  <a:pt x="455980" y="785277"/>
                </a:lnTo>
                <a:lnTo>
                  <a:pt x="458028" y="784007"/>
                </a:lnTo>
                <a:lnTo>
                  <a:pt x="447589" y="784007"/>
                </a:lnTo>
                <a:lnTo>
                  <a:pt x="445541" y="782737"/>
                </a:lnTo>
                <a:lnTo>
                  <a:pt x="443493" y="780197"/>
                </a:lnTo>
                <a:lnTo>
                  <a:pt x="442040" y="778927"/>
                </a:lnTo>
                <a:lnTo>
                  <a:pt x="440520" y="776387"/>
                </a:lnTo>
                <a:close/>
              </a:path>
              <a:path w="607695" h="1044575">
                <a:moveTo>
                  <a:pt x="475601" y="776387"/>
                </a:moveTo>
                <a:lnTo>
                  <a:pt x="473091" y="776387"/>
                </a:lnTo>
                <a:lnTo>
                  <a:pt x="475073" y="778927"/>
                </a:lnTo>
                <a:lnTo>
                  <a:pt x="480160" y="784007"/>
                </a:lnTo>
                <a:lnTo>
                  <a:pt x="482274" y="785277"/>
                </a:lnTo>
                <a:lnTo>
                  <a:pt x="480160" y="786547"/>
                </a:lnTo>
                <a:lnTo>
                  <a:pt x="475139" y="791627"/>
                </a:lnTo>
                <a:lnTo>
                  <a:pt x="473157" y="792897"/>
                </a:lnTo>
                <a:lnTo>
                  <a:pt x="475601" y="792897"/>
                </a:lnTo>
                <a:lnTo>
                  <a:pt x="478574" y="790357"/>
                </a:lnTo>
                <a:lnTo>
                  <a:pt x="480689" y="787817"/>
                </a:lnTo>
                <a:lnTo>
                  <a:pt x="482671" y="786547"/>
                </a:lnTo>
                <a:lnTo>
                  <a:pt x="493109" y="786547"/>
                </a:lnTo>
                <a:lnTo>
                  <a:pt x="490995" y="785277"/>
                </a:lnTo>
                <a:lnTo>
                  <a:pt x="493043" y="784007"/>
                </a:lnTo>
                <a:lnTo>
                  <a:pt x="482605" y="784007"/>
                </a:lnTo>
                <a:lnTo>
                  <a:pt x="480623" y="782737"/>
                </a:lnTo>
                <a:lnTo>
                  <a:pt x="475601" y="776387"/>
                </a:lnTo>
                <a:close/>
              </a:path>
              <a:path w="607695" h="1044575">
                <a:moveTo>
                  <a:pt x="510617" y="776387"/>
                </a:moveTo>
                <a:lnTo>
                  <a:pt x="517290" y="785277"/>
                </a:lnTo>
                <a:lnTo>
                  <a:pt x="515242" y="786547"/>
                </a:lnTo>
                <a:lnTo>
                  <a:pt x="513722" y="787817"/>
                </a:lnTo>
                <a:lnTo>
                  <a:pt x="510154" y="791627"/>
                </a:lnTo>
                <a:lnTo>
                  <a:pt x="508172" y="792897"/>
                </a:lnTo>
                <a:lnTo>
                  <a:pt x="510683" y="792897"/>
                </a:lnTo>
                <a:lnTo>
                  <a:pt x="512136" y="791627"/>
                </a:lnTo>
                <a:lnTo>
                  <a:pt x="515704" y="787817"/>
                </a:lnTo>
                <a:lnTo>
                  <a:pt x="517686" y="786547"/>
                </a:lnTo>
                <a:lnTo>
                  <a:pt x="528191" y="786547"/>
                </a:lnTo>
                <a:lnTo>
                  <a:pt x="526076" y="785277"/>
                </a:lnTo>
                <a:lnTo>
                  <a:pt x="528125" y="784007"/>
                </a:lnTo>
                <a:lnTo>
                  <a:pt x="517620" y="784007"/>
                </a:lnTo>
                <a:lnTo>
                  <a:pt x="515638" y="782737"/>
                </a:lnTo>
                <a:lnTo>
                  <a:pt x="510617" y="776387"/>
                </a:lnTo>
                <a:close/>
              </a:path>
              <a:path w="607695" h="1044575">
                <a:moveTo>
                  <a:pt x="384520" y="767497"/>
                </a:moveTo>
                <a:lnTo>
                  <a:pt x="384292" y="767497"/>
                </a:lnTo>
                <a:lnTo>
                  <a:pt x="378942" y="784007"/>
                </a:lnTo>
                <a:lnTo>
                  <a:pt x="379110" y="784007"/>
                </a:lnTo>
                <a:lnTo>
                  <a:pt x="384520" y="767497"/>
                </a:lnTo>
                <a:close/>
              </a:path>
              <a:path w="607695" h="1044575">
                <a:moveTo>
                  <a:pt x="430015" y="776387"/>
                </a:moveTo>
                <a:lnTo>
                  <a:pt x="427571" y="776387"/>
                </a:lnTo>
                <a:lnTo>
                  <a:pt x="426051" y="778927"/>
                </a:lnTo>
                <a:lnTo>
                  <a:pt x="420502" y="784007"/>
                </a:lnTo>
                <a:lnTo>
                  <a:pt x="422946" y="784007"/>
                </a:lnTo>
                <a:lnTo>
                  <a:pt x="424466" y="782737"/>
                </a:lnTo>
                <a:lnTo>
                  <a:pt x="425853" y="781467"/>
                </a:lnTo>
                <a:lnTo>
                  <a:pt x="428033" y="778927"/>
                </a:lnTo>
                <a:lnTo>
                  <a:pt x="430015" y="776387"/>
                </a:lnTo>
                <a:close/>
              </a:path>
              <a:path w="607695" h="1044575">
                <a:moveTo>
                  <a:pt x="465097" y="776387"/>
                </a:moveTo>
                <a:lnTo>
                  <a:pt x="462652" y="776387"/>
                </a:lnTo>
                <a:lnTo>
                  <a:pt x="461133" y="778927"/>
                </a:lnTo>
                <a:lnTo>
                  <a:pt x="459745" y="780197"/>
                </a:lnTo>
                <a:lnTo>
                  <a:pt x="457565" y="782737"/>
                </a:lnTo>
                <a:lnTo>
                  <a:pt x="455583" y="784007"/>
                </a:lnTo>
                <a:lnTo>
                  <a:pt x="458028" y="784007"/>
                </a:lnTo>
                <a:lnTo>
                  <a:pt x="459547" y="782737"/>
                </a:lnTo>
                <a:lnTo>
                  <a:pt x="460935" y="781467"/>
                </a:lnTo>
                <a:lnTo>
                  <a:pt x="463115" y="778927"/>
                </a:lnTo>
                <a:lnTo>
                  <a:pt x="465097" y="776387"/>
                </a:lnTo>
                <a:close/>
              </a:path>
              <a:path w="607695" h="1044575">
                <a:moveTo>
                  <a:pt x="500112" y="776387"/>
                </a:moveTo>
                <a:lnTo>
                  <a:pt x="497668" y="776387"/>
                </a:lnTo>
                <a:lnTo>
                  <a:pt x="496214" y="778927"/>
                </a:lnTo>
                <a:lnTo>
                  <a:pt x="492647" y="782737"/>
                </a:lnTo>
                <a:lnTo>
                  <a:pt x="490665" y="784007"/>
                </a:lnTo>
                <a:lnTo>
                  <a:pt x="493043" y="784007"/>
                </a:lnTo>
                <a:lnTo>
                  <a:pt x="494563" y="782737"/>
                </a:lnTo>
                <a:lnTo>
                  <a:pt x="498130" y="778927"/>
                </a:lnTo>
                <a:lnTo>
                  <a:pt x="500112" y="776387"/>
                </a:lnTo>
                <a:close/>
              </a:path>
              <a:path w="607695" h="1044575">
                <a:moveTo>
                  <a:pt x="535194" y="776387"/>
                </a:moveTo>
                <a:lnTo>
                  <a:pt x="532749" y="776387"/>
                </a:lnTo>
                <a:lnTo>
                  <a:pt x="531296" y="778927"/>
                </a:lnTo>
                <a:lnTo>
                  <a:pt x="525680" y="784007"/>
                </a:lnTo>
                <a:lnTo>
                  <a:pt x="528125" y="784007"/>
                </a:lnTo>
                <a:lnTo>
                  <a:pt x="529644" y="782737"/>
                </a:lnTo>
                <a:lnTo>
                  <a:pt x="533212" y="778927"/>
                </a:lnTo>
                <a:lnTo>
                  <a:pt x="535194" y="776387"/>
                </a:lnTo>
                <a:close/>
              </a:path>
              <a:path w="607695" h="1044575">
                <a:moveTo>
                  <a:pt x="528191" y="767497"/>
                </a:moveTo>
                <a:lnTo>
                  <a:pt x="525746" y="767497"/>
                </a:lnTo>
                <a:lnTo>
                  <a:pt x="527728" y="770037"/>
                </a:lnTo>
                <a:lnTo>
                  <a:pt x="531296" y="773847"/>
                </a:lnTo>
                <a:lnTo>
                  <a:pt x="532749" y="775117"/>
                </a:lnTo>
                <a:lnTo>
                  <a:pt x="534863" y="776387"/>
                </a:lnTo>
                <a:lnTo>
                  <a:pt x="541102" y="776387"/>
                </a:lnTo>
                <a:lnTo>
                  <a:pt x="540366" y="778479"/>
                </a:lnTo>
                <a:lnTo>
                  <a:pt x="541552" y="775117"/>
                </a:lnTo>
                <a:lnTo>
                  <a:pt x="535260" y="775117"/>
                </a:lnTo>
                <a:lnTo>
                  <a:pt x="529710" y="770037"/>
                </a:lnTo>
                <a:lnTo>
                  <a:pt x="528191" y="767497"/>
                </a:lnTo>
                <a:close/>
              </a:path>
              <a:path w="607695" h="1044575">
                <a:moveTo>
                  <a:pt x="387997" y="767497"/>
                </a:moveTo>
                <a:lnTo>
                  <a:pt x="385552" y="767497"/>
                </a:lnTo>
                <a:lnTo>
                  <a:pt x="387534" y="770037"/>
                </a:lnTo>
                <a:lnTo>
                  <a:pt x="392555" y="775117"/>
                </a:lnTo>
                <a:lnTo>
                  <a:pt x="394604" y="776387"/>
                </a:lnTo>
                <a:lnTo>
                  <a:pt x="403456" y="776387"/>
                </a:lnTo>
                <a:lnTo>
                  <a:pt x="405505" y="775117"/>
                </a:lnTo>
                <a:lnTo>
                  <a:pt x="395000" y="775117"/>
                </a:lnTo>
                <a:lnTo>
                  <a:pt x="393018" y="772577"/>
                </a:lnTo>
                <a:lnTo>
                  <a:pt x="390904" y="771307"/>
                </a:lnTo>
                <a:lnTo>
                  <a:pt x="389450" y="770037"/>
                </a:lnTo>
                <a:lnTo>
                  <a:pt x="387997" y="767497"/>
                </a:lnTo>
                <a:close/>
              </a:path>
              <a:path w="607695" h="1044575">
                <a:moveTo>
                  <a:pt x="423012" y="767497"/>
                </a:moveTo>
                <a:lnTo>
                  <a:pt x="438538" y="776387"/>
                </a:lnTo>
                <a:lnTo>
                  <a:pt x="440586" y="775117"/>
                </a:lnTo>
                <a:lnTo>
                  <a:pt x="430081" y="775117"/>
                </a:lnTo>
                <a:lnTo>
                  <a:pt x="425919" y="771307"/>
                </a:lnTo>
                <a:lnTo>
                  <a:pt x="424466" y="770037"/>
                </a:lnTo>
                <a:lnTo>
                  <a:pt x="423012" y="767497"/>
                </a:lnTo>
                <a:close/>
              </a:path>
              <a:path w="607695" h="1044575">
                <a:moveTo>
                  <a:pt x="458094" y="767497"/>
                </a:moveTo>
                <a:lnTo>
                  <a:pt x="473553" y="776387"/>
                </a:lnTo>
                <a:lnTo>
                  <a:pt x="475601" y="775117"/>
                </a:lnTo>
                <a:lnTo>
                  <a:pt x="465097" y="775117"/>
                </a:lnTo>
                <a:lnTo>
                  <a:pt x="463115" y="772577"/>
                </a:lnTo>
                <a:lnTo>
                  <a:pt x="461001" y="771307"/>
                </a:lnTo>
                <a:lnTo>
                  <a:pt x="459547" y="770037"/>
                </a:lnTo>
                <a:lnTo>
                  <a:pt x="458094" y="767497"/>
                </a:lnTo>
                <a:close/>
              </a:path>
              <a:path w="607695" h="1044575">
                <a:moveTo>
                  <a:pt x="493109" y="767497"/>
                </a:moveTo>
                <a:lnTo>
                  <a:pt x="508569" y="776387"/>
                </a:lnTo>
                <a:lnTo>
                  <a:pt x="510683" y="775117"/>
                </a:lnTo>
                <a:lnTo>
                  <a:pt x="500178" y="775117"/>
                </a:lnTo>
                <a:lnTo>
                  <a:pt x="498196" y="772577"/>
                </a:lnTo>
                <a:lnTo>
                  <a:pt x="496016" y="771307"/>
                </a:lnTo>
                <a:lnTo>
                  <a:pt x="494629" y="770037"/>
                </a:lnTo>
                <a:lnTo>
                  <a:pt x="493109" y="767497"/>
                </a:lnTo>
                <a:close/>
              </a:path>
              <a:path w="607695" h="1044575">
                <a:moveTo>
                  <a:pt x="412574" y="767497"/>
                </a:moveTo>
                <a:lnTo>
                  <a:pt x="410063" y="767497"/>
                </a:lnTo>
                <a:lnTo>
                  <a:pt x="405042" y="772577"/>
                </a:lnTo>
                <a:lnTo>
                  <a:pt x="403060" y="775117"/>
                </a:lnTo>
                <a:lnTo>
                  <a:pt x="405505" y="775117"/>
                </a:lnTo>
                <a:lnTo>
                  <a:pt x="407024" y="773847"/>
                </a:lnTo>
                <a:lnTo>
                  <a:pt x="408412" y="772577"/>
                </a:lnTo>
                <a:lnTo>
                  <a:pt x="410592" y="770037"/>
                </a:lnTo>
                <a:lnTo>
                  <a:pt x="412574" y="767497"/>
                </a:lnTo>
                <a:close/>
              </a:path>
              <a:path w="607695" h="1044575">
                <a:moveTo>
                  <a:pt x="447655" y="767497"/>
                </a:moveTo>
                <a:lnTo>
                  <a:pt x="445079" y="767497"/>
                </a:lnTo>
                <a:lnTo>
                  <a:pt x="440058" y="772577"/>
                </a:lnTo>
                <a:lnTo>
                  <a:pt x="438076" y="775117"/>
                </a:lnTo>
                <a:lnTo>
                  <a:pt x="440586" y="775117"/>
                </a:lnTo>
                <a:lnTo>
                  <a:pt x="442106" y="773847"/>
                </a:lnTo>
                <a:lnTo>
                  <a:pt x="443493" y="772577"/>
                </a:lnTo>
                <a:lnTo>
                  <a:pt x="445673" y="770037"/>
                </a:lnTo>
                <a:lnTo>
                  <a:pt x="447655" y="767497"/>
                </a:lnTo>
                <a:close/>
              </a:path>
              <a:path w="607695" h="1044575">
                <a:moveTo>
                  <a:pt x="482671" y="767497"/>
                </a:moveTo>
                <a:lnTo>
                  <a:pt x="480160" y="767497"/>
                </a:lnTo>
                <a:lnTo>
                  <a:pt x="475139" y="772577"/>
                </a:lnTo>
                <a:lnTo>
                  <a:pt x="473157" y="775117"/>
                </a:lnTo>
                <a:lnTo>
                  <a:pt x="475601" y="775117"/>
                </a:lnTo>
                <a:lnTo>
                  <a:pt x="480689" y="770037"/>
                </a:lnTo>
                <a:lnTo>
                  <a:pt x="482671" y="767497"/>
                </a:lnTo>
                <a:close/>
              </a:path>
              <a:path w="607695" h="1044575">
                <a:moveTo>
                  <a:pt x="517686" y="767497"/>
                </a:moveTo>
                <a:lnTo>
                  <a:pt x="515242" y="767497"/>
                </a:lnTo>
                <a:lnTo>
                  <a:pt x="513722" y="770037"/>
                </a:lnTo>
                <a:lnTo>
                  <a:pt x="510154" y="772577"/>
                </a:lnTo>
                <a:lnTo>
                  <a:pt x="508172" y="775117"/>
                </a:lnTo>
                <a:lnTo>
                  <a:pt x="510683" y="775117"/>
                </a:lnTo>
                <a:lnTo>
                  <a:pt x="512136" y="773847"/>
                </a:lnTo>
                <a:lnTo>
                  <a:pt x="515704" y="770037"/>
                </a:lnTo>
                <a:lnTo>
                  <a:pt x="517686" y="767497"/>
                </a:lnTo>
                <a:close/>
              </a:path>
              <a:path w="607695" h="1044575">
                <a:moveTo>
                  <a:pt x="544690" y="766227"/>
                </a:moveTo>
                <a:lnTo>
                  <a:pt x="541552" y="775117"/>
                </a:lnTo>
                <a:lnTo>
                  <a:pt x="541718" y="775117"/>
                </a:lnTo>
                <a:lnTo>
                  <a:pt x="544690" y="766227"/>
                </a:lnTo>
                <a:close/>
              </a:path>
              <a:path w="607695" h="1044575">
                <a:moveTo>
                  <a:pt x="403456" y="757337"/>
                </a:moveTo>
                <a:lnTo>
                  <a:pt x="394604" y="757337"/>
                </a:lnTo>
                <a:lnTo>
                  <a:pt x="392555" y="758607"/>
                </a:lnTo>
                <a:lnTo>
                  <a:pt x="389582" y="762417"/>
                </a:lnTo>
                <a:lnTo>
                  <a:pt x="387468" y="763687"/>
                </a:lnTo>
                <a:lnTo>
                  <a:pt x="385486" y="766227"/>
                </a:lnTo>
                <a:lnTo>
                  <a:pt x="384935" y="766227"/>
                </a:lnTo>
                <a:lnTo>
                  <a:pt x="384520" y="767497"/>
                </a:lnTo>
                <a:lnTo>
                  <a:pt x="385817" y="767497"/>
                </a:lnTo>
                <a:lnTo>
                  <a:pt x="387931" y="766227"/>
                </a:lnTo>
                <a:lnTo>
                  <a:pt x="392952" y="761147"/>
                </a:lnTo>
                <a:lnTo>
                  <a:pt x="394934" y="758607"/>
                </a:lnTo>
                <a:lnTo>
                  <a:pt x="405438" y="758607"/>
                </a:lnTo>
                <a:lnTo>
                  <a:pt x="403456" y="757337"/>
                </a:lnTo>
                <a:close/>
              </a:path>
              <a:path w="607695" h="1044575">
                <a:moveTo>
                  <a:pt x="405438" y="758607"/>
                </a:moveTo>
                <a:lnTo>
                  <a:pt x="420898" y="767497"/>
                </a:lnTo>
                <a:lnTo>
                  <a:pt x="422946" y="766227"/>
                </a:lnTo>
                <a:lnTo>
                  <a:pt x="412508" y="766227"/>
                </a:lnTo>
                <a:lnTo>
                  <a:pt x="410460" y="763687"/>
                </a:lnTo>
                <a:lnTo>
                  <a:pt x="408411" y="762417"/>
                </a:lnTo>
                <a:lnTo>
                  <a:pt x="406958" y="759877"/>
                </a:lnTo>
                <a:lnTo>
                  <a:pt x="405438" y="758607"/>
                </a:lnTo>
                <a:close/>
              </a:path>
              <a:path w="607695" h="1044575">
                <a:moveTo>
                  <a:pt x="440520" y="758607"/>
                </a:moveTo>
                <a:lnTo>
                  <a:pt x="455980" y="767497"/>
                </a:lnTo>
                <a:lnTo>
                  <a:pt x="458028" y="766227"/>
                </a:lnTo>
                <a:lnTo>
                  <a:pt x="447589" y="766227"/>
                </a:lnTo>
                <a:lnTo>
                  <a:pt x="445541" y="763687"/>
                </a:lnTo>
                <a:lnTo>
                  <a:pt x="443493" y="762417"/>
                </a:lnTo>
                <a:lnTo>
                  <a:pt x="442040" y="759877"/>
                </a:lnTo>
                <a:lnTo>
                  <a:pt x="440520" y="758607"/>
                </a:lnTo>
                <a:close/>
              </a:path>
              <a:path w="607695" h="1044575">
                <a:moveTo>
                  <a:pt x="475601" y="758607"/>
                </a:moveTo>
                <a:lnTo>
                  <a:pt x="473091" y="758607"/>
                </a:lnTo>
                <a:lnTo>
                  <a:pt x="475073" y="761147"/>
                </a:lnTo>
                <a:lnTo>
                  <a:pt x="478641" y="764957"/>
                </a:lnTo>
                <a:lnTo>
                  <a:pt x="480160" y="766227"/>
                </a:lnTo>
                <a:lnTo>
                  <a:pt x="482274" y="767497"/>
                </a:lnTo>
                <a:lnTo>
                  <a:pt x="490995" y="767497"/>
                </a:lnTo>
                <a:lnTo>
                  <a:pt x="493043" y="766227"/>
                </a:lnTo>
                <a:lnTo>
                  <a:pt x="482605" y="766227"/>
                </a:lnTo>
                <a:lnTo>
                  <a:pt x="480623" y="763687"/>
                </a:lnTo>
                <a:lnTo>
                  <a:pt x="475601" y="758607"/>
                </a:lnTo>
                <a:close/>
              </a:path>
              <a:path w="607695" h="1044575">
                <a:moveTo>
                  <a:pt x="510617" y="758607"/>
                </a:moveTo>
                <a:lnTo>
                  <a:pt x="526076" y="767497"/>
                </a:lnTo>
                <a:lnTo>
                  <a:pt x="528125" y="766227"/>
                </a:lnTo>
                <a:lnTo>
                  <a:pt x="517620" y="766227"/>
                </a:lnTo>
                <a:lnTo>
                  <a:pt x="515638" y="763687"/>
                </a:lnTo>
                <a:lnTo>
                  <a:pt x="510617" y="758607"/>
                </a:lnTo>
                <a:close/>
              </a:path>
              <a:path w="607695" h="1044575">
                <a:moveTo>
                  <a:pt x="389017" y="753527"/>
                </a:moveTo>
                <a:lnTo>
                  <a:pt x="384873" y="766227"/>
                </a:lnTo>
                <a:lnTo>
                  <a:pt x="389071" y="753585"/>
                </a:lnTo>
                <a:close/>
              </a:path>
              <a:path w="607695" h="1044575">
                <a:moveTo>
                  <a:pt x="438538" y="757337"/>
                </a:moveTo>
                <a:lnTo>
                  <a:pt x="429619" y="757337"/>
                </a:lnTo>
                <a:lnTo>
                  <a:pt x="427571" y="758607"/>
                </a:lnTo>
                <a:lnTo>
                  <a:pt x="426051" y="759877"/>
                </a:lnTo>
                <a:lnTo>
                  <a:pt x="424664" y="762417"/>
                </a:lnTo>
                <a:lnTo>
                  <a:pt x="420502" y="766227"/>
                </a:lnTo>
                <a:lnTo>
                  <a:pt x="430015" y="758607"/>
                </a:lnTo>
                <a:lnTo>
                  <a:pt x="440520" y="758607"/>
                </a:lnTo>
                <a:lnTo>
                  <a:pt x="438538" y="757337"/>
                </a:lnTo>
                <a:close/>
              </a:path>
              <a:path w="607695" h="1044575">
                <a:moveTo>
                  <a:pt x="473553" y="757337"/>
                </a:moveTo>
                <a:lnTo>
                  <a:pt x="464700" y="757337"/>
                </a:lnTo>
                <a:lnTo>
                  <a:pt x="462652" y="758607"/>
                </a:lnTo>
                <a:lnTo>
                  <a:pt x="461133" y="759877"/>
                </a:lnTo>
                <a:lnTo>
                  <a:pt x="459745" y="762417"/>
                </a:lnTo>
                <a:lnTo>
                  <a:pt x="457565" y="763687"/>
                </a:lnTo>
                <a:lnTo>
                  <a:pt x="455583" y="766227"/>
                </a:lnTo>
                <a:lnTo>
                  <a:pt x="458028" y="766227"/>
                </a:lnTo>
                <a:lnTo>
                  <a:pt x="459547" y="764957"/>
                </a:lnTo>
                <a:lnTo>
                  <a:pt x="460935" y="763687"/>
                </a:lnTo>
                <a:lnTo>
                  <a:pt x="463115" y="761147"/>
                </a:lnTo>
                <a:lnTo>
                  <a:pt x="465097" y="758607"/>
                </a:lnTo>
                <a:lnTo>
                  <a:pt x="475601" y="758607"/>
                </a:lnTo>
                <a:lnTo>
                  <a:pt x="473553" y="757337"/>
                </a:lnTo>
                <a:close/>
              </a:path>
              <a:path w="607695" h="1044575">
                <a:moveTo>
                  <a:pt x="508569" y="757337"/>
                </a:moveTo>
                <a:lnTo>
                  <a:pt x="490665" y="766227"/>
                </a:lnTo>
                <a:lnTo>
                  <a:pt x="493043" y="766227"/>
                </a:lnTo>
                <a:lnTo>
                  <a:pt x="494563" y="764957"/>
                </a:lnTo>
                <a:lnTo>
                  <a:pt x="498130" y="761147"/>
                </a:lnTo>
                <a:lnTo>
                  <a:pt x="500112" y="758607"/>
                </a:lnTo>
                <a:lnTo>
                  <a:pt x="510617" y="758607"/>
                </a:lnTo>
                <a:lnTo>
                  <a:pt x="508569" y="757337"/>
                </a:lnTo>
                <a:close/>
              </a:path>
              <a:path w="607695" h="1044575">
                <a:moveTo>
                  <a:pt x="543584" y="757337"/>
                </a:moveTo>
                <a:lnTo>
                  <a:pt x="534863" y="757337"/>
                </a:lnTo>
                <a:lnTo>
                  <a:pt x="532749" y="758607"/>
                </a:lnTo>
                <a:lnTo>
                  <a:pt x="531296" y="759877"/>
                </a:lnTo>
                <a:lnTo>
                  <a:pt x="525680" y="766227"/>
                </a:lnTo>
                <a:lnTo>
                  <a:pt x="528125" y="766227"/>
                </a:lnTo>
                <a:lnTo>
                  <a:pt x="529644" y="764957"/>
                </a:lnTo>
                <a:lnTo>
                  <a:pt x="533212" y="761147"/>
                </a:lnTo>
                <a:lnTo>
                  <a:pt x="535194" y="758607"/>
                </a:lnTo>
                <a:lnTo>
                  <a:pt x="545698" y="758607"/>
                </a:lnTo>
                <a:lnTo>
                  <a:pt x="543584" y="757337"/>
                </a:lnTo>
                <a:close/>
              </a:path>
              <a:path w="607695" h="1044575">
                <a:moveTo>
                  <a:pt x="546081" y="762134"/>
                </a:moveTo>
                <a:lnTo>
                  <a:pt x="544690" y="766227"/>
                </a:lnTo>
                <a:lnTo>
                  <a:pt x="546312" y="762417"/>
                </a:lnTo>
                <a:lnTo>
                  <a:pt x="546081" y="762134"/>
                </a:lnTo>
                <a:close/>
              </a:path>
              <a:path w="607695" h="1044575">
                <a:moveTo>
                  <a:pt x="545698" y="758607"/>
                </a:moveTo>
                <a:lnTo>
                  <a:pt x="543188" y="758607"/>
                </a:lnTo>
                <a:lnTo>
                  <a:pt x="546081" y="762134"/>
                </a:lnTo>
                <a:lnTo>
                  <a:pt x="546873" y="759803"/>
                </a:lnTo>
                <a:lnTo>
                  <a:pt x="545698" y="758607"/>
                </a:lnTo>
                <a:close/>
              </a:path>
              <a:path w="607695" h="1044575">
                <a:moveTo>
                  <a:pt x="549234" y="753527"/>
                </a:moveTo>
                <a:lnTo>
                  <a:pt x="548843" y="754004"/>
                </a:lnTo>
                <a:lnTo>
                  <a:pt x="546873" y="759803"/>
                </a:lnTo>
                <a:lnTo>
                  <a:pt x="549234" y="753527"/>
                </a:lnTo>
                <a:close/>
              </a:path>
              <a:path w="607695" h="1044575">
                <a:moveTo>
                  <a:pt x="389847" y="751212"/>
                </a:moveTo>
                <a:lnTo>
                  <a:pt x="389071" y="753585"/>
                </a:lnTo>
                <a:lnTo>
                  <a:pt x="392555" y="757337"/>
                </a:lnTo>
                <a:lnTo>
                  <a:pt x="395000" y="757337"/>
                </a:lnTo>
                <a:lnTo>
                  <a:pt x="393018" y="754797"/>
                </a:lnTo>
                <a:lnTo>
                  <a:pt x="390904" y="752257"/>
                </a:lnTo>
                <a:lnTo>
                  <a:pt x="389847" y="751212"/>
                </a:lnTo>
                <a:close/>
              </a:path>
              <a:path w="607695" h="1044575">
                <a:moveTo>
                  <a:pt x="420898" y="748447"/>
                </a:moveTo>
                <a:lnTo>
                  <a:pt x="412177" y="748447"/>
                </a:lnTo>
                <a:lnTo>
                  <a:pt x="410036" y="749745"/>
                </a:lnTo>
                <a:lnTo>
                  <a:pt x="405042" y="754797"/>
                </a:lnTo>
                <a:lnTo>
                  <a:pt x="403060" y="757337"/>
                </a:lnTo>
                <a:lnTo>
                  <a:pt x="405505" y="757337"/>
                </a:lnTo>
                <a:lnTo>
                  <a:pt x="407024" y="756067"/>
                </a:lnTo>
                <a:lnTo>
                  <a:pt x="408411" y="753527"/>
                </a:lnTo>
                <a:lnTo>
                  <a:pt x="410592" y="752257"/>
                </a:lnTo>
                <a:lnTo>
                  <a:pt x="412574" y="749717"/>
                </a:lnTo>
                <a:lnTo>
                  <a:pt x="423012" y="749717"/>
                </a:lnTo>
                <a:lnTo>
                  <a:pt x="420898" y="748447"/>
                </a:lnTo>
                <a:close/>
              </a:path>
              <a:path w="607695" h="1044575">
                <a:moveTo>
                  <a:pt x="423012" y="749717"/>
                </a:moveTo>
                <a:lnTo>
                  <a:pt x="420568" y="749717"/>
                </a:lnTo>
                <a:lnTo>
                  <a:pt x="422616" y="752257"/>
                </a:lnTo>
                <a:lnTo>
                  <a:pt x="424664" y="753527"/>
                </a:lnTo>
                <a:lnTo>
                  <a:pt x="426117" y="756067"/>
                </a:lnTo>
                <a:lnTo>
                  <a:pt x="427637" y="757337"/>
                </a:lnTo>
                <a:lnTo>
                  <a:pt x="430081" y="757337"/>
                </a:lnTo>
                <a:lnTo>
                  <a:pt x="425919" y="752257"/>
                </a:lnTo>
                <a:lnTo>
                  <a:pt x="423012" y="749717"/>
                </a:lnTo>
                <a:close/>
              </a:path>
              <a:path w="607695" h="1044575">
                <a:moveTo>
                  <a:pt x="455980" y="748447"/>
                </a:moveTo>
                <a:lnTo>
                  <a:pt x="447193" y="748447"/>
                </a:lnTo>
                <a:lnTo>
                  <a:pt x="445051" y="749745"/>
                </a:lnTo>
                <a:lnTo>
                  <a:pt x="440057" y="754797"/>
                </a:lnTo>
                <a:lnTo>
                  <a:pt x="438075" y="757337"/>
                </a:lnTo>
                <a:lnTo>
                  <a:pt x="440586" y="757337"/>
                </a:lnTo>
                <a:lnTo>
                  <a:pt x="442106" y="756067"/>
                </a:lnTo>
                <a:lnTo>
                  <a:pt x="443493" y="753527"/>
                </a:lnTo>
                <a:lnTo>
                  <a:pt x="445673" y="752257"/>
                </a:lnTo>
                <a:lnTo>
                  <a:pt x="447655" y="749717"/>
                </a:lnTo>
                <a:lnTo>
                  <a:pt x="458094" y="749717"/>
                </a:lnTo>
                <a:lnTo>
                  <a:pt x="455980" y="748447"/>
                </a:lnTo>
                <a:close/>
              </a:path>
              <a:path w="607695" h="1044575">
                <a:moveTo>
                  <a:pt x="458094" y="749717"/>
                </a:moveTo>
                <a:lnTo>
                  <a:pt x="455649" y="749717"/>
                </a:lnTo>
                <a:lnTo>
                  <a:pt x="457697" y="752257"/>
                </a:lnTo>
                <a:lnTo>
                  <a:pt x="459745" y="753527"/>
                </a:lnTo>
                <a:lnTo>
                  <a:pt x="461199" y="756067"/>
                </a:lnTo>
                <a:lnTo>
                  <a:pt x="462718" y="757337"/>
                </a:lnTo>
                <a:lnTo>
                  <a:pt x="465097" y="757337"/>
                </a:lnTo>
                <a:lnTo>
                  <a:pt x="463115" y="754797"/>
                </a:lnTo>
                <a:lnTo>
                  <a:pt x="461001" y="752257"/>
                </a:lnTo>
                <a:lnTo>
                  <a:pt x="458094" y="749717"/>
                </a:lnTo>
                <a:close/>
              </a:path>
              <a:path w="607695" h="1044575">
                <a:moveTo>
                  <a:pt x="490995" y="748447"/>
                </a:moveTo>
                <a:lnTo>
                  <a:pt x="482274" y="748447"/>
                </a:lnTo>
                <a:lnTo>
                  <a:pt x="480132" y="749745"/>
                </a:lnTo>
                <a:lnTo>
                  <a:pt x="475139" y="754797"/>
                </a:lnTo>
                <a:lnTo>
                  <a:pt x="473157" y="757337"/>
                </a:lnTo>
                <a:lnTo>
                  <a:pt x="475601" y="757337"/>
                </a:lnTo>
                <a:lnTo>
                  <a:pt x="480689" y="752257"/>
                </a:lnTo>
                <a:lnTo>
                  <a:pt x="482671" y="749717"/>
                </a:lnTo>
                <a:lnTo>
                  <a:pt x="493109" y="749717"/>
                </a:lnTo>
                <a:lnTo>
                  <a:pt x="490995" y="748447"/>
                </a:lnTo>
                <a:close/>
              </a:path>
              <a:path w="607695" h="1044575">
                <a:moveTo>
                  <a:pt x="493109" y="749717"/>
                </a:moveTo>
                <a:lnTo>
                  <a:pt x="490665" y="749717"/>
                </a:lnTo>
                <a:lnTo>
                  <a:pt x="494827" y="753527"/>
                </a:lnTo>
                <a:lnTo>
                  <a:pt x="496214" y="756067"/>
                </a:lnTo>
                <a:lnTo>
                  <a:pt x="497734" y="757337"/>
                </a:lnTo>
                <a:lnTo>
                  <a:pt x="500178" y="757337"/>
                </a:lnTo>
                <a:lnTo>
                  <a:pt x="498196" y="754797"/>
                </a:lnTo>
                <a:lnTo>
                  <a:pt x="496016" y="752257"/>
                </a:lnTo>
                <a:lnTo>
                  <a:pt x="494629" y="750987"/>
                </a:lnTo>
                <a:lnTo>
                  <a:pt x="493109" y="749717"/>
                </a:lnTo>
                <a:close/>
              </a:path>
              <a:path w="607695" h="1044575">
                <a:moveTo>
                  <a:pt x="526076" y="748447"/>
                </a:moveTo>
                <a:lnTo>
                  <a:pt x="508172" y="757337"/>
                </a:lnTo>
                <a:lnTo>
                  <a:pt x="510683" y="757337"/>
                </a:lnTo>
                <a:lnTo>
                  <a:pt x="512136" y="756067"/>
                </a:lnTo>
                <a:lnTo>
                  <a:pt x="515704" y="752257"/>
                </a:lnTo>
                <a:lnTo>
                  <a:pt x="517686" y="749717"/>
                </a:lnTo>
                <a:lnTo>
                  <a:pt x="528191" y="749717"/>
                </a:lnTo>
                <a:lnTo>
                  <a:pt x="526076" y="748447"/>
                </a:lnTo>
                <a:close/>
              </a:path>
              <a:path w="607695" h="1044575">
                <a:moveTo>
                  <a:pt x="528191" y="749717"/>
                </a:moveTo>
                <a:lnTo>
                  <a:pt x="525746" y="749717"/>
                </a:lnTo>
                <a:lnTo>
                  <a:pt x="527728" y="752257"/>
                </a:lnTo>
                <a:lnTo>
                  <a:pt x="531296" y="756067"/>
                </a:lnTo>
                <a:lnTo>
                  <a:pt x="532749" y="757337"/>
                </a:lnTo>
                <a:lnTo>
                  <a:pt x="535260" y="757337"/>
                </a:lnTo>
                <a:lnTo>
                  <a:pt x="531098" y="752257"/>
                </a:lnTo>
                <a:lnTo>
                  <a:pt x="529710" y="750987"/>
                </a:lnTo>
                <a:lnTo>
                  <a:pt x="528191" y="749717"/>
                </a:lnTo>
                <a:close/>
              </a:path>
              <a:path w="607695" h="1044575">
                <a:moveTo>
                  <a:pt x="550290" y="749745"/>
                </a:moveTo>
                <a:lnTo>
                  <a:pt x="548803" y="750987"/>
                </a:lnTo>
                <a:lnTo>
                  <a:pt x="545236" y="754797"/>
                </a:lnTo>
                <a:lnTo>
                  <a:pt x="543254" y="757337"/>
                </a:lnTo>
                <a:lnTo>
                  <a:pt x="545698" y="757337"/>
                </a:lnTo>
                <a:lnTo>
                  <a:pt x="547152" y="756067"/>
                </a:lnTo>
                <a:lnTo>
                  <a:pt x="548843" y="754004"/>
                </a:lnTo>
                <a:lnTo>
                  <a:pt x="550290" y="749745"/>
                </a:lnTo>
                <a:close/>
              </a:path>
              <a:path w="607695" h="1044575">
                <a:moveTo>
                  <a:pt x="392509" y="743075"/>
                </a:moveTo>
                <a:lnTo>
                  <a:pt x="392194" y="743367"/>
                </a:lnTo>
                <a:lnTo>
                  <a:pt x="389620" y="750987"/>
                </a:lnTo>
                <a:lnTo>
                  <a:pt x="389847" y="751212"/>
                </a:lnTo>
                <a:lnTo>
                  <a:pt x="392509" y="743075"/>
                </a:lnTo>
                <a:close/>
              </a:path>
              <a:path w="607695" h="1044575">
                <a:moveTo>
                  <a:pt x="550941" y="748447"/>
                </a:moveTo>
                <a:lnTo>
                  <a:pt x="550731" y="748447"/>
                </a:lnTo>
                <a:lnTo>
                  <a:pt x="550290" y="749745"/>
                </a:lnTo>
                <a:lnTo>
                  <a:pt x="550438" y="749717"/>
                </a:lnTo>
                <a:lnTo>
                  <a:pt x="550941" y="748447"/>
                </a:lnTo>
                <a:close/>
              </a:path>
              <a:path w="607695" h="1044575">
                <a:moveTo>
                  <a:pt x="405438" y="740827"/>
                </a:moveTo>
                <a:lnTo>
                  <a:pt x="402994" y="740827"/>
                </a:lnTo>
                <a:lnTo>
                  <a:pt x="405042" y="743367"/>
                </a:lnTo>
                <a:lnTo>
                  <a:pt x="407090" y="744637"/>
                </a:lnTo>
                <a:lnTo>
                  <a:pt x="408544" y="745907"/>
                </a:lnTo>
                <a:lnTo>
                  <a:pt x="409997" y="748447"/>
                </a:lnTo>
                <a:lnTo>
                  <a:pt x="412508" y="748447"/>
                </a:lnTo>
                <a:lnTo>
                  <a:pt x="408411" y="743367"/>
                </a:lnTo>
                <a:lnTo>
                  <a:pt x="406958" y="742097"/>
                </a:lnTo>
                <a:lnTo>
                  <a:pt x="405438" y="740827"/>
                </a:lnTo>
                <a:close/>
              </a:path>
              <a:path w="607695" h="1044575">
                <a:moveTo>
                  <a:pt x="438538" y="739557"/>
                </a:moveTo>
                <a:lnTo>
                  <a:pt x="420502" y="748447"/>
                </a:lnTo>
                <a:lnTo>
                  <a:pt x="422946" y="748447"/>
                </a:lnTo>
                <a:lnTo>
                  <a:pt x="424466" y="745907"/>
                </a:lnTo>
                <a:lnTo>
                  <a:pt x="425853" y="744637"/>
                </a:lnTo>
                <a:lnTo>
                  <a:pt x="428033" y="743367"/>
                </a:lnTo>
                <a:lnTo>
                  <a:pt x="430015" y="740827"/>
                </a:lnTo>
                <a:lnTo>
                  <a:pt x="440520" y="740827"/>
                </a:lnTo>
                <a:lnTo>
                  <a:pt x="438538" y="739557"/>
                </a:lnTo>
                <a:close/>
              </a:path>
              <a:path w="607695" h="1044575">
                <a:moveTo>
                  <a:pt x="440520" y="740827"/>
                </a:moveTo>
                <a:lnTo>
                  <a:pt x="438009" y="740827"/>
                </a:lnTo>
                <a:lnTo>
                  <a:pt x="440057" y="743367"/>
                </a:lnTo>
                <a:lnTo>
                  <a:pt x="442106" y="744637"/>
                </a:lnTo>
                <a:lnTo>
                  <a:pt x="445079" y="748447"/>
                </a:lnTo>
                <a:lnTo>
                  <a:pt x="447589" y="748447"/>
                </a:lnTo>
                <a:lnTo>
                  <a:pt x="443493" y="743367"/>
                </a:lnTo>
                <a:lnTo>
                  <a:pt x="442039" y="742097"/>
                </a:lnTo>
                <a:lnTo>
                  <a:pt x="440520" y="740827"/>
                </a:lnTo>
                <a:close/>
              </a:path>
              <a:path w="607695" h="1044575">
                <a:moveTo>
                  <a:pt x="473553" y="739557"/>
                </a:moveTo>
                <a:lnTo>
                  <a:pt x="455583" y="748447"/>
                </a:lnTo>
                <a:lnTo>
                  <a:pt x="458028" y="748447"/>
                </a:lnTo>
                <a:lnTo>
                  <a:pt x="459547" y="745907"/>
                </a:lnTo>
                <a:lnTo>
                  <a:pt x="460935" y="744637"/>
                </a:lnTo>
                <a:lnTo>
                  <a:pt x="463115" y="743367"/>
                </a:lnTo>
                <a:lnTo>
                  <a:pt x="465097" y="740827"/>
                </a:lnTo>
                <a:lnTo>
                  <a:pt x="475601" y="740827"/>
                </a:lnTo>
                <a:lnTo>
                  <a:pt x="473553" y="739557"/>
                </a:lnTo>
                <a:close/>
              </a:path>
              <a:path w="607695" h="1044575">
                <a:moveTo>
                  <a:pt x="475601" y="740827"/>
                </a:moveTo>
                <a:lnTo>
                  <a:pt x="473091" y="740827"/>
                </a:lnTo>
                <a:lnTo>
                  <a:pt x="475073" y="743367"/>
                </a:lnTo>
                <a:lnTo>
                  <a:pt x="480160" y="748447"/>
                </a:lnTo>
                <a:lnTo>
                  <a:pt x="482605" y="748447"/>
                </a:lnTo>
                <a:lnTo>
                  <a:pt x="480623" y="745907"/>
                </a:lnTo>
                <a:lnTo>
                  <a:pt x="475601" y="740827"/>
                </a:lnTo>
                <a:close/>
              </a:path>
              <a:path w="607695" h="1044575">
                <a:moveTo>
                  <a:pt x="508569" y="739557"/>
                </a:moveTo>
                <a:lnTo>
                  <a:pt x="490665" y="748447"/>
                </a:lnTo>
                <a:lnTo>
                  <a:pt x="493043" y="748447"/>
                </a:lnTo>
                <a:lnTo>
                  <a:pt x="494563" y="745907"/>
                </a:lnTo>
                <a:lnTo>
                  <a:pt x="498130" y="743367"/>
                </a:lnTo>
                <a:lnTo>
                  <a:pt x="500112" y="740827"/>
                </a:lnTo>
                <a:lnTo>
                  <a:pt x="510617" y="740827"/>
                </a:lnTo>
                <a:lnTo>
                  <a:pt x="508569" y="739557"/>
                </a:lnTo>
                <a:close/>
              </a:path>
              <a:path w="607695" h="1044575">
                <a:moveTo>
                  <a:pt x="510617" y="740827"/>
                </a:moveTo>
                <a:lnTo>
                  <a:pt x="508106" y="740827"/>
                </a:lnTo>
                <a:lnTo>
                  <a:pt x="513656" y="745907"/>
                </a:lnTo>
                <a:lnTo>
                  <a:pt x="515175" y="748447"/>
                </a:lnTo>
                <a:lnTo>
                  <a:pt x="517620" y="748447"/>
                </a:lnTo>
                <a:lnTo>
                  <a:pt x="515638" y="745907"/>
                </a:lnTo>
                <a:lnTo>
                  <a:pt x="510617" y="740827"/>
                </a:lnTo>
                <a:close/>
              </a:path>
              <a:path w="607695" h="1044575">
                <a:moveTo>
                  <a:pt x="543584" y="739557"/>
                </a:moveTo>
                <a:lnTo>
                  <a:pt x="534863" y="739557"/>
                </a:lnTo>
                <a:lnTo>
                  <a:pt x="532749" y="740827"/>
                </a:lnTo>
                <a:lnTo>
                  <a:pt x="531296" y="742097"/>
                </a:lnTo>
                <a:lnTo>
                  <a:pt x="525680" y="748447"/>
                </a:lnTo>
                <a:lnTo>
                  <a:pt x="528125" y="748447"/>
                </a:lnTo>
                <a:lnTo>
                  <a:pt x="529644" y="745907"/>
                </a:lnTo>
                <a:lnTo>
                  <a:pt x="533212" y="743367"/>
                </a:lnTo>
                <a:lnTo>
                  <a:pt x="535194" y="740827"/>
                </a:lnTo>
                <a:lnTo>
                  <a:pt x="545698" y="740827"/>
                </a:lnTo>
                <a:lnTo>
                  <a:pt x="543584" y="739557"/>
                </a:lnTo>
                <a:close/>
              </a:path>
              <a:path w="607695" h="1044575">
                <a:moveTo>
                  <a:pt x="545698" y="740827"/>
                </a:moveTo>
                <a:lnTo>
                  <a:pt x="543188" y="740827"/>
                </a:lnTo>
                <a:lnTo>
                  <a:pt x="548737" y="745907"/>
                </a:lnTo>
                <a:lnTo>
                  <a:pt x="550257" y="748447"/>
                </a:lnTo>
                <a:lnTo>
                  <a:pt x="550731" y="748447"/>
                </a:lnTo>
                <a:lnTo>
                  <a:pt x="551251" y="746915"/>
                </a:lnTo>
                <a:lnTo>
                  <a:pt x="547152" y="742097"/>
                </a:lnTo>
                <a:lnTo>
                  <a:pt x="545698" y="740827"/>
                </a:lnTo>
                <a:close/>
              </a:path>
              <a:path w="607695" h="1044575">
                <a:moveTo>
                  <a:pt x="556562" y="731937"/>
                </a:moveTo>
                <a:lnTo>
                  <a:pt x="556339" y="731937"/>
                </a:lnTo>
                <a:lnTo>
                  <a:pt x="551251" y="746915"/>
                </a:lnTo>
                <a:lnTo>
                  <a:pt x="551474" y="747177"/>
                </a:lnTo>
                <a:lnTo>
                  <a:pt x="556562" y="731937"/>
                </a:lnTo>
                <a:close/>
              </a:path>
              <a:path w="607695" h="1044575">
                <a:moveTo>
                  <a:pt x="403456" y="739557"/>
                </a:moveTo>
                <a:lnTo>
                  <a:pt x="394604" y="739557"/>
                </a:lnTo>
                <a:lnTo>
                  <a:pt x="393255" y="740795"/>
                </a:lnTo>
                <a:lnTo>
                  <a:pt x="392509" y="743075"/>
                </a:lnTo>
                <a:lnTo>
                  <a:pt x="394934" y="740827"/>
                </a:lnTo>
                <a:lnTo>
                  <a:pt x="405438" y="740827"/>
                </a:lnTo>
                <a:lnTo>
                  <a:pt x="403456" y="739557"/>
                </a:lnTo>
                <a:close/>
              </a:path>
              <a:path w="607695" h="1044575">
                <a:moveTo>
                  <a:pt x="393660" y="739557"/>
                </a:moveTo>
                <a:lnTo>
                  <a:pt x="393219" y="740827"/>
                </a:lnTo>
                <a:lnTo>
                  <a:pt x="393660" y="739557"/>
                </a:lnTo>
                <a:close/>
              </a:path>
              <a:path w="607695" h="1044575">
                <a:moveTo>
                  <a:pt x="394063" y="738324"/>
                </a:moveTo>
                <a:lnTo>
                  <a:pt x="393660" y="739557"/>
                </a:lnTo>
                <a:lnTo>
                  <a:pt x="395000" y="739557"/>
                </a:lnTo>
                <a:lnTo>
                  <a:pt x="394063" y="738324"/>
                </a:lnTo>
                <a:close/>
              </a:path>
              <a:path w="607695" h="1044575">
                <a:moveTo>
                  <a:pt x="405438" y="723047"/>
                </a:moveTo>
                <a:lnTo>
                  <a:pt x="402994" y="723047"/>
                </a:lnTo>
                <a:lnTo>
                  <a:pt x="405042" y="724317"/>
                </a:lnTo>
                <a:lnTo>
                  <a:pt x="407090" y="726857"/>
                </a:lnTo>
                <a:lnTo>
                  <a:pt x="409997" y="729397"/>
                </a:lnTo>
                <a:lnTo>
                  <a:pt x="412177" y="730667"/>
                </a:lnTo>
                <a:lnTo>
                  <a:pt x="410063" y="731937"/>
                </a:lnTo>
                <a:lnTo>
                  <a:pt x="405042" y="737017"/>
                </a:lnTo>
                <a:lnTo>
                  <a:pt x="403060" y="739557"/>
                </a:lnTo>
                <a:lnTo>
                  <a:pt x="405505" y="739557"/>
                </a:lnTo>
                <a:lnTo>
                  <a:pt x="407024" y="737017"/>
                </a:lnTo>
                <a:lnTo>
                  <a:pt x="408411" y="735747"/>
                </a:lnTo>
                <a:lnTo>
                  <a:pt x="410592" y="733207"/>
                </a:lnTo>
                <a:lnTo>
                  <a:pt x="412574" y="731937"/>
                </a:lnTo>
                <a:lnTo>
                  <a:pt x="423012" y="731937"/>
                </a:lnTo>
                <a:lnTo>
                  <a:pt x="420898" y="730667"/>
                </a:lnTo>
                <a:lnTo>
                  <a:pt x="422946" y="729397"/>
                </a:lnTo>
                <a:lnTo>
                  <a:pt x="412508" y="729397"/>
                </a:lnTo>
                <a:lnTo>
                  <a:pt x="410460" y="728127"/>
                </a:lnTo>
                <a:lnTo>
                  <a:pt x="408411" y="725587"/>
                </a:lnTo>
                <a:lnTo>
                  <a:pt x="406958" y="724317"/>
                </a:lnTo>
                <a:lnTo>
                  <a:pt x="405438" y="723047"/>
                </a:lnTo>
                <a:close/>
              </a:path>
              <a:path w="607695" h="1044575">
                <a:moveTo>
                  <a:pt x="423012" y="731937"/>
                </a:moveTo>
                <a:lnTo>
                  <a:pt x="420568" y="731937"/>
                </a:lnTo>
                <a:lnTo>
                  <a:pt x="422616" y="733207"/>
                </a:lnTo>
                <a:lnTo>
                  <a:pt x="424664" y="735747"/>
                </a:lnTo>
                <a:lnTo>
                  <a:pt x="426117" y="737017"/>
                </a:lnTo>
                <a:lnTo>
                  <a:pt x="427637" y="739557"/>
                </a:lnTo>
                <a:lnTo>
                  <a:pt x="430081" y="739557"/>
                </a:lnTo>
                <a:lnTo>
                  <a:pt x="425919" y="734477"/>
                </a:lnTo>
                <a:lnTo>
                  <a:pt x="423012" y="731937"/>
                </a:lnTo>
                <a:close/>
              </a:path>
              <a:path w="607695" h="1044575">
                <a:moveTo>
                  <a:pt x="440520" y="723047"/>
                </a:moveTo>
                <a:lnTo>
                  <a:pt x="438009" y="723047"/>
                </a:lnTo>
                <a:lnTo>
                  <a:pt x="440057" y="724317"/>
                </a:lnTo>
                <a:lnTo>
                  <a:pt x="442106" y="726857"/>
                </a:lnTo>
                <a:lnTo>
                  <a:pt x="445079" y="729397"/>
                </a:lnTo>
                <a:lnTo>
                  <a:pt x="447193" y="730667"/>
                </a:lnTo>
                <a:lnTo>
                  <a:pt x="445079" y="731937"/>
                </a:lnTo>
                <a:lnTo>
                  <a:pt x="440057" y="737017"/>
                </a:lnTo>
                <a:lnTo>
                  <a:pt x="438075" y="739557"/>
                </a:lnTo>
                <a:lnTo>
                  <a:pt x="440586" y="739557"/>
                </a:lnTo>
                <a:lnTo>
                  <a:pt x="442106" y="737017"/>
                </a:lnTo>
                <a:lnTo>
                  <a:pt x="443493" y="735747"/>
                </a:lnTo>
                <a:lnTo>
                  <a:pt x="445673" y="733207"/>
                </a:lnTo>
                <a:lnTo>
                  <a:pt x="447655" y="731937"/>
                </a:lnTo>
                <a:lnTo>
                  <a:pt x="458094" y="731937"/>
                </a:lnTo>
                <a:lnTo>
                  <a:pt x="455980" y="730667"/>
                </a:lnTo>
                <a:lnTo>
                  <a:pt x="458028" y="729397"/>
                </a:lnTo>
                <a:lnTo>
                  <a:pt x="447589" y="729397"/>
                </a:lnTo>
                <a:lnTo>
                  <a:pt x="445541" y="728127"/>
                </a:lnTo>
                <a:lnTo>
                  <a:pt x="443493" y="725587"/>
                </a:lnTo>
                <a:lnTo>
                  <a:pt x="442039" y="724317"/>
                </a:lnTo>
                <a:lnTo>
                  <a:pt x="440520" y="723047"/>
                </a:lnTo>
                <a:close/>
              </a:path>
              <a:path w="607695" h="1044575">
                <a:moveTo>
                  <a:pt x="458094" y="731937"/>
                </a:moveTo>
                <a:lnTo>
                  <a:pt x="455649" y="731937"/>
                </a:lnTo>
                <a:lnTo>
                  <a:pt x="457697" y="733207"/>
                </a:lnTo>
                <a:lnTo>
                  <a:pt x="459745" y="735747"/>
                </a:lnTo>
                <a:lnTo>
                  <a:pt x="461199" y="737017"/>
                </a:lnTo>
                <a:lnTo>
                  <a:pt x="462718" y="739557"/>
                </a:lnTo>
                <a:lnTo>
                  <a:pt x="465097" y="739557"/>
                </a:lnTo>
                <a:lnTo>
                  <a:pt x="463115" y="737017"/>
                </a:lnTo>
                <a:lnTo>
                  <a:pt x="461001" y="734477"/>
                </a:lnTo>
                <a:lnTo>
                  <a:pt x="458094" y="731937"/>
                </a:lnTo>
                <a:close/>
              </a:path>
              <a:path w="607695" h="1044575">
                <a:moveTo>
                  <a:pt x="475601" y="723047"/>
                </a:moveTo>
                <a:lnTo>
                  <a:pt x="473091" y="723047"/>
                </a:lnTo>
                <a:lnTo>
                  <a:pt x="475073" y="724317"/>
                </a:lnTo>
                <a:lnTo>
                  <a:pt x="480160" y="729397"/>
                </a:lnTo>
                <a:lnTo>
                  <a:pt x="482274" y="730667"/>
                </a:lnTo>
                <a:lnTo>
                  <a:pt x="480160" y="731937"/>
                </a:lnTo>
                <a:lnTo>
                  <a:pt x="475139" y="737017"/>
                </a:lnTo>
                <a:lnTo>
                  <a:pt x="473157" y="739557"/>
                </a:lnTo>
                <a:lnTo>
                  <a:pt x="475601" y="739557"/>
                </a:lnTo>
                <a:lnTo>
                  <a:pt x="478574" y="735747"/>
                </a:lnTo>
                <a:lnTo>
                  <a:pt x="480689" y="733207"/>
                </a:lnTo>
                <a:lnTo>
                  <a:pt x="482671" y="731937"/>
                </a:lnTo>
                <a:lnTo>
                  <a:pt x="493109" y="731937"/>
                </a:lnTo>
                <a:lnTo>
                  <a:pt x="490995" y="730667"/>
                </a:lnTo>
                <a:lnTo>
                  <a:pt x="493043" y="729397"/>
                </a:lnTo>
                <a:lnTo>
                  <a:pt x="482605" y="729397"/>
                </a:lnTo>
                <a:lnTo>
                  <a:pt x="480622" y="728127"/>
                </a:lnTo>
                <a:lnTo>
                  <a:pt x="475601" y="723047"/>
                </a:lnTo>
                <a:close/>
              </a:path>
              <a:path w="607695" h="1044575">
                <a:moveTo>
                  <a:pt x="493109" y="731937"/>
                </a:moveTo>
                <a:lnTo>
                  <a:pt x="490665" y="731937"/>
                </a:lnTo>
                <a:lnTo>
                  <a:pt x="496214" y="737017"/>
                </a:lnTo>
                <a:lnTo>
                  <a:pt x="497734" y="739557"/>
                </a:lnTo>
                <a:lnTo>
                  <a:pt x="500178" y="739557"/>
                </a:lnTo>
                <a:lnTo>
                  <a:pt x="498196" y="737017"/>
                </a:lnTo>
                <a:lnTo>
                  <a:pt x="496016" y="734477"/>
                </a:lnTo>
                <a:lnTo>
                  <a:pt x="494629" y="733207"/>
                </a:lnTo>
                <a:lnTo>
                  <a:pt x="493109" y="731937"/>
                </a:lnTo>
                <a:close/>
              </a:path>
              <a:path w="607695" h="1044575">
                <a:moveTo>
                  <a:pt x="510617" y="723047"/>
                </a:moveTo>
                <a:lnTo>
                  <a:pt x="508106" y="723047"/>
                </a:lnTo>
                <a:lnTo>
                  <a:pt x="513656" y="728127"/>
                </a:lnTo>
                <a:lnTo>
                  <a:pt x="515175" y="729397"/>
                </a:lnTo>
                <a:lnTo>
                  <a:pt x="517290" y="730667"/>
                </a:lnTo>
                <a:lnTo>
                  <a:pt x="515242" y="731937"/>
                </a:lnTo>
                <a:lnTo>
                  <a:pt x="513722" y="733207"/>
                </a:lnTo>
                <a:lnTo>
                  <a:pt x="510154" y="737017"/>
                </a:lnTo>
                <a:lnTo>
                  <a:pt x="508172" y="739557"/>
                </a:lnTo>
                <a:lnTo>
                  <a:pt x="510683" y="739557"/>
                </a:lnTo>
                <a:lnTo>
                  <a:pt x="512136" y="737017"/>
                </a:lnTo>
                <a:lnTo>
                  <a:pt x="515704" y="733207"/>
                </a:lnTo>
                <a:lnTo>
                  <a:pt x="517686" y="731937"/>
                </a:lnTo>
                <a:lnTo>
                  <a:pt x="528191" y="731937"/>
                </a:lnTo>
                <a:lnTo>
                  <a:pt x="526076" y="730667"/>
                </a:lnTo>
                <a:lnTo>
                  <a:pt x="528125" y="729397"/>
                </a:lnTo>
                <a:lnTo>
                  <a:pt x="517620" y="729397"/>
                </a:lnTo>
                <a:lnTo>
                  <a:pt x="515638" y="728127"/>
                </a:lnTo>
                <a:lnTo>
                  <a:pt x="510617" y="723047"/>
                </a:lnTo>
                <a:close/>
              </a:path>
              <a:path w="607695" h="1044575">
                <a:moveTo>
                  <a:pt x="528191" y="731937"/>
                </a:moveTo>
                <a:lnTo>
                  <a:pt x="525746" y="731937"/>
                </a:lnTo>
                <a:lnTo>
                  <a:pt x="527728" y="733207"/>
                </a:lnTo>
                <a:lnTo>
                  <a:pt x="531296" y="737017"/>
                </a:lnTo>
                <a:lnTo>
                  <a:pt x="532749" y="739557"/>
                </a:lnTo>
                <a:lnTo>
                  <a:pt x="535260" y="739557"/>
                </a:lnTo>
                <a:lnTo>
                  <a:pt x="531098" y="734477"/>
                </a:lnTo>
                <a:lnTo>
                  <a:pt x="529710" y="733207"/>
                </a:lnTo>
                <a:lnTo>
                  <a:pt x="528191" y="731937"/>
                </a:lnTo>
                <a:close/>
              </a:path>
              <a:path w="607695" h="1044575">
                <a:moveTo>
                  <a:pt x="545698" y="723047"/>
                </a:moveTo>
                <a:lnTo>
                  <a:pt x="543188" y="723047"/>
                </a:lnTo>
                <a:lnTo>
                  <a:pt x="548737" y="728127"/>
                </a:lnTo>
                <a:lnTo>
                  <a:pt x="550257" y="729397"/>
                </a:lnTo>
                <a:lnTo>
                  <a:pt x="552371" y="730667"/>
                </a:lnTo>
                <a:lnTo>
                  <a:pt x="550323" y="731937"/>
                </a:lnTo>
                <a:lnTo>
                  <a:pt x="548803" y="733207"/>
                </a:lnTo>
                <a:lnTo>
                  <a:pt x="545236" y="737017"/>
                </a:lnTo>
                <a:lnTo>
                  <a:pt x="543254" y="739557"/>
                </a:lnTo>
                <a:lnTo>
                  <a:pt x="545698" y="739557"/>
                </a:lnTo>
                <a:lnTo>
                  <a:pt x="547152" y="737017"/>
                </a:lnTo>
                <a:lnTo>
                  <a:pt x="550719" y="733207"/>
                </a:lnTo>
                <a:lnTo>
                  <a:pt x="552701" y="731937"/>
                </a:lnTo>
                <a:lnTo>
                  <a:pt x="556339" y="731937"/>
                </a:lnTo>
                <a:lnTo>
                  <a:pt x="557202" y="729397"/>
                </a:lnTo>
                <a:lnTo>
                  <a:pt x="552701" y="729397"/>
                </a:lnTo>
                <a:lnTo>
                  <a:pt x="550719" y="728127"/>
                </a:lnTo>
                <a:lnTo>
                  <a:pt x="547152" y="724317"/>
                </a:lnTo>
                <a:lnTo>
                  <a:pt x="545698" y="723047"/>
                </a:lnTo>
                <a:close/>
              </a:path>
              <a:path w="607695" h="1044575">
                <a:moveTo>
                  <a:pt x="397780" y="725587"/>
                </a:moveTo>
                <a:lnTo>
                  <a:pt x="394035" y="738287"/>
                </a:lnTo>
                <a:lnTo>
                  <a:pt x="397780" y="725587"/>
                </a:lnTo>
                <a:close/>
              </a:path>
              <a:path w="607695" h="1044575">
                <a:moveTo>
                  <a:pt x="160066" y="723047"/>
                </a:moveTo>
                <a:lnTo>
                  <a:pt x="157622" y="723047"/>
                </a:lnTo>
                <a:lnTo>
                  <a:pt x="159670" y="724317"/>
                </a:lnTo>
                <a:lnTo>
                  <a:pt x="161784" y="726857"/>
                </a:lnTo>
                <a:lnTo>
                  <a:pt x="164691" y="729397"/>
                </a:lnTo>
                <a:lnTo>
                  <a:pt x="166805" y="730667"/>
                </a:lnTo>
                <a:lnTo>
                  <a:pt x="164757" y="731937"/>
                </a:lnTo>
                <a:lnTo>
                  <a:pt x="163587" y="733207"/>
                </a:lnTo>
                <a:lnTo>
                  <a:pt x="156722" y="734477"/>
                </a:lnTo>
                <a:lnTo>
                  <a:pt x="171156" y="731937"/>
                </a:lnTo>
                <a:lnTo>
                  <a:pt x="178494" y="729397"/>
                </a:lnTo>
                <a:lnTo>
                  <a:pt x="167135" y="729397"/>
                </a:lnTo>
                <a:lnTo>
                  <a:pt x="165087" y="728127"/>
                </a:lnTo>
                <a:lnTo>
                  <a:pt x="163039" y="725587"/>
                </a:lnTo>
                <a:lnTo>
                  <a:pt x="160066" y="723047"/>
                </a:lnTo>
                <a:close/>
              </a:path>
              <a:path w="607695" h="1044575">
                <a:moveTo>
                  <a:pt x="141854" y="731210"/>
                </a:moveTo>
                <a:lnTo>
                  <a:pt x="142625" y="731937"/>
                </a:lnTo>
                <a:lnTo>
                  <a:pt x="143216" y="731937"/>
                </a:lnTo>
                <a:lnTo>
                  <a:pt x="141854" y="731210"/>
                </a:lnTo>
                <a:close/>
              </a:path>
              <a:path w="607695" h="1044575">
                <a:moveTo>
                  <a:pt x="141280" y="730667"/>
                </a:moveTo>
                <a:lnTo>
                  <a:pt x="140838" y="730667"/>
                </a:lnTo>
                <a:lnTo>
                  <a:pt x="141854" y="731210"/>
                </a:lnTo>
                <a:lnTo>
                  <a:pt x="141280" y="730667"/>
                </a:lnTo>
                <a:close/>
              </a:path>
              <a:path w="607695" h="1044575">
                <a:moveTo>
                  <a:pt x="140723" y="730605"/>
                </a:moveTo>
                <a:close/>
              </a:path>
              <a:path w="607695" h="1044575">
                <a:moveTo>
                  <a:pt x="131327" y="725587"/>
                </a:moveTo>
                <a:lnTo>
                  <a:pt x="140723" y="730605"/>
                </a:lnTo>
                <a:lnTo>
                  <a:pt x="142625" y="729397"/>
                </a:lnTo>
                <a:lnTo>
                  <a:pt x="139166" y="729397"/>
                </a:lnTo>
                <a:lnTo>
                  <a:pt x="131327" y="725587"/>
                </a:lnTo>
                <a:close/>
              </a:path>
              <a:path w="607695" h="1044575">
                <a:moveTo>
                  <a:pt x="142625" y="714157"/>
                </a:moveTo>
                <a:lnTo>
                  <a:pt x="140180" y="714157"/>
                </a:lnTo>
                <a:lnTo>
                  <a:pt x="142228" y="715427"/>
                </a:lnTo>
                <a:lnTo>
                  <a:pt x="144276" y="717967"/>
                </a:lnTo>
                <a:lnTo>
                  <a:pt x="147183" y="720507"/>
                </a:lnTo>
                <a:lnTo>
                  <a:pt x="149231" y="721777"/>
                </a:lnTo>
                <a:lnTo>
                  <a:pt x="147183" y="723047"/>
                </a:lnTo>
                <a:lnTo>
                  <a:pt x="142096" y="728127"/>
                </a:lnTo>
                <a:lnTo>
                  <a:pt x="140114" y="729397"/>
                </a:lnTo>
                <a:lnTo>
                  <a:pt x="142625" y="729397"/>
                </a:lnTo>
                <a:lnTo>
                  <a:pt x="147646" y="724317"/>
                </a:lnTo>
                <a:lnTo>
                  <a:pt x="149628" y="723047"/>
                </a:lnTo>
                <a:lnTo>
                  <a:pt x="160066" y="723047"/>
                </a:lnTo>
                <a:lnTo>
                  <a:pt x="158084" y="721777"/>
                </a:lnTo>
                <a:lnTo>
                  <a:pt x="160132" y="720507"/>
                </a:lnTo>
                <a:lnTo>
                  <a:pt x="149694" y="720507"/>
                </a:lnTo>
                <a:lnTo>
                  <a:pt x="147646" y="719237"/>
                </a:lnTo>
                <a:lnTo>
                  <a:pt x="145598" y="716697"/>
                </a:lnTo>
                <a:lnTo>
                  <a:pt x="142625" y="714157"/>
                </a:lnTo>
                <a:close/>
              </a:path>
              <a:path w="607695" h="1044575">
                <a:moveTo>
                  <a:pt x="177706" y="714157"/>
                </a:moveTo>
                <a:lnTo>
                  <a:pt x="175196" y="714157"/>
                </a:lnTo>
                <a:lnTo>
                  <a:pt x="177244" y="715427"/>
                </a:lnTo>
                <a:lnTo>
                  <a:pt x="179292" y="717967"/>
                </a:lnTo>
                <a:lnTo>
                  <a:pt x="180745" y="719237"/>
                </a:lnTo>
                <a:lnTo>
                  <a:pt x="182265" y="720507"/>
                </a:lnTo>
                <a:lnTo>
                  <a:pt x="184247" y="721777"/>
                </a:lnTo>
                <a:lnTo>
                  <a:pt x="182199" y="723047"/>
                </a:lnTo>
                <a:lnTo>
                  <a:pt x="180679" y="724317"/>
                </a:lnTo>
                <a:lnTo>
                  <a:pt x="179292" y="725587"/>
                </a:lnTo>
                <a:lnTo>
                  <a:pt x="177112" y="728127"/>
                </a:lnTo>
                <a:lnTo>
                  <a:pt x="175130" y="729397"/>
                </a:lnTo>
                <a:lnTo>
                  <a:pt x="178139" y="729397"/>
                </a:lnTo>
                <a:lnTo>
                  <a:pt x="182661" y="724317"/>
                </a:lnTo>
                <a:lnTo>
                  <a:pt x="184643" y="723047"/>
                </a:lnTo>
                <a:lnTo>
                  <a:pt x="194146" y="723047"/>
                </a:lnTo>
                <a:lnTo>
                  <a:pt x="194371" y="722903"/>
                </a:lnTo>
                <a:lnTo>
                  <a:pt x="193100" y="721777"/>
                </a:lnTo>
                <a:lnTo>
                  <a:pt x="195148" y="720507"/>
                </a:lnTo>
                <a:lnTo>
                  <a:pt x="184709" y="720507"/>
                </a:lnTo>
                <a:lnTo>
                  <a:pt x="182661" y="719237"/>
                </a:lnTo>
                <a:lnTo>
                  <a:pt x="180613" y="716697"/>
                </a:lnTo>
                <a:lnTo>
                  <a:pt x="177706" y="714157"/>
                </a:lnTo>
                <a:close/>
              </a:path>
              <a:path w="607695" h="1044575">
                <a:moveTo>
                  <a:pt x="185832" y="726857"/>
                </a:moveTo>
                <a:lnTo>
                  <a:pt x="178139" y="729397"/>
                </a:lnTo>
                <a:lnTo>
                  <a:pt x="178494" y="729397"/>
                </a:lnTo>
                <a:lnTo>
                  <a:pt x="185832" y="726857"/>
                </a:lnTo>
                <a:close/>
              </a:path>
              <a:path w="607695" h="1044575">
                <a:moveTo>
                  <a:pt x="423012" y="714157"/>
                </a:moveTo>
                <a:lnTo>
                  <a:pt x="420568" y="714157"/>
                </a:lnTo>
                <a:lnTo>
                  <a:pt x="422616" y="715427"/>
                </a:lnTo>
                <a:lnTo>
                  <a:pt x="424664" y="717967"/>
                </a:lnTo>
                <a:lnTo>
                  <a:pt x="426117" y="719237"/>
                </a:lnTo>
                <a:lnTo>
                  <a:pt x="427637" y="720507"/>
                </a:lnTo>
                <a:lnTo>
                  <a:pt x="429619" y="721777"/>
                </a:lnTo>
                <a:lnTo>
                  <a:pt x="427571" y="723047"/>
                </a:lnTo>
                <a:lnTo>
                  <a:pt x="426051" y="724317"/>
                </a:lnTo>
                <a:lnTo>
                  <a:pt x="420502" y="729397"/>
                </a:lnTo>
                <a:lnTo>
                  <a:pt x="422946" y="729397"/>
                </a:lnTo>
                <a:lnTo>
                  <a:pt x="424466" y="728127"/>
                </a:lnTo>
                <a:lnTo>
                  <a:pt x="425853" y="726857"/>
                </a:lnTo>
                <a:lnTo>
                  <a:pt x="428033" y="724317"/>
                </a:lnTo>
                <a:lnTo>
                  <a:pt x="430015" y="723047"/>
                </a:lnTo>
                <a:lnTo>
                  <a:pt x="440520" y="723047"/>
                </a:lnTo>
                <a:lnTo>
                  <a:pt x="438538" y="721777"/>
                </a:lnTo>
                <a:lnTo>
                  <a:pt x="440586" y="720507"/>
                </a:lnTo>
                <a:lnTo>
                  <a:pt x="430081" y="720507"/>
                </a:lnTo>
                <a:lnTo>
                  <a:pt x="425919" y="716697"/>
                </a:lnTo>
                <a:lnTo>
                  <a:pt x="423012" y="714157"/>
                </a:lnTo>
                <a:close/>
              </a:path>
              <a:path w="607695" h="1044575">
                <a:moveTo>
                  <a:pt x="458094" y="714157"/>
                </a:moveTo>
                <a:lnTo>
                  <a:pt x="455649" y="714157"/>
                </a:lnTo>
                <a:lnTo>
                  <a:pt x="457697" y="715427"/>
                </a:lnTo>
                <a:lnTo>
                  <a:pt x="459745" y="717967"/>
                </a:lnTo>
                <a:lnTo>
                  <a:pt x="461199" y="719237"/>
                </a:lnTo>
                <a:lnTo>
                  <a:pt x="462718" y="720507"/>
                </a:lnTo>
                <a:lnTo>
                  <a:pt x="464700" y="721777"/>
                </a:lnTo>
                <a:lnTo>
                  <a:pt x="462652" y="723047"/>
                </a:lnTo>
                <a:lnTo>
                  <a:pt x="461133" y="724317"/>
                </a:lnTo>
                <a:lnTo>
                  <a:pt x="459745" y="725587"/>
                </a:lnTo>
                <a:lnTo>
                  <a:pt x="457565" y="728127"/>
                </a:lnTo>
                <a:lnTo>
                  <a:pt x="455583" y="729397"/>
                </a:lnTo>
                <a:lnTo>
                  <a:pt x="458028" y="729397"/>
                </a:lnTo>
                <a:lnTo>
                  <a:pt x="459547" y="728127"/>
                </a:lnTo>
                <a:lnTo>
                  <a:pt x="460935" y="726857"/>
                </a:lnTo>
                <a:lnTo>
                  <a:pt x="463115" y="724317"/>
                </a:lnTo>
                <a:lnTo>
                  <a:pt x="465097" y="723047"/>
                </a:lnTo>
                <a:lnTo>
                  <a:pt x="475601" y="723047"/>
                </a:lnTo>
                <a:lnTo>
                  <a:pt x="473553" y="721777"/>
                </a:lnTo>
                <a:lnTo>
                  <a:pt x="475601" y="720507"/>
                </a:lnTo>
                <a:lnTo>
                  <a:pt x="465097" y="720507"/>
                </a:lnTo>
                <a:lnTo>
                  <a:pt x="463115" y="719237"/>
                </a:lnTo>
                <a:lnTo>
                  <a:pt x="461001" y="716697"/>
                </a:lnTo>
                <a:lnTo>
                  <a:pt x="458094" y="714157"/>
                </a:lnTo>
                <a:close/>
              </a:path>
              <a:path w="607695" h="1044575">
                <a:moveTo>
                  <a:pt x="493109" y="714157"/>
                </a:moveTo>
                <a:lnTo>
                  <a:pt x="490665" y="714157"/>
                </a:lnTo>
                <a:lnTo>
                  <a:pt x="496214" y="719237"/>
                </a:lnTo>
                <a:lnTo>
                  <a:pt x="497734" y="720507"/>
                </a:lnTo>
                <a:lnTo>
                  <a:pt x="499782" y="721777"/>
                </a:lnTo>
                <a:lnTo>
                  <a:pt x="497668" y="723047"/>
                </a:lnTo>
                <a:lnTo>
                  <a:pt x="496214" y="724317"/>
                </a:lnTo>
                <a:lnTo>
                  <a:pt x="492647" y="728127"/>
                </a:lnTo>
                <a:lnTo>
                  <a:pt x="490665" y="729397"/>
                </a:lnTo>
                <a:lnTo>
                  <a:pt x="493043" y="729397"/>
                </a:lnTo>
                <a:lnTo>
                  <a:pt x="494563" y="728127"/>
                </a:lnTo>
                <a:lnTo>
                  <a:pt x="498130" y="724317"/>
                </a:lnTo>
                <a:lnTo>
                  <a:pt x="500112" y="723047"/>
                </a:lnTo>
                <a:lnTo>
                  <a:pt x="510617" y="723047"/>
                </a:lnTo>
                <a:lnTo>
                  <a:pt x="508569" y="721777"/>
                </a:lnTo>
                <a:lnTo>
                  <a:pt x="510683" y="720507"/>
                </a:lnTo>
                <a:lnTo>
                  <a:pt x="500178" y="720507"/>
                </a:lnTo>
                <a:lnTo>
                  <a:pt x="498196" y="719237"/>
                </a:lnTo>
                <a:lnTo>
                  <a:pt x="496016" y="716697"/>
                </a:lnTo>
                <a:lnTo>
                  <a:pt x="494629" y="715427"/>
                </a:lnTo>
                <a:lnTo>
                  <a:pt x="493109" y="714157"/>
                </a:lnTo>
                <a:close/>
              </a:path>
              <a:path w="607695" h="1044575">
                <a:moveTo>
                  <a:pt x="528191" y="714157"/>
                </a:moveTo>
                <a:lnTo>
                  <a:pt x="525746" y="714157"/>
                </a:lnTo>
                <a:lnTo>
                  <a:pt x="527728" y="715427"/>
                </a:lnTo>
                <a:lnTo>
                  <a:pt x="531296" y="719237"/>
                </a:lnTo>
                <a:lnTo>
                  <a:pt x="532749" y="720507"/>
                </a:lnTo>
                <a:lnTo>
                  <a:pt x="534863" y="721777"/>
                </a:lnTo>
                <a:lnTo>
                  <a:pt x="532749" y="723047"/>
                </a:lnTo>
                <a:lnTo>
                  <a:pt x="531296" y="724317"/>
                </a:lnTo>
                <a:lnTo>
                  <a:pt x="525680" y="729397"/>
                </a:lnTo>
                <a:lnTo>
                  <a:pt x="528125" y="729397"/>
                </a:lnTo>
                <a:lnTo>
                  <a:pt x="529644" y="728127"/>
                </a:lnTo>
                <a:lnTo>
                  <a:pt x="533212" y="724317"/>
                </a:lnTo>
                <a:lnTo>
                  <a:pt x="535194" y="723047"/>
                </a:lnTo>
                <a:lnTo>
                  <a:pt x="545698" y="723047"/>
                </a:lnTo>
                <a:lnTo>
                  <a:pt x="543584" y="721777"/>
                </a:lnTo>
                <a:lnTo>
                  <a:pt x="545698" y="720507"/>
                </a:lnTo>
                <a:lnTo>
                  <a:pt x="535260" y="720507"/>
                </a:lnTo>
                <a:lnTo>
                  <a:pt x="529710" y="715427"/>
                </a:lnTo>
                <a:lnTo>
                  <a:pt x="528191" y="714157"/>
                </a:lnTo>
                <a:close/>
              </a:path>
              <a:path w="607695" h="1044575">
                <a:moveTo>
                  <a:pt x="558126" y="726677"/>
                </a:moveTo>
                <a:lnTo>
                  <a:pt x="557148" y="729397"/>
                </a:lnTo>
                <a:lnTo>
                  <a:pt x="558126" y="726677"/>
                </a:lnTo>
                <a:close/>
              </a:path>
              <a:path w="607695" h="1044575">
                <a:moveTo>
                  <a:pt x="562000" y="715273"/>
                </a:moveTo>
                <a:lnTo>
                  <a:pt x="558126" y="726677"/>
                </a:lnTo>
                <a:lnTo>
                  <a:pt x="562171" y="715427"/>
                </a:lnTo>
                <a:lnTo>
                  <a:pt x="562000" y="715273"/>
                </a:lnTo>
                <a:close/>
              </a:path>
              <a:path w="607695" h="1044575">
                <a:moveTo>
                  <a:pt x="118733" y="710347"/>
                </a:moveTo>
                <a:lnTo>
                  <a:pt x="131327" y="725587"/>
                </a:lnTo>
                <a:lnTo>
                  <a:pt x="126413" y="719237"/>
                </a:lnTo>
                <a:lnTo>
                  <a:pt x="127655" y="717967"/>
                </a:lnTo>
                <a:lnTo>
                  <a:pt x="125262" y="717967"/>
                </a:lnTo>
                <a:lnTo>
                  <a:pt x="118733" y="710347"/>
                </a:lnTo>
                <a:close/>
              </a:path>
              <a:path w="607695" h="1044575">
                <a:moveTo>
                  <a:pt x="404199" y="704056"/>
                </a:moveTo>
                <a:lnTo>
                  <a:pt x="403818" y="705334"/>
                </a:lnTo>
                <a:lnTo>
                  <a:pt x="405042" y="706537"/>
                </a:lnTo>
                <a:lnTo>
                  <a:pt x="407090" y="709077"/>
                </a:lnTo>
                <a:lnTo>
                  <a:pt x="409997" y="711617"/>
                </a:lnTo>
                <a:lnTo>
                  <a:pt x="412177" y="712887"/>
                </a:lnTo>
                <a:lnTo>
                  <a:pt x="410063" y="714157"/>
                </a:lnTo>
                <a:lnTo>
                  <a:pt x="405042" y="719237"/>
                </a:lnTo>
                <a:lnTo>
                  <a:pt x="403060" y="720507"/>
                </a:lnTo>
                <a:lnTo>
                  <a:pt x="399294" y="720507"/>
                </a:lnTo>
                <a:lnTo>
                  <a:pt x="397780" y="725587"/>
                </a:lnTo>
                <a:lnTo>
                  <a:pt x="398725" y="723047"/>
                </a:lnTo>
                <a:lnTo>
                  <a:pt x="405438" y="723047"/>
                </a:lnTo>
                <a:lnTo>
                  <a:pt x="403456" y="721777"/>
                </a:lnTo>
                <a:lnTo>
                  <a:pt x="405505" y="720507"/>
                </a:lnTo>
                <a:lnTo>
                  <a:pt x="407024" y="719237"/>
                </a:lnTo>
                <a:lnTo>
                  <a:pt x="408411" y="717967"/>
                </a:lnTo>
                <a:lnTo>
                  <a:pt x="410592" y="715427"/>
                </a:lnTo>
                <a:lnTo>
                  <a:pt x="412574" y="714157"/>
                </a:lnTo>
                <a:lnTo>
                  <a:pt x="423012" y="714157"/>
                </a:lnTo>
                <a:lnTo>
                  <a:pt x="420898" y="712887"/>
                </a:lnTo>
                <a:lnTo>
                  <a:pt x="422946" y="711617"/>
                </a:lnTo>
                <a:lnTo>
                  <a:pt x="412508" y="711617"/>
                </a:lnTo>
                <a:lnTo>
                  <a:pt x="410460" y="710347"/>
                </a:lnTo>
                <a:lnTo>
                  <a:pt x="408411" y="707807"/>
                </a:lnTo>
                <a:lnTo>
                  <a:pt x="406958" y="706537"/>
                </a:lnTo>
                <a:lnTo>
                  <a:pt x="405438" y="705267"/>
                </a:lnTo>
                <a:lnTo>
                  <a:pt x="404199" y="704056"/>
                </a:lnTo>
                <a:close/>
              </a:path>
              <a:path w="607695" h="1044575">
                <a:moveTo>
                  <a:pt x="194146" y="723047"/>
                </a:moveTo>
                <a:lnTo>
                  <a:pt x="193228" y="723047"/>
                </a:lnTo>
                <a:lnTo>
                  <a:pt x="192172" y="724317"/>
                </a:lnTo>
                <a:lnTo>
                  <a:pt x="194146" y="723047"/>
                </a:lnTo>
                <a:close/>
              </a:path>
              <a:path w="607695" h="1044575">
                <a:moveTo>
                  <a:pt x="198096" y="720507"/>
                </a:moveTo>
                <a:lnTo>
                  <a:pt x="194371" y="722903"/>
                </a:lnTo>
                <a:lnTo>
                  <a:pt x="194534" y="723047"/>
                </a:lnTo>
                <a:lnTo>
                  <a:pt x="198096" y="720507"/>
                </a:lnTo>
                <a:close/>
              </a:path>
              <a:path w="607695" h="1044575">
                <a:moveTo>
                  <a:pt x="158084" y="703997"/>
                </a:moveTo>
                <a:lnTo>
                  <a:pt x="157622" y="703997"/>
                </a:lnTo>
                <a:lnTo>
                  <a:pt x="161784" y="709077"/>
                </a:lnTo>
                <a:lnTo>
                  <a:pt x="164691" y="711617"/>
                </a:lnTo>
                <a:lnTo>
                  <a:pt x="166805" y="712887"/>
                </a:lnTo>
                <a:lnTo>
                  <a:pt x="164757" y="714157"/>
                </a:lnTo>
                <a:lnTo>
                  <a:pt x="163238" y="715427"/>
                </a:lnTo>
                <a:lnTo>
                  <a:pt x="161850" y="716697"/>
                </a:lnTo>
                <a:lnTo>
                  <a:pt x="159670" y="719237"/>
                </a:lnTo>
                <a:lnTo>
                  <a:pt x="157688" y="720507"/>
                </a:lnTo>
                <a:lnTo>
                  <a:pt x="160132" y="720507"/>
                </a:lnTo>
                <a:lnTo>
                  <a:pt x="161652" y="719237"/>
                </a:lnTo>
                <a:lnTo>
                  <a:pt x="163039" y="717967"/>
                </a:lnTo>
                <a:lnTo>
                  <a:pt x="165220" y="715427"/>
                </a:lnTo>
                <a:lnTo>
                  <a:pt x="167202" y="714157"/>
                </a:lnTo>
                <a:lnTo>
                  <a:pt x="177706" y="714157"/>
                </a:lnTo>
                <a:lnTo>
                  <a:pt x="175526" y="712887"/>
                </a:lnTo>
                <a:lnTo>
                  <a:pt x="177640" y="711617"/>
                </a:lnTo>
                <a:lnTo>
                  <a:pt x="167135" y="711617"/>
                </a:lnTo>
                <a:lnTo>
                  <a:pt x="165087" y="710347"/>
                </a:lnTo>
                <a:lnTo>
                  <a:pt x="163039" y="707807"/>
                </a:lnTo>
                <a:lnTo>
                  <a:pt x="160066" y="705267"/>
                </a:lnTo>
                <a:lnTo>
                  <a:pt x="158084" y="703997"/>
                </a:lnTo>
                <a:close/>
              </a:path>
              <a:path w="607695" h="1044575">
                <a:moveTo>
                  <a:pt x="193100" y="703997"/>
                </a:moveTo>
                <a:lnTo>
                  <a:pt x="201887" y="712887"/>
                </a:lnTo>
                <a:lnTo>
                  <a:pt x="199772" y="714157"/>
                </a:lnTo>
                <a:lnTo>
                  <a:pt x="194751" y="719237"/>
                </a:lnTo>
                <a:lnTo>
                  <a:pt x="192769" y="720507"/>
                </a:lnTo>
                <a:lnTo>
                  <a:pt x="195148" y="720507"/>
                </a:lnTo>
                <a:lnTo>
                  <a:pt x="198121" y="717967"/>
                </a:lnTo>
                <a:lnTo>
                  <a:pt x="200235" y="715427"/>
                </a:lnTo>
                <a:lnTo>
                  <a:pt x="202217" y="714157"/>
                </a:lnTo>
                <a:lnTo>
                  <a:pt x="206106" y="714157"/>
                </a:lnTo>
                <a:lnTo>
                  <a:pt x="208625" y="711617"/>
                </a:lnTo>
                <a:lnTo>
                  <a:pt x="202151" y="711617"/>
                </a:lnTo>
                <a:lnTo>
                  <a:pt x="200169" y="710347"/>
                </a:lnTo>
                <a:lnTo>
                  <a:pt x="195148" y="705267"/>
                </a:lnTo>
                <a:lnTo>
                  <a:pt x="193100" y="703997"/>
                </a:lnTo>
                <a:close/>
              </a:path>
              <a:path w="607695" h="1044575">
                <a:moveTo>
                  <a:pt x="403750" y="705267"/>
                </a:moveTo>
                <a:lnTo>
                  <a:pt x="399227" y="720507"/>
                </a:lnTo>
                <a:lnTo>
                  <a:pt x="403818" y="705334"/>
                </a:lnTo>
                <a:close/>
              </a:path>
              <a:path w="607695" h="1044575">
                <a:moveTo>
                  <a:pt x="440520" y="705267"/>
                </a:moveTo>
                <a:lnTo>
                  <a:pt x="438009" y="705267"/>
                </a:lnTo>
                <a:lnTo>
                  <a:pt x="440057" y="706537"/>
                </a:lnTo>
                <a:lnTo>
                  <a:pt x="442106" y="709077"/>
                </a:lnTo>
                <a:lnTo>
                  <a:pt x="445079" y="711617"/>
                </a:lnTo>
                <a:lnTo>
                  <a:pt x="447193" y="712887"/>
                </a:lnTo>
                <a:lnTo>
                  <a:pt x="445079" y="714157"/>
                </a:lnTo>
                <a:lnTo>
                  <a:pt x="440057" y="719237"/>
                </a:lnTo>
                <a:lnTo>
                  <a:pt x="438075" y="720507"/>
                </a:lnTo>
                <a:lnTo>
                  <a:pt x="440586" y="720507"/>
                </a:lnTo>
                <a:lnTo>
                  <a:pt x="442106" y="719237"/>
                </a:lnTo>
                <a:lnTo>
                  <a:pt x="443493" y="717967"/>
                </a:lnTo>
                <a:lnTo>
                  <a:pt x="445673" y="715427"/>
                </a:lnTo>
                <a:lnTo>
                  <a:pt x="447655" y="714157"/>
                </a:lnTo>
                <a:lnTo>
                  <a:pt x="458094" y="714157"/>
                </a:lnTo>
                <a:lnTo>
                  <a:pt x="455980" y="712887"/>
                </a:lnTo>
                <a:lnTo>
                  <a:pt x="458028" y="711617"/>
                </a:lnTo>
                <a:lnTo>
                  <a:pt x="447589" y="711617"/>
                </a:lnTo>
                <a:lnTo>
                  <a:pt x="445541" y="710347"/>
                </a:lnTo>
                <a:lnTo>
                  <a:pt x="443493" y="707807"/>
                </a:lnTo>
                <a:lnTo>
                  <a:pt x="442039" y="706537"/>
                </a:lnTo>
                <a:lnTo>
                  <a:pt x="440520" y="705267"/>
                </a:lnTo>
                <a:close/>
              </a:path>
              <a:path w="607695" h="1044575">
                <a:moveTo>
                  <a:pt x="475601" y="705267"/>
                </a:moveTo>
                <a:lnTo>
                  <a:pt x="473091" y="705267"/>
                </a:lnTo>
                <a:lnTo>
                  <a:pt x="475073" y="706537"/>
                </a:lnTo>
                <a:lnTo>
                  <a:pt x="478640" y="710347"/>
                </a:lnTo>
                <a:lnTo>
                  <a:pt x="480160" y="711617"/>
                </a:lnTo>
                <a:lnTo>
                  <a:pt x="482274" y="712887"/>
                </a:lnTo>
                <a:lnTo>
                  <a:pt x="480160" y="714157"/>
                </a:lnTo>
                <a:lnTo>
                  <a:pt x="475139" y="719237"/>
                </a:lnTo>
                <a:lnTo>
                  <a:pt x="473157" y="720507"/>
                </a:lnTo>
                <a:lnTo>
                  <a:pt x="475601" y="720507"/>
                </a:lnTo>
                <a:lnTo>
                  <a:pt x="480689" y="715427"/>
                </a:lnTo>
                <a:lnTo>
                  <a:pt x="482671" y="714157"/>
                </a:lnTo>
                <a:lnTo>
                  <a:pt x="493109" y="714157"/>
                </a:lnTo>
                <a:lnTo>
                  <a:pt x="490995" y="712887"/>
                </a:lnTo>
                <a:lnTo>
                  <a:pt x="493043" y="711617"/>
                </a:lnTo>
                <a:lnTo>
                  <a:pt x="482604" y="711617"/>
                </a:lnTo>
                <a:lnTo>
                  <a:pt x="480622" y="710347"/>
                </a:lnTo>
                <a:lnTo>
                  <a:pt x="475601" y="705267"/>
                </a:lnTo>
                <a:close/>
              </a:path>
              <a:path w="607695" h="1044575">
                <a:moveTo>
                  <a:pt x="510617" y="705267"/>
                </a:moveTo>
                <a:lnTo>
                  <a:pt x="508106" y="705267"/>
                </a:lnTo>
                <a:lnTo>
                  <a:pt x="513656" y="710347"/>
                </a:lnTo>
                <a:lnTo>
                  <a:pt x="515175" y="711617"/>
                </a:lnTo>
                <a:lnTo>
                  <a:pt x="517290" y="712887"/>
                </a:lnTo>
                <a:lnTo>
                  <a:pt x="515241" y="714157"/>
                </a:lnTo>
                <a:lnTo>
                  <a:pt x="513722" y="715427"/>
                </a:lnTo>
                <a:lnTo>
                  <a:pt x="510154" y="719237"/>
                </a:lnTo>
                <a:lnTo>
                  <a:pt x="508172" y="720507"/>
                </a:lnTo>
                <a:lnTo>
                  <a:pt x="510683" y="720507"/>
                </a:lnTo>
                <a:lnTo>
                  <a:pt x="512136" y="719237"/>
                </a:lnTo>
                <a:lnTo>
                  <a:pt x="515704" y="715427"/>
                </a:lnTo>
                <a:lnTo>
                  <a:pt x="517686" y="714157"/>
                </a:lnTo>
                <a:lnTo>
                  <a:pt x="528191" y="714157"/>
                </a:lnTo>
                <a:lnTo>
                  <a:pt x="526076" y="712887"/>
                </a:lnTo>
                <a:lnTo>
                  <a:pt x="528125" y="711617"/>
                </a:lnTo>
                <a:lnTo>
                  <a:pt x="517620" y="711617"/>
                </a:lnTo>
                <a:lnTo>
                  <a:pt x="515638" y="710347"/>
                </a:lnTo>
                <a:lnTo>
                  <a:pt x="510617" y="705267"/>
                </a:lnTo>
                <a:close/>
              </a:path>
              <a:path w="607695" h="1044575">
                <a:moveTo>
                  <a:pt x="545698" y="705267"/>
                </a:moveTo>
                <a:lnTo>
                  <a:pt x="543188" y="705267"/>
                </a:lnTo>
                <a:lnTo>
                  <a:pt x="548737" y="710347"/>
                </a:lnTo>
                <a:lnTo>
                  <a:pt x="550257" y="711617"/>
                </a:lnTo>
                <a:lnTo>
                  <a:pt x="552371" y="712887"/>
                </a:lnTo>
                <a:lnTo>
                  <a:pt x="550323" y="714157"/>
                </a:lnTo>
                <a:lnTo>
                  <a:pt x="548803" y="715427"/>
                </a:lnTo>
                <a:lnTo>
                  <a:pt x="545236" y="719237"/>
                </a:lnTo>
                <a:lnTo>
                  <a:pt x="543254" y="720507"/>
                </a:lnTo>
                <a:lnTo>
                  <a:pt x="545698" y="720507"/>
                </a:lnTo>
                <a:lnTo>
                  <a:pt x="547152" y="719237"/>
                </a:lnTo>
                <a:lnTo>
                  <a:pt x="550719" y="715427"/>
                </a:lnTo>
                <a:lnTo>
                  <a:pt x="552701" y="714157"/>
                </a:lnTo>
                <a:lnTo>
                  <a:pt x="562380" y="714157"/>
                </a:lnTo>
                <a:lnTo>
                  <a:pt x="562811" y="712887"/>
                </a:lnTo>
                <a:lnTo>
                  <a:pt x="561158" y="712887"/>
                </a:lnTo>
                <a:lnTo>
                  <a:pt x="563206" y="711617"/>
                </a:lnTo>
                <a:lnTo>
                  <a:pt x="552701" y="711617"/>
                </a:lnTo>
                <a:lnTo>
                  <a:pt x="550719" y="710347"/>
                </a:lnTo>
                <a:lnTo>
                  <a:pt x="547152" y="706537"/>
                </a:lnTo>
                <a:lnTo>
                  <a:pt x="545698" y="705267"/>
                </a:lnTo>
                <a:close/>
              </a:path>
              <a:path w="607695" h="1044575">
                <a:moveTo>
                  <a:pt x="123003" y="703997"/>
                </a:moveTo>
                <a:lnTo>
                  <a:pt x="131724" y="712887"/>
                </a:lnTo>
                <a:lnTo>
                  <a:pt x="129676" y="714157"/>
                </a:lnTo>
                <a:lnTo>
                  <a:pt x="128156" y="715427"/>
                </a:lnTo>
                <a:lnTo>
                  <a:pt x="126769" y="716697"/>
                </a:lnTo>
                <a:lnTo>
                  <a:pt x="125262" y="717967"/>
                </a:lnTo>
                <a:lnTo>
                  <a:pt x="127655" y="717967"/>
                </a:lnTo>
                <a:lnTo>
                  <a:pt x="130138" y="715427"/>
                </a:lnTo>
                <a:lnTo>
                  <a:pt x="132120" y="714157"/>
                </a:lnTo>
                <a:lnTo>
                  <a:pt x="142625" y="714157"/>
                </a:lnTo>
                <a:lnTo>
                  <a:pt x="140511" y="712887"/>
                </a:lnTo>
                <a:lnTo>
                  <a:pt x="142625" y="711617"/>
                </a:lnTo>
                <a:lnTo>
                  <a:pt x="132120" y="711617"/>
                </a:lnTo>
                <a:lnTo>
                  <a:pt x="126570" y="706537"/>
                </a:lnTo>
                <a:lnTo>
                  <a:pt x="125051" y="705267"/>
                </a:lnTo>
                <a:lnTo>
                  <a:pt x="123003" y="703997"/>
                </a:lnTo>
                <a:close/>
              </a:path>
              <a:path w="607695" h="1044575">
                <a:moveTo>
                  <a:pt x="206752" y="714157"/>
                </a:moveTo>
                <a:lnTo>
                  <a:pt x="206106" y="714157"/>
                </a:lnTo>
                <a:lnTo>
                  <a:pt x="203587" y="716697"/>
                </a:lnTo>
                <a:lnTo>
                  <a:pt x="206752" y="714157"/>
                </a:lnTo>
                <a:close/>
              </a:path>
              <a:path w="607695" h="1044575">
                <a:moveTo>
                  <a:pt x="562380" y="714157"/>
                </a:moveTo>
                <a:lnTo>
                  <a:pt x="560762" y="714157"/>
                </a:lnTo>
                <a:lnTo>
                  <a:pt x="562000" y="715273"/>
                </a:lnTo>
                <a:lnTo>
                  <a:pt x="562380" y="714157"/>
                </a:lnTo>
                <a:close/>
              </a:path>
              <a:path w="607695" h="1044575">
                <a:moveTo>
                  <a:pt x="211756" y="711617"/>
                </a:moveTo>
                <a:lnTo>
                  <a:pt x="208625" y="711617"/>
                </a:lnTo>
                <a:lnTo>
                  <a:pt x="217650" y="712887"/>
                </a:lnTo>
                <a:lnTo>
                  <a:pt x="211756" y="711617"/>
                </a:lnTo>
                <a:close/>
              </a:path>
              <a:path w="607695" h="1044575">
                <a:moveTo>
                  <a:pt x="563005" y="712317"/>
                </a:moveTo>
                <a:lnTo>
                  <a:pt x="562740" y="712887"/>
                </a:lnTo>
                <a:lnTo>
                  <a:pt x="563005" y="712317"/>
                </a:lnTo>
                <a:close/>
              </a:path>
              <a:path w="607695" h="1044575">
                <a:moveTo>
                  <a:pt x="563330" y="711617"/>
                </a:moveTo>
                <a:lnTo>
                  <a:pt x="563005" y="712317"/>
                </a:lnTo>
                <a:lnTo>
                  <a:pt x="563330" y="711617"/>
                </a:lnTo>
                <a:close/>
              </a:path>
              <a:path w="607695" h="1044575">
                <a:moveTo>
                  <a:pt x="142625" y="695107"/>
                </a:moveTo>
                <a:lnTo>
                  <a:pt x="140180" y="695107"/>
                </a:lnTo>
                <a:lnTo>
                  <a:pt x="144276" y="700187"/>
                </a:lnTo>
                <a:lnTo>
                  <a:pt x="147183" y="702727"/>
                </a:lnTo>
                <a:lnTo>
                  <a:pt x="149231" y="703997"/>
                </a:lnTo>
                <a:lnTo>
                  <a:pt x="147183" y="705267"/>
                </a:lnTo>
                <a:lnTo>
                  <a:pt x="144210" y="707807"/>
                </a:lnTo>
                <a:lnTo>
                  <a:pt x="142096" y="710347"/>
                </a:lnTo>
                <a:lnTo>
                  <a:pt x="140114" y="711617"/>
                </a:lnTo>
                <a:lnTo>
                  <a:pt x="142625" y="711617"/>
                </a:lnTo>
                <a:lnTo>
                  <a:pt x="147646" y="706537"/>
                </a:lnTo>
                <a:lnTo>
                  <a:pt x="149628" y="703997"/>
                </a:lnTo>
                <a:lnTo>
                  <a:pt x="158084" y="703997"/>
                </a:lnTo>
                <a:lnTo>
                  <a:pt x="160132" y="702727"/>
                </a:lnTo>
                <a:lnTo>
                  <a:pt x="149694" y="702727"/>
                </a:lnTo>
                <a:lnTo>
                  <a:pt x="147646" y="700187"/>
                </a:lnTo>
                <a:lnTo>
                  <a:pt x="145598" y="698917"/>
                </a:lnTo>
                <a:lnTo>
                  <a:pt x="142625" y="695107"/>
                </a:lnTo>
                <a:close/>
              </a:path>
              <a:path w="607695" h="1044575">
                <a:moveTo>
                  <a:pt x="177706" y="695107"/>
                </a:moveTo>
                <a:lnTo>
                  <a:pt x="184247" y="703997"/>
                </a:lnTo>
                <a:lnTo>
                  <a:pt x="182199" y="705267"/>
                </a:lnTo>
                <a:lnTo>
                  <a:pt x="180679" y="706537"/>
                </a:lnTo>
                <a:lnTo>
                  <a:pt x="179292" y="707807"/>
                </a:lnTo>
                <a:lnTo>
                  <a:pt x="177112" y="710347"/>
                </a:lnTo>
                <a:lnTo>
                  <a:pt x="175130" y="711617"/>
                </a:lnTo>
                <a:lnTo>
                  <a:pt x="177640" y="711617"/>
                </a:lnTo>
                <a:lnTo>
                  <a:pt x="182661" y="706537"/>
                </a:lnTo>
                <a:lnTo>
                  <a:pt x="184643" y="703997"/>
                </a:lnTo>
                <a:lnTo>
                  <a:pt x="193100" y="703997"/>
                </a:lnTo>
                <a:lnTo>
                  <a:pt x="195148" y="702727"/>
                </a:lnTo>
                <a:lnTo>
                  <a:pt x="184709" y="702727"/>
                </a:lnTo>
                <a:lnTo>
                  <a:pt x="182661" y="700187"/>
                </a:lnTo>
                <a:lnTo>
                  <a:pt x="180613" y="698917"/>
                </a:lnTo>
                <a:lnTo>
                  <a:pt x="179160" y="697647"/>
                </a:lnTo>
                <a:lnTo>
                  <a:pt x="177706" y="695107"/>
                </a:lnTo>
                <a:close/>
              </a:path>
              <a:path w="607695" h="1044575">
                <a:moveTo>
                  <a:pt x="212722" y="695107"/>
                </a:moveTo>
                <a:lnTo>
                  <a:pt x="210211" y="695107"/>
                </a:lnTo>
                <a:lnTo>
                  <a:pt x="212193" y="697647"/>
                </a:lnTo>
                <a:lnTo>
                  <a:pt x="214373" y="700187"/>
                </a:lnTo>
                <a:lnTo>
                  <a:pt x="215761" y="701457"/>
                </a:lnTo>
                <a:lnTo>
                  <a:pt x="217280" y="702727"/>
                </a:lnTo>
                <a:lnTo>
                  <a:pt x="219328" y="703997"/>
                </a:lnTo>
                <a:lnTo>
                  <a:pt x="217214" y="705267"/>
                </a:lnTo>
                <a:lnTo>
                  <a:pt x="215761" y="706537"/>
                </a:lnTo>
                <a:lnTo>
                  <a:pt x="212193" y="710347"/>
                </a:lnTo>
                <a:lnTo>
                  <a:pt x="210211" y="711617"/>
                </a:lnTo>
                <a:lnTo>
                  <a:pt x="219725" y="703997"/>
                </a:lnTo>
                <a:lnTo>
                  <a:pt x="228247" y="703997"/>
                </a:lnTo>
                <a:lnTo>
                  <a:pt x="230295" y="702727"/>
                </a:lnTo>
                <a:lnTo>
                  <a:pt x="219725" y="702727"/>
                </a:lnTo>
                <a:lnTo>
                  <a:pt x="217743" y="700187"/>
                </a:lnTo>
                <a:lnTo>
                  <a:pt x="214175" y="697647"/>
                </a:lnTo>
                <a:lnTo>
                  <a:pt x="212722" y="695107"/>
                </a:lnTo>
                <a:close/>
              </a:path>
              <a:path w="607695" h="1044575">
                <a:moveTo>
                  <a:pt x="228247" y="703997"/>
                </a:moveTo>
                <a:lnTo>
                  <a:pt x="227719" y="703997"/>
                </a:lnTo>
                <a:lnTo>
                  <a:pt x="231815" y="709077"/>
                </a:lnTo>
                <a:lnTo>
                  <a:pt x="233721" y="710347"/>
                </a:lnTo>
                <a:lnTo>
                  <a:pt x="227267" y="711617"/>
                </a:lnTo>
                <a:lnTo>
                  <a:pt x="235996" y="710347"/>
                </a:lnTo>
                <a:lnTo>
                  <a:pt x="235250" y="710347"/>
                </a:lnTo>
                <a:lnTo>
                  <a:pt x="233202" y="707807"/>
                </a:lnTo>
                <a:lnTo>
                  <a:pt x="231749" y="706537"/>
                </a:lnTo>
                <a:lnTo>
                  <a:pt x="230229" y="705267"/>
                </a:lnTo>
                <a:lnTo>
                  <a:pt x="228247" y="703997"/>
                </a:lnTo>
                <a:close/>
              </a:path>
              <a:path w="607695" h="1044575">
                <a:moveTo>
                  <a:pt x="423012" y="695107"/>
                </a:moveTo>
                <a:lnTo>
                  <a:pt x="429619" y="703997"/>
                </a:lnTo>
                <a:lnTo>
                  <a:pt x="427571" y="705267"/>
                </a:lnTo>
                <a:lnTo>
                  <a:pt x="426051" y="706537"/>
                </a:lnTo>
                <a:lnTo>
                  <a:pt x="420502" y="711617"/>
                </a:lnTo>
                <a:lnTo>
                  <a:pt x="422946" y="711617"/>
                </a:lnTo>
                <a:lnTo>
                  <a:pt x="424466" y="710347"/>
                </a:lnTo>
                <a:lnTo>
                  <a:pt x="425853" y="709077"/>
                </a:lnTo>
                <a:lnTo>
                  <a:pt x="428033" y="706537"/>
                </a:lnTo>
                <a:lnTo>
                  <a:pt x="430015" y="705267"/>
                </a:lnTo>
                <a:lnTo>
                  <a:pt x="440520" y="705267"/>
                </a:lnTo>
                <a:lnTo>
                  <a:pt x="438538" y="703997"/>
                </a:lnTo>
                <a:lnTo>
                  <a:pt x="440586" y="702727"/>
                </a:lnTo>
                <a:lnTo>
                  <a:pt x="430081" y="702727"/>
                </a:lnTo>
                <a:lnTo>
                  <a:pt x="428033" y="701457"/>
                </a:lnTo>
                <a:lnTo>
                  <a:pt x="425919" y="698917"/>
                </a:lnTo>
                <a:lnTo>
                  <a:pt x="424466" y="697647"/>
                </a:lnTo>
                <a:lnTo>
                  <a:pt x="423012" y="695107"/>
                </a:lnTo>
                <a:close/>
              </a:path>
              <a:path w="607695" h="1044575">
                <a:moveTo>
                  <a:pt x="458094" y="695107"/>
                </a:moveTo>
                <a:lnTo>
                  <a:pt x="464700" y="703997"/>
                </a:lnTo>
                <a:lnTo>
                  <a:pt x="462652" y="705267"/>
                </a:lnTo>
                <a:lnTo>
                  <a:pt x="461133" y="706537"/>
                </a:lnTo>
                <a:lnTo>
                  <a:pt x="459745" y="707807"/>
                </a:lnTo>
                <a:lnTo>
                  <a:pt x="457565" y="710347"/>
                </a:lnTo>
                <a:lnTo>
                  <a:pt x="455583" y="711617"/>
                </a:lnTo>
                <a:lnTo>
                  <a:pt x="458028" y="711617"/>
                </a:lnTo>
                <a:lnTo>
                  <a:pt x="459547" y="710347"/>
                </a:lnTo>
                <a:lnTo>
                  <a:pt x="460935" y="709077"/>
                </a:lnTo>
                <a:lnTo>
                  <a:pt x="463115" y="706537"/>
                </a:lnTo>
                <a:lnTo>
                  <a:pt x="465097" y="705267"/>
                </a:lnTo>
                <a:lnTo>
                  <a:pt x="475601" y="705267"/>
                </a:lnTo>
                <a:lnTo>
                  <a:pt x="473553" y="703997"/>
                </a:lnTo>
                <a:lnTo>
                  <a:pt x="475601" y="702727"/>
                </a:lnTo>
                <a:lnTo>
                  <a:pt x="465097" y="702727"/>
                </a:lnTo>
                <a:lnTo>
                  <a:pt x="463115" y="701457"/>
                </a:lnTo>
                <a:lnTo>
                  <a:pt x="461001" y="698917"/>
                </a:lnTo>
                <a:lnTo>
                  <a:pt x="459547" y="697647"/>
                </a:lnTo>
                <a:lnTo>
                  <a:pt x="458094" y="695107"/>
                </a:lnTo>
                <a:close/>
              </a:path>
              <a:path w="607695" h="1044575">
                <a:moveTo>
                  <a:pt x="493109" y="695107"/>
                </a:moveTo>
                <a:lnTo>
                  <a:pt x="499782" y="703997"/>
                </a:lnTo>
                <a:lnTo>
                  <a:pt x="497668" y="705267"/>
                </a:lnTo>
                <a:lnTo>
                  <a:pt x="496214" y="706537"/>
                </a:lnTo>
                <a:lnTo>
                  <a:pt x="492647" y="710347"/>
                </a:lnTo>
                <a:lnTo>
                  <a:pt x="490665" y="711617"/>
                </a:lnTo>
                <a:lnTo>
                  <a:pt x="493043" y="711617"/>
                </a:lnTo>
                <a:lnTo>
                  <a:pt x="494563" y="710347"/>
                </a:lnTo>
                <a:lnTo>
                  <a:pt x="498130" y="706537"/>
                </a:lnTo>
                <a:lnTo>
                  <a:pt x="500112" y="705267"/>
                </a:lnTo>
                <a:lnTo>
                  <a:pt x="510617" y="705267"/>
                </a:lnTo>
                <a:lnTo>
                  <a:pt x="508569" y="703997"/>
                </a:lnTo>
                <a:lnTo>
                  <a:pt x="510683" y="702727"/>
                </a:lnTo>
                <a:lnTo>
                  <a:pt x="500178" y="702727"/>
                </a:lnTo>
                <a:lnTo>
                  <a:pt x="494629" y="697647"/>
                </a:lnTo>
                <a:lnTo>
                  <a:pt x="493109" y="695107"/>
                </a:lnTo>
                <a:close/>
              </a:path>
              <a:path w="607695" h="1044575">
                <a:moveTo>
                  <a:pt x="528191" y="695107"/>
                </a:moveTo>
                <a:lnTo>
                  <a:pt x="525746" y="695107"/>
                </a:lnTo>
                <a:lnTo>
                  <a:pt x="527728" y="697647"/>
                </a:lnTo>
                <a:lnTo>
                  <a:pt x="531296" y="701457"/>
                </a:lnTo>
                <a:lnTo>
                  <a:pt x="532749" y="702727"/>
                </a:lnTo>
                <a:lnTo>
                  <a:pt x="534863" y="703997"/>
                </a:lnTo>
                <a:lnTo>
                  <a:pt x="532749" y="705267"/>
                </a:lnTo>
                <a:lnTo>
                  <a:pt x="531296" y="706537"/>
                </a:lnTo>
                <a:lnTo>
                  <a:pt x="525680" y="711617"/>
                </a:lnTo>
                <a:lnTo>
                  <a:pt x="528125" y="711617"/>
                </a:lnTo>
                <a:lnTo>
                  <a:pt x="529644" y="710347"/>
                </a:lnTo>
                <a:lnTo>
                  <a:pt x="533212" y="706537"/>
                </a:lnTo>
                <a:lnTo>
                  <a:pt x="535194" y="705267"/>
                </a:lnTo>
                <a:lnTo>
                  <a:pt x="545698" y="705267"/>
                </a:lnTo>
                <a:lnTo>
                  <a:pt x="543584" y="703997"/>
                </a:lnTo>
                <a:lnTo>
                  <a:pt x="545698" y="702727"/>
                </a:lnTo>
                <a:lnTo>
                  <a:pt x="535260" y="702727"/>
                </a:lnTo>
                <a:lnTo>
                  <a:pt x="533212" y="701457"/>
                </a:lnTo>
                <a:lnTo>
                  <a:pt x="531098" y="698917"/>
                </a:lnTo>
                <a:lnTo>
                  <a:pt x="529710" y="697647"/>
                </a:lnTo>
                <a:lnTo>
                  <a:pt x="528191" y="695107"/>
                </a:lnTo>
                <a:close/>
              </a:path>
              <a:path w="607695" h="1044575">
                <a:moveTo>
                  <a:pt x="564461" y="708032"/>
                </a:moveTo>
                <a:lnTo>
                  <a:pt x="562810" y="710347"/>
                </a:lnTo>
                <a:lnTo>
                  <a:pt x="560762" y="711617"/>
                </a:lnTo>
                <a:lnTo>
                  <a:pt x="563243" y="711617"/>
                </a:lnTo>
                <a:lnTo>
                  <a:pt x="564461" y="708032"/>
                </a:lnTo>
                <a:close/>
              </a:path>
              <a:path w="607695" h="1044575">
                <a:moveTo>
                  <a:pt x="109211" y="692567"/>
                </a:moveTo>
                <a:lnTo>
                  <a:pt x="118733" y="710347"/>
                </a:lnTo>
                <a:lnTo>
                  <a:pt x="115719" y="703997"/>
                </a:lnTo>
                <a:lnTo>
                  <a:pt x="123003" y="703997"/>
                </a:lnTo>
                <a:lnTo>
                  <a:pt x="125117" y="702727"/>
                </a:lnTo>
                <a:lnTo>
                  <a:pt x="114807" y="702727"/>
                </a:lnTo>
                <a:lnTo>
                  <a:pt x="109211" y="692567"/>
                </a:lnTo>
                <a:close/>
              </a:path>
              <a:path w="607695" h="1044575">
                <a:moveTo>
                  <a:pt x="566534" y="701406"/>
                </a:moveTo>
                <a:lnTo>
                  <a:pt x="564461" y="708032"/>
                </a:lnTo>
                <a:lnTo>
                  <a:pt x="564621" y="707807"/>
                </a:lnTo>
                <a:lnTo>
                  <a:pt x="566586" y="701457"/>
                </a:lnTo>
                <a:close/>
              </a:path>
              <a:path w="607695" h="1044575">
                <a:moveTo>
                  <a:pt x="247803" y="695107"/>
                </a:moveTo>
                <a:lnTo>
                  <a:pt x="252486" y="702727"/>
                </a:lnTo>
                <a:lnTo>
                  <a:pt x="245094" y="707807"/>
                </a:lnTo>
                <a:lnTo>
                  <a:pt x="255749" y="701457"/>
                </a:lnTo>
                <a:lnTo>
                  <a:pt x="253993" y="701457"/>
                </a:lnTo>
                <a:lnTo>
                  <a:pt x="249257" y="697647"/>
                </a:lnTo>
                <a:lnTo>
                  <a:pt x="247803" y="695107"/>
                </a:lnTo>
                <a:close/>
              </a:path>
              <a:path w="607695" h="1044575">
                <a:moveTo>
                  <a:pt x="404217" y="703997"/>
                </a:moveTo>
                <a:close/>
              </a:path>
              <a:path w="607695" h="1044575">
                <a:moveTo>
                  <a:pt x="412574" y="695107"/>
                </a:moveTo>
                <a:lnTo>
                  <a:pt x="410063" y="695107"/>
                </a:lnTo>
                <a:lnTo>
                  <a:pt x="405456" y="699839"/>
                </a:lnTo>
                <a:lnTo>
                  <a:pt x="404217" y="703997"/>
                </a:lnTo>
                <a:lnTo>
                  <a:pt x="404344" y="703997"/>
                </a:lnTo>
                <a:lnTo>
                  <a:pt x="405505" y="702727"/>
                </a:lnTo>
                <a:lnTo>
                  <a:pt x="407080" y="701406"/>
                </a:lnTo>
                <a:lnTo>
                  <a:pt x="408411" y="700187"/>
                </a:lnTo>
                <a:lnTo>
                  <a:pt x="410592" y="697647"/>
                </a:lnTo>
                <a:lnTo>
                  <a:pt x="412574" y="695107"/>
                </a:lnTo>
                <a:close/>
              </a:path>
              <a:path w="607695" h="1044575">
                <a:moveTo>
                  <a:pt x="132120" y="695107"/>
                </a:moveTo>
                <a:lnTo>
                  <a:pt x="129676" y="695107"/>
                </a:lnTo>
                <a:lnTo>
                  <a:pt x="128156" y="697647"/>
                </a:lnTo>
                <a:lnTo>
                  <a:pt x="126769" y="698917"/>
                </a:lnTo>
                <a:lnTo>
                  <a:pt x="124588" y="700187"/>
                </a:lnTo>
                <a:lnTo>
                  <a:pt x="122606" y="702727"/>
                </a:lnTo>
                <a:lnTo>
                  <a:pt x="125117" y="702727"/>
                </a:lnTo>
                <a:lnTo>
                  <a:pt x="128024" y="700187"/>
                </a:lnTo>
                <a:lnTo>
                  <a:pt x="130138" y="697647"/>
                </a:lnTo>
                <a:lnTo>
                  <a:pt x="132120" y="695107"/>
                </a:lnTo>
                <a:close/>
              </a:path>
              <a:path w="607695" h="1044575">
                <a:moveTo>
                  <a:pt x="167202" y="695107"/>
                </a:moveTo>
                <a:lnTo>
                  <a:pt x="164757" y="695107"/>
                </a:lnTo>
                <a:lnTo>
                  <a:pt x="163238" y="697647"/>
                </a:lnTo>
                <a:lnTo>
                  <a:pt x="161850" y="698917"/>
                </a:lnTo>
                <a:lnTo>
                  <a:pt x="159670" y="700187"/>
                </a:lnTo>
                <a:lnTo>
                  <a:pt x="157688" y="702727"/>
                </a:lnTo>
                <a:lnTo>
                  <a:pt x="160132" y="702727"/>
                </a:lnTo>
                <a:lnTo>
                  <a:pt x="161708" y="701406"/>
                </a:lnTo>
                <a:lnTo>
                  <a:pt x="163039" y="700187"/>
                </a:lnTo>
                <a:lnTo>
                  <a:pt x="167202" y="695107"/>
                </a:lnTo>
                <a:close/>
              </a:path>
              <a:path w="607695" h="1044575">
                <a:moveTo>
                  <a:pt x="202217" y="695107"/>
                </a:moveTo>
                <a:lnTo>
                  <a:pt x="199772" y="695107"/>
                </a:lnTo>
                <a:lnTo>
                  <a:pt x="194751" y="700187"/>
                </a:lnTo>
                <a:lnTo>
                  <a:pt x="192769" y="702727"/>
                </a:lnTo>
                <a:lnTo>
                  <a:pt x="195148" y="702727"/>
                </a:lnTo>
                <a:lnTo>
                  <a:pt x="198121" y="700187"/>
                </a:lnTo>
                <a:lnTo>
                  <a:pt x="200235" y="697647"/>
                </a:lnTo>
                <a:lnTo>
                  <a:pt x="202217" y="695107"/>
                </a:lnTo>
                <a:close/>
              </a:path>
              <a:path w="607695" h="1044575">
                <a:moveTo>
                  <a:pt x="237298" y="695107"/>
                </a:moveTo>
                <a:lnTo>
                  <a:pt x="234788" y="695107"/>
                </a:lnTo>
                <a:lnTo>
                  <a:pt x="229767" y="700187"/>
                </a:lnTo>
                <a:lnTo>
                  <a:pt x="227785" y="702727"/>
                </a:lnTo>
                <a:lnTo>
                  <a:pt x="230295" y="702727"/>
                </a:lnTo>
                <a:lnTo>
                  <a:pt x="231861" y="701406"/>
                </a:lnTo>
                <a:lnTo>
                  <a:pt x="235250" y="697647"/>
                </a:lnTo>
                <a:lnTo>
                  <a:pt x="237298" y="695107"/>
                </a:lnTo>
                <a:close/>
              </a:path>
              <a:path w="607695" h="1044575">
                <a:moveTo>
                  <a:pt x="447655" y="695107"/>
                </a:moveTo>
                <a:lnTo>
                  <a:pt x="445079" y="695107"/>
                </a:lnTo>
                <a:lnTo>
                  <a:pt x="440057" y="700187"/>
                </a:lnTo>
                <a:lnTo>
                  <a:pt x="438075" y="702727"/>
                </a:lnTo>
                <a:lnTo>
                  <a:pt x="440586" y="702727"/>
                </a:lnTo>
                <a:lnTo>
                  <a:pt x="442162" y="701406"/>
                </a:lnTo>
                <a:lnTo>
                  <a:pt x="443493" y="700187"/>
                </a:lnTo>
                <a:lnTo>
                  <a:pt x="445673" y="697647"/>
                </a:lnTo>
                <a:lnTo>
                  <a:pt x="447655" y="695107"/>
                </a:lnTo>
                <a:close/>
              </a:path>
              <a:path w="607695" h="1044575">
                <a:moveTo>
                  <a:pt x="482671" y="695107"/>
                </a:moveTo>
                <a:lnTo>
                  <a:pt x="480160" y="695107"/>
                </a:lnTo>
                <a:lnTo>
                  <a:pt x="475139" y="700187"/>
                </a:lnTo>
                <a:lnTo>
                  <a:pt x="473157" y="702727"/>
                </a:lnTo>
                <a:lnTo>
                  <a:pt x="475601" y="702727"/>
                </a:lnTo>
                <a:lnTo>
                  <a:pt x="480689" y="697647"/>
                </a:lnTo>
                <a:lnTo>
                  <a:pt x="482671" y="695107"/>
                </a:lnTo>
                <a:close/>
              </a:path>
              <a:path w="607695" h="1044575">
                <a:moveTo>
                  <a:pt x="517686" y="695107"/>
                </a:moveTo>
                <a:lnTo>
                  <a:pt x="515241" y="695107"/>
                </a:lnTo>
                <a:lnTo>
                  <a:pt x="513722" y="697647"/>
                </a:lnTo>
                <a:lnTo>
                  <a:pt x="510154" y="700187"/>
                </a:lnTo>
                <a:lnTo>
                  <a:pt x="508172" y="702727"/>
                </a:lnTo>
                <a:lnTo>
                  <a:pt x="510683" y="702727"/>
                </a:lnTo>
                <a:lnTo>
                  <a:pt x="512185" y="701406"/>
                </a:lnTo>
                <a:lnTo>
                  <a:pt x="515704" y="697647"/>
                </a:lnTo>
                <a:lnTo>
                  <a:pt x="517686" y="695107"/>
                </a:lnTo>
                <a:close/>
              </a:path>
              <a:path w="607695" h="1044575">
                <a:moveTo>
                  <a:pt x="552701" y="695107"/>
                </a:moveTo>
                <a:lnTo>
                  <a:pt x="550323" y="695107"/>
                </a:lnTo>
                <a:lnTo>
                  <a:pt x="548803" y="697647"/>
                </a:lnTo>
                <a:lnTo>
                  <a:pt x="545236" y="700187"/>
                </a:lnTo>
                <a:lnTo>
                  <a:pt x="543254" y="702727"/>
                </a:lnTo>
                <a:lnTo>
                  <a:pt x="545698" y="702727"/>
                </a:lnTo>
                <a:lnTo>
                  <a:pt x="547200" y="701406"/>
                </a:lnTo>
                <a:lnTo>
                  <a:pt x="550719" y="697647"/>
                </a:lnTo>
                <a:lnTo>
                  <a:pt x="552701" y="695107"/>
                </a:lnTo>
                <a:close/>
              </a:path>
              <a:path w="607695" h="1044575">
                <a:moveTo>
                  <a:pt x="264273" y="696377"/>
                </a:moveTo>
                <a:lnTo>
                  <a:pt x="253993" y="701457"/>
                </a:lnTo>
                <a:lnTo>
                  <a:pt x="255749" y="701457"/>
                </a:lnTo>
                <a:lnTo>
                  <a:pt x="264273" y="696377"/>
                </a:lnTo>
                <a:close/>
              </a:path>
              <a:path w="607695" h="1044575">
                <a:moveTo>
                  <a:pt x="563206" y="695107"/>
                </a:moveTo>
                <a:lnTo>
                  <a:pt x="560762" y="695107"/>
                </a:lnTo>
                <a:lnTo>
                  <a:pt x="562744" y="697647"/>
                </a:lnTo>
                <a:lnTo>
                  <a:pt x="566534" y="701406"/>
                </a:lnTo>
                <a:lnTo>
                  <a:pt x="566914" y="700187"/>
                </a:lnTo>
                <a:lnTo>
                  <a:pt x="566914" y="699839"/>
                </a:lnTo>
                <a:lnTo>
                  <a:pt x="563206" y="695107"/>
                </a:lnTo>
                <a:close/>
              </a:path>
              <a:path w="607695" h="1044575">
                <a:moveTo>
                  <a:pt x="406867" y="695107"/>
                </a:moveTo>
                <a:lnTo>
                  <a:pt x="405117" y="700187"/>
                </a:lnTo>
                <a:lnTo>
                  <a:pt x="405456" y="699839"/>
                </a:lnTo>
                <a:lnTo>
                  <a:pt x="406867" y="695107"/>
                </a:lnTo>
                <a:close/>
              </a:path>
              <a:path w="607695" h="1044575">
                <a:moveTo>
                  <a:pt x="571293" y="686217"/>
                </a:moveTo>
                <a:lnTo>
                  <a:pt x="566992" y="699936"/>
                </a:lnTo>
                <a:lnTo>
                  <a:pt x="567192" y="700187"/>
                </a:lnTo>
                <a:lnTo>
                  <a:pt x="571293" y="686217"/>
                </a:lnTo>
                <a:close/>
              </a:path>
              <a:path w="607695" h="1044575">
                <a:moveTo>
                  <a:pt x="265245" y="686217"/>
                </a:moveTo>
                <a:lnTo>
                  <a:pt x="262800" y="686217"/>
                </a:lnTo>
                <a:lnTo>
                  <a:pt x="264782" y="688757"/>
                </a:lnTo>
                <a:lnTo>
                  <a:pt x="266896" y="691297"/>
                </a:lnTo>
                <a:lnTo>
                  <a:pt x="267844" y="691297"/>
                </a:lnTo>
                <a:lnTo>
                  <a:pt x="264273" y="696377"/>
                </a:lnTo>
                <a:lnTo>
                  <a:pt x="269751" y="690027"/>
                </a:lnTo>
                <a:lnTo>
                  <a:pt x="268983" y="690027"/>
                </a:lnTo>
                <a:lnTo>
                  <a:pt x="266698" y="688757"/>
                </a:lnTo>
                <a:lnTo>
                  <a:pt x="265245" y="686217"/>
                </a:lnTo>
                <a:close/>
              </a:path>
              <a:path w="607695" h="1044575">
                <a:moveTo>
                  <a:pt x="125051" y="686217"/>
                </a:moveTo>
                <a:lnTo>
                  <a:pt x="122606" y="686217"/>
                </a:lnTo>
                <a:lnTo>
                  <a:pt x="124588" y="688757"/>
                </a:lnTo>
                <a:lnTo>
                  <a:pt x="126703" y="691297"/>
                </a:lnTo>
                <a:lnTo>
                  <a:pt x="129610" y="693837"/>
                </a:lnTo>
                <a:lnTo>
                  <a:pt x="131724" y="695107"/>
                </a:lnTo>
                <a:lnTo>
                  <a:pt x="140511" y="695107"/>
                </a:lnTo>
                <a:lnTo>
                  <a:pt x="142625" y="693837"/>
                </a:lnTo>
                <a:lnTo>
                  <a:pt x="132120" y="693837"/>
                </a:lnTo>
                <a:lnTo>
                  <a:pt x="127958" y="690027"/>
                </a:lnTo>
                <a:lnTo>
                  <a:pt x="126570" y="687487"/>
                </a:lnTo>
                <a:lnTo>
                  <a:pt x="125051" y="686217"/>
                </a:lnTo>
                <a:close/>
              </a:path>
              <a:path w="607695" h="1044575">
                <a:moveTo>
                  <a:pt x="160066" y="686217"/>
                </a:moveTo>
                <a:lnTo>
                  <a:pt x="175526" y="695107"/>
                </a:lnTo>
                <a:lnTo>
                  <a:pt x="177640" y="693837"/>
                </a:lnTo>
                <a:lnTo>
                  <a:pt x="167135" y="693837"/>
                </a:lnTo>
                <a:lnTo>
                  <a:pt x="165087" y="691297"/>
                </a:lnTo>
                <a:lnTo>
                  <a:pt x="163039" y="690027"/>
                </a:lnTo>
                <a:lnTo>
                  <a:pt x="160066" y="686217"/>
                </a:lnTo>
                <a:close/>
              </a:path>
              <a:path w="607695" h="1044575">
                <a:moveTo>
                  <a:pt x="195148" y="686217"/>
                </a:moveTo>
                <a:lnTo>
                  <a:pt x="192703" y="686217"/>
                </a:lnTo>
                <a:lnTo>
                  <a:pt x="194685" y="688757"/>
                </a:lnTo>
                <a:lnTo>
                  <a:pt x="196799" y="691297"/>
                </a:lnTo>
                <a:lnTo>
                  <a:pt x="199706" y="693837"/>
                </a:lnTo>
                <a:lnTo>
                  <a:pt x="201887" y="695107"/>
                </a:lnTo>
                <a:lnTo>
                  <a:pt x="210607" y="695107"/>
                </a:lnTo>
                <a:lnTo>
                  <a:pt x="212655" y="693837"/>
                </a:lnTo>
                <a:lnTo>
                  <a:pt x="202151" y="693837"/>
                </a:lnTo>
                <a:lnTo>
                  <a:pt x="200169" y="691297"/>
                </a:lnTo>
                <a:lnTo>
                  <a:pt x="195148" y="686217"/>
                </a:lnTo>
                <a:close/>
              </a:path>
              <a:path w="607695" h="1044575">
                <a:moveTo>
                  <a:pt x="230229" y="686217"/>
                </a:moveTo>
                <a:lnTo>
                  <a:pt x="245689" y="695107"/>
                </a:lnTo>
                <a:lnTo>
                  <a:pt x="247737" y="693837"/>
                </a:lnTo>
                <a:lnTo>
                  <a:pt x="237298" y="693837"/>
                </a:lnTo>
                <a:lnTo>
                  <a:pt x="235250" y="691297"/>
                </a:lnTo>
                <a:lnTo>
                  <a:pt x="233202" y="690027"/>
                </a:lnTo>
                <a:lnTo>
                  <a:pt x="231749" y="687487"/>
                </a:lnTo>
                <a:lnTo>
                  <a:pt x="230229" y="686217"/>
                </a:lnTo>
                <a:close/>
              </a:path>
              <a:path w="607695" h="1044575">
                <a:moveTo>
                  <a:pt x="407718" y="691297"/>
                </a:moveTo>
                <a:lnTo>
                  <a:pt x="406867" y="695107"/>
                </a:lnTo>
                <a:lnTo>
                  <a:pt x="407818" y="691409"/>
                </a:lnTo>
                <a:close/>
              </a:path>
              <a:path w="607695" h="1044575">
                <a:moveTo>
                  <a:pt x="412574" y="677327"/>
                </a:moveTo>
                <a:lnTo>
                  <a:pt x="411439" y="677327"/>
                </a:lnTo>
                <a:lnTo>
                  <a:pt x="407818" y="691409"/>
                </a:lnTo>
                <a:lnTo>
                  <a:pt x="409997" y="693837"/>
                </a:lnTo>
                <a:lnTo>
                  <a:pt x="412177" y="695107"/>
                </a:lnTo>
                <a:lnTo>
                  <a:pt x="420898" y="695107"/>
                </a:lnTo>
                <a:lnTo>
                  <a:pt x="422946" y="693837"/>
                </a:lnTo>
                <a:lnTo>
                  <a:pt x="412508" y="693837"/>
                </a:lnTo>
                <a:lnTo>
                  <a:pt x="410460" y="691297"/>
                </a:lnTo>
                <a:lnTo>
                  <a:pt x="408241" y="690027"/>
                </a:lnTo>
                <a:lnTo>
                  <a:pt x="410887" y="679867"/>
                </a:lnTo>
                <a:lnTo>
                  <a:pt x="412574" y="677327"/>
                </a:lnTo>
                <a:close/>
              </a:path>
              <a:path w="607695" h="1044575">
                <a:moveTo>
                  <a:pt x="440520" y="686217"/>
                </a:moveTo>
                <a:lnTo>
                  <a:pt x="455980" y="695107"/>
                </a:lnTo>
                <a:lnTo>
                  <a:pt x="458028" y="693837"/>
                </a:lnTo>
                <a:lnTo>
                  <a:pt x="447589" y="693837"/>
                </a:lnTo>
                <a:lnTo>
                  <a:pt x="445541" y="691297"/>
                </a:lnTo>
                <a:lnTo>
                  <a:pt x="443493" y="690027"/>
                </a:lnTo>
                <a:lnTo>
                  <a:pt x="442039" y="688757"/>
                </a:lnTo>
                <a:lnTo>
                  <a:pt x="440520" y="686217"/>
                </a:lnTo>
                <a:close/>
              </a:path>
              <a:path w="607695" h="1044575">
                <a:moveTo>
                  <a:pt x="475601" y="686217"/>
                </a:moveTo>
                <a:lnTo>
                  <a:pt x="473091" y="686217"/>
                </a:lnTo>
                <a:lnTo>
                  <a:pt x="475073" y="688757"/>
                </a:lnTo>
                <a:lnTo>
                  <a:pt x="478640" y="692567"/>
                </a:lnTo>
                <a:lnTo>
                  <a:pt x="480160" y="693837"/>
                </a:lnTo>
                <a:lnTo>
                  <a:pt x="482274" y="695107"/>
                </a:lnTo>
                <a:lnTo>
                  <a:pt x="490995" y="695107"/>
                </a:lnTo>
                <a:lnTo>
                  <a:pt x="493043" y="693837"/>
                </a:lnTo>
                <a:lnTo>
                  <a:pt x="482604" y="693837"/>
                </a:lnTo>
                <a:lnTo>
                  <a:pt x="480622" y="691297"/>
                </a:lnTo>
                <a:lnTo>
                  <a:pt x="475601" y="686217"/>
                </a:lnTo>
                <a:close/>
              </a:path>
              <a:path w="607695" h="1044575">
                <a:moveTo>
                  <a:pt x="510617" y="686217"/>
                </a:moveTo>
                <a:lnTo>
                  <a:pt x="526076" y="695107"/>
                </a:lnTo>
                <a:lnTo>
                  <a:pt x="528125" y="693837"/>
                </a:lnTo>
                <a:lnTo>
                  <a:pt x="517620" y="693837"/>
                </a:lnTo>
                <a:lnTo>
                  <a:pt x="515638" y="691297"/>
                </a:lnTo>
                <a:lnTo>
                  <a:pt x="510617" y="686217"/>
                </a:lnTo>
                <a:close/>
              </a:path>
              <a:path w="607695" h="1044575">
                <a:moveTo>
                  <a:pt x="545698" y="686217"/>
                </a:moveTo>
                <a:lnTo>
                  <a:pt x="561158" y="695107"/>
                </a:lnTo>
                <a:lnTo>
                  <a:pt x="563206" y="693837"/>
                </a:lnTo>
                <a:lnTo>
                  <a:pt x="552701" y="693837"/>
                </a:lnTo>
                <a:lnTo>
                  <a:pt x="550719" y="691297"/>
                </a:lnTo>
                <a:lnTo>
                  <a:pt x="547152" y="688757"/>
                </a:lnTo>
                <a:lnTo>
                  <a:pt x="545698" y="686217"/>
                </a:lnTo>
                <a:close/>
              </a:path>
              <a:path w="607695" h="1044575">
                <a:moveTo>
                  <a:pt x="149628" y="686217"/>
                </a:moveTo>
                <a:lnTo>
                  <a:pt x="147183" y="686217"/>
                </a:lnTo>
                <a:lnTo>
                  <a:pt x="144210" y="690027"/>
                </a:lnTo>
                <a:lnTo>
                  <a:pt x="142096" y="691297"/>
                </a:lnTo>
                <a:lnTo>
                  <a:pt x="140114" y="693837"/>
                </a:lnTo>
                <a:lnTo>
                  <a:pt x="142625" y="693837"/>
                </a:lnTo>
                <a:lnTo>
                  <a:pt x="147646" y="688757"/>
                </a:lnTo>
                <a:lnTo>
                  <a:pt x="149628" y="686217"/>
                </a:lnTo>
                <a:close/>
              </a:path>
              <a:path w="607695" h="1044575">
                <a:moveTo>
                  <a:pt x="184643" y="686217"/>
                </a:moveTo>
                <a:lnTo>
                  <a:pt x="182199" y="686217"/>
                </a:lnTo>
                <a:lnTo>
                  <a:pt x="180679" y="687487"/>
                </a:lnTo>
                <a:lnTo>
                  <a:pt x="179292" y="690027"/>
                </a:lnTo>
                <a:lnTo>
                  <a:pt x="177112" y="691297"/>
                </a:lnTo>
                <a:lnTo>
                  <a:pt x="175130" y="693837"/>
                </a:lnTo>
                <a:lnTo>
                  <a:pt x="177640" y="693837"/>
                </a:lnTo>
                <a:lnTo>
                  <a:pt x="182661" y="688757"/>
                </a:lnTo>
                <a:lnTo>
                  <a:pt x="184643" y="686217"/>
                </a:lnTo>
                <a:close/>
              </a:path>
              <a:path w="607695" h="1044575">
                <a:moveTo>
                  <a:pt x="219725" y="686217"/>
                </a:moveTo>
                <a:lnTo>
                  <a:pt x="217214" y="686217"/>
                </a:lnTo>
                <a:lnTo>
                  <a:pt x="215761" y="687487"/>
                </a:lnTo>
                <a:lnTo>
                  <a:pt x="212106" y="691409"/>
                </a:lnTo>
                <a:lnTo>
                  <a:pt x="210211" y="693837"/>
                </a:lnTo>
                <a:lnTo>
                  <a:pt x="212655" y="693837"/>
                </a:lnTo>
                <a:lnTo>
                  <a:pt x="214221" y="692525"/>
                </a:lnTo>
                <a:lnTo>
                  <a:pt x="215562" y="691297"/>
                </a:lnTo>
                <a:lnTo>
                  <a:pt x="217743" y="688757"/>
                </a:lnTo>
                <a:lnTo>
                  <a:pt x="219725" y="686217"/>
                </a:lnTo>
                <a:close/>
              </a:path>
              <a:path w="607695" h="1044575">
                <a:moveTo>
                  <a:pt x="254806" y="686217"/>
                </a:moveTo>
                <a:lnTo>
                  <a:pt x="252362" y="686217"/>
                </a:lnTo>
                <a:lnTo>
                  <a:pt x="250842" y="687487"/>
                </a:lnTo>
                <a:lnTo>
                  <a:pt x="249455" y="690027"/>
                </a:lnTo>
                <a:lnTo>
                  <a:pt x="247275" y="691297"/>
                </a:lnTo>
                <a:lnTo>
                  <a:pt x="245293" y="693837"/>
                </a:lnTo>
                <a:lnTo>
                  <a:pt x="247737" y="693837"/>
                </a:lnTo>
                <a:lnTo>
                  <a:pt x="249303" y="692525"/>
                </a:lnTo>
                <a:lnTo>
                  <a:pt x="250644" y="691297"/>
                </a:lnTo>
                <a:lnTo>
                  <a:pt x="252824" y="688757"/>
                </a:lnTo>
                <a:lnTo>
                  <a:pt x="254806" y="686217"/>
                </a:lnTo>
                <a:close/>
              </a:path>
              <a:path w="607695" h="1044575">
                <a:moveTo>
                  <a:pt x="430015" y="686217"/>
                </a:moveTo>
                <a:lnTo>
                  <a:pt x="427571" y="686217"/>
                </a:lnTo>
                <a:lnTo>
                  <a:pt x="426051" y="688757"/>
                </a:lnTo>
                <a:lnTo>
                  <a:pt x="420502" y="693837"/>
                </a:lnTo>
                <a:lnTo>
                  <a:pt x="422946" y="693837"/>
                </a:lnTo>
                <a:lnTo>
                  <a:pt x="424512" y="692525"/>
                </a:lnTo>
                <a:lnTo>
                  <a:pt x="425853" y="691297"/>
                </a:lnTo>
                <a:lnTo>
                  <a:pt x="428033" y="688757"/>
                </a:lnTo>
                <a:lnTo>
                  <a:pt x="430015" y="686217"/>
                </a:lnTo>
                <a:close/>
              </a:path>
              <a:path w="607695" h="1044575">
                <a:moveTo>
                  <a:pt x="465097" y="686217"/>
                </a:moveTo>
                <a:lnTo>
                  <a:pt x="462652" y="686217"/>
                </a:lnTo>
                <a:lnTo>
                  <a:pt x="461133" y="688757"/>
                </a:lnTo>
                <a:lnTo>
                  <a:pt x="459745" y="690027"/>
                </a:lnTo>
                <a:lnTo>
                  <a:pt x="457565" y="691297"/>
                </a:lnTo>
                <a:lnTo>
                  <a:pt x="455583" y="693837"/>
                </a:lnTo>
                <a:lnTo>
                  <a:pt x="458028" y="693837"/>
                </a:lnTo>
                <a:lnTo>
                  <a:pt x="459594" y="692525"/>
                </a:lnTo>
                <a:lnTo>
                  <a:pt x="460935" y="691297"/>
                </a:lnTo>
                <a:lnTo>
                  <a:pt x="463115" y="688757"/>
                </a:lnTo>
                <a:lnTo>
                  <a:pt x="465097" y="686217"/>
                </a:lnTo>
                <a:close/>
              </a:path>
              <a:path w="607695" h="1044575">
                <a:moveTo>
                  <a:pt x="500112" y="686217"/>
                </a:moveTo>
                <a:lnTo>
                  <a:pt x="497668" y="686217"/>
                </a:lnTo>
                <a:lnTo>
                  <a:pt x="496214" y="688757"/>
                </a:lnTo>
                <a:lnTo>
                  <a:pt x="492647" y="691297"/>
                </a:lnTo>
                <a:lnTo>
                  <a:pt x="490665" y="693837"/>
                </a:lnTo>
                <a:lnTo>
                  <a:pt x="493043" y="693837"/>
                </a:lnTo>
                <a:lnTo>
                  <a:pt x="494602" y="692525"/>
                </a:lnTo>
                <a:lnTo>
                  <a:pt x="498130" y="688757"/>
                </a:lnTo>
                <a:lnTo>
                  <a:pt x="500112" y="686217"/>
                </a:lnTo>
                <a:close/>
              </a:path>
              <a:path w="607695" h="1044575">
                <a:moveTo>
                  <a:pt x="535194" y="686217"/>
                </a:moveTo>
                <a:lnTo>
                  <a:pt x="532749" y="686217"/>
                </a:lnTo>
                <a:lnTo>
                  <a:pt x="531296" y="688757"/>
                </a:lnTo>
                <a:lnTo>
                  <a:pt x="525680" y="693837"/>
                </a:lnTo>
                <a:lnTo>
                  <a:pt x="528125" y="693837"/>
                </a:lnTo>
                <a:lnTo>
                  <a:pt x="529684" y="692525"/>
                </a:lnTo>
                <a:lnTo>
                  <a:pt x="533212" y="688757"/>
                </a:lnTo>
                <a:lnTo>
                  <a:pt x="535194" y="686217"/>
                </a:lnTo>
                <a:close/>
              </a:path>
              <a:path w="607695" h="1044575">
                <a:moveTo>
                  <a:pt x="570275" y="686217"/>
                </a:moveTo>
                <a:lnTo>
                  <a:pt x="567765" y="686217"/>
                </a:lnTo>
                <a:lnTo>
                  <a:pt x="566311" y="688757"/>
                </a:lnTo>
                <a:lnTo>
                  <a:pt x="564858" y="690027"/>
                </a:lnTo>
                <a:lnTo>
                  <a:pt x="562810" y="691297"/>
                </a:lnTo>
                <a:lnTo>
                  <a:pt x="560762" y="693837"/>
                </a:lnTo>
                <a:lnTo>
                  <a:pt x="563206" y="693837"/>
                </a:lnTo>
                <a:lnTo>
                  <a:pt x="564765" y="692525"/>
                </a:lnTo>
                <a:lnTo>
                  <a:pt x="568293" y="688757"/>
                </a:lnTo>
                <a:lnTo>
                  <a:pt x="570275" y="686217"/>
                </a:lnTo>
                <a:close/>
              </a:path>
              <a:path w="607695" h="1044575">
                <a:moveTo>
                  <a:pt x="109195" y="692525"/>
                </a:moveTo>
                <a:close/>
              </a:path>
              <a:path w="607695" h="1044575">
                <a:moveTo>
                  <a:pt x="105429" y="676057"/>
                </a:moveTo>
                <a:lnTo>
                  <a:pt x="102999" y="676057"/>
                </a:lnTo>
                <a:lnTo>
                  <a:pt x="109195" y="692525"/>
                </a:lnTo>
                <a:lnTo>
                  <a:pt x="111429" y="690027"/>
                </a:lnTo>
                <a:lnTo>
                  <a:pt x="108453" y="690027"/>
                </a:lnTo>
                <a:lnTo>
                  <a:pt x="103628" y="677327"/>
                </a:lnTo>
                <a:lnTo>
                  <a:pt x="107543" y="677327"/>
                </a:lnTo>
                <a:lnTo>
                  <a:pt x="105429" y="676057"/>
                </a:lnTo>
                <a:close/>
              </a:path>
              <a:path w="607695" h="1044575">
                <a:moveTo>
                  <a:pt x="114546" y="686217"/>
                </a:moveTo>
                <a:lnTo>
                  <a:pt x="112102" y="686217"/>
                </a:lnTo>
                <a:lnTo>
                  <a:pt x="108453" y="690027"/>
                </a:lnTo>
                <a:lnTo>
                  <a:pt x="111429" y="690027"/>
                </a:lnTo>
                <a:lnTo>
                  <a:pt x="112564" y="688757"/>
                </a:lnTo>
                <a:lnTo>
                  <a:pt x="114546" y="686217"/>
                </a:lnTo>
                <a:close/>
              </a:path>
              <a:path w="607695" h="1044575">
                <a:moveTo>
                  <a:pt x="278516" y="679867"/>
                </a:moveTo>
                <a:lnTo>
                  <a:pt x="268983" y="690027"/>
                </a:lnTo>
                <a:lnTo>
                  <a:pt x="269751" y="690027"/>
                </a:lnTo>
                <a:lnTo>
                  <a:pt x="278516" y="679867"/>
                </a:lnTo>
                <a:close/>
              </a:path>
              <a:path w="607695" h="1044575">
                <a:moveTo>
                  <a:pt x="107543" y="677327"/>
                </a:moveTo>
                <a:lnTo>
                  <a:pt x="105099" y="677327"/>
                </a:lnTo>
                <a:lnTo>
                  <a:pt x="107081" y="679867"/>
                </a:lnTo>
                <a:lnTo>
                  <a:pt x="112102" y="684947"/>
                </a:lnTo>
                <a:lnTo>
                  <a:pt x="114150" y="686217"/>
                </a:lnTo>
                <a:lnTo>
                  <a:pt x="123003" y="686217"/>
                </a:lnTo>
                <a:lnTo>
                  <a:pt x="125117" y="684947"/>
                </a:lnTo>
                <a:lnTo>
                  <a:pt x="114612" y="684947"/>
                </a:lnTo>
                <a:lnTo>
                  <a:pt x="112564" y="682407"/>
                </a:lnTo>
                <a:lnTo>
                  <a:pt x="110516" y="681137"/>
                </a:lnTo>
                <a:lnTo>
                  <a:pt x="107543" y="677327"/>
                </a:lnTo>
                <a:close/>
              </a:path>
              <a:path w="607695" h="1044575">
                <a:moveTo>
                  <a:pt x="142625" y="677327"/>
                </a:moveTo>
                <a:lnTo>
                  <a:pt x="140180" y="677327"/>
                </a:lnTo>
                <a:lnTo>
                  <a:pt x="142228" y="679867"/>
                </a:lnTo>
                <a:lnTo>
                  <a:pt x="144276" y="681137"/>
                </a:lnTo>
                <a:lnTo>
                  <a:pt x="147183" y="684947"/>
                </a:lnTo>
                <a:lnTo>
                  <a:pt x="149231" y="686217"/>
                </a:lnTo>
                <a:lnTo>
                  <a:pt x="158084" y="686217"/>
                </a:lnTo>
                <a:lnTo>
                  <a:pt x="160132" y="684947"/>
                </a:lnTo>
                <a:lnTo>
                  <a:pt x="149694" y="684947"/>
                </a:lnTo>
                <a:lnTo>
                  <a:pt x="147646" y="682407"/>
                </a:lnTo>
                <a:lnTo>
                  <a:pt x="145598" y="681137"/>
                </a:lnTo>
                <a:lnTo>
                  <a:pt x="142625" y="677327"/>
                </a:lnTo>
                <a:close/>
              </a:path>
              <a:path w="607695" h="1044575">
                <a:moveTo>
                  <a:pt x="177706" y="677327"/>
                </a:moveTo>
                <a:lnTo>
                  <a:pt x="175196" y="677327"/>
                </a:lnTo>
                <a:lnTo>
                  <a:pt x="177244" y="679867"/>
                </a:lnTo>
                <a:lnTo>
                  <a:pt x="179292" y="681137"/>
                </a:lnTo>
                <a:lnTo>
                  <a:pt x="180745" y="683677"/>
                </a:lnTo>
                <a:lnTo>
                  <a:pt x="182265" y="684947"/>
                </a:lnTo>
                <a:lnTo>
                  <a:pt x="184247" y="686217"/>
                </a:lnTo>
                <a:lnTo>
                  <a:pt x="193100" y="686217"/>
                </a:lnTo>
                <a:lnTo>
                  <a:pt x="195148" y="684947"/>
                </a:lnTo>
                <a:lnTo>
                  <a:pt x="184709" y="684947"/>
                </a:lnTo>
                <a:lnTo>
                  <a:pt x="182661" y="682407"/>
                </a:lnTo>
                <a:lnTo>
                  <a:pt x="180613" y="681137"/>
                </a:lnTo>
                <a:lnTo>
                  <a:pt x="179160" y="678597"/>
                </a:lnTo>
                <a:lnTo>
                  <a:pt x="177706" y="677327"/>
                </a:lnTo>
                <a:close/>
              </a:path>
              <a:path w="607695" h="1044575">
                <a:moveTo>
                  <a:pt x="212722" y="677327"/>
                </a:moveTo>
                <a:lnTo>
                  <a:pt x="210211" y="677327"/>
                </a:lnTo>
                <a:lnTo>
                  <a:pt x="214373" y="681137"/>
                </a:lnTo>
                <a:lnTo>
                  <a:pt x="215761" y="683677"/>
                </a:lnTo>
                <a:lnTo>
                  <a:pt x="217280" y="684947"/>
                </a:lnTo>
                <a:lnTo>
                  <a:pt x="219328" y="686217"/>
                </a:lnTo>
                <a:lnTo>
                  <a:pt x="228247" y="686217"/>
                </a:lnTo>
                <a:lnTo>
                  <a:pt x="230295" y="684947"/>
                </a:lnTo>
                <a:lnTo>
                  <a:pt x="219725" y="684947"/>
                </a:lnTo>
                <a:lnTo>
                  <a:pt x="217743" y="682407"/>
                </a:lnTo>
                <a:lnTo>
                  <a:pt x="214175" y="678597"/>
                </a:lnTo>
                <a:lnTo>
                  <a:pt x="212722" y="677327"/>
                </a:lnTo>
                <a:close/>
              </a:path>
              <a:path w="607695" h="1044575">
                <a:moveTo>
                  <a:pt x="247803" y="677327"/>
                </a:moveTo>
                <a:lnTo>
                  <a:pt x="245292" y="677327"/>
                </a:lnTo>
                <a:lnTo>
                  <a:pt x="249455" y="681137"/>
                </a:lnTo>
                <a:lnTo>
                  <a:pt x="250842" y="683677"/>
                </a:lnTo>
                <a:lnTo>
                  <a:pt x="252362" y="684947"/>
                </a:lnTo>
                <a:lnTo>
                  <a:pt x="254410" y="686217"/>
                </a:lnTo>
                <a:lnTo>
                  <a:pt x="263131" y="686217"/>
                </a:lnTo>
                <a:lnTo>
                  <a:pt x="265245" y="684947"/>
                </a:lnTo>
                <a:lnTo>
                  <a:pt x="254806" y="684947"/>
                </a:lnTo>
                <a:lnTo>
                  <a:pt x="252824" y="682407"/>
                </a:lnTo>
                <a:lnTo>
                  <a:pt x="249257" y="678597"/>
                </a:lnTo>
                <a:lnTo>
                  <a:pt x="247803" y="677327"/>
                </a:lnTo>
                <a:close/>
              </a:path>
              <a:path w="607695" h="1044575">
                <a:moveTo>
                  <a:pt x="420898" y="676057"/>
                </a:moveTo>
                <a:lnTo>
                  <a:pt x="412177" y="676057"/>
                </a:lnTo>
                <a:lnTo>
                  <a:pt x="411503" y="677327"/>
                </a:lnTo>
                <a:lnTo>
                  <a:pt x="420568" y="677327"/>
                </a:lnTo>
                <a:lnTo>
                  <a:pt x="424664" y="682407"/>
                </a:lnTo>
                <a:lnTo>
                  <a:pt x="426117" y="683677"/>
                </a:lnTo>
                <a:lnTo>
                  <a:pt x="427637" y="684947"/>
                </a:lnTo>
                <a:lnTo>
                  <a:pt x="429619" y="686217"/>
                </a:lnTo>
                <a:lnTo>
                  <a:pt x="438538" y="686217"/>
                </a:lnTo>
                <a:lnTo>
                  <a:pt x="440586" y="684947"/>
                </a:lnTo>
                <a:lnTo>
                  <a:pt x="430081" y="684947"/>
                </a:lnTo>
                <a:lnTo>
                  <a:pt x="425919" y="681137"/>
                </a:lnTo>
                <a:lnTo>
                  <a:pt x="424466" y="678597"/>
                </a:lnTo>
                <a:lnTo>
                  <a:pt x="423012" y="677327"/>
                </a:lnTo>
                <a:lnTo>
                  <a:pt x="420898" y="676057"/>
                </a:lnTo>
                <a:close/>
              </a:path>
              <a:path w="607695" h="1044575">
                <a:moveTo>
                  <a:pt x="458094" y="677327"/>
                </a:moveTo>
                <a:lnTo>
                  <a:pt x="473553" y="686217"/>
                </a:lnTo>
                <a:lnTo>
                  <a:pt x="475601" y="684947"/>
                </a:lnTo>
                <a:lnTo>
                  <a:pt x="465097" y="684947"/>
                </a:lnTo>
                <a:lnTo>
                  <a:pt x="463115" y="682407"/>
                </a:lnTo>
                <a:lnTo>
                  <a:pt x="461001" y="681137"/>
                </a:lnTo>
                <a:lnTo>
                  <a:pt x="459547" y="678597"/>
                </a:lnTo>
                <a:lnTo>
                  <a:pt x="458094" y="677327"/>
                </a:lnTo>
                <a:close/>
              </a:path>
              <a:path w="607695" h="1044575">
                <a:moveTo>
                  <a:pt x="493109" y="677327"/>
                </a:moveTo>
                <a:lnTo>
                  <a:pt x="508569" y="686217"/>
                </a:lnTo>
                <a:lnTo>
                  <a:pt x="510683" y="684947"/>
                </a:lnTo>
                <a:lnTo>
                  <a:pt x="500178" y="684947"/>
                </a:lnTo>
                <a:lnTo>
                  <a:pt x="498196" y="682407"/>
                </a:lnTo>
                <a:lnTo>
                  <a:pt x="496016" y="681137"/>
                </a:lnTo>
                <a:lnTo>
                  <a:pt x="494629" y="678597"/>
                </a:lnTo>
                <a:lnTo>
                  <a:pt x="493109" y="677327"/>
                </a:lnTo>
                <a:close/>
              </a:path>
              <a:path w="607695" h="1044575">
                <a:moveTo>
                  <a:pt x="528191" y="677327"/>
                </a:moveTo>
                <a:lnTo>
                  <a:pt x="525746" y="677327"/>
                </a:lnTo>
                <a:lnTo>
                  <a:pt x="527728" y="679867"/>
                </a:lnTo>
                <a:lnTo>
                  <a:pt x="531296" y="683677"/>
                </a:lnTo>
                <a:lnTo>
                  <a:pt x="532749" y="684947"/>
                </a:lnTo>
                <a:lnTo>
                  <a:pt x="534863" y="686217"/>
                </a:lnTo>
                <a:lnTo>
                  <a:pt x="543584" y="686217"/>
                </a:lnTo>
                <a:lnTo>
                  <a:pt x="545698" y="684947"/>
                </a:lnTo>
                <a:lnTo>
                  <a:pt x="535260" y="684947"/>
                </a:lnTo>
                <a:lnTo>
                  <a:pt x="531098" y="681137"/>
                </a:lnTo>
                <a:lnTo>
                  <a:pt x="529710" y="678597"/>
                </a:lnTo>
                <a:lnTo>
                  <a:pt x="528191" y="677327"/>
                </a:lnTo>
                <a:close/>
              </a:path>
              <a:path w="607695" h="1044575">
                <a:moveTo>
                  <a:pt x="563206" y="677327"/>
                </a:moveTo>
                <a:lnTo>
                  <a:pt x="560762" y="677327"/>
                </a:lnTo>
                <a:lnTo>
                  <a:pt x="562744" y="679867"/>
                </a:lnTo>
                <a:lnTo>
                  <a:pt x="566311" y="683677"/>
                </a:lnTo>
                <a:lnTo>
                  <a:pt x="567765" y="684947"/>
                </a:lnTo>
                <a:lnTo>
                  <a:pt x="569879" y="686217"/>
                </a:lnTo>
                <a:lnTo>
                  <a:pt x="571272" y="686217"/>
                </a:lnTo>
                <a:lnTo>
                  <a:pt x="571668" y="684947"/>
                </a:lnTo>
                <a:lnTo>
                  <a:pt x="570275" y="684947"/>
                </a:lnTo>
                <a:lnTo>
                  <a:pt x="568293" y="682407"/>
                </a:lnTo>
                <a:lnTo>
                  <a:pt x="566179" y="681137"/>
                </a:lnTo>
                <a:lnTo>
                  <a:pt x="563206" y="677327"/>
                </a:lnTo>
                <a:close/>
              </a:path>
              <a:path w="607695" h="1044575">
                <a:moveTo>
                  <a:pt x="140511" y="676057"/>
                </a:moveTo>
                <a:lnTo>
                  <a:pt x="131724" y="676057"/>
                </a:lnTo>
                <a:lnTo>
                  <a:pt x="129676" y="677327"/>
                </a:lnTo>
                <a:lnTo>
                  <a:pt x="128156" y="678597"/>
                </a:lnTo>
                <a:lnTo>
                  <a:pt x="126769" y="681137"/>
                </a:lnTo>
                <a:lnTo>
                  <a:pt x="124588" y="682407"/>
                </a:lnTo>
                <a:lnTo>
                  <a:pt x="122606" y="684947"/>
                </a:lnTo>
                <a:lnTo>
                  <a:pt x="125117" y="684947"/>
                </a:lnTo>
                <a:lnTo>
                  <a:pt x="126570" y="683677"/>
                </a:lnTo>
                <a:lnTo>
                  <a:pt x="130138" y="679867"/>
                </a:lnTo>
                <a:lnTo>
                  <a:pt x="132120" y="677327"/>
                </a:lnTo>
                <a:lnTo>
                  <a:pt x="142625" y="677327"/>
                </a:lnTo>
                <a:lnTo>
                  <a:pt x="140511" y="676057"/>
                </a:lnTo>
                <a:close/>
              </a:path>
              <a:path w="607695" h="1044575">
                <a:moveTo>
                  <a:pt x="175526" y="676057"/>
                </a:moveTo>
                <a:lnTo>
                  <a:pt x="166805" y="676057"/>
                </a:lnTo>
                <a:lnTo>
                  <a:pt x="164757" y="677327"/>
                </a:lnTo>
                <a:lnTo>
                  <a:pt x="163238" y="678597"/>
                </a:lnTo>
                <a:lnTo>
                  <a:pt x="161850" y="681137"/>
                </a:lnTo>
                <a:lnTo>
                  <a:pt x="159670" y="682407"/>
                </a:lnTo>
                <a:lnTo>
                  <a:pt x="157688" y="684947"/>
                </a:lnTo>
                <a:lnTo>
                  <a:pt x="160132" y="684947"/>
                </a:lnTo>
                <a:lnTo>
                  <a:pt x="161652" y="683677"/>
                </a:lnTo>
                <a:lnTo>
                  <a:pt x="163039" y="681137"/>
                </a:lnTo>
                <a:lnTo>
                  <a:pt x="165220" y="679867"/>
                </a:lnTo>
                <a:lnTo>
                  <a:pt x="167202" y="677327"/>
                </a:lnTo>
                <a:lnTo>
                  <a:pt x="177706" y="677327"/>
                </a:lnTo>
                <a:lnTo>
                  <a:pt x="175526" y="676057"/>
                </a:lnTo>
                <a:close/>
              </a:path>
              <a:path w="607695" h="1044575">
                <a:moveTo>
                  <a:pt x="210607" y="676057"/>
                </a:moveTo>
                <a:lnTo>
                  <a:pt x="201887" y="676057"/>
                </a:lnTo>
                <a:lnTo>
                  <a:pt x="199772" y="677327"/>
                </a:lnTo>
                <a:lnTo>
                  <a:pt x="194751" y="682407"/>
                </a:lnTo>
                <a:lnTo>
                  <a:pt x="192769" y="684947"/>
                </a:lnTo>
                <a:lnTo>
                  <a:pt x="195148" y="684947"/>
                </a:lnTo>
                <a:lnTo>
                  <a:pt x="200235" y="679867"/>
                </a:lnTo>
                <a:lnTo>
                  <a:pt x="202217" y="677327"/>
                </a:lnTo>
                <a:lnTo>
                  <a:pt x="212722" y="677327"/>
                </a:lnTo>
                <a:lnTo>
                  <a:pt x="210607" y="676057"/>
                </a:lnTo>
                <a:close/>
              </a:path>
              <a:path w="607695" h="1044575">
                <a:moveTo>
                  <a:pt x="245689" y="676057"/>
                </a:moveTo>
                <a:lnTo>
                  <a:pt x="236902" y="676057"/>
                </a:lnTo>
                <a:lnTo>
                  <a:pt x="234788" y="677327"/>
                </a:lnTo>
                <a:lnTo>
                  <a:pt x="229767" y="682407"/>
                </a:lnTo>
                <a:lnTo>
                  <a:pt x="227785" y="684947"/>
                </a:lnTo>
                <a:lnTo>
                  <a:pt x="230295" y="684947"/>
                </a:lnTo>
                <a:lnTo>
                  <a:pt x="231815" y="683677"/>
                </a:lnTo>
                <a:lnTo>
                  <a:pt x="235250" y="679867"/>
                </a:lnTo>
                <a:lnTo>
                  <a:pt x="237298" y="677327"/>
                </a:lnTo>
                <a:lnTo>
                  <a:pt x="247803" y="677327"/>
                </a:lnTo>
                <a:lnTo>
                  <a:pt x="245689" y="676057"/>
                </a:lnTo>
                <a:close/>
              </a:path>
              <a:path w="607695" h="1044575">
                <a:moveTo>
                  <a:pt x="280153" y="676057"/>
                </a:moveTo>
                <a:lnTo>
                  <a:pt x="271983" y="676057"/>
                </a:lnTo>
                <a:lnTo>
                  <a:pt x="269869" y="677327"/>
                </a:lnTo>
                <a:lnTo>
                  <a:pt x="264848" y="682407"/>
                </a:lnTo>
                <a:lnTo>
                  <a:pt x="262866" y="684947"/>
                </a:lnTo>
                <a:lnTo>
                  <a:pt x="265245" y="684947"/>
                </a:lnTo>
                <a:lnTo>
                  <a:pt x="266698" y="683677"/>
                </a:lnTo>
                <a:lnTo>
                  <a:pt x="270266" y="679867"/>
                </a:lnTo>
                <a:lnTo>
                  <a:pt x="272248" y="677327"/>
                </a:lnTo>
                <a:lnTo>
                  <a:pt x="279607" y="677327"/>
                </a:lnTo>
                <a:lnTo>
                  <a:pt x="280153" y="676057"/>
                </a:lnTo>
                <a:close/>
              </a:path>
              <a:path w="607695" h="1044575">
                <a:moveTo>
                  <a:pt x="455980" y="676057"/>
                </a:moveTo>
                <a:lnTo>
                  <a:pt x="447193" y="676057"/>
                </a:lnTo>
                <a:lnTo>
                  <a:pt x="445079" y="677327"/>
                </a:lnTo>
                <a:lnTo>
                  <a:pt x="440057" y="682407"/>
                </a:lnTo>
                <a:lnTo>
                  <a:pt x="438075" y="684947"/>
                </a:lnTo>
                <a:lnTo>
                  <a:pt x="440586" y="684947"/>
                </a:lnTo>
                <a:lnTo>
                  <a:pt x="442106" y="683677"/>
                </a:lnTo>
                <a:lnTo>
                  <a:pt x="443493" y="682407"/>
                </a:lnTo>
                <a:lnTo>
                  <a:pt x="445673" y="679867"/>
                </a:lnTo>
                <a:lnTo>
                  <a:pt x="447655" y="677327"/>
                </a:lnTo>
                <a:lnTo>
                  <a:pt x="458094" y="677327"/>
                </a:lnTo>
                <a:lnTo>
                  <a:pt x="455980" y="676057"/>
                </a:lnTo>
                <a:close/>
              </a:path>
              <a:path w="607695" h="1044575">
                <a:moveTo>
                  <a:pt x="490995" y="676057"/>
                </a:moveTo>
                <a:lnTo>
                  <a:pt x="482274" y="676057"/>
                </a:lnTo>
                <a:lnTo>
                  <a:pt x="480160" y="677327"/>
                </a:lnTo>
                <a:lnTo>
                  <a:pt x="475139" y="682407"/>
                </a:lnTo>
                <a:lnTo>
                  <a:pt x="473157" y="684947"/>
                </a:lnTo>
                <a:lnTo>
                  <a:pt x="475601" y="684947"/>
                </a:lnTo>
                <a:lnTo>
                  <a:pt x="478574" y="682407"/>
                </a:lnTo>
                <a:lnTo>
                  <a:pt x="480689" y="679867"/>
                </a:lnTo>
                <a:lnTo>
                  <a:pt x="482671" y="677327"/>
                </a:lnTo>
                <a:lnTo>
                  <a:pt x="493109" y="677327"/>
                </a:lnTo>
                <a:lnTo>
                  <a:pt x="490995" y="676057"/>
                </a:lnTo>
                <a:close/>
              </a:path>
              <a:path w="607695" h="1044575">
                <a:moveTo>
                  <a:pt x="526076" y="676057"/>
                </a:moveTo>
                <a:lnTo>
                  <a:pt x="508172" y="684947"/>
                </a:lnTo>
                <a:lnTo>
                  <a:pt x="510683" y="684947"/>
                </a:lnTo>
                <a:lnTo>
                  <a:pt x="512136" y="683677"/>
                </a:lnTo>
                <a:lnTo>
                  <a:pt x="515704" y="679867"/>
                </a:lnTo>
                <a:lnTo>
                  <a:pt x="517686" y="677327"/>
                </a:lnTo>
                <a:lnTo>
                  <a:pt x="528191" y="677327"/>
                </a:lnTo>
                <a:lnTo>
                  <a:pt x="526076" y="676057"/>
                </a:lnTo>
                <a:close/>
              </a:path>
              <a:path w="607695" h="1044575">
                <a:moveTo>
                  <a:pt x="561158" y="676057"/>
                </a:moveTo>
                <a:lnTo>
                  <a:pt x="543254" y="684947"/>
                </a:lnTo>
                <a:lnTo>
                  <a:pt x="545698" y="684947"/>
                </a:lnTo>
                <a:lnTo>
                  <a:pt x="547152" y="683677"/>
                </a:lnTo>
                <a:lnTo>
                  <a:pt x="550719" y="679867"/>
                </a:lnTo>
                <a:lnTo>
                  <a:pt x="552701" y="677327"/>
                </a:lnTo>
                <a:lnTo>
                  <a:pt x="563206" y="677327"/>
                </a:lnTo>
                <a:lnTo>
                  <a:pt x="561158" y="676057"/>
                </a:lnTo>
                <a:close/>
              </a:path>
              <a:path w="607695" h="1044575">
                <a:moveTo>
                  <a:pt x="576932" y="668437"/>
                </a:moveTo>
                <a:lnTo>
                  <a:pt x="571668" y="684947"/>
                </a:lnTo>
                <a:lnTo>
                  <a:pt x="571835" y="684947"/>
                </a:lnTo>
                <a:lnTo>
                  <a:pt x="576932" y="668437"/>
                </a:lnTo>
                <a:close/>
              </a:path>
              <a:path w="607695" h="1044575">
                <a:moveTo>
                  <a:pt x="279607" y="677327"/>
                </a:moveTo>
                <a:lnTo>
                  <a:pt x="279440" y="677327"/>
                </a:lnTo>
                <a:lnTo>
                  <a:pt x="278516" y="679867"/>
                </a:lnTo>
                <a:lnTo>
                  <a:pt x="279607" y="677327"/>
                </a:lnTo>
                <a:close/>
              </a:path>
              <a:path w="607695" h="1044575">
                <a:moveTo>
                  <a:pt x="411549" y="676897"/>
                </a:moveTo>
                <a:lnTo>
                  <a:pt x="411439" y="677327"/>
                </a:lnTo>
                <a:lnTo>
                  <a:pt x="411549" y="676897"/>
                </a:lnTo>
                <a:close/>
              </a:path>
              <a:path w="607695" h="1044575">
                <a:moveTo>
                  <a:pt x="411765" y="676057"/>
                </a:moveTo>
                <a:lnTo>
                  <a:pt x="411549" y="676897"/>
                </a:lnTo>
                <a:lnTo>
                  <a:pt x="411765" y="676057"/>
                </a:lnTo>
                <a:close/>
              </a:path>
              <a:path w="607695" h="1044575">
                <a:moveTo>
                  <a:pt x="102043" y="673517"/>
                </a:moveTo>
                <a:lnTo>
                  <a:pt x="102975" y="676057"/>
                </a:lnTo>
                <a:lnTo>
                  <a:pt x="102043" y="673517"/>
                </a:lnTo>
                <a:close/>
              </a:path>
              <a:path w="607695" h="1044575">
                <a:moveTo>
                  <a:pt x="123003" y="667167"/>
                </a:moveTo>
                <a:lnTo>
                  <a:pt x="114150" y="667167"/>
                </a:lnTo>
                <a:lnTo>
                  <a:pt x="112102" y="668437"/>
                </a:lnTo>
                <a:lnTo>
                  <a:pt x="107015" y="673517"/>
                </a:lnTo>
                <a:lnTo>
                  <a:pt x="105033" y="676057"/>
                </a:lnTo>
                <a:lnTo>
                  <a:pt x="107543" y="676057"/>
                </a:lnTo>
                <a:lnTo>
                  <a:pt x="112564" y="670977"/>
                </a:lnTo>
                <a:lnTo>
                  <a:pt x="114546" y="668437"/>
                </a:lnTo>
                <a:lnTo>
                  <a:pt x="125051" y="668437"/>
                </a:lnTo>
                <a:lnTo>
                  <a:pt x="123003" y="667167"/>
                </a:lnTo>
                <a:close/>
              </a:path>
              <a:path w="607695" h="1044575">
                <a:moveTo>
                  <a:pt x="125051" y="668437"/>
                </a:moveTo>
                <a:lnTo>
                  <a:pt x="122606" y="668437"/>
                </a:lnTo>
                <a:lnTo>
                  <a:pt x="126703" y="672247"/>
                </a:lnTo>
                <a:lnTo>
                  <a:pt x="128156" y="674787"/>
                </a:lnTo>
                <a:lnTo>
                  <a:pt x="129610" y="676057"/>
                </a:lnTo>
                <a:lnTo>
                  <a:pt x="132120" y="676057"/>
                </a:lnTo>
                <a:lnTo>
                  <a:pt x="127958" y="670977"/>
                </a:lnTo>
                <a:lnTo>
                  <a:pt x="126570" y="669707"/>
                </a:lnTo>
                <a:lnTo>
                  <a:pt x="125051" y="668437"/>
                </a:lnTo>
                <a:close/>
              </a:path>
              <a:path w="607695" h="1044575">
                <a:moveTo>
                  <a:pt x="158084" y="667167"/>
                </a:moveTo>
                <a:lnTo>
                  <a:pt x="149231" y="667167"/>
                </a:lnTo>
                <a:lnTo>
                  <a:pt x="147183" y="668437"/>
                </a:lnTo>
                <a:lnTo>
                  <a:pt x="142096" y="673517"/>
                </a:lnTo>
                <a:lnTo>
                  <a:pt x="140114" y="676057"/>
                </a:lnTo>
                <a:lnTo>
                  <a:pt x="142625" y="676057"/>
                </a:lnTo>
                <a:lnTo>
                  <a:pt x="147646" y="670977"/>
                </a:lnTo>
                <a:lnTo>
                  <a:pt x="149628" y="668437"/>
                </a:lnTo>
                <a:lnTo>
                  <a:pt x="160066" y="668437"/>
                </a:lnTo>
                <a:lnTo>
                  <a:pt x="158084" y="667167"/>
                </a:lnTo>
                <a:close/>
              </a:path>
              <a:path w="607695" h="1044575">
                <a:moveTo>
                  <a:pt x="160066" y="668437"/>
                </a:moveTo>
                <a:lnTo>
                  <a:pt x="157622" y="668437"/>
                </a:lnTo>
                <a:lnTo>
                  <a:pt x="159670" y="670977"/>
                </a:lnTo>
                <a:lnTo>
                  <a:pt x="161784" y="672247"/>
                </a:lnTo>
                <a:lnTo>
                  <a:pt x="163238" y="674787"/>
                </a:lnTo>
                <a:lnTo>
                  <a:pt x="164691" y="676057"/>
                </a:lnTo>
                <a:lnTo>
                  <a:pt x="167135" y="676057"/>
                </a:lnTo>
                <a:lnTo>
                  <a:pt x="163039" y="670977"/>
                </a:lnTo>
                <a:lnTo>
                  <a:pt x="160066" y="668437"/>
                </a:lnTo>
                <a:close/>
              </a:path>
              <a:path w="607695" h="1044575">
                <a:moveTo>
                  <a:pt x="193100" y="667167"/>
                </a:moveTo>
                <a:lnTo>
                  <a:pt x="175130" y="676057"/>
                </a:lnTo>
                <a:lnTo>
                  <a:pt x="177640" y="676057"/>
                </a:lnTo>
                <a:lnTo>
                  <a:pt x="182661" y="670977"/>
                </a:lnTo>
                <a:lnTo>
                  <a:pt x="184643" y="668437"/>
                </a:lnTo>
                <a:lnTo>
                  <a:pt x="195148" y="668437"/>
                </a:lnTo>
                <a:lnTo>
                  <a:pt x="193100" y="667167"/>
                </a:lnTo>
                <a:close/>
              </a:path>
              <a:path w="607695" h="1044575">
                <a:moveTo>
                  <a:pt x="195148" y="668437"/>
                </a:moveTo>
                <a:lnTo>
                  <a:pt x="192703" y="668437"/>
                </a:lnTo>
                <a:lnTo>
                  <a:pt x="196799" y="672247"/>
                </a:lnTo>
                <a:lnTo>
                  <a:pt x="198253" y="674787"/>
                </a:lnTo>
                <a:lnTo>
                  <a:pt x="199706" y="676057"/>
                </a:lnTo>
                <a:lnTo>
                  <a:pt x="202151" y="676057"/>
                </a:lnTo>
                <a:lnTo>
                  <a:pt x="200169" y="673517"/>
                </a:lnTo>
                <a:lnTo>
                  <a:pt x="195148" y="668437"/>
                </a:lnTo>
                <a:close/>
              </a:path>
              <a:path w="607695" h="1044575">
                <a:moveTo>
                  <a:pt x="228247" y="667167"/>
                </a:moveTo>
                <a:lnTo>
                  <a:pt x="210211" y="676057"/>
                </a:lnTo>
                <a:lnTo>
                  <a:pt x="212655" y="676057"/>
                </a:lnTo>
                <a:lnTo>
                  <a:pt x="214175" y="674787"/>
                </a:lnTo>
                <a:lnTo>
                  <a:pt x="215562" y="672247"/>
                </a:lnTo>
                <a:lnTo>
                  <a:pt x="217743" y="670977"/>
                </a:lnTo>
                <a:lnTo>
                  <a:pt x="219725" y="668437"/>
                </a:lnTo>
                <a:lnTo>
                  <a:pt x="230229" y="668437"/>
                </a:lnTo>
                <a:lnTo>
                  <a:pt x="228247" y="667167"/>
                </a:lnTo>
                <a:close/>
              </a:path>
              <a:path w="607695" h="1044575">
                <a:moveTo>
                  <a:pt x="230229" y="668437"/>
                </a:moveTo>
                <a:lnTo>
                  <a:pt x="227719" y="668437"/>
                </a:lnTo>
                <a:lnTo>
                  <a:pt x="229767" y="670977"/>
                </a:lnTo>
                <a:lnTo>
                  <a:pt x="231815" y="672247"/>
                </a:lnTo>
                <a:lnTo>
                  <a:pt x="234788" y="676057"/>
                </a:lnTo>
                <a:lnTo>
                  <a:pt x="237298" y="676057"/>
                </a:lnTo>
                <a:lnTo>
                  <a:pt x="233202" y="670977"/>
                </a:lnTo>
                <a:lnTo>
                  <a:pt x="231749" y="669707"/>
                </a:lnTo>
                <a:lnTo>
                  <a:pt x="230229" y="668437"/>
                </a:lnTo>
                <a:close/>
              </a:path>
              <a:path w="607695" h="1044575">
                <a:moveTo>
                  <a:pt x="263131" y="667167"/>
                </a:moveTo>
                <a:lnTo>
                  <a:pt x="245292" y="676057"/>
                </a:lnTo>
                <a:lnTo>
                  <a:pt x="247737" y="676057"/>
                </a:lnTo>
                <a:lnTo>
                  <a:pt x="249256" y="674787"/>
                </a:lnTo>
                <a:lnTo>
                  <a:pt x="250644" y="672247"/>
                </a:lnTo>
                <a:lnTo>
                  <a:pt x="252824" y="670977"/>
                </a:lnTo>
                <a:lnTo>
                  <a:pt x="254806" y="668437"/>
                </a:lnTo>
                <a:lnTo>
                  <a:pt x="265245" y="668437"/>
                </a:lnTo>
                <a:lnTo>
                  <a:pt x="263131" y="667167"/>
                </a:lnTo>
                <a:close/>
              </a:path>
              <a:path w="607695" h="1044575">
                <a:moveTo>
                  <a:pt x="265245" y="668437"/>
                </a:moveTo>
                <a:lnTo>
                  <a:pt x="262800" y="668437"/>
                </a:lnTo>
                <a:lnTo>
                  <a:pt x="266896" y="672247"/>
                </a:lnTo>
                <a:lnTo>
                  <a:pt x="269869" y="676057"/>
                </a:lnTo>
                <a:lnTo>
                  <a:pt x="272314" y="676057"/>
                </a:lnTo>
                <a:lnTo>
                  <a:pt x="266698" y="669707"/>
                </a:lnTo>
                <a:lnTo>
                  <a:pt x="265245" y="668437"/>
                </a:lnTo>
                <a:close/>
              </a:path>
              <a:path w="607695" h="1044575">
                <a:moveTo>
                  <a:pt x="285114" y="664510"/>
                </a:moveTo>
                <a:lnTo>
                  <a:pt x="280153" y="676057"/>
                </a:lnTo>
                <a:lnTo>
                  <a:pt x="285250" y="664627"/>
                </a:lnTo>
                <a:lnTo>
                  <a:pt x="285114" y="664510"/>
                </a:lnTo>
                <a:close/>
              </a:path>
              <a:path w="607695" h="1044575">
                <a:moveTo>
                  <a:pt x="412042" y="674979"/>
                </a:moveTo>
                <a:lnTo>
                  <a:pt x="411765" y="676057"/>
                </a:lnTo>
                <a:lnTo>
                  <a:pt x="412508" y="676057"/>
                </a:lnTo>
                <a:lnTo>
                  <a:pt x="412042" y="674979"/>
                </a:lnTo>
                <a:close/>
              </a:path>
              <a:path w="607695" h="1044575">
                <a:moveTo>
                  <a:pt x="438538" y="667167"/>
                </a:moveTo>
                <a:lnTo>
                  <a:pt x="420502" y="676057"/>
                </a:lnTo>
                <a:lnTo>
                  <a:pt x="422946" y="676057"/>
                </a:lnTo>
                <a:lnTo>
                  <a:pt x="424466" y="674787"/>
                </a:lnTo>
                <a:lnTo>
                  <a:pt x="425853" y="672247"/>
                </a:lnTo>
                <a:lnTo>
                  <a:pt x="428033" y="670977"/>
                </a:lnTo>
                <a:lnTo>
                  <a:pt x="430015" y="668437"/>
                </a:lnTo>
                <a:lnTo>
                  <a:pt x="440520" y="668437"/>
                </a:lnTo>
                <a:lnTo>
                  <a:pt x="438538" y="667167"/>
                </a:lnTo>
                <a:close/>
              </a:path>
              <a:path w="607695" h="1044575">
                <a:moveTo>
                  <a:pt x="440520" y="668437"/>
                </a:moveTo>
                <a:lnTo>
                  <a:pt x="438009" y="668437"/>
                </a:lnTo>
                <a:lnTo>
                  <a:pt x="440057" y="670977"/>
                </a:lnTo>
                <a:lnTo>
                  <a:pt x="442106" y="672247"/>
                </a:lnTo>
                <a:lnTo>
                  <a:pt x="445079" y="676057"/>
                </a:lnTo>
                <a:lnTo>
                  <a:pt x="447589" y="676057"/>
                </a:lnTo>
                <a:lnTo>
                  <a:pt x="443493" y="670977"/>
                </a:lnTo>
                <a:lnTo>
                  <a:pt x="442039" y="669707"/>
                </a:lnTo>
                <a:lnTo>
                  <a:pt x="440520" y="668437"/>
                </a:lnTo>
                <a:close/>
              </a:path>
              <a:path w="607695" h="1044575">
                <a:moveTo>
                  <a:pt x="473553" y="667167"/>
                </a:moveTo>
                <a:lnTo>
                  <a:pt x="455583" y="676057"/>
                </a:lnTo>
                <a:lnTo>
                  <a:pt x="458028" y="676057"/>
                </a:lnTo>
                <a:lnTo>
                  <a:pt x="459547" y="674787"/>
                </a:lnTo>
                <a:lnTo>
                  <a:pt x="460935" y="672247"/>
                </a:lnTo>
                <a:lnTo>
                  <a:pt x="463115" y="670977"/>
                </a:lnTo>
                <a:lnTo>
                  <a:pt x="465097" y="668437"/>
                </a:lnTo>
                <a:lnTo>
                  <a:pt x="475601" y="668437"/>
                </a:lnTo>
                <a:lnTo>
                  <a:pt x="473553" y="667167"/>
                </a:lnTo>
                <a:close/>
              </a:path>
              <a:path w="607695" h="1044575">
                <a:moveTo>
                  <a:pt x="475601" y="668437"/>
                </a:moveTo>
                <a:lnTo>
                  <a:pt x="473091" y="668437"/>
                </a:lnTo>
                <a:lnTo>
                  <a:pt x="475073" y="670977"/>
                </a:lnTo>
                <a:lnTo>
                  <a:pt x="480160" y="676057"/>
                </a:lnTo>
                <a:lnTo>
                  <a:pt x="482604" y="676057"/>
                </a:lnTo>
                <a:lnTo>
                  <a:pt x="480622" y="673517"/>
                </a:lnTo>
                <a:lnTo>
                  <a:pt x="475601" y="668437"/>
                </a:lnTo>
                <a:close/>
              </a:path>
              <a:path w="607695" h="1044575">
                <a:moveTo>
                  <a:pt x="508569" y="667167"/>
                </a:moveTo>
                <a:lnTo>
                  <a:pt x="490665" y="676057"/>
                </a:lnTo>
                <a:lnTo>
                  <a:pt x="493043" y="676057"/>
                </a:lnTo>
                <a:lnTo>
                  <a:pt x="494563" y="674787"/>
                </a:lnTo>
                <a:lnTo>
                  <a:pt x="498130" y="670977"/>
                </a:lnTo>
                <a:lnTo>
                  <a:pt x="500112" y="668437"/>
                </a:lnTo>
                <a:lnTo>
                  <a:pt x="510617" y="668437"/>
                </a:lnTo>
                <a:lnTo>
                  <a:pt x="508569" y="667167"/>
                </a:lnTo>
                <a:close/>
              </a:path>
              <a:path w="607695" h="1044575">
                <a:moveTo>
                  <a:pt x="510617" y="668437"/>
                </a:moveTo>
                <a:lnTo>
                  <a:pt x="508106" y="668437"/>
                </a:lnTo>
                <a:lnTo>
                  <a:pt x="512268" y="672247"/>
                </a:lnTo>
                <a:lnTo>
                  <a:pt x="513656" y="674787"/>
                </a:lnTo>
                <a:lnTo>
                  <a:pt x="515175" y="676057"/>
                </a:lnTo>
                <a:lnTo>
                  <a:pt x="517620" y="676057"/>
                </a:lnTo>
                <a:lnTo>
                  <a:pt x="515638" y="673517"/>
                </a:lnTo>
                <a:lnTo>
                  <a:pt x="510617" y="668437"/>
                </a:lnTo>
                <a:close/>
              </a:path>
              <a:path w="607695" h="1044575">
                <a:moveTo>
                  <a:pt x="543584" y="667167"/>
                </a:moveTo>
                <a:lnTo>
                  <a:pt x="525680" y="676057"/>
                </a:lnTo>
                <a:lnTo>
                  <a:pt x="528125" y="676057"/>
                </a:lnTo>
                <a:lnTo>
                  <a:pt x="529644" y="674787"/>
                </a:lnTo>
                <a:lnTo>
                  <a:pt x="533212" y="670977"/>
                </a:lnTo>
                <a:lnTo>
                  <a:pt x="535194" y="668437"/>
                </a:lnTo>
                <a:lnTo>
                  <a:pt x="545698" y="668437"/>
                </a:lnTo>
                <a:lnTo>
                  <a:pt x="543584" y="667167"/>
                </a:lnTo>
                <a:close/>
              </a:path>
              <a:path w="607695" h="1044575">
                <a:moveTo>
                  <a:pt x="545698" y="668437"/>
                </a:moveTo>
                <a:lnTo>
                  <a:pt x="543188" y="668437"/>
                </a:lnTo>
                <a:lnTo>
                  <a:pt x="547350" y="672247"/>
                </a:lnTo>
                <a:lnTo>
                  <a:pt x="548737" y="674787"/>
                </a:lnTo>
                <a:lnTo>
                  <a:pt x="550257" y="676057"/>
                </a:lnTo>
                <a:lnTo>
                  <a:pt x="552701" y="676057"/>
                </a:lnTo>
                <a:lnTo>
                  <a:pt x="550719" y="673517"/>
                </a:lnTo>
                <a:lnTo>
                  <a:pt x="547152" y="669707"/>
                </a:lnTo>
                <a:lnTo>
                  <a:pt x="545698" y="668437"/>
                </a:lnTo>
                <a:close/>
              </a:path>
              <a:path w="607695" h="1044575">
                <a:moveTo>
                  <a:pt x="577214" y="667167"/>
                </a:moveTo>
                <a:lnTo>
                  <a:pt x="569879" y="667167"/>
                </a:lnTo>
                <a:lnTo>
                  <a:pt x="567765" y="668437"/>
                </a:lnTo>
                <a:lnTo>
                  <a:pt x="564858" y="670977"/>
                </a:lnTo>
                <a:lnTo>
                  <a:pt x="560762" y="676057"/>
                </a:lnTo>
                <a:lnTo>
                  <a:pt x="563206" y="676057"/>
                </a:lnTo>
                <a:lnTo>
                  <a:pt x="564726" y="674787"/>
                </a:lnTo>
                <a:lnTo>
                  <a:pt x="568293" y="670977"/>
                </a:lnTo>
                <a:lnTo>
                  <a:pt x="570275" y="668437"/>
                </a:lnTo>
                <a:lnTo>
                  <a:pt x="576818" y="668437"/>
                </a:lnTo>
                <a:lnTo>
                  <a:pt x="577214" y="667167"/>
                </a:lnTo>
                <a:close/>
              </a:path>
              <a:path w="607695" h="1044575">
                <a:moveTo>
                  <a:pt x="414669" y="664765"/>
                </a:moveTo>
                <a:lnTo>
                  <a:pt x="411959" y="674787"/>
                </a:lnTo>
                <a:lnTo>
                  <a:pt x="412042" y="674979"/>
                </a:lnTo>
                <a:lnTo>
                  <a:pt x="414669" y="664765"/>
                </a:lnTo>
                <a:close/>
              </a:path>
              <a:path w="607695" h="1044575">
                <a:moveTo>
                  <a:pt x="107543" y="641767"/>
                </a:moveTo>
                <a:lnTo>
                  <a:pt x="105099" y="641767"/>
                </a:lnTo>
                <a:lnTo>
                  <a:pt x="107081" y="643037"/>
                </a:lnTo>
                <a:lnTo>
                  <a:pt x="112102" y="648117"/>
                </a:lnTo>
                <a:lnTo>
                  <a:pt x="114150" y="649387"/>
                </a:lnTo>
                <a:lnTo>
                  <a:pt x="112102" y="650657"/>
                </a:lnTo>
                <a:lnTo>
                  <a:pt x="107015" y="655737"/>
                </a:lnTo>
                <a:lnTo>
                  <a:pt x="105033" y="658277"/>
                </a:lnTo>
                <a:lnTo>
                  <a:pt x="97300" y="658277"/>
                </a:lnTo>
                <a:lnTo>
                  <a:pt x="102043" y="673517"/>
                </a:lnTo>
                <a:lnTo>
                  <a:pt x="97763" y="659547"/>
                </a:lnTo>
                <a:lnTo>
                  <a:pt x="107543" y="659547"/>
                </a:lnTo>
                <a:lnTo>
                  <a:pt x="105429" y="658277"/>
                </a:lnTo>
                <a:lnTo>
                  <a:pt x="107543" y="657007"/>
                </a:lnTo>
                <a:lnTo>
                  <a:pt x="112564" y="651927"/>
                </a:lnTo>
                <a:lnTo>
                  <a:pt x="114546" y="650657"/>
                </a:lnTo>
                <a:lnTo>
                  <a:pt x="125051" y="650657"/>
                </a:lnTo>
                <a:lnTo>
                  <a:pt x="123003" y="649387"/>
                </a:lnTo>
                <a:lnTo>
                  <a:pt x="125117" y="648117"/>
                </a:lnTo>
                <a:lnTo>
                  <a:pt x="114612" y="648117"/>
                </a:lnTo>
                <a:lnTo>
                  <a:pt x="112564" y="646847"/>
                </a:lnTo>
                <a:lnTo>
                  <a:pt x="110516" y="644307"/>
                </a:lnTo>
                <a:lnTo>
                  <a:pt x="107543" y="641767"/>
                </a:lnTo>
                <a:close/>
              </a:path>
              <a:path w="607695" h="1044575">
                <a:moveTo>
                  <a:pt x="107543" y="659547"/>
                </a:moveTo>
                <a:lnTo>
                  <a:pt x="105099" y="659547"/>
                </a:lnTo>
                <a:lnTo>
                  <a:pt x="107081" y="662087"/>
                </a:lnTo>
                <a:lnTo>
                  <a:pt x="112102" y="667167"/>
                </a:lnTo>
                <a:lnTo>
                  <a:pt x="114612" y="667167"/>
                </a:lnTo>
                <a:lnTo>
                  <a:pt x="110516" y="662087"/>
                </a:lnTo>
                <a:lnTo>
                  <a:pt x="107543" y="659547"/>
                </a:lnTo>
                <a:close/>
              </a:path>
              <a:path w="607695" h="1044575">
                <a:moveTo>
                  <a:pt x="142625" y="641767"/>
                </a:moveTo>
                <a:lnTo>
                  <a:pt x="140180" y="641767"/>
                </a:lnTo>
                <a:lnTo>
                  <a:pt x="142228" y="643037"/>
                </a:lnTo>
                <a:lnTo>
                  <a:pt x="144276" y="645577"/>
                </a:lnTo>
                <a:lnTo>
                  <a:pt x="147183" y="648117"/>
                </a:lnTo>
                <a:lnTo>
                  <a:pt x="149231" y="649387"/>
                </a:lnTo>
                <a:lnTo>
                  <a:pt x="147183" y="650657"/>
                </a:lnTo>
                <a:lnTo>
                  <a:pt x="142096" y="655737"/>
                </a:lnTo>
                <a:lnTo>
                  <a:pt x="140114" y="658277"/>
                </a:lnTo>
                <a:lnTo>
                  <a:pt x="131724" y="658277"/>
                </a:lnTo>
                <a:lnTo>
                  <a:pt x="122606" y="667167"/>
                </a:lnTo>
                <a:lnTo>
                  <a:pt x="125117" y="667167"/>
                </a:lnTo>
                <a:lnTo>
                  <a:pt x="126570" y="664627"/>
                </a:lnTo>
                <a:lnTo>
                  <a:pt x="130138" y="662087"/>
                </a:lnTo>
                <a:lnTo>
                  <a:pt x="132120" y="659547"/>
                </a:lnTo>
                <a:lnTo>
                  <a:pt x="142625" y="659547"/>
                </a:lnTo>
                <a:lnTo>
                  <a:pt x="140511" y="658277"/>
                </a:lnTo>
                <a:lnTo>
                  <a:pt x="142625" y="657007"/>
                </a:lnTo>
                <a:lnTo>
                  <a:pt x="147646" y="651927"/>
                </a:lnTo>
                <a:lnTo>
                  <a:pt x="149628" y="650657"/>
                </a:lnTo>
                <a:lnTo>
                  <a:pt x="160066" y="650657"/>
                </a:lnTo>
                <a:lnTo>
                  <a:pt x="158084" y="649387"/>
                </a:lnTo>
                <a:lnTo>
                  <a:pt x="160132" y="648117"/>
                </a:lnTo>
                <a:lnTo>
                  <a:pt x="149694" y="648117"/>
                </a:lnTo>
                <a:lnTo>
                  <a:pt x="147646" y="646847"/>
                </a:lnTo>
                <a:lnTo>
                  <a:pt x="145598" y="644307"/>
                </a:lnTo>
                <a:lnTo>
                  <a:pt x="142625" y="641767"/>
                </a:lnTo>
                <a:close/>
              </a:path>
              <a:path w="607695" h="1044575">
                <a:moveTo>
                  <a:pt x="142625" y="659547"/>
                </a:moveTo>
                <a:lnTo>
                  <a:pt x="140180" y="659547"/>
                </a:lnTo>
                <a:lnTo>
                  <a:pt x="142228" y="662087"/>
                </a:lnTo>
                <a:lnTo>
                  <a:pt x="144276" y="663357"/>
                </a:lnTo>
                <a:lnTo>
                  <a:pt x="145730" y="664627"/>
                </a:lnTo>
                <a:lnTo>
                  <a:pt x="147183" y="667167"/>
                </a:lnTo>
                <a:lnTo>
                  <a:pt x="149694" y="667167"/>
                </a:lnTo>
                <a:lnTo>
                  <a:pt x="145598" y="662087"/>
                </a:lnTo>
                <a:lnTo>
                  <a:pt x="142625" y="659547"/>
                </a:lnTo>
                <a:close/>
              </a:path>
              <a:path w="607695" h="1044575">
                <a:moveTo>
                  <a:pt x="177706" y="641767"/>
                </a:moveTo>
                <a:lnTo>
                  <a:pt x="175196" y="641767"/>
                </a:lnTo>
                <a:lnTo>
                  <a:pt x="177244" y="643037"/>
                </a:lnTo>
                <a:lnTo>
                  <a:pt x="179292" y="645577"/>
                </a:lnTo>
                <a:lnTo>
                  <a:pt x="180745" y="646847"/>
                </a:lnTo>
                <a:lnTo>
                  <a:pt x="182265" y="648117"/>
                </a:lnTo>
                <a:lnTo>
                  <a:pt x="184247" y="649387"/>
                </a:lnTo>
                <a:lnTo>
                  <a:pt x="182199" y="650657"/>
                </a:lnTo>
                <a:lnTo>
                  <a:pt x="180679" y="651927"/>
                </a:lnTo>
                <a:lnTo>
                  <a:pt x="179292" y="653197"/>
                </a:lnTo>
                <a:lnTo>
                  <a:pt x="177112" y="655737"/>
                </a:lnTo>
                <a:lnTo>
                  <a:pt x="175130" y="658277"/>
                </a:lnTo>
                <a:lnTo>
                  <a:pt x="166805" y="658277"/>
                </a:lnTo>
                <a:lnTo>
                  <a:pt x="157688" y="667167"/>
                </a:lnTo>
                <a:lnTo>
                  <a:pt x="160132" y="667167"/>
                </a:lnTo>
                <a:lnTo>
                  <a:pt x="161652" y="664627"/>
                </a:lnTo>
                <a:lnTo>
                  <a:pt x="163039" y="663357"/>
                </a:lnTo>
                <a:lnTo>
                  <a:pt x="165220" y="662087"/>
                </a:lnTo>
                <a:lnTo>
                  <a:pt x="167202" y="659547"/>
                </a:lnTo>
                <a:lnTo>
                  <a:pt x="177706" y="659547"/>
                </a:lnTo>
                <a:lnTo>
                  <a:pt x="175526" y="658277"/>
                </a:lnTo>
                <a:lnTo>
                  <a:pt x="177640" y="657007"/>
                </a:lnTo>
                <a:lnTo>
                  <a:pt x="182661" y="651927"/>
                </a:lnTo>
                <a:lnTo>
                  <a:pt x="184643" y="650657"/>
                </a:lnTo>
                <a:lnTo>
                  <a:pt x="195148" y="650657"/>
                </a:lnTo>
                <a:lnTo>
                  <a:pt x="193100" y="649387"/>
                </a:lnTo>
                <a:lnTo>
                  <a:pt x="195148" y="648117"/>
                </a:lnTo>
                <a:lnTo>
                  <a:pt x="184709" y="648117"/>
                </a:lnTo>
                <a:lnTo>
                  <a:pt x="182661" y="646847"/>
                </a:lnTo>
                <a:lnTo>
                  <a:pt x="180613" y="644307"/>
                </a:lnTo>
                <a:lnTo>
                  <a:pt x="177706" y="641767"/>
                </a:lnTo>
                <a:close/>
              </a:path>
              <a:path w="607695" h="1044575">
                <a:moveTo>
                  <a:pt x="177706" y="659547"/>
                </a:moveTo>
                <a:lnTo>
                  <a:pt x="175196" y="659547"/>
                </a:lnTo>
                <a:lnTo>
                  <a:pt x="177244" y="662087"/>
                </a:lnTo>
                <a:lnTo>
                  <a:pt x="179292" y="663357"/>
                </a:lnTo>
                <a:lnTo>
                  <a:pt x="180745" y="664627"/>
                </a:lnTo>
                <a:lnTo>
                  <a:pt x="182265" y="667167"/>
                </a:lnTo>
                <a:lnTo>
                  <a:pt x="184709" y="667167"/>
                </a:lnTo>
                <a:lnTo>
                  <a:pt x="180613" y="662087"/>
                </a:lnTo>
                <a:lnTo>
                  <a:pt x="177706" y="659547"/>
                </a:lnTo>
                <a:close/>
              </a:path>
              <a:path w="607695" h="1044575">
                <a:moveTo>
                  <a:pt x="212722" y="641767"/>
                </a:moveTo>
                <a:lnTo>
                  <a:pt x="210211" y="641767"/>
                </a:lnTo>
                <a:lnTo>
                  <a:pt x="212193" y="643037"/>
                </a:lnTo>
                <a:lnTo>
                  <a:pt x="214373" y="645577"/>
                </a:lnTo>
                <a:lnTo>
                  <a:pt x="215761" y="646847"/>
                </a:lnTo>
                <a:lnTo>
                  <a:pt x="217280" y="648117"/>
                </a:lnTo>
                <a:lnTo>
                  <a:pt x="219328" y="649387"/>
                </a:lnTo>
                <a:lnTo>
                  <a:pt x="217214" y="650657"/>
                </a:lnTo>
                <a:lnTo>
                  <a:pt x="215761" y="651927"/>
                </a:lnTo>
                <a:lnTo>
                  <a:pt x="212193" y="655737"/>
                </a:lnTo>
                <a:lnTo>
                  <a:pt x="210211" y="658277"/>
                </a:lnTo>
                <a:lnTo>
                  <a:pt x="201887" y="658277"/>
                </a:lnTo>
                <a:lnTo>
                  <a:pt x="199772" y="659547"/>
                </a:lnTo>
                <a:lnTo>
                  <a:pt x="194751" y="664627"/>
                </a:lnTo>
                <a:lnTo>
                  <a:pt x="192769" y="667167"/>
                </a:lnTo>
                <a:lnTo>
                  <a:pt x="195148" y="667167"/>
                </a:lnTo>
                <a:lnTo>
                  <a:pt x="198121" y="663357"/>
                </a:lnTo>
                <a:lnTo>
                  <a:pt x="200235" y="662087"/>
                </a:lnTo>
                <a:lnTo>
                  <a:pt x="202217" y="659547"/>
                </a:lnTo>
                <a:lnTo>
                  <a:pt x="212722" y="659547"/>
                </a:lnTo>
                <a:lnTo>
                  <a:pt x="210607" y="658277"/>
                </a:lnTo>
                <a:lnTo>
                  <a:pt x="212655" y="657007"/>
                </a:lnTo>
                <a:lnTo>
                  <a:pt x="214175" y="655737"/>
                </a:lnTo>
                <a:lnTo>
                  <a:pt x="215562" y="654467"/>
                </a:lnTo>
                <a:lnTo>
                  <a:pt x="217743" y="651927"/>
                </a:lnTo>
                <a:lnTo>
                  <a:pt x="219725" y="650657"/>
                </a:lnTo>
                <a:lnTo>
                  <a:pt x="230229" y="650657"/>
                </a:lnTo>
                <a:lnTo>
                  <a:pt x="228247" y="649387"/>
                </a:lnTo>
                <a:lnTo>
                  <a:pt x="230295" y="648117"/>
                </a:lnTo>
                <a:lnTo>
                  <a:pt x="219725" y="648117"/>
                </a:lnTo>
                <a:lnTo>
                  <a:pt x="217743" y="646847"/>
                </a:lnTo>
                <a:lnTo>
                  <a:pt x="214092" y="642964"/>
                </a:lnTo>
                <a:lnTo>
                  <a:pt x="212722" y="641767"/>
                </a:lnTo>
                <a:close/>
              </a:path>
              <a:path w="607695" h="1044575">
                <a:moveTo>
                  <a:pt x="212722" y="659547"/>
                </a:moveTo>
                <a:lnTo>
                  <a:pt x="210211" y="659547"/>
                </a:lnTo>
                <a:lnTo>
                  <a:pt x="212193" y="662087"/>
                </a:lnTo>
                <a:lnTo>
                  <a:pt x="214373" y="663357"/>
                </a:lnTo>
                <a:lnTo>
                  <a:pt x="215761" y="664627"/>
                </a:lnTo>
                <a:lnTo>
                  <a:pt x="217280" y="667167"/>
                </a:lnTo>
                <a:lnTo>
                  <a:pt x="219725" y="667167"/>
                </a:lnTo>
                <a:lnTo>
                  <a:pt x="217743" y="664627"/>
                </a:lnTo>
                <a:lnTo>
                  <a:pt x="214175" y="660817"/>
                </a:lnTo>
                <a:lnTo>
                  <a:pt x="212722" y="659547"/>
                </a:lnTo>
                <a:close/>
              </a:path>
              <a:path w="607695" h="1044575">
                <a:moveTo>
                  <a:pt x="247803" y="641767"/>
                </a:moveTo>
                <a:lnTo>
                  <a:pt x="245292" y="641767"/>
                </a:lnTo>
                <a:lnTo>
                  <a:pt x="250842" y="646847"/>
                </a:lnTo>
                <a:lnTo>
                  <a:pt x="252362" y="648117"/>
                </a:lnTo>
                <a:lnTo>
                  <a:pt x="254410" y="649387"/>
                </a:lnTo>
                <a:lnTo>
                  <a:pt x="252362" y="650657"/>
                </a:lnTo>
                <a:lnTo>
                  <a:pt x="250842" y="651927"/>
                </a:lnTo>
                <a:lnTo>
                  <a:pt x="249455" y="653197"/>
                </a:lnTo>
                <a:lnTo>
                  <a:pt x="247274" y="655737"/>
                </a:lnTo>
                <a:lnTo>
                  <a:pt x="245292" y="658277"/>
                </a:lnTo>
                <a:lnTo>
                  <a:pt x="236902" y="658277"/>
                </a:lnTo>
                <a:lnTo>
                  <a:pt x="234788" y="659547"/>
                </a:lnTo>
                <a:lnTo>
                  <a:pt x="229767" y="664627"/>
                </a:lnTo>
                <a:lnTo>
                  <a:pt x="227785" y="667167"/>
                </a:lnTo>
                <a:lnTo>
                  <a:pt x="230295" y="667167"/>
                </a:lnTo>
                <a:lnTo>
                  <a:pt x="231815" y="664627"/>
                </a:lnTo>
                <a:lnTo>
                  <a:pt x="235250" y="662087"/>
                </a:lnTo>
                <a:lnTo>
                  <a:pt x="237298" y="659547"/>
                </a:lnTo>
                <a:lnTo>
                  <a:pt x="247803" y="659547"/>
                </a:lnTo>
                <a:lnTo>
                  <a:pt x="245689" y="658277"/>
                </a:lnTo>
                <a:lnTo>
                  <a:pt x="247737" y="657007"/>
                </a:lnTo>
                <a:lnTo>
                  <a:pt x="249256" y="655737"/>
                </a:lnTo>
                <a:lnTo>
                  <a:pt x="250644" y="654467"/>
                </a:lnTo>
                <a:lnTo>
                  <a:pt x="252824" y="651927"/>
                </a:lnTo>
                <a:lnTo>
                  <a:pt x="254806" y="650657"/>
                </a:lnTo>
                <a:lnTo>
                  <a:pt x="265245" y="650657"/>
                </a:lnTo>
                <a:lnTo>
                  <a:pt x="263131" y="649387"/>
                </a:lnTo>
                <a:lnTo>
                  <a:pt x="265245" y="648117"/>
                </a:lnTo>
                <a:lnTo>
                  <a:pt x="254806" y="648117"/>
                </a:lnTo>
                <a:lnTo>
                  <a:pt x="252824" y="646847"/>
                </a:lnTo>
                <a:lnTo>
                  <a:pt x="249173" y="642964"/>
                </a:lnTo>
                <a:lnTo>
                  <a:pt x="247803" y="641767"/>
                </a:lnTo>
                <a:close/>
              </a:path>
              <a:path w="607695" h="1044575">
                <a:moveTo>
                  <a:pt x="247803" y="659547"/>
                </a:moveTo>
                <a:lnTo>
                  <a:pt x="245292" y="659547"/>
                </a:lnTo>
                <a:lnTo>
                  <a:pt x="250842" y="664627"/>
                </a:lnTo>
                <a:lnTo>
                  <a:pt x="252362" y="667167"/>
                </a:lnTo>
                <a:lnTo>
                  <a:pt x="254806" y="667167"/>
                </a:lnTo>
                <a:lnTo>
                  <a:pt x="252824" y="664627"/>
                </a:lnTo>
                <a:lnTo>
                  <a:pt x="249256" y="660817"/>
                </a:lnTo>
                <a:lnTo>
                  <a:pt x="247803" y="659547"/>
                </a:lnTo>
                <a:close/>
              </a:path>
              <a:path w="607695" h="1044575">
                <a:moveTo>
                  <a:pt x="280704" y="658277"/>
                </a:moveTo>
                <a:lnTo>
                  <a:pt x="271983" y="658277"/>
                </a:lnTo>
                <a:lnTo>
                  <a:pt x="269869" y="659547"/>
                </a:lnTo>
                <a:lnTo>
                  <a:pt x="264848" y="664627"/>
                </a:lnTo>
                <a:lnTo>
                  <a:pt x="262866" y="667167"/>
                </a:lnTo>
                <a:lnTo>
                  <a:pt x="265245" y="667167"/>
                </a:lnTo>
                <a:lnTo>
                  <a:pt x="266698" y="664627"/>
                </a:lnTo>
                <a:lnTo>
                  <a:pt x="270266" y="662087"/>
                </a:lnTo>
                <a:lnTo>
                  <a:pt x="272248" y="659547"/>
                </a:lnTo>
                <a:lnTo>
                  <a:pt x="282752" y="659547"/>
                </a:lnTo>
                <a:lnTo>
                  <a:pt x="280704" y="658277"/>
                </a:lnTo>
                <a:close/>
              </a:path>
              <a:path w="607695" h="1044575">
                <a:moveTo>
                  <a:pt x="423012" y="659547"/>
                </a:moveTo>
                <a:lnTo>
                  <a:pt x="420568" y="659547"/>
                </a:lnTo>
                <a:lnTo>
                  <a:pt x="422616" y="662087"/>
                </a:lnTo>
                <a:lnTo>
                  <a:pt x="424664" y="663357"/>
                </a:lnTo>
                <a:lnTo>
                  <a:pt x="426117" y="664627"/>
                </a:lnTo>
                <a:lnTo>
                  <a:pt x="427637" y="667167"/>
                </a:lnTo>
                <a:lnTo>
                  <a:pt x="430081" y="667167"/>
                </a:lnTo>
                <a:lnTo>
                  <a:pt x="425919" y="662087"/>
                </a:lnTo>
                <a:lnTo>
                  <a:pt x="423012" y="659547"/>
                </a:lnTo>
                <a:close/>
              </a:path>
              <a:path w="607695" h="1044575">
                <a:moveTo>
                  <a:pt x="455980" y="658277"/>
                </a:moveTo>
                <a:lnTo>
                  <a:pt x="447193" y="658277"/>
                </a:lnTo>
                <a:lnTo>
                  <a:pt x="445079" y="659547"/>
                </a:lnTo>
                <a:lnTo>
                  <a:pt x="440057" y="664627"/>
                </a:lnTo>
                <a:lnTo>
                  <a:pt x="438075" y="667167"/>
                </a:lnTo>
                <a:lnTo>
                  <a:pt x="440586" y="667167"/>
                </a:lnTo>
                <a:lnTo>
                  <a:pt x="442106" y="664627"/>
                </a:lnTo>
                <a:lnTo>
                  <a:pt x="443493" y="663357"/>
                </a:lnTo>
                <a:lnTo>
                  <a:pt x="445673" y="662087"/>
                </a:lnTo>
                <a:lnTo>
                  <a:pt x="447655" y="659547"/>
                </a:lnTo>
                <a:lnTo>
                  <a:pt x="458094" y="659547"/>
                </a:lnTo>
                <a:lnTo>
                  <a:pt x="455980" y="658277"/>
                </a:lnTo>
                <a:close/>
              </a:path>
              <a:path w="607695" h="1044575">
                <a:moveTo>
                  <a:pt x="458094" y="659547"/>
                </a:moveTo>
                <a:lnTo>
                  <a:pt x="455649" y="659547"/>
                </a:lnTo>
                <a:lnTo>
                  <a:pt x="457697" y="662087"/>
                </a:lnTo>
                <a:lnTo>
                  <a:pt x="459745" y="663357"/>
                </a:lnTo>
                <a:lnTo>
                  <a:pt x="461199" y="664627"/>
                </a:lnTo>
                <a:lnTo>
                  <a:pt x="462718" y="667167"/>
                </a:lnTo>
                <a:lnTo>
                  <a:pt x="465097" y="667167"/>
                </a:lnTo>
                <a:lnTo>
                  <a:pt x="463017" y="664510"/>
                </a:lnTo>
                <a:lnTo>
                  <a:pt x="461001" y="662087"/>
                </a:lnTo>
                <a:lnTo>
                  <a:pt x="458094" y="659547"/>
                </a:lnTo>
                <a:close/>
              </a:path>
              <a:path w="607695" h="1044575">
                <a:moveTo>
                  <a:pt x="490995" y="658277"/>
                </a:moveTo>
                <a:lnTo>
                  <a:pt x="482274" y="658277"/>
                </a:lnTo>
                <a:lnTo>
                  <a:pt x="480160" y="659547"/>
                </a:lnTo>
                <a:lnTo>
                  <a:pt x="475139" y="664627"/>
                </a:lnTo>
                <a:lnTo>
                  <a:pt x="473157" y="667167"/>
                </a:lnTo>
                <a:lnTo>
                  <a:pt x="475601" y="667167"/>
                </a:lnTo>
                <a:lnTo>
                  <a:pt x="478574" y="663357"/>
                </a:lnTo>
                <a:lnTo>
                  <a:pt x="480689" y="662087"/>
                </a:lnTo>
                <a:lnTo>
                  <a:pt x="482671" y="659547"/>
                </a:lnTo>
                <a:lnTo>
                  <a:pt x="493109" y="659547"/>
                </a:lnTo>
                <a:lnTo>
                  <a:pt x="490995" y="658277"/>
                </a:lnTo>
                <a:close/>
              </a:path>
              <a:path w="607695" h="1044575">
                <a:moveTo>
                  <a:pt x="493109" y="659547"/>
                </a:moveTo>
                <a:lnTo>
                  <a:pt x="490665" y="659547"/>
                </a:lnTo>
                <a:lnTo>
                  <a:pt x="496214" y="664627"/>
                </a:lnTo>
                <a:lnTo>
                  <a:pt x="497734" y="667167"/>
                </a:lnTo>
                <a:lnTo>
                  <a:pt x="500178" y="667167"/>
                </a:lnTo>
                <a:lnTo>
                  <a:pt x="498096" y="664510"/>
                </a:lnTo>
                <a:lnTo>
                  <a:pt x="496016" y="662087"/>
                </a:lnTo>
                <a:lnTo>
                  <a:pt x="494629" y="660817"/>
                </a:lnTo>
                <a:lnTo>
                  <a:pt x="493109" y="659547"/>
                </a:lnTo>
                <a:close/>
              </a:path>
              <a:path w="607695" h="1044575">
                <a:moveTo>
                  <a:pt x="526076" y="658277"/>
                </a:moveTo>
                <a:lnTo>
                  <a:pt x="508172" y="667167"/>
                </a:lnTo>
                <a:lnTo>
                  <a:pt x="510683" y="667167"/>
                </a:lnTo>
                <a:lnTo>
                  <a:pt x="512136" y="664627"/>
                </a:lnTo>
                <a:lnTo>
                  <a:pt x="515704" y="662087"/>
                </a:lnTo>
                <a:lnTo>
                  <a:pt x="517686" y="659547"/>
                </a:lnTo>
                <a:lnTo>
                  <a:pt x="528191" y="659547"/>
                </a:lnTo>
                <a:lnTo>
                  <a:pt x="526076" y="658277"/>
                </a:lnTo>
                <a:close/>
              </a:path>
              <a:path w="607695" h="1044575">
                <a:moveTo>
                  <a:pt x="528191" y="659547"/>
                </a:moveTo>
                <a:lnTo>
                  <a:pt x="525746" y="659547"/>
                </a:lnTo>
                <a:lnTo>
                  <a:pt x="527728" y="662087"/>
                </a:lnTo>
                <a:lnTo>
                  <a:pt x="531296" y="664627"/>
                </a:lnTo>
                <a:lnTo>
                  <a:pt x="532749" y="667167"/>
                </a:lnTo>
                <a:lnTo>
                  <a:pt x="535260" y="667167"/>
                </a:lnTo>
                <a:lnTo>
                  <a:pt x="531097" y="662087"/>
                </a:lnTo>
                <a:lnTo>
                  <a:pt x="529710" y="660817"/>
                </a:lnTo>
                <a:lnTo>
                  <a:pt x="528191" y="659547"/>
                </a:lnTo>
                <a:close/>
              </a:path>
              <a:path w="607695" h="1044575">
                <a:moveTo>
                  <a:pt x="561158" y="658277"/>
                </a:moveTo>
                <a:lnTo>
                  <a:pt x="543254" y="667167"/>
                </a:lnTo>
                <a:lnTo>
                  <a:pt x="545698" y="667167"/>
                </a:lnTo>
                <a:lnTo>
                  <a:pt x="547152" y="664627"/>
                </a:lnTo>
                <a:lnTo>
                  <a:pt x="550719" y="662087"/>
                </a:lnTo>
                <a:lnTo>
                  <a:pt x="552701" y="659547"/>
                </a:lnTo>
                <a:lnTo>
                  <a:pt x="563206" y="659547"/>
                </a:lnTo>
                <a:lnTo>
                  <a:pt x="561158" y="658277"/>
                </a:lnTo>
                <a:close/>
              </a:path>
              <a:path w="607695" h="1044575">
                <a:moveTo>
                  <a:pt x="563206" y="659547"/>
                </a:moveTo>
                <a:lnTo>
                  <a:pt x="560761" y="659547"/>
                </a:lnTo>
                <a:lnTo>
                  <a:pt x="562744" y="662087"/>
                </a:lnTo>
                <a:lnTo>
                  <a:pt x="566311" y="664627"/>
                </a:lnTo>
                <a:lnTo>
                  <a:pt x="567765" y="667167"/>
                </a:lnTo>
                <a:lnTo>
                  <a:pt x="570275" y="667167"/>
                </a:lnTo>
                <a:lnTo>
                  <a:pt x="568196" y="664510"/>
                </a:lnTo>
                <a:lnTo>
                  <a:pt x="566179" y="662087"/>
                </a:lnTo>
                <a:lnTo>
                  <a:pt x="563206" y="659547"/>
                </a:lnTo>
                <a:close/>
              </a:path>
              <a:path w="607695" h="1044575">
                <a:moveTo>
                  <a:pt x="581176" y="654467"/>
                </a:moveTo>
                <a:lnTo>
                  <a:pt x="577214" y="667167"/>
                </a:lnTo>
                <a:lnTo>
                  <a:pt x="577471" y="667167"/>
                </a:lnTo>
                <a:lnTo>
                  <a:pt x="581176" y="654467"/>
                </a:lnTo>
                <a:close/>
              </a:path>
              <a:path w="607695" h="1044575">
                <a:moveTo>
                  <a:pt x="425919" y="626527"/>
                </a:moveTo>
                <a:lnTo>
                  <a:pt x="423615" y="626527"/>
                </a:lnTo>
                <a:lnTo>
                  <a:pt x="424664" y="627797"/>
                </a:lnTo>
                <a:lnTo>
                  <a:pt x="426117" y="629067"/>
                </a:lnTo>
                <a:lnTo>
                  <a:pt x="427637" y="630337"/>
                </a:lnTo>
                <a:lnTo>
                  <a:pt x="429619" y="631607"/>
                </a:lnTo>
                <a:lnTo>
                  <a:pt x="427571" y="632877"/>
                </a:lnTo>
                <a:lnTo>
                  <a:pt x="426051" y="634147"/>
                </a:lnTo>
                <a:lnTo>
                  <a:pt x="424664" y="635417"/>
                </a:lnTo>
                <a:lnTo>
                  <a:pt x="420821" y="639227"/>
                </a:lnTo>
                <a:lnTo>
                  <a:pt x="418296" y="650657"/>
                </a:lnTo>
                <a:lnTo>
                  <a:pt x="414669" y="664765"/>
                </a:lnTo>
                <a:lnTo>
                  <a:pt x="416079" y="659547"/>
                </a:lnTo>
                <a:lnTo>
                  <a:pt x="423012" y="659547"/>
                </a:lnTo>
                <a:lnTo>
                  <a:pt x="420898" y="658277"/>
                </a:lnTo>
                <a:lnTo>
                  <a:pt x="416532" y="658277"/>
                </a:lnTo>
                <a:lnTo>
                  <a:pt x="420375" y="641767"/>
                </a:lnTo>
                <a:lnTo>
                  <a:pt x="423012" y="641767"/>
                </a:lnTo>
                <a:lnTo>
                  <a:pt x="420898" y="640497"/>
                </a:lnTo>
                <a:lnTo>
                  <a:pt x="422981" y="639198"/>
                </a:lnTo>
                <a:lnTo>
                  <a:pt x="424466" y="637957"/>
                </a:lnTo>
                <a:lnTo>
                  <a:pt x="425853" y="636687"/>
                </a:lnTo>
                <a:lnTo>
                  <a:pt x="428033" y="634147"/>
                </a:lnTo>
                <a:lnTo>
                  <a:pt x="430015" y="632877"/>
                </a:lnTo>
                <a:lnTo>
                  <a:pt x="440520" y="632877"/>
                </a:lnTo>
                <a:lnTo>
                  <a:pt x="438538" y="631607"/>
                </a:lnTo>
                <a:lnTo>
                  <a:pt x="440586" y="630337"/>
                </a:lnTo>
                <a:lnTo>
                  <a:pt x="430081" y="630337"/>
                </a:lnTo>
                <a:lnTo>
                  <a:pt x="425919" y="626527"/>
                </a:lnTo>
                <a:close/>
              </a:path>
              <a:path w="607695" h="1044575">
                <a:moveTo>
                  <a:pt x="282752" y="659547"/>
                </a:moveTo>
                <a:lnTo>
                  <a:pt x="280308" y="659547"/>
                </a:lnTo>
                <a:lnTo>
                  <a:pt x="282290" y="662087"/>
                </a:lnTo>
                <a:lnTo>
                  <a:pt x="285114" y="664510"/>
                </a:lnTo>
                <a:lnTo>
                  <a:pt x="285879" y="662730"/>
                </a:lnTo>
                <a:lnTo>
                  <a:pt x="285725" y="662087"/>
                </a:lnTo>
                <a:lnTo>
                  <a:pt x="282752" y="659547"/>
                </a:lnTo>
                <a:close/>
              </a:path>
              <a:path w="607695" h="1044575">
                <a:moveTo>
                  <a:pt x="287246" y="659547"/>
                </a:moveTo>
                <a:lnTo>
                  <a:pt x="285879" y="662730"/>
                </a:lnTo>
                <a:lnTo>
                  <a:pt x="286028" y="663357"/>
                </a:lnTo>
                <a:lnTo>
                  <a:pt x="287246" y="659547"/>
                </a:lnTo>
                <a:close/>
              </a:path>
              <a:path w="607695" h="1044575">
                <a:moveTo>
                  <a:pt x="96510" y="655737"/>
                </a:moveTo>
                <a:lnTo>
                  <a:pt x="97213" y="658277"/>
                </a:lnTo>
                <a:lnTo>
                  <a:pt x="96510" y="655737"/>
                </a:lnTo>
                <a:close/>
              </a:path>
              <a:path w="607695" h="1044575">
                <a:moveTo>
                  <a:pt x="125051" y="650657"/>
                </a:moveTo>
                <a:lnTo>
                  <a:pt x="122606" y="650657"/>
                </a:lnTo>
                <a:lnTo>
                  <a:pt x="124588" y="651927"/>
                </a:lnTo>
                <a:lnTo>
                  <a:pt x="126703" y="654467"/>
                </a:lnTo>
                <a:lnTo>
                  <a:pt x="128156" y="655737"/>
                </a:lnTo>
                <a:lnTo>
                  <a:pt x="129609" y="658277"/>
                </a:lnTo>
                <a:lnTo>
                  <a:pt x="132120" y="658277"/>
                </a:lnTo>
                <a:lnTo>
                  <a:pt x="127958" y="653197"/>
                </a:lnTo>
                <a:lnTo>
                  <a:pt x="126570" y="651927"/>
                </a:lnTo>
                <a:lnTo>
                  <a:pt x="125051" y="650657"/>
                </a:lnTo>
                <a:close/>
              </a:path>
              <a:path w="607695" h="1044575">
                <a:moveTo>
                  <a:pt x="160066" y="650657"/>
                </a:moveTo>
                <a:lnTo>
                  <a:pt x="157622" y="650657"/>
                </a:lnTo>
                <a:lnTo>
                  <a:pt x="161784" y="654467"/>
                </a:lnTo>
                <a:lnTo>
                  <a:pt x="163238" y="655737"/>
                </a:lnTo>
                <a:lnTo>
                  <a:pt x="164691" y="658277"/>
                </a:lnTo>
                <a:lnTo>
                  <a:pt x="167135" y="658277"/>
                </a:lnTo>
                <a:lnTo>
                  <a:pt x="163039" y="653197"/>
                </a:lnTo>
                <a:lnTo>
                  <a:pt x="161586" y="651927"/>
                </a:lnTo>
                <a:lnTo>
                  <a:pt x="160066" y="650657"/>
                </a:lnTo>
                <a:close/>
              </a:path>
              <a:path w="607695" h="1044575">
                <a:moveTo>
                  <a:pt x="195148" y="650657"/>
                </a:moveTo>
                <a:lnTo>
                  <a:pt x="192703" y="650657"/>
                </a:lnTo>
                <a:lnTo>
                  <a:pt x="194685" y="651927"/>
                </a:lnTo>
                <a:lnTo>
                  <a:pt x="196799" y="654467"/>
                </a:lnTo>
                <a:lnTo>
                  <a:pt x="198253" y="655737"/>
                </a:lnTo>
                <a:lnTo>
                  <a:pt x="199706" y="658277"/>
                </a:lnTo>
                <a:lnTo>
                  <a:pt x="202151" y="658277"/>
                </a:lnTo>
                <a:lnTo>
                  <a:pt x="200169" y="655737"/>
                </a:lnTo>
                <a:lnTo>
                  <a:pt x="195148" y="650657"/>
                </a:lnTo>
                <a:close/>
              </a:path>
              <a:path w="607695" h="1044575">
                <a:moveTo>
                  <a:pt x="230229" y="650657"/>
                </a:moveTo>
                <a:lnTo>
                  <a:pt x="227719" y="650657"/>
                </a:lnTo>
                <a:lnTo>
                  <a:pt x="229767" y="651927"/>
                </a:lnTo>
                <a:lnTo>
                  <a:pt x="231815" y="654467"/>
                </a:lnTo>
                <a:lnTo>
                  <a:pt x="234788" y="658277"/>
                </a:lnTo>
                <a:lnTo>
                  <a:pt x="237298" y="658277"/>
                </a:lnTo>
                <a:lnTo>
                  <a:pt x="233202" y="653197"/>
                </a:lnTo>
                <a:lnTo>
                  <a:pt x="231749" y="651927"/>
                </a:lnTo>
                <a:lnTo>
                  <a:pt x="230229" y="650657"/>
                </a:lnTo>
                <a:close/>
              </a:path>
              <a:path w="607695" h="1044575">
                <a:moveTo>
                  <a:pt x="265245" y="650657"/>
                </a:moveTo>
                <a:lnTo>
                  <a:pt x="262800" y="650657"/>
                </a:lnTo>
                <a:lnTo>
                  <a:pt x="264782" y="651927"/>
                </a:lnTo>
                <a:lnTo>
                  <a:pt x="266896" y="654467"/>
                </a:lnTo>
                <a:lnTo>
                  <a:pt x="269869" y="658277"/>
                </a:lnTo>
                <a:lnTo>
                  <a:pt x="272314" y="658277"/>
                </a:lnTo>
                <a:lnTo>
                  <a:pt x="266698" y="651927"/>
                </a:lnTo>
                <a:lnTo>
                  <a:pt x="265245" y="650657"/>
                </a:lnTo>
                <a:close/>
              </a:path>
              <a:path w="607695" h="1044575">
                <a:moveTo>
                  <a:pt x="288567" y="649387"/>
                </a:moveTo>
                <a:lnTo>
                  <a:pt x="287377" y="650657"/>
                </a:lnTo>
                <a:lnTo>
                  <a:pt x="285924" y="651927"/>
                </a:lnTo>
                <a:lnTo>
                  <a:pt x="282356" y="655737"/>
                </a:lnTo>
                <a:lnTo>
                  <a:pt x="280374" y="658277"/>
                </a:lnTo>
                <a:lnTo>
                  <a:pt x="282752" y="658277"/>
                </a:lnTo>
                <a:lnTo>
                  <a:pt x="284272" y="655737"/>
                </a:lnTo>
                <a:lnTo>
                  <a:pt x="288234" y="651927"/>
                </a:lnTo>
                <a:lnTo>
                  <a:pt x="288567" y="649387"/>
                </a:lnTo>
                <a:close/>
              </a:path>
              <a:path w="607695" h="1044575">
                <a:moveTo>
                  <a:pt x="423012" y="641767"/>
                </a:moveTo>
                <a:lnTo>
                  <a:pt x="420568" y="641767"/>
                </a:lnTo>
                <a:lnTo>
                  <a:pt x="422616" y="643037"/>
                </a:lnTo>
                <a:lnTo>
                  <a:pt x="424664" y="645577"/>
                </a:lnTo>
                <a:lnTo>
                  <a:pt x="426117" y="646847"/>
                </a:lnTo>
                <a:lnTo>
                  <a:pt x="427637" y="648117"/>
                </a:lnTo>
                <a:lnTo>
                  <a:pt x="429619" y="649387"/>
                </a:lnTo>
                <a:lnTo>
                  <a:pt x="427571" y="650657"/>
                </a:lnTo>
                <a:lnTo>
                  <a:pt x="426051" y="651927"/>
                </a:lnTo>
                <a:lnTo>
                  <a:pt x="424664" y="653197"/>
                </a:lnTo>
                <a:lnTo>
                  <a:pt x="420502" y="658277"/>
                </a:lnTo>
                <a:lnTo>
                  <a:pt x="422946" y="658277"/>
                </a:lnTo>
                <a:lnTo>
                  <a:pt x="424466" y="655737"/>
                </a:lnTo>
                <a:lnTo>
                  <a:pt x="425853" y="654467"/>
                </a:lnTo>
                <a:lnTo>
                  <a:pt x="428033" y="651927"/>
                </a:lnTo>
                <a:lnTo>
                  <a:pt x="430015" y="650657"/>
                </a:lnTo>
                <a:lnTo>
                  <a:pt x="440520" y="650657"/>
                </a:lnTo>
                <a:lnTo>
                  <a:pt x="438538" y="649387"/>
                </a:lnTo>
                <a:lnTo>
                  <a:pt x="440586" y="648117"/>
                </a:lnTo>
                <a:lnTo>
                  <a:pt x="430081" y="648117"/>
                </a:lnTo>
                <a:lnTo>
                  <a:pt x="428033" y="646847"/>
                </a:lnTo>
                <a:lnTo>
                  <a:pt x="425919" y="644307"/>
                </a:lnTo>
                <a:lnTo>
                  <a:pt x="423012" y="641767"/>
                </a:lnTo>
                <a:close/>
              </a:path>
              <a:path w="607695" h="1044575">
                <a:moveTo>
                  <a:pt x="440520" y="650657"/>
                </a:moveTo>
                <a:lnTo>
                  <a:pt x="438009" y="650657"/>
                </a:lnTo>
                <a:lnTo>
                  <a:pt x="440057" y="651927"/>
                </a:lnTo>
                <a:lnTo>
                  <a:pt x="442106" y="654467"/>
                </a:lnTo>
                <a:lnTo>
                  <a:pt x="445079" y="658277"/>
                </a:lnTo>
                <a:lnTo>
                  <a:pt x="447589" y="658277"/>
                </a:lnTo>
                <a:lnTo>
                  <a:pt x="443493" y="653197"/>
                </a:lnTo>
                <a:lnTo>
                  <a:pt x="442039" y="651927"/>
                </a:lnTo>
                <a:lnTo>
                  <a:pt x="440520" y="650657"/>
                </a:lnTo>
                <a:close/>
              </a:path>
              <a:path w="607695" h="1044575">
                <a:moveTo>
                  <a:pt x="458094" y="641767"/>
                </a:moveTo>
                <a:lnTo>
                  <a:pt x="455649" y="641767"/>
                </a:lnTo>
                <a:lnTo>
                  <a:pt x="457697" y="643037"/>
                </a:lnTo>
                <a:lnTo>
                  <a:pt x="459745" y="645577"/>
                </a:lnTo>
                <a:lnTo>
                  <a:pt x="461199" y="646847"/>
                </a:lnTo>
                <a:lnTo>
                  <a:pt x="462718" y="648117"/>
                </a:lnTo>
                <a:lnTo>
                  <a:pt x="464700" y="649387"/>
                </a:lnTo>
                <a:lnTo>
                  <a:pt x="462652" y="650657"/>
                </a:lnTo>
                <a:lnTo>
                  <a:pt x="461133" y="651927"/>
                </a:lnTo>
                <a:lnTo>
                  <a:pt x="459745" y="653197"/>
                </a:lnTo>
                <a:lnTo>
                  <a:pt x="457565" y="655737"/>
                </a:lnTo>
                <a:lnTo>
                  <a:pt x="455583" y="658277"/>
                </a:lnTo>
                <a:lnTo>
                  <a:pt x="458028" y="658277"/>
                </a:lnTo>
                <a:lnTo>
                  <a:pt x="459547" y="655737"/>
                </a:lnTo>
                <a:lnTo>
                  <a:pt x="460935" y="654467"/>
                </a:lnTo>
                <a:lnTo>
                  <a:pt x="463115" y="651927"/>
                </a:lnTo>
                <a:lnTo>
                  <a:pt x="465097" y="650657"/>
                </a:lnTo>
                <a:lnTo>
                  <a:pt x="475601" y="650657"/>
                </a:lnTo>
                <a:lnTo>
                  <a:pt x="473553" y="649387"/>
                </a:lnTo>
                <a:lnTo>
                  <a:pt x="475601" y="648117"/>
                </a:lnTo>
                <a:lnTo>
                  <a:pt x="465097" y="648117"/>
                </a:lnTo>
                <a:lnTo>
                  <a:pt x="463115" y="646847"/>
                </a:lnTo>
                <a:lnTo>
                  <a:pt x="461001" y="644307"/>
                </a:lnTo>
                <a:lnTo>
                  <a:pt x="458094" y="641767"/>
                </a:lnTo>
                <a:close/>
              </a:path>
              <a:path w="607695" h="1044575">
                <a:moveTo>
                  <a:pt x="475601" y="650657"/>
                </a:moveTo>
                <a:lnTo>
                  <a:pt x="473091" y="650657"/>
                </a:lnTo>
                <a:lnTo>
                  <a:pt x="475073" y="651927"/>
                </a:lnTo>
                <a:lnTo>
                  <a:pt x="478640" y="655737"/>
                </a:lnTo>
                <a:lnTo>
                  <a:pt x="480160" y="658277"/>
                </a:lnTo>
                <a:lnTo>
                  <a:pt x="482604" y="658277"/>
                </a:lnTo>
                <a:lnTo>
                  <a:pt x="480622" y="655737"/>
                </a:lnTo>
                <a:lnTo>
                  <a:pt x="475601" y="650657"/>
                </a:lnTo>
                <a:close/>
              </a:path>
              <a:path w="607695" h="1044575">
                <a:moveTo>
                  <a:pt x="493109" y="641767"/>
                </a:moveTo>
                <a:lnTo>
                  <a:pt x="490665" y="641767"/>
                </a:lnTo>
                <a:lnTo>
                  <a:pt x="496214" y="646847"/>
                </a:lnTo>
                <a:lnTo>
                  <a:pt x="497734" y="648117"/>
                </a:lnTo>
                <a:lnTo>
                  <a:pt x="499782" y="649387"/>
                </a:lnTo>
                <a:lnTo>
                  <a:pt x="497668" y="650657"/>
                </a:lnTo>
                <a:lnTo>
                  <a:pt x="496214" y="651927"/>
                </a:lnTo>
                <a:lnTo>
                  <a:pt x="492647" y="655737"/>
                </a:lnTo>
                <a:lnTo>
                  <a:pt x="490665" y="658277"/>
                </a:lnTo>
                <a:lnTo>
                  <a:pt x="493043" y="658277"/>
                </a:lnTo>
                <a:lnTo>
                  <a:pt x="494563" y="655737"/>
                </a:lnTo>
                <a:lnTo>
                  <a:pt x="498130" y="651927"/>
                </a:lnTo>
                <a:lnTo>
                  <a:pt x="500112" y="650657"/>
                </a:lnTo>
                <a:lnTo>
                  <a:pt x="510617" y="650657"/>
                </a:lnTo>
                <a:lnTo>
                  <a:pt x="508569" y="649387"/>
                </a:lnTo>
                <a:lnTo>
                  <a:pt x="510683" y="648117"/>
                </a:lnTo>
                <a:lnTo>
                  <a:pt x="500178" y="648117"/>
                </a:lnTo>
                <a:lnTo>
                  <a:pt x="494541" y="642964"/>
                </a:lnTo>
                <a:lnTo>
                  <a:pt x="493109" y="641767"/>
                </a:lnTo>
                <a:close/>
              </a:path>
              <a:path w="607695" h="1044575">
                <a:moveTo>
                  <a:pt x="510617" y="650657"/>
                </a:moveTo>
                <a:lnTo>
                  <a:pt x="508106" y="650657"/>
                </a:lnTo>
                <a:lnTo>
                  <a:pt x="513656" y="655737"/>
                </a:lnTo>
                <a:lnTo>
                  <a:pt x="515175" y="658277"/>
                </a:lnTo>
                <a:lnTo>
                  <a:pt x="517620" y="658277"/>
                </a:lnTo>
                <a:lnTo>
                  <a:pt x="515638" y="655737"/>
                </a:lnTo>
                <a:lnTo>
                  <a:pt x="510617" y="650657"/>
                </a:lnTo>
                <a:close/>
              </a:path>
              <a:path w="607695" h="1044575">
                <a:moveTo>
                  <a:pt x="528191" y="641767"/>
                </a:moveTo>
                <a:lnTo>
                  <a:pt x="525746" y="641767"/>
                </a:lnTo>
                <a:lnTo>
                  <a:pt x="527728" y="643037"/>
                </a:lnTo>
                <a:lnTo>
                  <a:pt x="531296" y="646847"/>
                </a:lnTo>
                <a:lnTo>
                  <a:pt x="532749" y="648117"/>
                </a:lnTo>
                <a:lnTo>
                  <a:pt x="534863" y="649387"/>
                </a:lnTo>
                <a:lnTo>
                  <a:pt x="532749" y="650657"/>
                </a:lnTo>
                <a:lnTo>
                  <a:pt x="531296" y="651927"/>
                </a:lnTo>
                <a:lnTo>
                  <a:pt x="525680" y="658277"/>
                </a:lnTo>
                <a:lnTo>
                  <a:pt x="528124" y="658277"/>
                </a:lnTo>
                <a:lnTo>
                  <a:pt x="529644" y="655737"/>
                </a:lnTo>
                <a:lnTo>
                  <a:pt x="533212" y="651927"/>
                </a:lnTo>
                <a:lnTo>
                  <a:pt x="535194" y="650657"/>
                </a:lnTo>
                <a:lnTo>
                  <a:pt x="545698" y="650657"/>
                </a:lnTo>
                <a:lnTo>
                  <a:pt x="543584" y="649387"/>
                </a:lnTo>
                <a:lnTo>
                  <a:pt x="545698" y="648117"/>
                </a:lnTo>
                <a:lnTo>
                  <a:pt x="535260" y="648117"/>
                </a:lnTo>
                <a:lnTo>
                  <a:pt x="533212" y="646847"/>
                </a:lnTo>
                <a:lnTo>
                  <a:pt x="531097" y="644307"/>
                </a:lnTo>
                <a:lnTo>
                  <a:pt x="529623" y="642964"/>
                </a:lnTo>
                <a:lnTo>
                  <a:pt x="528191" y="641767"/>
                </a:lnTo>
                <a:close/>
              </a:path>
              <a:path w="607695" h="1044575">
                <a:moveTo>
                  <a:pt x="545698" y="650657"/>
                </a:moveTo>
                <a:lnTo>
                  <a:pt x="543188" y="650657"/>
                </a:lnTo>
                <a:lnTo>
                  <a:pt x="548737" y="655737"/>
                </a:lnTo>
                <a:lnTo>
                  <a:pt x="550257" y="658277"/>
                </a:lnTo>
                <a:lnTo>
                  <a:pt x="552701" y="658277"/>
                </a:lnTo>
                <a:lnTo>
                  <a:pt x="550719" y="655737"/>
                </a:lnTo>
                <a:lnTo>
                  <a:pt x="547152" y="651927"/>
                </a:lnTo>
                <a:lnTo>
                  <a:pt x="545698" y="650657"/>
                </a:lnTo>
                <a:close/>
              </a:path>
              <a:path w="607695" h="1044575">
                <a:moveTo>
                  <a:pt x="563206" y="641767"/>
                </a:moveTo>
                <a:lnTo>
                  <a:pt x="560761" y="641767"/>
                </a:lnTo>
                <a:lnTo>
                  <a:pt x="562743" y="643037"/>
                </a:lnTo>
                <a:lnTo>
                  <a:pt x="566311" y="646847"/>
                </a:lnTo>
                <a:lnTo>
                  <a:pt x="567765" y="648117"/>
                </a:lnTo>
                <a:lnTo>
                  <a:pt x="569879" y="649387"/>
                </a:lnTo>
                <a:lnTo>
                  <a:pt x="567765" y="650657"/>
                </a:lnTo>
                <a:lnTo>
                  <a:pt x="564858" y="653197"/>
                </a:lnTo>
                <a:lnTo>
                  <a:pt x="560761" y="658277"/>
                </a:lnTo>
                <a:lnTo>
                  <a:pt x="563206" y="658277"/>
                </a:lnTo>
                <a:lnTo>
                  <a:pt x="564726" y="655737"/>
                </a:lnTo>
                <a:lnTo>
                  <a:pt x="568293" y="651927"/>
                </a:lnTo>
                <a:lnTo>
                  <a:pt x="570275" y="650657"/>
                </a:lnTo>
                <a:lnTo>
                  <a:pt x="580780" y="650657"/>
                </a:lnTo>
                <a:lnTo>
                  <a:pt x="578666" y="649387"/>
                </a:lnTo>
                <a:lnTo>
                  <a:pt x="580780" y="648117"/>
                </a:lnTo>
                <a:lnTo>
                  <a:pt x="570275" y="648117"/>
                </a:lnTo>
                <a:lnTo>
                  <a:pt x="568293" y="646847"/>
                </a:lnTo>
                <a:lnTo>
                  <a:pt x="566179" y="644307"/>
                </a:lnTo>
                <a:lnTo>
                  <a:pt x="563206" y="641767"/>
                </a:lnTo>
                <a:close/>
              </a:path>
              <a:path w="607695" h="1044575">
                <a:moveTo>
                  <a:pt x="580780" y="650657"/>
                </a:moveTo>
                <a:lnTo>
                  <a:pt x="578269" y="650657"/>
                </a:lnTo>
                <a:lnTo>
                  <a:pt x="580251" y="651927"/>
                </a:lnTo>
                <a:lnTo>
                  <a:pt x="581485" y="653197"/>
                </a:lnTo>
                <a:lnTo>
                  <a:pt x="581176" y="654467"/>
                </a:lnTo>
                <a:lnTo>
                  <a:pt x="581891" y="651793"/>
                </a:lnTo>
                <a:lnTo>
                  <a:pt x="580780" y="650657"/>
                </a:lnTo>
                <a:close/>
              </a:path>
              <a:path w="607695" h="1044575">
                <a:moveTo>
                  <a:pt x="583654" y="645577"/>
                </a:moveTo>
                <a:lnTo>
                  <a:pt x="583523" y="645692"/>
                </a:lnTo>
                <a:lnTo>
                  <a:pt x="581891" y="651793"/>
                </a:lnTo>
                <a:lnTo>
                  <a:pt x="582022" y="651927"/>
                </a:lnTo>
                <a:lnTo>
                  <a:pt x="583654" y="645577"/>
                </a:lnTo>
                <a:close/>
              </a:path>
              <a:path w="607695" h="1044575">
                <a:moveTo>
                  <a:pt x="91117" y="633650"/>
                </a:moveTo>
                <a:lnTo>
                  <a:pt x="91363" y="634147"/>
                </a:lnTo>
                <a:lnTo>
                  <a:pt x="92032" y="636749"/>
                </a:lnTo>
                <a:lnTo>
                  <a:pt x="93075" y="637957"/>
                </a:lnTo>
                <a:lnTo>
                  <a:pt x="94594" y="639227"/>
                </a:lnTo>
                <a:lnTo>
                  <a:pt x="96708" y="640497"/>
                </a:lnTo>
                <a:lnTo>
                  <a:pt x="94660" y="641767"/>
                </a:lnTo>
                <a:lnTo>
                  <a:pt x="93580" y="642964"/>
                </a:lnTo>
                <a:lnTo>
                  <a:pt x="94960" y="649387"/>
                </a:lnTo>
                <a:lnTo>
                  <a:pt x="93959" y="644307"/>
                </a:lnTo>
                <a:lnTo>
                  <a:pt x="97039" y="641767"/>
                </a:lnTo>
                <a:lnTo>
                  <a:pt x="107543" y="641767"/>
                </a:lnTo>
                <a:lnTo>
                  <a:pt x="105429" y="640497"/>
                </a:lnTo>
                <a:lnTo>
                  <a:pt x="107543" y="639227"/>
                </a:lnTo>
                <a:lnTo>
                  <a:pt x="97039" y="639227"/>
                </a:lnTo>
                <a:lnTo>
                  <a:pt x="95057" y="637957"/>
                </a:lnTo>
                <a:lnTo>
                  <a:pt x="92876" y="635417"/>
                </a:lnTo>
                <a:lnTo>
                  <a:pt x="91489" y="634147"/>
                </a:lnTo>
                <a:lnTo>
                  <a:pt x="91117" y="633650"/>
                </a:lnTo>
                <a:close/>
              </a:path>
              <a:path w="607695" h="1044575">
                <a:moveTo>
                  <a:pt x="288571" y="649355"/>
                </a:moveTo>
                <a:close/>
              </a:path>
              <a:path w="607695" h="1044575">
                <a:moveTo>
                  <a:pt x="282818" y="641767"/>
                </a:moveTo>
                <a:lnTo>
                  <a:pt x="280374" y="641767"/>
                </a:lnTo>
                <a:lnTo>
                  <a:pt x="282356" y="643037"/>
                </a:lnTo>
                <a:lnTo>
                  <a:pt x="285924" y="646847"/>
                </a:lnTo>
                <a:lnTo>
                  <a:pt x="287377" y="648117"/>
                </a:lnTo>
                <a:lnTo>
                  <a:pt x="288571" y="649355"/>
                </a:lnTo>
                <a:lnTo>
                  <a:pt x="288742" y="648036"/>
                </a:lnTo>
                <a:lnTo>
                  <a:pt x="287906" y="646847"/>
                </a:lnTo>
                <a:lnTo>
                  <a:pt x="285725" y="644307"/>
                </a:lnTo>
                <a:lnTo>
                  <a:pt x="284251" y="642964"/>
                </a:lnTo>
                <a:lnTo>
                  <a:pt x="282818" y="641767"/>
                </a:lnTo>
                <a:close/>
              </a:path>
              <a:path w="607695" h="1044575">
                <a:moveTo>
                  <a:pt x="125051" y="632877"/>
                </a:moveTo>
                <a:lnTo>
                  <a:pt x="122606" y="632877"/>
                </a:lnTo>
                <a:lnTo>
                  <a:pt x="124588" y="634147"/>
                </a:lnTo>
                <a:lnTo>
                  <a:pt x="126703" y="636687"/>
                </a:lnTo>
                <a:lnTo>
                  <a:pt x="129609" y="639227"/>
                </a:lnTo>
                <a:lnTo>
                  <a:pt x="131724" y="640497"/>
                </a:lnTo>
                <a:lnTo>
                  <a:pt x="129676" y="641767"/>
                </a:lnTo>
                <a:lnTo>
                  <a:pt x="128156" y="643037"/>
                </a:lnTo>
                <a:lnTo>
                  <a:pt x="126769" y="644307"/>
                </a:lnTo>
                <a:lnTo>
                  <a:pt x="124588" y="646847"/>
                </a:lnTo>
                <a:lnTo>
                  <a:pt x="122606" y="648117"/>
                </a:lnTo>
                <a:lnTo>
                  <a:pt x="125117" y="648117"/>
                </a:lnTo>
                <a:lnTo>
                  <a:pt x="126570" y="646847"/>
                </a:lnTo>
                <a:lnTo>
                  <a:pt x="130138" y="643037"/>
                </a:lnTo>
                <a:lnTo>
                  <a:pt x="132120" y="641767"/>
                </a:lnTo>
                <a:lnTo>
                  <a:pt x="142625" y="641767"/>
                </a:lnTo>
                <a:lnTo>
                  <a:pt x="140511" y="640497"/>
                </a:lnTo>
                <a:lnTo>
                  <a:pt x="142625" y="639227"/>
                </a:lnTo>
                <a:lnTo>
                  <a:pt x="132120" y="639227"/>
                </a:lnTo>
                <a:lnTo>
                  <a:pt x="126570" y="634147"/>
                </a:lnTo>
                <a:lnTo>
                  <a:pt x="125051" y="632877"/>
                </a:lnTo>
                <a:close/>
              </a:path>
              <a:path w="607695" h="1044575">
                <a:moveTo>
                  <a:pt x="160066" y="632877"/>
                </a:moveTo>
                <a:lnTo>
                  <a:pt x="157622" y="632877"/>
                </a:lnTo>
                <a:lnTo>
                  <a:pt x="161855" y="636749"/>
                </a:lnTo>
                <a:lnTo>
                  <a:pt x="164691" y="639227"/>
                </a:lnTo>
                <a:lnTo>
                  <a:pt x="166805" y="640497"/>
                </a:lnTo>
                <a:lnTo>
                  <a:pt x="164757" y="641767"/>
                </a:lnTo>
                <a:lnTo>
                  <a:pt x="163237" y="643037"/>
                </a:lnTo>
                <a:lnTo>
                  <a:pt x="161850" y="644307"/>
                </a:lnTo>
                <a:lnTo>
                  <a:pt x="159670" y="646847"/>
                </a:lnTo>
                <a:lnTo>
                  <a:pt x="157688" y="648117"/>
                </a:lnTo>
                <a:lnTo>
                  <a:pt x="160132" y="648117"/>
                </a:lnTo>
                <a:lnTo>
                  <a:pt x="161652" y="646847"/>
                </a:lnTo>
                <a:lnTo>
                  <a:pt x="163039" y="645577"/>
                </a:lnTo>
                <a:lnTo>
                  <a:pt x="165219" y="643037"/>
                </a:lnTo>
                <a:lnTo>
                  <a:pt x="167202" y="641767"/>
                </a:lnTo>
                <a:lnTo>
                  <a:pt x="177706" y="641767"/>
                </a:lnTo>
                <a:lnTo>
                  <a:pt x="175526" y="640497"/>
                </a:lnTo>
                <a:lnTo>
                  <a:pt x="177640" y="639227"/>
                </a:lnTo>
                <a:lnTo>
                  <a:pt x="167135" y="639227"/>
                </a:lnTo>
                <a:lnTo>
                  <a:pt x="165087" y="637957"/>
                </a:lnTo>
                <a:lnTo>
                  <a:pt x="163039" y="635417"/>
                </a:lnTo>
                <a:lnTo>
                  <a:pt x="160066" y="632877"/>
                </a:lnTo>
                <a:close/>
              </a:path>
              <a:path w="607695" h="1044575">
                <a:moveTo>
                  <a:pt x="195148" y="632877"/>
                </a:moveTo>
                <a:lnTo>
                  <a:pt x="192703" y="632877"/>
                </a:lnTo>
                <a:lnTo>
                  <a:pt x="194685" y="634147"/>
                </a:lnTo>
                <a:lnTo>
                  <a:pt x="196799" y="636687"/>
                </a:lnTo>
                <a:lnTo>
                  <a:pt x="199706" y="639227"/>
                </a:lnTo>
                <a:lnTo>
                  <a:pt x="201887" y="640497"/>
                </a:lnTo>
                <a:lnTo>
                  <a:pt x="199772" y="641767"/>
                </a:lnTo>
                <a:lnTo>
                  <a:pt x="194751" y="646847"/>
                </a:lnTo>
                <a:lnTo>
                  <a:pt x="192769" y="648117"/>
                </a:lnTo>
                <a:lnTo>
                  <a:pt x="195148" y="648117"/>
                </a:lnTo>
                <a:lnTo>
                  <a:pt x="198121" y="645577"/>
                </a:lnTo>
                <a:lnTo>
                  <a:pt x="200235" y="643037"/>
                </a:lnTo>
                <a:lnTo>
                  <a:pt x="202217" y="641767"/>
                </a:lnTo>
                <a:lnTo>
                  <a:pt x="212722" y="641767"/>
                </a:lnTo>
                <a:lnTo>
                  <a:pt x="210607" y="640497"/>
                </a:lnTo>
                <a:lnTo>
                  <a:pt x="212655" y="639227"/>
                </a:lnTo>
                <a:lnTo>
                  <a:pt x="202151" y="639227"/>
                </a:lnTo>
                <a:lnTo>
                  <a:pt x="200169" y="637957"/>
                </a:lnTo>
                <a:lnTo>
                  <a:pt x="195148" y="632877"/>
                </a:lnTo>
                <a:close/>
              </a:path>
              <a:path w="607695" h="1044575">
                <a:moveTo>
                  <a:pt x="230229" y="632877"/>
                </a:moveTo>
                <a:lnTo>
                  <a:pt x="227719" y="632877"/>
                </a:lnTo>
                <a:lnTo>
                  <a:pt x="229767" y="634147"/>
                </a:lnTo>
                <a:lnTo>
                  <a:pt x="231815" y="636687"/>
                </a:lnTo>
                <a:lnTo>
                  <a:pt x="234788" y="639227"/>
                </a:lnTo>
                <a:lnTo>
                  <a:pt x="236902" y="640497"/>
                </a:lnTo>
                <a:lnTo>
                  <a:pt x="234788" y="641767"/>
                </a:lnTo>
                <a:lnTo>
                  <a:pt x="229767" y="646847"/>
                </a:lnTo>
                <a:lnTo>
                  <a:pt x="227785" y="648117"/>
                </a:lnTo>
                <a:lnTo>
                  <a:pt x="230295" y="648117"/>
                </a:lnTo>
                <a:lnTo>
                  <a:pt x="231815" y="646847"/>
                </a:lnTo>
                <a:lnTo>
                  <a:pt x="235250" y="643037"/>
                </a:lnTo>
                <a:lnTo>
                  <a:pt x="237298" y="641767"/>
                </a:lnTo>
                <a:lnTo>
                  <a:pt x="247803" y="641767"/>
                </a:lnTo>
                <a:lnTo>
                  <a:pt x="245689" y="640497"/>
                </a:lnTo>
                <a:lnTo>
                  <a:pt x="247737" y="639227"/>
                </a:lnTo>
                <a:lnTo>
                  <a:pt x="237298" y="639227"/>
                </a:lnTo>
                <a:lnTo>
                  <a:pt x="235250" y="637957"/>
                </a:lnTo>
                <a:lnTo>
                  <a:pt x="233202" y="635417"/>
                </a:lnTo>
                <a:lnTo>
                  <a:pt x="231749" y="634147"/>
                </a:lnTo>
                <a:lnTo>
                  <a:pt x="230229" y="632877"/>
                </a:lnTo>
                <a:close/>
              </a:path>
              <a:path w="607695" h="1044575">
                <a:moveTo>
                  <a:pt x="265245" y="632877"/>
                </a:moveTo>
                <a:lnTo>
                  <a:pt x="262800" y="632877"/>
                </a:lnTo>
                <a:lnTo>
                  <a:pt x="264782" y="634147"/>
                </a:lnTo>
                <a:lnTo>
                  <a:pt x="266896" y="636687"/>
                </a:lnTo>
                <a:lnTo>
                  <a:pt x="269869" y="639227"/>
                </a:lnTo>
                <a:lnTo>
                  <a:pt x="271983" y="640497"/>
                </a:lnTo>
                <a:lnTo>
                  <a:pt x="269869" y="641767"/>
                </a:lnTo>
                <a:lnTo>
                  <a:pt x="264848" y="646847"/>
                </a:lnTo>
                <a:lnTo>
                  <a:pt x="262866" y="648117"/>
                </a:lnTo>
                <a:lnTo>
                  <a:pt x="265245" y="648117"/>
                </a:lnTo>
                <a:lnTo>
                  <a:pt x="268152" y="645577"/>
                </a:lnTo>
                <a:lnTo>
                  <a:pt x="270332" y="643037"/>
                </a:lnTo>
                <a:lnTo>
                  <a:pt x="272314" y="641767"/>
                </a:lnTo>
                <a:lnTo>
                  <a:pt x="282818" y="641767"/>
                </a:lnTo>
                <a:lnTo>
                  <a:pt x="280770" y="640497"/>
                </a:lnTo>
                <a:lnTo>
                  <a:pt x="282818" y="639227"/>
                </a:lnTo>
                <a:lnTo>
                  <a:pt x="272314" y="639227"/>
                </a:lnTo>
                <a:lnTo>
                  <a:pt x="266698" y="634147"/>
                </a:lnTo>
                <a:lnTo>
                  <a:pt x="265245" y="632877"/>
                </a:lnTo>
                <a:close/>
              </a:path>
              <a:path w="607695" h="1044575">
                <a:moveTo>
                  <a:pt x="289888" y="639227"/>
                </a:moveTo>
                <a:lnTo>
                  <a:pt x="288897" y="646847"/>
                </a:lnTo>
                <a:lnTo>
                  <a:pt x="288800" y="648117"/>
                </a:lnTo>
                <a:lnTo>
                  <a:pt x="289888" y="639227"/>
                </a:lnTo>
                <a:close/>
              </a:path>
              <a:path w="607695" h="1044575">
                <a:moveTo>
                  <a:pt x="440520" y="632877"/>
                </a:moveTo>
                <a:lnTo>
                  <a:pt x="438009" y="632877"/>
                </a:lnTo>
                <a:lnTo>
                  <a:pt x="440057" y="634147"/>
                </a:lnTo>
                <a:lnTo>
                  <a:pt x="442105" y="636687"/>
                </a:lnTo>
                <a:lnTo>
                  <a:pt x="445078" y="639227"/>
                </a:lnTo>
                <a:lnTo>
                  <a:pt x="447193" y="640497"/>
                </a:lnTo>
                <a:lnTo>
                  <a:pt x="445079" y="641767"/>
                </a:lnTo>
                <a:lnTo>
                  <a:pt x="440057" y="646847"/>
                </a:lnTo>
                <a:lnTo>
                  <a:pt x="438075" y="648117"/>
                </a:lnTo>
                <a:lnTo>
                  <a:pt x="440586" y="648117"/>
                </a:lnTo>
                <a:lnTo>
                  <a:pt x="442105" y="646847"/>
                </a:lnTo>
                <a:lnTo>
                  <a:pt x="443493" y="645577"/>
                </a:lnTo>
                <a:lnTo>
                  <a:pt x="445673" y="643037"/>
                </a:lnTo>
                <a:lnTo>
                  <a:pt x="447655" y="641767"/>
                </a:lnTo>
                <a:lnTo>
                  <a:pt x="458094" y="641767"/>
                </a:lnTo>
                <a:lnTo>
                  <a:pt x="455980" y="640497"/>
                </a:lnTo>
                <a:lnTo>
                  <a:pt x="458028" y="639227"/>
                </a:lnTo>
                <a:lnTo>
                  <a:pt x="447589" y="639227"/>
                </a:lnTo>
                <a:lnTo>
                  <a:pt x="445541" y="637957"/>
                </a:lnTo>
                <a:lnTo>
                  <a:pt x="443493" y="635417"/>
                </a:lnTo>
                <a:lnTo>
                  <a:pt x="442039" y="634147"/>
                </a:lnTo>
                <a:lnTo>
                  <a:pt x="440520" y="632877"/>
                </a:lnTo>
                <a:close/>
              </a:path>
              <a:path w="607695" h="1044575">
                <a:moveTo>
                  <a:pt x="475601" y="632877"/>
                </a:moveTo>
                <a:lnTo>
                  <a:pt x="473091" y="632877"/>
                </a:lnTo>
                <a:lnTo>
                  <a:pt x="475073" y="634147"/>
                </a:lnTo>
                <a:lnTo>
                  <a:pt x="478640" y="637957"/>
                </a:lnTo>
                <a:lnTo>
                  <a:pt x="480160" y="639227"/>
                </a:lnTo>
                <a:lnTo>
                  <a:pt x="482274" y="640497"/>
                </a:lnTo>
                <a:lnTo>
                  <a:pt x="480160" y="641767"/>
                </a:lnTo>
                <a:lnTo>
                  <a:pt x="475139" y="646847"/>
                </a:lnTo>
                <a:lnTo>
                  <a:pt x="473157" y="648117"/>
                </a:lnTo>
                <a:lnTo>
                  <a:pt x="475601" y="648117"/>
                </a:lnTo>
                <a:lnTo>
                  <a:pt x="480689" y="643037"/>
                </a:lnTo>
                <a:lnTo>
                  <a:pt x="482671" y="641767"/>
                </a:lnTo>
                <a:lnTo>
                  <a:pt x="493109" y="641767"/>
                </a:lnTo>
                <a:lnTo>
                  <a:pt x="490995" y="640497"/>
                </a:lnTo>
                <a:lnTo>
                  <a:pt x="493043" y="639227"/>
                </a:lnTo>
                <a:lnTo>
                  <a:pt x="482604" y="639227"/>
                </a:lnTo>
                <a:lnTo>
                  <a:pt x="480622" y="637957"/>
                </a:lnTo>
                <a:lnTo>
                  <a:pt x="475601" y="632877"/>
                </a:lnTo>
                <a:close/>
              </a:path>
              <a:path w="607695" h="1044575">
                <a:moveTo>
                  <a:pt x="510617" y="632877"/>
                </a:moveTo>
                <a:lnTo>
                  <a:pt x="508106" y="632877"/>
                </a:lnTo>
                <a:lnTo>
                  <a:pt x="513656" y="637957"/>
                </a:lnTo>
                <a:lnTo>
                  <a:pt x="515175" y="639227"/>
                </a:lnTo>
                <a:lnTo>
                  <a:pt x="517290" y="640497"/>
                </a:lnTo>
                <a:lnTo>
                  <a:pt x="515241" y="641767"/>
                </a:lnTo>
                <a:lnTo>
                  <a:pt x="513722" y="643037"/>
                </a:lnTo>
                <a:lnTo>
                  <a:pt x="510154" y="646847"/>
                </a:lnTo>
                <a:lnTo>
                  <a:pt x="508172" y="648117"/>
                </a:lnTo>
                <a:lnTo>
                  <a:pt x="510683" y="648117"/>
                </a:lnTo>
                <a:lnTo>
                  <a:pt x="512136" y="646847"/>
                </a:lnTo>
                <a:lnTo>
                  <a:pt x="515704" y="643037"/>
                </a:lnTo>
                <a:lnTo>
                  <a:pt x="517686" y="641767"/>
                </a:lnTo>
                <a:lnTo>
                  <a:pt x="528191" y="641767"/>
                </a:lnTo>
                <a:lnTo>
                  <a:pt x="526076" y="640497"/>
                </a:lnTo>
                <a:lnTo>
                  <a:pt x="528124" y="639227"/>
                </a:lnTo>
                <a:lnTo>
                  <a:pt x="517620" y="639227"/>
                </a:lnTo>
                <a:lnTo>
                  <a:pt x="515638" y="637957"/>
                </a:lnTo>
                <a:lnTo>
                  <a:pt x="510617" y="632877"/>
                </a:lnTo>
                <a:close/>
              </a:path>
              <a:path w="607695" h="1044575">
                <a:moveTo>
                  <a:pt x="545698" y="632877"/>
                </a:moveTo>
                <a:lnTo>
                  <a:pt x="543188" y="632877"/>
                </a:lnTo>
                <a:lnTo>
                  <a:pt x="548737" y="637957"/>
                </a:lnTo>
                <a:lnTo>
                  <a:pt x="550257" y="639227"/>
                </a:lnTo>
                <a:lnTo>
                  <a:pt x="552371" y="640497"/>
                </a:lnTo>
                <a:lnTo>
                  <a:pt x="550323" y="641767"/>
                </a:lnTo>
                <a:lnTo>
                  <a:pt x="548803" y="643037"/>
                </a:lnTo>
                <a:lnTo>
                  <a:pt x="545236" y="646847"/>
                </a:lnTo>
                <a:lnTo>
                  <a:pt x="543254" y="648117"/>
                </a:lnTo>
                <a:lnTo>
                  <a:pt x="545698" y="648117"/>
                </a:lnTo>
                <a:lnTo>
                  <a:pt x="547152" y="646847"/>
                </a:lnTo>
                <a:lnTo>
                  <a:pt x="550719" y="643037"/>
                </a:lnTo>
                <a:lnTo>
                  <a:pt x="552701" y="641767"/>
                </a:lnTo>
                <a:lnTo>
                  <a:pt x="563206" y="641767"/>
                </a:lnTo>
                <a:lnTo>
                  <a:pt x="561158" y="640497"/>
                </a:lnTo>
                <a:lnTo>
                  <a:pt x="563206" y="639227"/>
                </a:lnTo>
                <a:lnTo>
                  <a:pt x="552701" y="639227"/>
                </a:lnTo>
                <a:lnTo>
                  <a:pt x="550719" y="637957"/>
                </a:lnTo>
                <a:lnTo>
                  <a:pt x="547152" y="634147"/>
                </a:lnTo>
                <a:lnTo>
                  <a:pt x="545698" y="632877"/>
                </a:lnTo>
                <a:close/>
              </a:path>
              <a:path w="607695" h="1044575">
                <a:moveTo>
                  <a:pt x="584556" y="641834"/>
                </a:moveTo>
                <a:lnTo>
                  <a:pt x="583819" y="643037"/>
                </a:lnTo>
                <a:lnTo>
                  <a:pt x="582431" y="644307"/>
                </a:lnTo>
                <a:lnTo>
                  <a:pt x="580251" y="646847"/>
                </a:lnTo>
                <a:lnTo>
                  <a:pt x="578269" y="648117"/>
                </a:lnTo>
                <a:lnTo>
                  <a:pt x="580780" y="648117"/>
                </a:lnTo>
                <a:lnTo>
                  <a:pt x="583523" y="645692"/>
                </a:lnTo>
                <a:lnTo>
                  <a:pt x="584556" y="641834"/>
                </a:lnTo>
                <a:close/>
              </a:path>
              <a:path w="607695" h="1044575">
                <a:moveTo>
                  <a:pt x="93322" y="641767"/>
                </a:moveTo>
                <a:lnTo>
                  <a:pt x="93514" y="643037"/>
                </a:lnTo>
                <a:lnTo>
                  <a:pt x="93322" y="641767"/>
                </a:lnTo>
                <a:close/>
              </a:path>
              <a:path w="607695" h="1044575">
                <a:moveTo>
                  <a:pt x="585261" y="639198"/>
                </a:moveTo>
                <a:lnTo>
                  <a:pt x="584556" y="641834"/>
                </a:lnTo>
                <a:lnTo>
                  <a:pt x="585295" y="639227"/>
                </a:lnTo>
                <a:close/>
              </a:path>
              <a:path w="607695" h="1044575">
                <a:moveTo>
                  <a:pt x="91978" y="636687"/>
                </a:moveTo>
                <a:lnTo>
                  <a:pt x="93322" y="641767"/>
                </a:lnTo>
                <a:lnTo>
                  <a:pt x="92032" y="636749"/>
                </a:lnTo>
                <a:close/>
              </a:path>
              <a:path w="607695" h="1044575">
                <a:moveTo>
                  <a:pt x="107543" y="622717"/>
                </a:moveTo>
                <a:lnTo>
                  <a:pt x="105099" y="622717"/>
                </a:lnTo>
                <a:lnTo>
                  <a:pt x="107081" y="625257"/>
                </a:lnTo>
                <a:lnTo>
                  <a:pt x="112102" y="630337"/>
                </a:lnTo>
                <a:lnTo>
                  <a:pt x="114150" y="631607"/>
                </a:lnTo>
                <a:lnTo>
                  <a:pt x="112102" y="632877"/>
                </a:lnTo>
                <a:lnTo>
                  <a:pt x="109129" y="635417"/>
                </a:lnTo>
                <a:lnTo>
                  <a:pt x="107015" y="637957"/>
                </a:lnTo>
                <a:lnTo>
                  <a:pt x="105033" y="639227"/>
                </a:lnTo>
                <a:lnTo>
                  <a:pt x="107543" y="639227"/>
                </a:lnTo>
                <a:lnTo>
                  <a:pt x="112564" y="634147"/>
                </a:lnTo>
                <a:lnTo>
                  <a:pt x="114546" y="632877"/>
                </a:lnTo>
                <a:lnTo>
                  <a:pt x="125051" y="632877"/>
                </a:lnTo>
                <a:lnTo>
                  <a:pt x="123003" y="631607"/>
                </a:lnTo>
                <a:lnTo>
                  <a:pt x="125117" y="630337"/>
                </a:lnTo>
                <a:lnTo>
                  <a:pt x="114612" y="630337"/>
                </a:lnTo>
                <a:lnTo>
                  <a:pt x="112550" y="629050"/>
                </a:lnTo>
                <a:lnTo>
                  <a:pt x="110516" y="626527"/>
                </a:lnTo>
                <a:lnTo>
                  <a:pt x="107543" y="622717"/>
                </a:lnTo>
                <a:close/>
              </a:path>
              <a:path w="607695" h="1044575">
                <a:moveTo>
                  <a:pt x="142625" y="622717"/>
                </a:moveTo>
                <a:lnTo>
                  <a:pt x="140180" y="622717"/>
                </a:lnTo>
                <a:lnTo>
                  <a:pt x="144276" y="627797"/>
                </a:lnTo>
                <a:lnTo>
                  <a:pt x="147183" y="630337"/>
                </a:lnTo>
                <a:lnTo>
                  <a:pt x="149231" y="631607"/>
                </a:lnTo>
                <a:lnTo>
                  <a:pt x="147183" y="632877"/>
                </a:lnTo>
                <a:lnTo>
                  <a:pt x="144210" y="635417"/>
                </a:lnTo>
                <a:lnTo>
                  <a:pt x="142096" y="637957"/>
                </a:lnTo>
                <a:lnTo>
                  <a:pt x="140114" y="639227"/>
                </a:lnTo>
                <a:lnTo>
                  <a:pt x="142625" y="639227"/>
                </a:lnTo>
                <a:lnTo>
                  <a:pt x="147646" y="634147"/>
                </a:lnTo>
                <a:lnTo>
                  <a:pt x="149628" y="632877"/>
                </a:lnTo>
                <a:lnTo>
                  <a:pt x="160066" y="632877"/>
                </a:lnTo>
                <a:lnTo>
                  <a:pt x="158084" y="631607"/>
                </a:lnTo>
                <a:lnTo>
                  <a:pt x="160132" y="630337"/>
                </a:lnTo>
                <a:lnTo>
                  <a:pt x="149694" y="630337"/>
                </a:lnTo>
                <a:lnTo>
                  <a:pt x="147632" y="629050"/>
                </a:lnTo>
                <a:lnTo>
                  <a:pt x="145598" y="626527"/>
                </a:lnTo>
                <a:lnTo>
                  <a:pt x="142625" y="622717"/>
                </a:lnTo>
                <a:close/>
              </a:path>
              <a:path w="607695" h="1044575">
                <a:moveTo>
                  <a:pt x="177706" y="622717"/>
                </a:moveTo>
                <a:lnTo>
                  <a:pt x="184247" y="631607"/>
                </a:lnTo>
                <a:lnTo>
                  <a:pt x="182199" y="632877"/>
                </a:lnTo>
                <a:lnTo>
                  <a:pt x="180679" y="634147"/>
                </a:lnTo>
                <a:lnTo>
                  <a:pt x="179292" y="635417"/>
                </a:lnTo>
                <a:lnTo>
                  <a:pt x="177112" y="637957"/>
                </a:lnTo>
                <a:lnTo>
                  <a:pt x="175130" y="639227"/>
                </a:lnTo>
                <a:lnTo>
                  <a:pt x="177640" y="639227"/>
                </a:lnTo>
                <a:lnTo>
                  <a:pt x="182661" y="634147"/>
                </a:lnTo>
                <a:lnTo>
                  <a:pt x="184643" y="632877"/>
                </a:lnTo>
                <a:lnTo>
                  <a:pt x="195148" y="632877"/>
                </a:lnTo>
                <a:lnTo>
                  <a:pt x="193100" y="631607"/>
                </a:lnTo>
                <a:lnTo>
                  <a:pt x="195148" y="630337"/>
                </a:lnTo>
                <a:lnTo>
                  <a:pt x="184709" y="630337"/>
                </a:lnTo>
                <a:lnTo>
                  <a:pt x="182647" y="629050"/>
                </a:lnTo>
                <a:lnTo>
                  <a:pt x="180613" y="626527"/>
                </a:lnTo>
                <a:lnTo>
                  <a:pt x="179160" y="625257"/>
                </a:lnTo>
                <a:lnTo>
                  <a:pt x="177706" y="622717"/>
                </a:lnTo>
                <a:close/>
              </a:path>
              <a:path w="607695" h="1044575">
                <a:moveTo>
                  <a:pt x="212722" y="622717"/>
                </a:moveTo>
                <a:lnTo>
                  <a:pt x="219328" y="631607"/>
                </a:lnTo>
                <a:lnTo>
                  <a:pt x="217214" y="632877"/>
                </a:lnTo>
                <a:lnTo>
                  <a:pt x="215761" y="634147"/>
                </a:lnTo>
                <a:lnTo>
                  <a:pt x="212193" y="637957"/>
                </a:lnTo>
                <a:lnTo>
                  <a:pt x="210211" y="639227"/>
                </a:lnTo>
                <a:lnTo>
                  <a:pt x="212655" y="639227"/>
                </a:lnTo>
                <a:lnTo>
                  <a:pt x="214175" y="637957"/>
                </a:lnTo>
                <a:lnTo>
                  <a:pt x="215562" y="636687"/>
                </a:lnTo>
                <a:lnTo>
                  <a:pt x="217743" y="634147"/>
                </a:lnTo>
                <a:lnTo>
                  <a:pt x="219725" y="632877"/>
                </a:lnTo>
                <a:lnTo>
                  <a:pt x="230229" y="632877"/>
                </a:lnTo>
                <a:lnTo>
                  <a:pt x="228247" y="631607"/>
                </a:lnTo>
                <a:lnTo>
                  <a:pt x="230295" y="630337"/>
                </a:lnTo>
                <a:lnTo>
                  <a:pt x="219725" y="630337"/>
                </a:lnTo>
                <a:lnTo>
                  <a:pt x="217726" y="629050"/>
                </a:lnTo>
                <a:lnTo>
                  <a:pt x="214175" y="625257"/>
                </a:lnTo>
                <a:lnTo>
                  <a:pt x="212722" y="622717"/>
                </a:lnTo>
                <a:close/>
              </a:path>
              <a:path w="607695" h="1044575">
                <a:moveTo>
                  <a:pt x="247803" y="622717"/>
                </a:moveTo>
                <a:lnTo>
                  <a:pt x="254410" y="631607"/>
                </a:lnTo>
                <a:lnTo>
                  <a:pt x="252362" y="632877"/>
                </a:lnTo>
                <a:lnTo>
                  <a:pt x="250842" y="634147"/>
                </a:lnTo>
                <a:lnTo>
                  <a:pt x="249455" y="635417"/>
                </a:lnTo>
                <a:lnTo>
                  <a:pt x="247274" y="637957"/>
                </a:lnTo>
                <a:lnTo>
                  <a:pt x="245292" y="639227"/>
                </a:lnTo>
                <a:lnTo>
                  <a:pt x="247737" y="639227"/>
                </a:lnTo>
                <a:lnTo>
                  <a:pt x="249256" y="637957"/>
                </a:lnTo>
                <a:lnTo>
                  <a:pt x="250644" y="636687"/>
                </a:lnTo>
                <a:lnTo>
                  <a:pt x="252824" y="634147"/>
                </a:lnTo>
                <a:lnTo>
                  <a:pt x="254806" y="632877"/>
                </a:lnTo>
                <a:lnTo>
                  <a:pt x="265245" y="632877"/>
                </a:lnTo>
                <a:lnTo>
                  <a:pt x="263131" y="631607"/>
                </a:lnTo>
                <a:lnTo>
                  <a:pt x="265245" y="630337"/>
                </a:lnTo>
                <a:lnTo>
                  <a:pt x="254806" y="630337"/>
                </a:lnTo>
                <a:lnTo>
                  <a:pt x="252808" y="629050"/>
                </a:lnTo>
                <a:lnTo>
                  <a:pt x="249256" y="625257"/>
                </a:lnTo>
                <a:lnTo>
                  <a:pt x="247803" y="622717"/>
                </a:lnTo>
                <a:close/>
              </a:path>
              <a:path w="607695" h="1044575">
                <a:moveTo>
                  <a:pt x="282752" y="622717"/>
                </a:moveTo>
                <a:lnTo>
                  <a:pt x="280374" y="622717"/>
                </a:lnTo>
                <a:lnTo>
                  <a:pt x="282356" y="625257"/>
                </a:lnTo>
                <a:lnTo>
                  <a:pt x="285924" y="629067"/>
                </a:lnTo>
                <a:lnTo>
                  <a:pt x="287377" y="630337"/>
                </a:lnTo>
                <a:lnTo>
                  <a:pt x="289491" y="631607"/>
                </a:lnTo>
                <a:lnTo>
                  <a:pt x="287377" y="632877"/>
                </a:lnTo>
                <a:lnTo>
                  <a:pt x="285924" y="634147"/>
                </a:lnTo>
                <a:lnTo>
                  <a:pt x="282356" y="637957"/>
                </a:lnTo>
                <a:lnTo>
                  <a:pt x="280374" y="639227"/>
                </a:lnTo>
                <a:lnTo>
                  <a:pt x="282818" y="639227"/>
                </a:lnTo>
                <a:lnTo>
                  <a:pt x="284338" y="637957"/>
                </a:lnTo>
                <a:lnTo>
                  <a:pt x="285725" y="636687"/>
                </a:lnTo>
                <a:lnTo>
                  <a:pt x="287906" y="634147"/>
                </a:lnTo>
                <a:lnTo>
                  <a:pt x="289888" y="632877"/>
                </a:lnTo>
                <a:lnTo>
                  <a:pt x="295900" y="632877"/>
                </a:lnTo>
                <a:lnTo>
                  <a:pt x="298014" y="630337"/>
                </a:lnTo>
                <a:lnTo>
                  <a:pt x="289888" y="630337"/>
                </a:lnTo>
                <a:lnTo>
                  <a:pt x="285725" y="626527"/>
                </a:lnTo>
                <a:lnTo>
                  <a:pt x="282752" y="622717"/>
                </a:lnTo>
                <a:close/>
              </a:path>
              <a:path w="607695" h="1044575">
                <a:moveTo>
                  <a:pt x="424069" y="624003"/>
                </a:moveTo>
                <a:lnTo>
                  <a:pt x="420771" y="639227"/>
                </a:lnTo>
                <a:lnTo>
                  <a:pt x="423615" y="626527"/>
                </a:lnTo>
                <a:lnTo>
                  <a:pt x="425919" y="626527"/>
                </a:lnTo>
                <a:lnTo>
                  <a:pt x="424069" y="624003"/>
                </a:lnTo>
                <a:close/>
              </a:path>
              <a:path w="607695" h="1044575">
                <a:moveTo>
                  <a:pt x="458094" y="622717"/>
                </a:moveTo>
                <a:lnTo>
                  <a:pt x="464700" y="631607"/>
                </a:lnTo>
                <a:lnTo>
                  <a:pt x="462652" y="632877"/>
                </a:lnTo>
                <a:lnTo>
                  <a:pt x="461133" y="634147"/>
                </a:lnTo>
                <a:lnTo>
                  <a:pt x="459745" y="635417"/>
                </a:lnTo>
                <a:lnTo>
                  <a:pt x="457565" y="637957"/>
                </a:lnTo>
                <a:lnTo>
                  <a:pt x="455583" y="639227"/>
                </a:lnTo>
                <a:lnTo>
                  <a:pt x="458028" y="639227"/>
                </a:lnTo>
                <a:lnTo>
                  <a:pt x="459547" y="637957"/>
                </a:lnTo>
                <a:lnTo>
                  <a:pt x="460935" y="636687"/>
                </a:lnTo>
                <a:lnTo>
                  <a:pt x="463115" y="634147"/>
                </a:lnTo>
                <a:lnTo>
                  <a:pt x="465097" y="632877"/>
                </a:lnTo>
                <a:lnTo>
                  <a:pt x="475601" y="632877"/>
                </a:lnTo>
                <a:lnTo>
                  <a:pt x="473553" y="631607"/>
                </a:lnTo>
                <a:lnTo>
                  <a:pt x="475601" y="630337"/>
                </a:lnTo>
                <a:lnTo>
                  <a:pt x="465097" y="630337"/>
                </a:lnTo>
                <a:lnTo>
                  <a:pt x="463100" y="629050"/>
                </a:lnTo>
                <a:lnTo>
                  <a:pt x="461001" y="626527"/>
                </a:lnTo>
                <a:lnTo>
                  <a:pt x="459547" y="625257"/>
                </a:lnTo>
                <a:lnTo>
                  <a:pt x="458094" y="622717"/>
                </a:lnTo>
                <a:close/>
              </a:path>
              <a:path w="607695" h="1044575">
                <a:moveTo>
                  <a:pt x="493109" y="622717"/>
                </a:moveTo>
                <a:lnTo>
                  <a:pt x="499782" y="631607"/>
                </a:lnTo>
                <a:lnTo>
                  <a:pt x="497668" y="632877"/>
                </a:lnTo>
                <a:lnTo>
                  <a:pt x="496214" y="634147"/>
                </a:lnTo>
                <a:lnTo>
                  <a:pt x="492647" y="637957"/>
                </a:lnTo>
                <a:lnTo>
                  <a:pt x="490665" y="639227"/>
                </a:lnTo>
                <a:lnTo>
                  <a:pt x="493043" y="639227"/>
                </a:lnTo>
                <a:lnTo>
                  <a:pt x="494563" y="637957"/>
                </a:lnTo>
                <a:lnTo>
                  <a:pt x="498130" y="634147"/>
                </a:lnTo>
                <a:lnTo>
                  <a:pt x="500112" y="632877"/>
                </a:lnTo>
                <a:lnTo>
                  <a:pt x="510617" y="632877"/>
                </a:lnTo>
                <a:lnTo>
                  <a:pt x="508569" y="631607"/>
                </a:lnTo>
                <a:lnTo>
                  <a:pt x="510683" y="630337"/>
                </a:lnTo>
                <a:lnTo>
                  <a:pt x="500178" y="630337"/>
                </a:lnTo>
                <a:lnTo>
                  <a:pt x="498181" y="629050"/>
                </a:lnTo>
                <a:lnTo>
                  <a:pt x="496016" y="626527"/>
                </a:lnTo>
                <a:lnTo>
                  <a:pt x="494629" y="625257"/>
                </a:lnTo>
                <a:lnTo>
                  <a:pt x="493109" y="622717"/>
                </a:lnTo>
                <a:close/>
              </a:path>
              <a:path w="607695" h="1044575">
                <a:moveTo>
                  <a:pt x="528191" y="622717"/>
                </a:moveTo>
                <a:lnTo>
                  <a:pt x="525746" y="622717"/>
                </a:lnTo>
                <a:lnTo>
                  <a:pt x="527728" y="625257"/>
                </a:lnTo>
                <a:lnTo>
                  <a:pt x="531296" y="629067"/>
                </a:lnTo>
                <a:lnTo>
                  <a:pt x="532749" y="630337"/>
                </a:lnTo>
                <a:lnTo>
                  <a:pt x="534863" y="631607"/>
                </a:lnTo>
                <a:lnTo>
                  <a:pt x="532749" y="632877"/>
                </a:lnTo>
                <a:lnTo>
                  <a:pt x="531296" y="634147"/>
                </a:lnTo>
                <a:lnTo>
                  <a:pt x="525680" y="639227"/>
                </a:lnTo>
                <a:lnTo>
                  <a:pt x="528124" y="639227"/>
                </a:lnTo>
                <a:lnTo>
                  <a:pt x="529644" y="637957"/>
                </a:lnTo>
                <a:lnTo>
                  <a:pt x="533212" y="634147"/>
                </a:lnTo>
                <a:lnTo>
                  <a:pt x="535194" y="632877"/>
                </a:lnTo>
                <a:lnTo>
                  <a:pt x="545698" y="632877"/>
                </a:lnTo>
                <a:lnTo>
                  <a:pt x="543584" y="631607"/>
                </a:lnTo>
                <a:lnTo>
                  <a:pt x="545698" y="630337"/>
                </a:lnTo>
                <a:lnTo>
                  <a:pt x="535260" y="630337"/>
                </a:lnTo>
                <a:lnTo>
                  <a:pt x="529710" y="625257"/>
                </a:lnTo>
                <a:lnTo>
                  <a:pt x="528191" y="622717"/>
                </a:lnTo>
                <a:close/>
              </a:path>
              <a:path w="607695" h="1044575">
                <a:moveTo>
                  <a:pt x="563206" y="622717"/>
                </a:moveTo>
                <a:lnTo>
                  <a:pt x="560761" y="622717"/>
                </a:lnTo>
                <a:lnTo>
                  <a:pt x="562743" y="625257"/>
                </a:lnTo>
                <a:lnTo>
                  <a:pt x="566311" y="629067"/>
                </a:lnTo>
                <a:lnTo>
                  <a:pt x="567765" y="630337"/>
                </a:lnTo>
                <a:lnTo>
                  <a:pt x="569879" y="631607"/>
                </a:lnTo>
                <a:lnTo>
                  <a:pt x="567765" y="632877"/>
                </a:lnTo>
                <a:lnTo>
                  <a:pt x="564858" y="635417"/>
                </a:lnTo>
                <a:lnTo>
                  <a:pt x="562810" y="637957"/>
                </a:lnTo>
                <a:lnTo>
                  <a:pt x="560761" y="639227"/>
                </a:lnTo>
                <a:lnTo>
                  <a:pt x="563206" y="639227"/>
                </a:lnTo>
                <a:lnTo>
                  <a:pt x="564725" y="637957"/>
                </a:lnTo>
                <a:lnTo>
                  <a:pt x="568293" y="634147"/>
                </a:lnTo>
                <a:lnTo>
                  <a:pt x="570275" y="632877"/>
                </a:lnTo>
                <a:lnTo>
                  <a:pt x="580780" y="632877"/>
                </a:lnTo>
                <a:lnTo>
                  <a:pt x="578666" y="631607"/>
                </a:lnTo>
                <a:lnTo>
                  <a:pt x="580780" y="630337"/>
                </a:lnTo>
                <a:lnTo>
                  <a:pt x="570275" y="630337"/>
                </a:lnTo>
                <a:lnTo>
                  <a:pt x="568279" y="629050"/>
                </a:lnTo>
                <a:lnTo>
                  <a:pt x="566179" y="626527"/>
                </a:lnTo>
                <a:lnTo>
                  <a:pt x="563206" y="622717"/>
                </a:lnTo>
                <a:close/>
              </a:path>
              <a:path w="607695" h="1044575">
                <a:moveTo>
                  <a:pt x="580780" y="632877"/>
                </a:moveTo>
                <a:lnTo>
                  <a:pt x="578269" y="632877"/>
                </a:lnTo>
                <a:lnTo>
                  <a:pt x="580251" y="634147"/>
                </a:lnTo>
                <a:lnTo>
                  <a:pt x="582499" y="636749"/>
                </a:lnTo>
                <a:lnTo>
                  <a:pt x="583819" y="637957"/>
                </a:lnTo>
                <a:lnTo>
                  <a:pt x="585261" y="639198"/>
                </a:lnTo>
                <a:lnTo>
                  <a:pt x="585643" y="637768"/>
                </a:lnTo>
                <a:lnTo>
                  <a:pt x="582233" y="634147"/>
                </a:lnTo>
                <a:lnTo>
                  <a:pt x="580780" y="632877"/>
                </a:lnTo>
                <a:close/>
              </a:path>
              <a:path w="607695" h="1044575">
                <a:moveTo>
                  <a:pt x="589387" y="623775"/>
                </a:moveTo>
                <a:lnTo>
                  <a:pt x="585643" y="637768"/>
                </a:lnTo>
                <a:lnTo>
                  <a:pt x="585821" y="637957"/>
                </a:lnTo>
                <a:lnTo>
                  <a:pt x="589387" y="623775"/>
                </a:lnTo>
                <a:close/>
              </a:path>
              <a:path w="607695" h="1044575">
                <a:moveTo>
                  <a:pt x="89732" y="630855"/>
                </a:moveTo>
                <a:lnTo>
                  <a:pt x="90538" y="632877"/>
                </a:lnTo>
                <a:lnTo>
                  <a:pt x="91117" y="633650"/>
                </a:lnTo>
                <a:lnTo>
                  <a:pt x="89732" y="630855"/>
                </a:lnTo>
                <a:close/>
              </a:path>
              <a:path w="607695" h="1044575">
                <a:moveTo>
                  <a:pt x="97039" y="622717"/>
                </a:moveTo>
                <a:lnTo>
                  <a:pt x="94660" y="622717"/>
                </a:lnTo>
                <a:lnTo>
                  <a:pt x="93141" y="625257"/>
                </a:lnTo>
                <a:lnTo>
                  <a:pt x="88825" y="629050"/>
                </a:lnTo>
                <a:lnTo>
                  <a:pt x="89732" y="630855"/>
                </a:lnTo>
                <a:lnTo>
                  <a:pt x="89526" y="630337"/>
                </a:lnTo>
                <a:lnTo>
                  <a:pt x="90035" y="630337"/>
                </a:lnTo>
                <a:lnTo>
                  <a:pt x="91505" y="629050"/>
                </a:lnTo>
                <a:lnTo>
                  <a:pt x="95057" y="625257"/>
                </a:lnTo>
                <a:lnTo>
                  <a:pt x="97039" y="622717"/>
                </a:lnTo>
                <a:close/>
              </a:path>
              <a:path w="607695" h="1044575">
                <a:moveTo>
                  <a:pt x="132120" y="622717"/>
                </a:moveTo>
                <a:lnTo>
                  <a:pt x="129676" y="622717"/>
                </a:lnTo>
                <a:lnTo>
                  <a:pt x="128156" y="625257"/>
                </a:lnTo>
                <a:lnTo>
                  <a:pt x="126769" y="626527"/>
                </a:lnTo>
                <a:lnTo>
                  <a:pt x="124588" y="629067"/>
                </a:lnTo>
                <a:lnTo>
                  <a:pt x="122606" y="630337"/>
                </a:lnTo>
                <a:lnTo>
                  <a:pt x="125117" y="630337"/>
                </a:lnTo>
                <a:lnTo>
                  <a:pt x="126587" y="629050"/>
                </a:lnTo>
                <a:lnTo>
                  <a:pt x="130138" y="625257"/>
                </a:lnTo>
                <a:lnTo>
                  <a:pt x="132120" y="622717"/>
                </a:lnTo>
                <a:close/>
              </a:path>
              <a:path w="607695" h="1044575">
                <a:moveTo>
                  <a:pt x="167201" y="622717"/>
                </a:moveTo>
                <a:lnTo>
                  <a:pt x="164757" y="622717"/>
                </a:lnTo>
                <a:lnTo>
                  <a:pt x="163237" y="625257"/>
                </a:lnTo>
                <a:lnTo>
                  <a:pt x="161850" y="626527"/>
                </a:lnTo>
                <a:lnTo>
                  <a:pt x="159670" y="629067"/>
                </a:lnTo>
                <a:lnTo>
                  <a:pt x="157688" y="630337"/>
                </a:lnTo>
                <a:lnTo>
                  <a:pt x="160132" y="630337"/>
                </a:lnTo>
                <a:lnTo>
                  <a:pt x="161671" y="629050"/>
                </a:lnTo>
                <a:lnTo>
                  <a:pt x="163039" y="627797"/>
                </a:lnTo>
                <a:lnTo>
                  <a:pt x="165219" y="625257"/>
                </a:lnTo>
                <a:lnTo>
                  <a:pt x="167201" y="622717"/>
                </a:lnTo>
                <a:close/>
              </a:path>
              <a:path w="607695" h="1044575">
                <a:moveTo>
                  <a:pt x="202217" y="622717"/>
                </a:moveTo>
                <a:lnTo>
                  <a:pt x="199772" y="622717"/>
                </a:lnTo>
                <a:lnTo>
                  <a:pt x="194751" y="629067"/>
                </a:lnTo>
                <a:lnTo>
                  <a:pt x="192769" y="630337"/>
                </a:lnTo>
                <a:lnTo>
                  <a:pt x="195148" y="630337"/>
                </a:lnTo>
                <a:lnTo>
                  <a:pt x="200235" y="625257"/>
                </a:lnTo>
                <a:lnTo>
                  <a:pt x="202217" y="622717"/>
                </a:lnTo>
                <a:close/>
              </a:path>
              <a:path w="607695" h="1044575">
                <a:moveTo>
                  <a:pt x="237298" y="622717"/>
                </a:moveTo>
                <a:lnTo>
                  <a:pt x="234788" y="622717"/>
                </a:lnTo>
                <a:lnTo>
                  <a:pt x="229767" y="629067"/>
                </a:lnTo>
                <a:lnTo>
                  <a:pt x="227785" y="630337"/>
                </a:lnTo>
                <a:lnTo>
                  <a:pt x="230295" y="630337"/>
                </a:lnTo>
                <a:lnTo>
                  <a:pt x="231830" y="629050"/>
                </a:lnTo>
                <a:lnTo>
                  <a:pt x="235250" y="625257"/>
                </a:lnTo>
                <a:lnTo>
                  <a:pt x="237298" y="622717"/>
                </a:lnTo>
                <a:close/>
              </a:path>
              <a:path w="607695" h="1044575">
                <a:moveTo>
                  <a:pt x="272314" y="622717"/>
                </a:moveTo>
                <a:lnTo>
                  <a:pt x="269869" y="622717"/>
                </a:lnTo>
                <a:lnTo>
                  <a:pt x="264848" y="629067"/>
                </a:lnTo>
                <a:lnTo>
                  <a:pt x="262866" y="630337"/>
                </a:lnTo>
                <a:lnTo>
                  <a:pt x="265245" y="630337"/>
                </a:lnTo>
                <a:lnTo>
                  <a:pt x="268152" y="627797"/>
                </a:lnTo>
                <a:lnTo>
                  <a:pt x="270332" y="625257"/>
                </a:lnTo>
                <a:lnTo>
                  <a:pt x="272314" y="622717"/>
                </a:lnTo>
                <a:close/>
              </a:path>
              <a:path w="607695" h="1044575">
                <a:moveTo>
                  <a:pt x="298381" y="629895"/>
                </a:moveTo>
                <a:lnTo>
                  <a:pt x="297816" y="630337"/>
                </a:lnTo>
                <a:lnTo>
                  <a:pt x="298014" y="630337"/>
                </a:lnTo>
                <a:lnTo>
                  <a:pt x="298381" y="629895"/>
                </a:lnTo>
                <a:close/>
              </a:path>
              <a:path w="607695" h="1044575">
                <a:moveTo>
                  <a:pt x="440520" y="613827"/>
                </a:moveTo>
                <a:lnTo>
                  <a:pt x="438009" y="613827"/>
                </a:lnTo>
                <a:lnTo>
                  <a:pt x="442105" y="618907"/>
                </a:lnTo>
                <a:lnTo>
                  <a:pt x="445078" y="621447"/>
                </a:lnTo>
                <a:lnTo>
                  <a:pt x="447193" y="622717"/>
                </a:lnTo>
                <a:lnTo>
                  <a:pt x="445063" y="624003"/>
                </a:lnTo>
                <a:lnTo>
                  <a:pt x="440057" y="629067"/>
                </a:lnTo>
                <a:lnTo>
                  <a:pt x="438075" y="630337"/>
                </a:lnTo>
                <a:lnTo>
                  <a:pt x="440586" y="630337"/>
                </a:lnTo>
                <a:lnTo>
                  <a:pt x="442124" y="629050"/>
                </a:lnTo>
                <a:lnTo>
                  <a:pt x="443493" y="627797"/>
                </a:lnTo>
                <a:lnTo>
                  <a:pt x="445673" y="625257"/>
                </a:lnTo>
                <a:lnTo>
                  <a:pt x="447655" y="622717"/>
                </a:lnTo>
                <a:lnTo>
                  <a:pt x="455980" y="622717"/>
                </a:lnTo>
                <a:lnTo>
                  <a:pt x="458028" y="621447"/>
                </a:lnTo>
                <a:lnTo>
                  <a:pt x="447589" y="621447"/>
                </a:lnTo>
                <a:lnTo>
                  <a:pt x="445541" y="618907"/>
                </a:lnTo>
                <a:lnTo>
                  <a:pt x="443493" y="617637"/>
                </a:lnTo>
                <a:lnTo>
                  <a:pt x="442039" y="616367"/>
                </a:lnTo>
                <a:lnTo>
                  <a:pt x="440520" y="613827"/>
                </a:lnTo>
                <a:close/>
              </a:path>
              <a:path w="607695" h="1044575">
                <a:moveTo>
                  <a:pt x="475601" y="613827"/>
                </a:moveTo>
                <a:lnTo>
                  <a:pt x="473091" y="613827"/>
                </a:lnTo>
                <a:lnTo>
                  <a:pt x="475073" y="616367"/>
                </a:lnTo>
                <a:lnTo>
                  <a:pt x="480160" y="621447"/>
                </a:lnTo>
                <a:lnTo>
                  <a:pt x="482274" y="622717"/>
                </a:lnTo>
                <a:lnTo>
                  <a:pt x="480144" y="624003"/>
                </a:lnTo>
                <a:lnTo>
                  <a:pt x="475139" y="629067"/>
                </a:lnTo>
                <a:lnTo>
                  <a:pt x="473157" y="630337"/>
                </a:lnTo>
                <a:lnTo>
                  <a:pt x="475601" y="630337"/>
                </a:lnTo>
                <a:lnTo>
                  <a:pt x="478574" y="627797"/>
                </a:lnTo>
                <a:lnTo>
                  <a:pt x="480689" y="625257"/>
                </a:lnTo>
                <a:lnTo>
                  <a:pt x="482671" y="622717"/>
                </a:lnTo>
                <a:lnTo>
                  <a:pt x="490995" y="622717"/>
                </a:lnTo>
                <a:lnTo>
                  <a:pt x="493043" y="621447"/>
                </a:lnTo>
                <a:lnTo>
                  <a:pt x="482604" y="621447"/>
                </a:lnTo>
                <a:lnTo>
                  <a:pt x="480622" y="618907"/>
                </a:lnTo>
                <a:lnTo>
                  <a:pt x="475601" y="613827"/>
                </a:lnTo>
                <a:close/>
              </a:path>
              <a:path w="607695" h="1044575">
                <a:moveTo>
                  <a:pt x="510617" y="613827"/>
                </a:moveTo>
                <a:lnTo>
                  <a:pt x="517290" y="622717"/>
                </a:lnTo>
                <a:lnTo>
                  <a:pt x="515222" y="624003"/>
                </a:lnTo>
                <a:lnTo>
                  <a:pt x="513722" y="625257"/>
                </a:lnTo>
                <a:lnTo>
                  <a:pt x="510154" y="629067"/>
                </a:lnTo>
                <a:lnTo>
                  <a:pt x="508172" y="630337"/>
                </a:lnTo>
                <a:lnTo>
                  <a:pt x="510683" y="630337"/>
                </a:lnTo>
                <a:lnTo>
                  <a:pt x="512153" y="629050"/>
                </a:lnTo>
                <a:lnTo>
                  <a:pt x="515704" y="625257"/>
                </a:lnTo>
                <a:lnTo>
                  <a:pt x="517686" y="622717"/>
                </a:lnTo>
                <a:lnTo>
                  <a:pt x="526076" y="622717"/>
                </a:lnTo>
                <a:lnTo>
                  <a:pt x="528124" y="621447"/>
                </a:lnTo>
                <a:lnTo>
                  <a:pt x="517620" y="621447"/>
                </a:lnTo>
                <a:lnTo>
                  <a:pt x="515638" y="618907"/>
                </a:lnTo>
                <a:lnTo>
                  <a:pt x="510617" y="613827"/>
                </a:lnTo>
                <a:close/>
              </a:path>
              <a:path w="607695" h="1044575">
                <a:moveTo>
                  <a:pt x="545698" y="613827"/>
                </a:moveTo>
                <a:lnTo>
                  <a:pt x="552371" y="622717"/>
                </a:lnTo>
                <a:lnTo>
                  <a:pt x="550304" y="624003"/>
                </a:lnTo>
                <a:lnTo>
                  <a:pt x="548803" y="625257"/>
                </a:lnTo>
                <a:lnTo>
                  <a:pt x="545236" y="629067"/>
                </a:lnTo>
                <a:lnTo>
                  <a:pt x="543254" y="630337"/>
                </a:lnTo>
                <a:lnTo>
                  <a:pt x="545698" y="630337"/>
                </a:lnTo>
                <a:lnTo>
                  <a:pt x="547168" y="629050"/>
                </a:lnTo>
                <a:lnTo>
                  <a:pt x="550719" y="625257"/>
                </a:lnTo>
                <a:lnTo>
                  <a:pt x="552701" y="622717"/>
                </a:lnTo>
                <a:lnTo>
                  <a:pt x="561158" y="622717"/>
                </a:lnTo>
                <a:lnTo>
                  <a:pt x="563206" y="621447"/>
                </a:lnTo>
                <a:lnTo>
                  <a:pt x="552701" y="621447"/>
                </a:lnTo>
                <a:lnTo>
                  <a:pt x="550719" y="618907"/>
                </a:lnTo>
                <a:lnTo>
                  <a:pt x="547152" y="616367"/>
                </a:lnTo>
                <a:lnTo>
                  <a:pt x="545698" y="613827"/>
                </a:lnTo>
                <a:close/>
              </a:path>
              <a:path w="607695" h="1044575">
                <a:moveTo>
                  <a:pt x="580780" y="613827"/>
                </a:moveTo>
                <a:lnTo>
                  <a:pt x="578269" y="613827"/>
                </a:lnTo>
                <a:lnTo>
                  <a:pt x="580251" y="616367"/>
                </a:lnTo>
                <a:lnTo>
                  <a:pt x="582431" y="618907"/>
                </a:lnTo>
                <a:lnTo>
                  <a:pt x="583819" y="620177"/>
                </a:lnTo>
                <a:lnTo>
                  <a:pt x="585338" y="621447"/>
                </a:lnTo>
                <a:lnTo>
                  <a:pt x="587386" y="622717"/>
                </a:lnTo>
                <a:lnTo>
                  <a:pt x="585319" y="624003"/>
                </a:lnTo>
                <a:lnTo>
                  <a:pt x="583819" y="625257"/>
                </a:lnTo>
                <a:lnTo>
                  <a:pt x="582431" y="626527"/>
                </a:lnTo>
                <a:lnTo>
                  <a:pt x="580251" y="629067"/>
                </a:lnTo>
                <a:lnTo>
                  <a:pt x="578269" y="630337"/>
                </a:lnTo>
                <a:lnTo>
                  <a:pt x="580780" y="630337"/>
                </a:lnTo>
                <a:lnTo>
                  <a:pt x="582249" y="629050"/>
                </a:lnTo>
                <a:lnTo>
                  <a:pt x="585801" y="625257"/>
                </a:lnTo>
                <a:lnTo>
                  <a:pt x="587783" y="622717"/>
                </a:lnTo>
                <a:lnTo>
                  <a:pt x="589670" y="622717"/>
                </a:lnTo>
                <a:lnTo>
                  <a:pt x="590010" y="621447"/>
                </a:lnTo>
                <a:lnTo>
                  <a:pt x="587783" y="621447"/>
                </a:lnTo>
                <a:lnTo>
                  <a:pt x="585801" y="618907"/>
                </a:lnTo>
                <a:lnTo>
                  <a:pt x="582233" y="616367"/>
                </a:lnTo>
                <a:lnTo>
                  <a:pt x="580780" y="613827"/>
                </a:lnTo>
                <a:close/>
              </a:path>
              <a:path w="607695" h="1044575">
                <a:moveTo>
                  <a:pt x="301185" y="626527"/>
                </a:moveTo>
                <a:lnTo>
                  <a:pt x="298381" y="629895"/>
                </a:lnTo>
                <a:lnTo>
                  <a:pt x="299454" y="629050"/>
                </a:lnTo>
                <a:lnTo>
                  <a:pt x="301185" y="626527"/>
                </a:lnTo>
                <a:close/>
              </a:path>
              <a:path w="607695" h="1044575">
                <a:moveTo>
                  <a:pt x="75819" y="618440"/>
                </a:moveTo>
                <a:lnTo>
                  <a:pt x="75429" y="618907"/>
                </a:lnTo>
                <a:lnTo>
                  <a:pt x="88805" y="629067"/>
                </a:lnTo>
                <a:lnTo>
                  <a:pt x="75819" y="618440"/>
                </a:lnTo>
                <a:close/>
              </a:path>
              <a:path w="607695" h="1044575">
                <a:moveTo>
                  <a:pt x="304002" y="621112"/>
                </a:moveTo>
                <a:lnTo>
                  <a:pt x="301185" y="626527"/>
                </a:lnTo>
                <a:lnTo>
                  <a:pt x="304230" y="621447"/>
                </a:lnTo>
                <a:lnTo>
                  <a:pt x="304002" y="621112"/>
                </a:lnTo>
                <a:close/>
              </a:path>
              <a:path w="607695" h="1044575">
                <a:moveTo>
                  <a:pt x="424708" y="621055"/>
                </a:moveTo>
                <a:lnTo>
                  <a:pt x="424104" y="623775"/>
                </a:lnTo>
                <a:lnTo>
                  <a:pt x="424069" y="624003"/>
                </a:lnTo>
                <a:lnTo>
                  <a:pt x="424708" y="621055"/>
                </a:lnTo>
                <a:close/>
              </a:path>
              <a:path w="607695" h="1044575">
                <a:moveTo>
                  <a:pt x="589670" y="622717"/>
                </a:moveTo>
                <a:lnTo>
                  <a:pt x="589387" y="623775"/>
                </a:lnTo>
                <a:lnTo>
                  <a:pt x="589670" y="622717"/>
                </a:lnTo>
                <a:close/>
              </a:path>
              <a:path w="607695" h="1044575">
                <a:moveTo>
                  <a:pt x="89969" y="613827"/>
                </a:moveTo>
                <a:lnTo>
                  <a:pt x="87525" y="613827"/>
                </a:lnTo>
                <a:lnTo>
                  <a:pt x="89507" y="616367"/>
                </a:lnTo>
                <a:lnTo>
                  <a:pt x="91687" y="618907"/>
                </a:lnTo>
                <a:lnTo>
                  <a:pt x="93075" y="620177"/>
                </a:lnTo>
                <a:lnTo>
                  <a:pt x="94594" y="621447"/>
                </a:lnTo>
                <a:lnTo>
                  <a:pt x="96708" y="622717"/>
                </a:lnTo>
                <a:lnTo>
                  <a:pt x="105429" y="622717"/>
                </a:lnTo>
                <a:lnTo>
                  <a:pt x="107543" y="621447"/>
                </a:lnTo>
                <a:lnTo>
                  <a:pt x="97039" y="621447"/>
                </a:lnTo>
                <a:lnTo>
                  <a:pt x="95057" y="618907"/>
                </a:lnTo>
                <a:lnTo>
                  <a:pt x="92876" y="617637"/>
                </a:lnTo>
                <a:lnTo>
                  <a:pt x="91489" y="616367"/>
                </a:lnTo>
                <a:lnTo>
                  <a:pt x="89969" y="613827"/>
                </a:lnTo>
                <a:close/>
              </a:path>
              <a:path w="607695" h="1044575">
                <a:moveTo>
                  <a:pt x="125051" y="613827"/>
                </a:moveTo>
                <a:lnTo>
                  <a:pt x="122606" y="613827"/>
                </a:lnTo>
                <a:lnTo>
                  <a:pt x="124588" y="616367"/>
                </a:lnTo>
                <a:lnTo>
                  <a:pt x="126703" y="618907"/>
                </a:lnTo>
                <a:lnTo>
                  <a:pt x="129609" y="621447"/>
                </a:lnTo>
                <a:lnTo>
                  <a:pt x="131724" y="622717"/>
                </a:lnTo>
                <a:lnTo>
                  <a:pt x="140510" y="622717"/>
                </a:lnTo>
                <a:lnTo>
                  <a:pt x="142625" y="621447"/>
                </a:lnTo>
                <a:lnTo>
                  <a:pt x="132120" y="621447"/>
                </a:lnTo>
                <a:lnTo>
                  <a:pt x="126570" y="616367"/>
                </a:lnTo>
                <a:lnTo>
                  <a:pt x="125051" y="613827"/>
                </a:lnTo>
                <a:close/>
              </a:path>
              <a:path w="607695" h="1044575">
                <a:moveTo>
                  <a:pt x="160066" y="613827"/>
                </a:moveTo>
                <a:lnTo>
                  <a:pt x="175526" y="622717"/>
                </a:lnTo>
                <a:lnTo>
                  <a:pt x="177640" y="621447"/>
                </a:lnTo>
                <a:lnTo>
                  <a:pt x="167135" y="621447"/>
                </a:lnTo>
                <a:lnTo>
                  <a:pt x="165087" y="618907"/>
                </a:lnTo>
                <a:lnTo>
                  <a:pt x="163039" y="617637"/>
                </a:lnTo>
                <a:lnTo>
                  <a:pt x="160066" y="613827"/>
                </a:lnTo>
                <a:close/>
              </a:path>
              <a:path w="607695" h="1044575">
                <a:moveTo>
                  <a:pt x="195148" y="613827"/>
                </a:moveTo>
                <a:lnTo>
                  <a:pt x="192703" y="613827"/>
                </a:lnTo>
                <a:lnTo>
                  <a:pt x="194685" y="616367"/>
                </a:lnTo>
                <a:lnTo>
                  <a:pt x="196799" y="618907"/>
                </a:lnTo>
                <a:lnTo>
                  <a:pt x="199706" y="621447"/>
                </a:lnTo>
                <a:lnTo>
                  <a:pt x="201887" y="622717"/>
                </a:lnTo>
                <a:lnTo>
                  <a:pt x="210607" y="622717"/>
                </a:lnTo>
                <a:lnTo>
                  <a:pt x="212655" y="621447"/>
                </a:lnTo>
                <a:lnTo>
                  <a:pt x="202151" y="621447"/>
                </a:lnTo>
                <a:lnTo>
                  <a:pt x="200169" y="618907"/>
                </a:lnTo>
                <a:lnTo>
                  <a:pt x="195148" y="613827"/>
                </a:lnTo>
                <a:close/>
              </a:path>
              <a:path w="607695" h="1044575">
                <a:moveTo>
                  <a:pt x="230229" y="613827"/>
                </a:moveTo>
                <a:lnTo>
                  <a:pt x="245689" y="622717"/>
                </a:lnTo>
                <a:lnTo>
                  <a:pt x="247737" y="621447"/>
                </a:lnTo>
                <a:lnTo>
                  <a:pt x="237298" y="621447"/>
                </a:lnTo>
                <a:lnTo>
                  <a:pt x="235250" y="618907"/>
                </a:lnTo>
                <a:lnTo>
                  <a:pt x="233202" y="617637"/>
                </a:lnTo>
                <a:lnTo>
                  <a:pt x="231749" y="616367"/>
                </a:lnTo>
                <a:lnTo>
                  <a:pt x="230229" y="613827"/>
                </a:lnTo>
                <a:close/>
              </a:path>
              <a:path w="607695" h="1044575">
                <a:moveTo>
                  <a:pt x="265245" y="613827"/>
                </a:moveTo>
                <a:lnTo>
                  <a:pt x="262800" y="613827"/>
                </a:lnTo>
                <a:lnTo>
                  <a:pt x="264782" y="616367"/>
                </a:lnTo>
                <a:lnTo>
                  <a:pt x="266896" y="618907"/>
                </a:lnTo>
                <a:lnTo>
                  <a:pt x="269869" y="621447"/>
                </a:lnTo>
                <a:lnTo>
                  <a:pt x="271983" y="622717"/>
                </a:lnTo>
                <a:lnTo>
                  <a:pt x="280704" y="622717"/>
                </a:lnTo>
                <a:lnTo>
                  <a:pt x="282752" y="621447"/>
                </a:lnTo>
                <a:lnTo>
                  <a:pt x="272314" y="621447"/>
                </a:lnTo>
                <a:lnTo>
                  <a:pt x="266698" y="616367"/>
                </a:lnTo>
                <a:lnTo>
                  <a:pt x="265245" y="613827"/>
                </a:lnTo>
                <a:close/>
              </a:path>
              <a:path w="607695" h="1044575">
                <a:moveTo>
                  <a:pt x="114546" y="613827"/>
                </a:moveTo>
                <a:lnTo>
                  <a:pt x="112102" y="613827"/>
                </a:lnTo>
                <a:lnTo>
                  <a:pt x="107015" y="618907"/>
                </a:lnTo>
                <a:lnTo>
                  <a:pt x="105033" y="621447"/>
                </a:lnTo>
                <a:lnTo>
                  <a:pt x="107543" y="621447"/>
                </a:lnTo>
                <a:lnTo>
                  <a:pt x="112564" y="616367"/>
                </a:lnTo>
                <a:lnTo>
                  <a:pt x="114546" y="613827"/>
                </a:lnTo>
                <a:close/>
              </a:path>
              <a:path w="607695" h="1044575">
                <a:moveTo>
                  <a:pt x="149628" y="613827"/>
                </a:moveTo>
                <a:lnTo>
                  <a:pt x="147183" y="613827"/>
                </a:lnTo>
                <a:lnTo>
                  <a:pt x="142096" y="618907"/>
                </a:lnTo>
                <a:lnTo>
                  <a:pt x="140114" y="621447"/>
                </a:lnTo>
                <a:lnTo>
                  <a:pt x="142625" y="621447"/>
                </a:lnTo>
                <a:lnTo>
                  <a:pt x="147646" y="616367"/>
                </a:lnTo>
                <a:lnTo>
                  <a:pt x="149628" y="613827"/>
                </a:lnTo>
                <a:close/>
              </a:path>
              <a:path w="607695" h="1044575">
                <a:moveTo>
                  <a:pt x="184643" y="613827"/>
                </a:moveTo>
                <a:lnTo>
                  <a:pt x="182199" y="613827"/>
                </a:lnTo>
                <a:lnTo>
                  <a:pt x="180679" y="616367"/>
                </a:lnTo>
                <a:lnTo>
                  <a:pt x="179292" y="617637"/>
                </a:lnTo>
                <a:lnTo>
                  <a:pt x="177112" y="618907"/>
                </a:lnTo>
                <a:lnTo>
                  <a:pt x="175130" y="621447"/>
                </a:lnTo>
                <a:lnTo>
                  <a:pt x="177640" y="621447"/>
                </a:lnTo>
                <a:lnTo>
                  <a:pt x="182661" y="616367"/>
                </a:lnTo>
                <a:lnTo>
                  <a:pt x="184643" y="613827"/>
                </a:lnTo>
                <a:close/>
              </a:path>
              <a:path w="607695" h="1044575">
                <a:moveTo>
                  <a:pt x="219725" y="613827"/>
                </a:moveTo>
                <a:lnTo>
                  <a:pt x="217214" y="613827"/>
                </a:lnTo>
                <a:lnTo>
                  <a:pt x="215761" y="616367"/>
                </a:lnTo>
                <a:lnTo>
                  <a:pt x="212193" y="618907"/>
                </a:lnTo>
                <a:lnTo>
                  <a:pt x="210211" y="621447"/>
                </a:lnTo>
                <a:lnTo>
                  <a:pt x="212655" y="621447"/>
                </a:lnTo>
                <a:lnTo>
                  <a:pt x="214175" y="620177"/>
                </a:lnTo>
                <a:lnTo>
                  <a:pt x="215562" y="618907"/>
                </a:lnTo>
                <a:lnTo>
                  <a:pt x="217743" y="616367"/>
                </a:lnTo>
                <a:lnTo>
                  <a:pt x="219725" y="613827"/>
                </a:lnTo>
                <a:close/>
              </a:path>
              <a:path w="607695" h="1044575">
                <a:moveTo>
                  <a:pt x="254806" y="613827"/>
                </a:moveTo>
                <a:lnTo>
                  <a:pt x="252362" y="613827"/>
                </a:lnTo>
                <a:lnTo>
                  <a:pt x="250842" y="616367"/>
                </a:lnTo>
                <a:lnTo>
                  <a:pt x="249455" y="617637"/>
                </a:lnTo>
                <a:lnTo>
                  <a:pt x="247274" y="618907"/>
                </a:lnTo>
                <a:lnTo>
                  <a:pt x="245292" y="621447"/>
                </a:lnTo>
                <a:lnTo>
                  <a:pt x="247737" y="621447"/>
                </a:lnTo>
                <a:lnTo>
                  <a:pt x="249256" y="620177"/>
                </a:lnTo>
                <a:lnTo>
                  <a:pt x="250644" y="618907"/>
                </a:lnTo>
                <a:lnTo>
                  <a:pt x="252824" y="616367"/>
                </a:lnTo>
                <a:lnTo>
                  <a:pt x="254806" y="613827"/>
                </a:lnTo>
                <a:close/>
              </a:path>
              <a:path w="607695" h="1044575">
                <a:moveTo>
                  <a:pt x="289821" y="613827"/>
                </a:moveTo>
                <a:lnTo>
                  <a:pt x="287377" y="613827"/>
                </a:lnTo>
                <a:lnTo>
                  <a:pt x="285924" y="616367"/>
                </a:lnTo>
                <a:lnTo>
                  <a:pt x="282356" y="618907"/>
                </a:lnTo>
                <a:lnTo>
                  <a:pt x="280374" y="621447"/>
                </a:lnTo>
                <a:lnTo>
                  <a:pt x="282752" y="621447"/>
                </a:lnTo>
                <a:lnTo>
                  <a:pt x="284272" y="620177"/>
                </a:lnTo>
                <a:lnTo>
                  <a:pt x="287839" y="616367"/>
                </a:lnTo>
                <a:lnTo>
                  <a:pt x="289821" y="613827"/>
                </a:lnTo>
                <a:close/>
              </a:path>
              <a:path w="607695" h="1044575">
                <a:moveTo>
                  <a:pt x="465097" y="613827"/>
                </a:moveTo>
                <a:lnTo>
                  <a:pt x="462652" y="613827"/>
                </a:lnTo>
                <a:lnTo>
                  <a:pt x="461133" y="616367"/>
                </a:lnTo>
                <a:lnTo>
                  <a:pt x="459745" y="617637"/>
                </a:lnTo>
                <a:lnTo>
                  <a:pt x="457565" y="618907"/>
                </a:lnTo>
                <a:lnTo>
                  <a:pt x="455583" y="621447"/>
                </a:lnTo>
                <a:lnTo>
                  <a:pt x="458028" y="621447"/>
                </a:lnTo>
                <a:lnTo>
                  <a:pt x="459547" y="620177"/>
                </a:lnTo>
                <a:lnTo>
                  <a:pt x="460935" y="618907"/>
                </a:lnTo>
                <a:lnTo>
                  <a:pt x="463115" y="616367"/>
                </a:lnTo>
                <a:lnTo>
                  <a:pt x="465097" y="613827"/>
                </a:lnTo>
                <a:close/>
              </a:path>
              <a:path w="607695" h="1044575">
                <a:moveTo>
                  <a:pt x="500112" y="613827"/>
                </a:moveTo>
                <a:lnTo>
                  <a:pt x="497668" y="613827"/>
                </a:lnTo>
                <a:lnTo>
                  <a:pt x="496214" y="616367"/>
                </a:lnTo>
                <a:lnTo>
                  <a:pt x="492647" y="618907"/>
                </a:lnTo>
                <a:lnTo>
                  <a:pt x="490665" y="621447"/>
                </a:lnTo>
                <a:lnTo>
                  <a:pt x="493043" y="621447"/>
                </a:lnTo>
                <a:lnTo>
                  <a:pt x="494563" y="620177"/>
                </a:lnTo>
                <a:lnTo>
                  <a:pt x="498130" y="616367"/>
                </a:lnTo>
                <a:lnTo>
                  <a:pt x="500112" y="613827"/>
                </a:lnTo>
                <a:close/>
              </a:path>
              <a:path w="607695" h="1044575">
                <a:moveTo>
                  <a:pt x="535194" y="613827"/>
                </a:moveTo>
                <a:lnTo>
                  <a:pt x="532749" y="613827"/>
                </a:lnTo>
                <a:lnTo>
                  <a:pt x="531296" y="616367"/>
                </a:lnTo>
                <a:lnTo>
                  <a:pt x="525680" y="621447"/>
                </a:lnTo>
                <a:lnTo>
                  <a:pt x="528124" y="621447"/>
                </a:lnTo>
                <a:lnTo>
                  <a:pt x="529644" y="620177"/>
                </a:lnTo>
                <a:lnTo>
                  <a:pt x="533212" y="616367"/>
                </a:lnTo>
                <a:lnTo>
                  <a:pt x="535194" y="613827"/>
                </a:lnTo>
                <a:close/>
              </a:path>
              <a:path w="607695" h="1044575">
                <a:moveTo>
                  <a:pt x="570275" y="613827"/>
                </a:moveTo>
                <a:lnTo>
                  <a:pt x="567765" y="613827"/>
                </a:lnTo>
                <a:lnTo>
                  <a:pt x="566311" y="616367"/>
                </a:lnTo>
                <a:lnTo>
                  <a:pt x="564858" y="617637"/>
                </a:lnTo>
                <a:lnTo>
                  <a:pt x="562810" y="618907"/>
                </a:lnTo>
                <a:lnTo>
                  <a:pt x="560761" y="621447"/>
                </a:lnTo>
                <a:lnTo>
                  <a:pt x="563206" y="621447"/>
                </a:lnTo>
                <a:lnTo>
                  <a:pt x="564725" y="620177"/>
                </a:lnTo>
                <a:lnTo>
                  <a:pt x="568293" y="616367"/>
                </a:lnTo>
                <a:lnTo>
                  <a:pt x="570275" y="613827"/>
                </a:lnTo>
                <a:close/>
              </a:path>
              <a:path w="607695" h="1044575">
                <a:moveTo>
                  <a:pt x="593068" y="610017"/>
                </a:moveTo>
                <a:lnTo>
                  <a:pt x="590010" y="621447"/>
                </a:lnTo>
                <a:lnTo>
                  <a:pt x="593068" y="610017"/>
                </a:lnTo>
                <a:close/>
              </a:path>
              <a:path w="607695" h="1044575">
                <a:moveTo>
                  <a:pt x="300326" y="613827"/>
                </a:moveTo>
                <a:lnTo>
                  <a:pt x="297816" y="613827"/>
                </a:lnTo>
                <a:lnTo>
                  <a:pt x="299798" y="616367"/>
                </a:lnTo>
                <a:lnTo>
                  <a:pt x="301978" y="618907"/>
                </a:lnTo>
                <a:lnTo>
                  <a:pt x="303365" y="620177"/>
                </a:lnTo>
                <a:lnTo>
                  <a:pt x="304002" y="621112"/>
                </a:lnTo>
                <a:lnTo>
                  <a:pt x="305149" y="618907"/>
                </a:lnTo>
                <a:lnTo>
                  <a:pt x="301780" y="616367"/>
                </a:lnTo>
                <a:lnTo>
                  <a:pt x="300326" y="613827"/>
                </a:lnTo>
                <a:close/>
              </a:path>
              <a:path w="607695" h="1044575">
                <a:moveTo>
                  <a:pt x="429024" y="601127"/>
                </a:moveTo>
                <a:lnTo>
                  <a:pt x="424708" y="621055"/>
                </a:lnTo>
                <a:lnTo>
                  <a:pt x="425184" y="618907"/>
                </a:lnTo>
                <a:lnTo>
                  <a:pt x="425853" y="618907"/>
                </a:lnTo>
                <a:lnTo>
                  <a:pt x="428033" y="616367"/>
                </a:lnTo>
                <a:lnTo>
                  <a:pt x="425893" y="616367"/>
                </a:lnTo>
                <a:lnTo>
                  <a:pt x="426831" y="611287"/>
                </a:lnTo>
                <a:lnTo>
                  <a:pt x="428672" y="611287"/>
                </a:lnTo>
                <a:lnTo>
                  <a:pt x="427263" y="610017"/>
                </a:lnTo>
                <a:lnTo>
                  <a:pt x="429024" y="601127"/>
                </a:lnTo>
                <a:close/>
              </a:path>
              <a:path w="607695" h="1044575">
                <a:moveTo>
                  <a:pt x="308320" y="613827"/>
                </a:moveTo>
                <a:lnTo>
                  <a:pt x="305100" y="618907"/>
                </a:lnTo>
                <a:lnTo>
                  <a:pt x="308320" y="613827"/>
                </a:lnTo>
                <a:close/>
              </a:path>
              <a:path w="607695" h="1044575">
                <a:moveTo>
                  <a:pt x="79531" y="613827"/>
                </a:moveTo>
                <a:lnTo>
                  <a:pt x="77020" y="613827"/>
                </a:lnTo>
                <a:lnTo>
                  <a:pt x="75567" y="616367"/>
                </a:lnTo>
                <a:lnTo>
                  <a:pt x="74434" y="617310"/>
                </a:lnTo>
                <a:lnTo>
                  <a:pt x="75819" y="618440"/>
                </a:lnTo>
                <a:lnTo>
                  <a:pt x="77549" y="616367"/>
                </a:lnTo>
                <a:lnTo>
                  <a:pt x="79531" y="613827"/>
                </a:lnTo>
                <a:close/>
              </a:path>
              <a:path w="607695" h="1044575">
                <a:moveTo>
                  <a:pt x="60736" y="606136"/>
                </a:moveTo>
                <a:lnTo>
                  <a:pt x="74042" y="617637"/>
                </a:lnTo>
                <a:lnTo>
                  <a:pt x="74434" y="617310"/>
                </a:lnTo>
                <a:lnTo>
                  <a:pt x="60736" y="606136"/>
                </a:lnTo>
                <a:close/>
              </a:path>
              <a:path w="607695" h="1044575">
                <a:moveTo>
                  <a:pt x="430015" y="613827"/>
                </a:moveTo>
                <a:lnTo>
                  <a:pt x="427571" y="613827"/>
                </a:lnTo>
                <a:lnTo>
                  <a:pt x="425893" y="616367"/>
                </a:lnTo>
                <a:lnTo>
                  <a:pt x="428033" y="616367"/>
                </a:lnTo>
                <a:lnTo>
                  <a:pt x="430015" y="613827"/>
                </a:lnTo>
                <a:close/>
              </a:path>
              <a:path w="607695" h="1044575">
                <a:moveTo>
                  <a:pt x="72528" y="604937"/>
                </a:moveTo>
                <a:lnTo>
                  <a:pt x="70083" y="604937"/>
                </a:lnTo>
                <a:lnTo>
                  <a:pt x="72065" y="607477"/>
                </a:lnTo>
                <a:lnTo>
                  <a:pt x="77086" y="612557"/>
                </a:lnTo>
                <a:lnTo>
                  <a:pt x="79134" y="613827"/>
                </a:lnTo>
                <a:lnTo>
                  <a:pt x="87921" y="613827"/>
                </a:lnTo>
                <a:lnTo>
                  <a:pt x="90035" y="612557"/>
                </a:lnTo>
                <a:lnTo>
                  <a:pt x="79597" y="612557"/>
                </a:lnTo>
                <a:lnTo>
                  <a:pt x="75435" y="608747"/>
                </a:lnTo>
                <a:lnTo>
                  <a:pt x="74047" y="606207"/>
                </a:lnTo>
                <a:lnTo>
                  <a:pt x="72528" y="604937"/>
                </a:lnTo>
                <a:close/>
              </a:path>
              <a:path w="607695" h="1044575">
                <a:moveTo>
                  <a:pt x="107543" y="604937"/>
                </a:moveTo>
                <a:lnTo>
                  <a:pt x="105099" y="604937"/>
                </a:lnTo>
                <a:lnTo>
                  <a:pt x="107081" y="607477"/>
                </a:lnTo>
                <a:lnTo>
                  <a:pt x="112102" y="612557"/>
                </a:lnTo>
                <a:lnTo>
                  <a:pt x="114150" y="613827"/>
                </a:lnTo>
                <a:lnTo>
                  <a:pt x="123003" y="613827"/>
                </a:lnTo>
                <a:lnTo>
                  <a:pt x="125117" y="612557"/>
                </a:lnTo>
                <a:lnTo>
                  <a:pt x="114612" y="612557"/>
                </a:lnTo>
                <a:lnTo>
                  <a:pt x="112564" y="610017"/>
                </a:lnTo>
                <a:lnTo>
                  <a:pt x="110516" y="608747"/>
                </a:lnTo>
                <a:lnTo>
                  <a:pt x="107543" y="604937"/>
                </a:lnTo>
                <a:close/>
              </a:path>
              <a:path w="607695" h="1044575">
                <a:moveTo>
                  <a:pt x="142625" y="604937"/>
                </a:moveTo>
                <a:lnTo>
                  <a:pt x="158084" y="613827"/>
                </a:lnTo>
                <a:lnTo>
                  <a:pt x="160132" y="612557"/>
                </a:lnTo>
                <a:lnTo>
                  <a:pt x="149694" y="612557"/>
                </a:lnTo>
                <a:lnTo>
                  <a:pt x="147646" y="610017"/>
                </a:lnTo>
                <a:lnTo>
                  <a:pt x="145598" y="608747"/>
                </a:lnTo>
                <a:lnTo>
                  <a:pt x="142625" y="604937"/>
                </a:lnTo>
                <a:close/>
              </a:path>
              <a:path w="607695" h="1044575">
                <a:moveTo>
                  <a:pt x="177706" y="604937"/>
                </a:moveTo>
                <a:lnTo>
                  <a:pt x="193100" y="613827"/>
                </a:lnTo>
                <a:lnTo>
                  <a:pt x="195148" y="612557"/>
                </a:lnTo>
                <a:lnTo>
                  <a:pt x="184709" y="612557"/>
                </a:lnTo>
                <a:lnTo>
                  <a:pt x="182661" y="610017"/>
                </a:lnTo>
                <a:lnTo>
                  <a:pt x="180613" y="608747"/>
                </a:lnTo>
                <a:lnTo>
                  <a:pt x="179160" y="606207"/>
                </a:lnTo>
                <a:lnTo>
                  <a:pt x="177706" y="604937"/>
                </a:lnTo>
                <a:close/>
              </a:path>
              <a:path w="607695" h="1044575">
                <a:moveTo>
                  <a:pt x="212722" y="604937"/>
                </a:moveTo>
                <a:lnTo>
                  <a:pt x="210211" y="604937"/>
                </a:lnTo>
                <a:lnTo>
                  <a:pt x="212193" y="607477"/>
                </a:lnTo>
                <a:lnTo>
                  <a:pt x="214373" y="610017"/>
                </a:lnTo>
                <a:lnTo>
                  <a:pt x="215761" y="611287"/>
                </a:lnTo>
                <a:lnTo>
                  <a:pt x="217280" y="612557"/>
                </a:lnTo>
                <a:lnTo>
                  <a:pt x="219328" y="613827"/>
                </a:lnTo>
                <a:lnTo>
                  <a:pt x="228247" y="613827"/>
                </a:lnTo>
                <a:lnTo>
                  <a:pt x="230295" y="612557"/>
                </a:lnTo>
                <a:lnTo>
                  <a:pt x="219725" y="612557"/>
                </a:lnTo>
                <a:lnTo>
                  <a:pt x="217743" y="610017"/>
                </a:lnTo>
                <a:lnTo>
                  <a:pt x="214094" y="606136"/>
                </a:lnTo>
                <a:lnTo>
                  <a:pt x="212722" y="604937"/>
                </a:lnTo>
                <a:close/>
              </a:path>
              <a:path w="607695" h="1044575">
                <a:moveTo>
                  <a:pt x="247803" y="604937"/>
                </a:moveTo>
                <a:lnTo>
                  <a:pt x="263130" y="613827"/>
                </a:lnTo>
                <a:lnTo>
                  <a:pt x="265245" y="612557"/>
                </a:lnTo>
                <a:lnTo>
                  <a:pt x="254806" y="612557"/>
                </a:lnTo>
                <a:lnTo>
                  <a:pt x="252824" y="610017"/>
                </a:lnTo>
                <a:lnTo>
                  <a:pt x="249176" y="606136"/>
                </a:lnTo>
                <a:lnTo>
                  <a:pt x="247803" y="604937"/>
                </a:lnTo>
                <a:close/>
              </a:path>
              <a:path w="607695" h="1044575">
                <a:moveTo>
                  <a:pt x="282752" y="604937"/>
                </a:moveTo>
                <a:lnTo>
                  <a:pt x="280374" y="604937"/>
                </a:lnTo>
                <a:lnTo>
                  <a:pt x="282356" y="607477"/>
                </a:lnTo>
                <a:lnTo>
                  <a:pt x="285924" y="611287"/>
                </a:lnTo>
                <a:lnTo>
                  <a:pt x="287377" y="612557"/>
                </a:lnTo>
                <a:lnTo>
                  <a:pt x="289491" y="613827"/>
                </a:lnTo>
                <a:lnTo>
                  <a:pt x="298212" y="613827"/>
                </a:lnTo>
                <a:lnTo>
                  <a:pt x="300326" y="612557"/>
                </a:lnTo>
                <a:lnTo>
                  <a:pt x="289888" y="612557"/>
                </a:lnTo>
                <a:lnTo>
                  <a:pt x="285725" y="608747"/>
                </a:lnTo>
                <a:lnTo>
                  <a:pt x="282752" y="604937"/>
                </a:lnTo>
                <a:close/>
              </a:path>
              <a:path w="607695" h="1044575">
                <a:moveTo>
                  <a:pt x="428672" y="611287"/>
                </a:moveTo>
                <a:lnTo>
                  <a:pt x="426831" y="611287"/>
                </a:lnTo>
                <a:lnTo>
                  <a:pt x="427637" y="612557"/>
                </a:lnTo>
                <a:lnTo>
                  <a:pt x="429619" y="613827"/>
                </a:lnTo>
                <a:lnTo>
                  <a:pt x="438538" y="613827"/>
                </a:lnTo>
                <a:lnTo>
                  <a:pt x="440586" y="612557"/>
                </a:lnTo>
                <a:lnTo>
                  <a:pt x="430081" y="612557"/>
                </a:lnTo>
                <a:lnTo>
                  <a:pt x="428672" y="611287"/>
                </a:lnTo>
                <a:close/>
              </a:path>
              <a:path w="607695" h="1044575">
                <a:moveTo>
                  <a:pt x="458094" y="604937"/>
                </a:moveTo>
                <a:lnTo>
                  <a:pt x="473553" y="613827"/>
                </a:lnTo>
                <a:lnTo>
                  <a:pt x="475601" y="612557"/>
                </a:lnTo>
                <a:lnTo>
                  <a:pt x="465097" y="612557"/>
                </a:lnTo>
                <a:lnTo>
                  <a:pt x="463115" y="610017"/>
                </a:lnTo>
                <a:lnTo>
                  <a:pt x="461001" y="608747"/>
                </a:lnTo>
                <a:lnTo>
                  <a:pt x="459547" y="606207"/>
                </a:lnTo>
                <a:lnTo>
                  <a:pt x="458094" y="604937"/>
                </a:lnTo>
                <a:close/>
              </a:path>
              <a:path w="607695" h="1044575">
                <a:moveTo>
                  <a:pt x="493109" y="604937"/>
                </a:moveTo>
                <a:lnTo>
                  <a:pt x="508569" y="613827"/>
                </a:lnTo>
                <a:lnTo>
                  <a:pt x="510683" y="612557"/>
                </a:lnTo>
                <a:lnTo>
                  <a:pt x="500178" y="612557"/>
                </a:lnTo>
                <a:lnTo>
                  <a:pt x="498196" y="610017"/>
                </a:lnTo>
                <a:lnTo>
                  <a:pt x="496016" y="608747"/>
                </a:lnTo>
                <a:lnTo>
                  <a:pt x="494629" y="606207"/>
                </a:lnTo>
                <a:lnTo>
                  <a:pt x="493109" y="604937"/>
                </a:lnTo>
                <a:close/>
              </a:path>
              <a:path w="607695" h="1044575">
                <a:moveTo>
                  <a:pt x="528191" y="604937"/>
                </a:moveTo>
                <a:lnTo>
                  <a:pt x="525746" y="604937"/>
                </a:lnTo>
                <a:lnTo>
                  <a:pt x="527728" y="607477"/>
                </a:lnTo>
                <a:lnTo>
                  <a:pt x="531296" y="611287"/>
                </a:lnTo>
                <a:lnTo>
                  <a:pt x="532749" y="612557"/>
                </a:lnTo>
                <a:lnTo>
                  <a:pt x="534863" y="613827"/>
                </a:lnTo>
                <a:lnTo>
                  <a:pt x="543584" y="613827"/>
                </a:lnTo>
                <a:lnTo>
                  <a:pt x="545698" y="612557"/>
                </a:lnTo>
                <a:lnTo>
                  <a:pt x="535260" y="612557"/>
                </a:lnTo>
                <a:lnTo>
                  <a:pt x="533212" y="610017"/>
                </a:lnTo>
                <a:lnTo>
                  <a:pt x="531097" y="608747"/>
                </a:lnTo>
                <a:lnTo>
                  <a:pt x="529710" y="606207"/>
                </a:lnTo>
                <a:lnTo>
                  <a:pt x="528191" y="604937"/>
                </a:lnTo>
                <a:close/>
              </a:path>
              <a:path w="607695" h="1044575">
                <a:moveTo>
                  <a:pt x="563206" y="604937"/>
                </a:moveTo>
                <a:lnTo>
                  <a:pt x="560761" y="604937"/>
                </a:lnTo>
                <a:lnTo>
                  <a:pt x="562743" y="607477"/>
                </a:lnTo>
                <a:lnTo>
                  <a:pt x="566311" y="611287"/>
                </a:lnTo>
                <a:lnTo>
                  <a:pt x="567765" y="612557"/>
                </a:lnTo>
                <a:lnTo>
                  <a:pt x="569879" y="613827"/>
                </a:lnTo>
                <a:lnTo>
                  <a:pt x="578666" y="613827"/>
                </a:lnTo>
                <a:lnTo>
                  <a:pt x="580780" y="612557"/>
                </a:lnTo>
                <a:lnTo>
                  <a:pt x="570275" y="612557"/>
                </a:lnTo>
                <a:lnTo>
                  <a:pt x="568293" y="610017"/>
                </a:lnTo>
                <a:lnTo>
                  <a:pt x="566179" y="608747"/>
                </a:lnTo>
                <a:lnTo>
                  <a:pt x="563206" y="604937"/>
                </a:lnTo>
                <a:close/>
              </a:path>
              <a:path w="607695" h="1044575">
                <a:moveTo>
                  <a:pt x="97039" y="604937"/>
                </a:moveTo>
                <a:lnTo>
                  <a:pt x="94660" y="604937"/>
                </a:lnTo>
                <a:lnTo>
                  <a:pt x="93141" y="606207"/>
                </a:lnTo>
                <a:lnTo>
                  <a:pt x="89573" y="610017"/>
                </a:lnTo>
                <a:lnTo>
                  <a:pt x="87591" y="612557"/>
                </a:lnTo>
                <a:lnTo>
                  <a:pt x="90035" y="612557"/>
                </a:lnTo>
                <a:lnTo>
                  <a:pt x="92942" y="610017"/>
                </a:lnTo>
                <a:lnTo>
                  <a:pt x="95057" y="607477"/>
                </a:lnTo>
                <a:lnTo>
                  <a:pt x="97039" y="604937"/>
                </a:lnTo>
                <a:close/>
              </a:path>
              <a:path w="607695" h="1044575">
                <a:moveTo>
                  <a:pt x="132120" y="604937"/>
                </a:moveTo>
                <a:lnTo>
                  <a:pt x="129676" y="604937"/>
                </a:lnTo>
                <a:lnTo>
                  <a:pt x="128156" y="606207"/>
                </a:lnTo>
                <a:lnTo>
                  <a:pt x="126769" y="608747"/>
                </a:lnTo>
                <a:lnTo>
                  <a:pt x="124588" y="610017"/>
                </a:lnTo>
                <a:lnTo>
                  <a:pt x="122606" y="612557"/>
                </a:lnTo>
                <a:lnTo>
                  <a:pt x="125117" y="612557"/>
                </a:lnTo>
                <a:lnTo>
                  <a:pt x="128024" y="610017"/>
                </a:lnTo>
                <a:lnTo>
                  <a:pt x="130138" y="607477"/>
                </a:lnTo>
                <a:lnTo>
                  <a:pt x="132120" y="604937"/>
                </a:lnTo>
                <a:close/>
              </a:path>
              <a:path w="607695" h="1044575">
                <a:moveTo>
                  <a:pt x="167201" y="604937"/>
                </a:moveTo>
                <a:lnTo>
                  <a:pt x="164757" y="604937"/>
                </a:lnTo>
                <a:lnTo>
                  <a:pt x="163237" y="606207"/>
                </a:lnTo>
                <a:lnTo>
                  <a:pt x="161850" y="608747"/>
                </a:lnTo>
                <a:lnTo>
                  <a:pt x="159670" y="610017"/>
                </a:lnTo>
                <a:lnTo>
                  <a:pt x="157688" y="612557"/>
                </a:lnTo>
                <a:lnTo>
                  <a:pt x="160132" y="612557"/>
                </a:lnTo>
                <a:lnTo>
                  <a:pt x="161652" y="611287"/>
                </a:lnTo>
                <a:lnTo>
                  <a:pt x="163039" y="610017"/>
                </a:lnTo>
                <a:lnTo>
                  <a:pt x="167201" y="604937"/>
                </a:lnTo>
                <a:close/>
              </a:path>
              <a:path w="607695" h="1044575">
                <a:moveTo>
                  <a:pt x="202217" y="604937"/>
                </a:moveTo>
                <a:lnTo>
                  <a:pt x="199772" y="604937"/>
                </a:lnTo>
                <a:lnTo>
                  <a:pt x="194751" y="610017"/>
                </a:lnTo>
                <a:lnTo>
                  <a:pt x="192769" y="612557"/>
                </a:lnTo>
                <a:lnTo>
                  <a:pt x="195148" y="612557"/>
                </a:lnTo>
                <a:lnTo>
                  <a:pt x="198121" y="610017"/>
                </a:lnTo>
                <a:lnTo>
                  <a:pt x="200235" y="607477"/>
                </a:lnTo>
                <a:lnTo>
                  <a:pt x="202217" y="604937"/>
                </a:lnTo>
                <a:close/>
              </a:path>
              <a:path w="607695" h="1044575">
                <a:moveTo>
                  <a:pt x="237298" y="604937"/>
                </a:moveTo>
                <a:lnTo>
                  <a:pt x="234788" y="604937"/>
                </a:lnTo>
                <a:lnTo>
                  <a:pt x="229767" y="610017"/>
                </a:lnTo>
                <a:lnTo>
                  <a:pt x="227785" y="612557"/>
                </a:lnTo>
                <a:lnTo>
                  <a:pt x="230295" y="612557"/>
                </a:lnTo>
                <a:lnTo>
                  <a:pt x="231815" y="611287"/>
                </a:lnTo>
                <a:lnTo>
                  <a:pt x="235250" y="607477"/>
                </a:lnTo>
                <a:lnTo>
                  <a:pt x="237298" y="604937"/>
                </a:lnTo>
                <a:close/>
              </a:path>
              <a:path w="607695" h="1044575">
                <a:moveTo>
                  <a:pt x="272314" y="604937"/>
                </a:moveTo>
                <a:lnTo>
                  <a:pt x="269869" y="604937"/>
                </a:lnTo>
                <a:lnTo>
                  <a:pt x="264848" y="610017"/>
                </a:lnTo>
                <a:lnTo>
                  <a:pt x="262866" y="612557"/>
                </a:lnTo>
                <a:lnTo>
                  <a:pt x="265245" y="612557"/>
                </a:lnTo>
                <a:lnTo>
                  <a:pt x="266698" y="611287"/>
                </a:lnTo>
                <a:lnTo>
                  <a:pt x="272314" y="604937"/>
                </a:lnTo>
                <a:close/>
              </a:path>
              <a:path w="607695" h="1044575">
                <a:moveTo>
                  <a:pt x="307329" y="604937"/>
                </a:moveTo>
                <a:lnTo>
                  <a:pt x="304885" y="604937"/>
                </a:lnTo>
                <a:lnTo>
                  <a:pt x="303365" y="606207"/>
                </a:lnTo>
                <a:lnTo>
                  <a:pt x="301978" y="608747"/>
                </a:lnTo>
                <a:lnTo>
                  <a:pt x="299798" y="610017"/>
                </a:lnTo>
                <a:lnTo>
                  <a:pt x="297816" y="612557"/>
                </a:lnTo>
                <a:lnTo>
                  <a:pt x="300326" y="612557"/>
                </a:lnTo>
                <a:lnTo>
                  <a:pt x="301780" y="611287"/>
                </a:lnTo>
                <a:lnTo>
                  <a:pt x="305347" y="607477"/>
                </a:lnTo>
                <a:lnTo>
                  <a:pt x="307329" y="604937"/>
                </a:lnTo>
                <a:close/>
              </a:path>
              <a:path w="607695" h="1044575">
                <a:moveTo>
                  <a:pt x="447655" y="604937"/>
                </a:moveTo>
                <a:lnTo>
                  <a:pt x="445078" y="604937"/>
                </a:lnTo>
                <a:lnTo>
                  <a:pt x="440057" y="610017"/>
                </a:lnTo>
                <a:lnTo>
                  <a:pt x="438075" y="612557"/>
                </a:lnTo>
                <a:lnTo>
                  <a:pt x="440586" y="612557"/>
                </a:lnTo>
                <a:lnTo>
                  <a:pt x="442105" y="611287"/>
                </a:lnTo>
                <a:lnTo>
                  <a:pt x="443493" y="610017"/>
                </a:lnTo>
                <a:lnTo>
                  <a:pt x="445673" y="607477"/>
                </a:lnTo>
                <a:lnTo>
                  <a:pt x="447655" y="604937"/>
                </a:lnTo>
                <a:close/>
              </a:path>
              <a:path w="607695" h="1044575">
                <a:moveTo>
                  <a:pt x="482670" y="604937"/>
                </a:moveTo>
                <a:lnTo>
                  <a:pt x="480160" y="604937"/>
                </a:lnTo>
                <a:lnTo>
                  <a:pt x="475139" y="610017"/>
                </a:lnTo>
                <a:lnTo>
                  <a:pt x="473157" y="612557"/>
                </a:lnTo>
                <a:lnTo>
                  <a:pt x="475601" y="612557"/>
                </a:lnTo>
                <a:lnTo>
                  <a:pt x="478574" y="610017"/>
                </a:lnTo>
                <a:lnTo>
                  <a:pt x="480688" y="607477"/>
                </a:lnTo>
                <a:lnTo>
                  <a:pt x="482670" y="604937"/>
                </a:lnTo>
                <a:close/>
              </a:path>
              <a:path w="607695" h="1044575">
                <a:moveTo>
                  <a:pt x="517686" y="604937"/>
                </a:moveTo>
                <a:lnTo>
                  <a:pt x="515241" y="604937"/>
                </a:lnTo>
                <a:lnTo>
                  <a:pt x="513722" y="606207"/>
                </a:lnTo>
                <a:lnTo>
                  <a:pt x="510154" y="610017"/>
                </a:lnTo>
                <a:lnTo>
                  <a:pt x="508172" y="612557"/>
                </a:lnTo>
                <a:lnTo>
                  <a:pt x="510683" y="612557"/>
                </a:lnTo>
                <a:lnTo>
                  <a:pt x="512136" y="611287"/>
                </a:lnTo>
                <a:lnTo>
                  <a:pt x="515704" y="607477"/>
                </a:lnTo>
                <a:lnTo>
                  <a:pt x="517686" y="604937"/>
                </a:lnTo>
                <a:close/>
              </a:path>
              <a:path w="607695" h="1044575">
                <a:moveTo>
                  <a:pt x="552701" y="604937"/>
                </a:moveTo>
                <a:lnTo>
                  <a:pt x="550323" y="604937"/>
                </a:lnTo>
                <a:lnTo>
                  <a:pt x="548803" y="606207"/>
                </a:lnTo>
                <a:lnTo>
                  <a:pt x="545236" y="610017"/>
                </a:lnTo>
                <a:lnTo>
                  <a:pt x="543254" y="612557"/>
                </a:lnTo>
                <a:lnTo>
                  <a:pt x="545698" y="612557"/>
                </a:lnTo>
                <a:lnTo>
                  <a:pt x="547152" y="611287"/>
                </a:lnTo>
                <a:lnTo>
                  <a:pt x="550719" y="607477"/>
                </a:lnTo>
                <a:lnTo>
                  <a:pt x="552701" y="604937"/>
                </a:lnTo>
                <a:close/>
              </a:path>
              <a:path w="607695" h="1044575">
                <a:moveTo>
                  <a:pt x="587783" y="604937"/>
                </a:moveTo>
                <a:lnTo>
                  <a:pt x="585338" y="604937"/>
                </a:lnTo>
                <a:lnTo>
                  <a:pt x="583819" y="606207"/>
                </a:lnTo>
                <a:lnTo>
                  <a:pt x="582431" y="608747"/>
                </a:lnTo>
                <a:lnTo>
                  <a:pt x="580251" y="610017"/>
                </a:lnTo>
                <a:lnTo>
                  <a:pt x="578269" y="612557"/>
                </a:lnTo>
                <a:lnTo>
                  <a:pt x="580780" y="612557"/>
                </a:lnTo>
                <a:lnTo>
                  <a:pt x="582233" y="611287"/>
                </a:lnTo>
                <a:lnTo>
                  <a:pt x="585801" y="607477"/>
                </a:lnTo>
                <a:lnTo>
                  <a:pt x="587783" y="604937"/>
                </a:lnTo>
                <a:close/>
              </a:path>
              <a:path w="607695" h="1044575">
                <a:moveTo>
                  <a:pt x="304387" y="599857"/>
                </a:moveTo>
                <a:lnTo>
                  <a:pt x="301925" y="599857"/>
                </a:lnTo>
                <a:lnTo>
                  <a:pt x="303365" y="602397"/>
                </a:lnTo>
                <a:lnTo>
                  <a:pt x="304885" y="603667"/>
                </a:lnTo>
                <a:lnTo>
                  <a:pt x="306933" y="604937"/>
                </a:lnTo>
                <a:lnTo>
                  <a:pt x="311509" y="604937"/>
                </a:lnTo>
                <a:lnTo>
                  <a:pt x="311029" y="607477"/>
                </a:lnTo>
                <a:lnTo>
                  <a:pt x="311954" y="603667"/>
                </a:lnTo>
                <a:lnTo>
                  <a:pt x="307329" y="603667"/>
                </a:lnTo>
                <a:lnTo>
                  <a:pt x="304387" y="599857"/>
                </a:lnTo>
                <a:close/>
              </a:path>
              <a:path w="607695" h="1044575">
                <a:moveTo>
                  <a:pt x="584840" y="599857"/>
                </a:moveTo>
                <a:lnTo>
                  <a:pt x="582379" y="599857"/>
                </a:lnTo>
                <a:lnTo>
                  <a:pt x="583819" y="602397"/>
                </a:lnTo>
                <a:lnTo>
                  <a:pt x="585338" y="603667"/>
                </a:lnTo>
                <a:lnTo>
                  <a:pt x="587386" y="604937"/>
                </a:lnTo>
                <a:lnTo>
                  <a:pt x="594250" y="604937"/>
                </a:lnTo>
                <a:lnTo>
                  <a:pt x="593919" y="607477"/>
                </a:lnTo>
                <a:lnTo>
                  <a:pt x="594522" y="603667"/>
                </a:lnTo>
                <a:lnTo>
                  <a:pt x="587783" y="603667"/>
                </a:lnTo>
                <a:lnTo>
                  <a:pt x="584840" y="599857"/>
                </a:lnTo>
                <a:close/>
              </a:path>
              <a:path w="607695" h="1044575">
                <a:moveTo>
                  <a:pt x="62023" y="604937"/>
                </a:moveTo>
                <a:lnTo>
                  <a:pt x="59266" y="604937"/>
                </a:lnTo>
                <a:lnTo>
                  <a:pt x="60736" y="606136"/>
                </a:lnTo>
                <a:lnTo>
                  <a:pt x="62023" y="604937"/>
                </a:lnTo>
                <a:close/>
              </a:path>
              <a:path w="607695" h="1044575">
                <a:moveTo>
                  <a:pt x="53038" y="599857"/>
                </a:moveTo>
                <a:lnTo>
                  <a:pt x="59266" y="604937"/>
                </a:lnTo>
                <a:lnTo>
                  <a:pt x="53038" y="599857"/>
                </a:lnTo>
                <a:close/>
              </a:path>
              <a:path w="607695" h="1044575">
                <a:moveTo>
                  <a:pt x="59059" y="599857"/>
                </a:moveTo>
                <a:lnTo>
                  <a:pt x="56606" y="599857"/>
                </a:lnTo>
                <a:lnTo>
                  <a:pt x="59579" y="603667"/>
                </a:lnTo>
                <a:lnTo>
                  <a:pt x="61693" y="604937"/>
                </a:lnTo>
                <a:lnTo>
                  <a:pt x="70414" y="604937"/>
                </a:lnTo>
                <a:lnTo>
                  <a:pt x="72462" y="603667"/>
                </a:lnTo>
                <a:lnTo>
                  <a:pt x="61957" y="603667"/>
                </a:lnTo>
                <a:lnTo>
                  <a:pt x="59059" y="599857"/>
                </a:lnTo>
                <a:close/>
              </a:path>
              <a:path w="607695" h="1044575">
                <a:moveTo>
                  <a:pt x="94075" y="599857"/>
                </a:moveTo>
                <a:lnTo>
                  <a:pt x="91687" y="599857"/>
                </a:lnTo>
                <a:lnTo>
                  <a:pt x="93075" y="602397"/>
                </a:lnTo>
                <a:lnTo>
                  <a:pt x="94594" y="603667"/>
                </a:lnTo>
                <a:lnTo>
                  <a:pt x="96708" y="604937"/>
                </a:lnTo>
                <a:lnTo>
                  <a:pt x="105429" y="604937"/>
                </a:lnTo>
                <a:lnTo>
                  <a:pt x="107543" y="603667"/>
                </a:lnTo>
                <a:lnTo>
                  <a:pt x="97039" y="603667"/>
                </a:lnTo>
                <a:lnTo>
                  <a:pt x="94075" y="599857"/>
                </a:lnTo>
                <a:close/>
              </a:path>
              <a:path w="607695" h="1044575">
                <a:moveTo>
                  <a:pt x="129156" y="599857"/>
                </a:moveTo>
                <a:lnTo>
                  <a:pt x="126703" y="599857"/>
                </a:lnTo>
                <a:lnTo>
                  <a:pt x="128156" y="602397"/>
                </a:lnTo>
                <a:lnTo>
                  <a:pt x="129609" y="603667"/>
                </a:lnTo>
                <a:lnTo>
                  <a:pt x="131724" y="604937"/>
                </a:lnTo>
                <a:lnTo>
                  <a:pt x="140510" y="604937"/>
                </a:lnTo>
                <a:lnTo>
                  <a:pt x="142625" y="603667"/>
                </a:lnTo>
                <a:lnTo>
                  <a:pt x="132120" y="603667"/>
                </a:lnTo>
                <a:lnTo>
                  <a:pt x="129156" y="599857"/>
                </a:lnTo>
                <a:close/>
              </a:path>
              <a:path w="607695" h="1044575">
                <a:moveTo>
                  <a:pt x="164200" y="599857"/>
                </a:moveTo>
                <a:lnTo>
                  <a:pt x="161784" y="599857"/>
                </a:lnTo>
                <a:lnTo>
                  <a:pt x="163237" y="602397"/>
                </a:lnTo>
                <a:lnTo>
                  <a:pt x="164691" y="603667"/>
                </a:lnTo>
                <a:lnTo>
                  <a:pt x="166805" y="604937"/>
                </a:lnTo>
                <a:lnTo>
                  <a:pt x="175526" y="604937"/>
                </a:lnTo>
                <a:lnTo>
                  <a:pt x="177640" y="603667"/>
                </a:lnTo>
                <a:lnTo>
                  <a:pt x="167135" y="603667"/>
                </a:lnTo>
                <a:lnTo>
                  <a:pt x="165087" y="601127"/>
                </a:lnTo>
                <a:lnTo>
                  <a:pt x="164200" y="599857"/>
                </a:lnTo>
                <a:close/>
              </a:path>
              <a:path w="607695" h="1044575">
                <a:moveTo>
                  <a:pt x="199253" y="599857"/>
                </a:moveTo>
                <a:lnTo>
                  <a:pt x="196800" y="599857"/>
                </a:lnTo>
                <a:lnTo>
                  <a:pt x="198253" y="602397"/>
                </a:lnTo>
                <a:lnTo>
                  <a:pt x="199706" y="603667"/>
                </a:lnTo>
                <a:lnTo>
                  <a:pt x="201887" y="604937"/>
                </a:lnTo>
                <a:lnTo>
                  <a:pt x="210607" y="604937"/>
                </a:lnTo>
                <a:lnTo>
                  <a:pt x="212655" y="603667"/>
                </a:lnTo>
                <a:lnTo>
                  <a:pt x="202151" y="603667"/>
                </a:lnTo>
                <a:lnTo>
                  <a:pt x="199253" y="599857"/>
                </a:lnTo>
                <a:close/>
              </a:path>
              <a:path w="607695" h="1044575">
                <a:moveTo>
                  <a:pt x="234363" y="599857"/>
                </a:moveTo>
                <a:lnTo>
                  <a:pt x="231815" y="599857"/>
                </a:lnTo>
                <a:lnTo>
                  <a:pt x="234788" y="603667"/>
                </a:lnTo>
                <a:lnTo>
                  <a:pt x="236902" y="604937"/>
                </a:lnTo>
                <a:lnTo>
                  <a:pt x="245689" y="604937"/>
                </a:lnTo>
                <a:lnTo>
                  <a:pt x="247737" y="603667"/>
                </a:lnTo>
                <a:lnTo>
                  <a:pt x="237298" y="603667"/>
                </a:lnTo>
                <a:lnTo>
                  <a:pt x="235250" y="601127"/>
                </a:lnTo>
                <a:lnTo>
                  <a:pt x="234363" y="599857"/>
                </a:lnTo>
                <a:close/>
              </a:path>
              <a:path w="607695" h="1044575">
                <a:moveTo>
                  <a:pt x="269350" y="599857"/>
                </a:moveTo>
                <a:lnTo>
                  <a:pt x="266897" y="599857"/>
                </a:lnTo>
                <a:lnTo>
                  <a:pt x="269869" y="603667"/>
                </a:lnTo>
                <a:lnTo>
                  <a:pt x="271983" y="604937"/>
                </a:lnTo>
                <a:lnTo>
                  <a:pt x="280704" y="604937"/>
                </a:lnTo>
                <a:lnTo>
                  <a:pt x="282752" y="603667"/>
                </a:lnTo>
                <a:lnTo>
                  <a:pt x="272314" y="603667"/>
                </a:lnTo>
                <a:lnTo>
                  <a:pt x="269350" y="599857"/>
                </a:lnTo>
                <a:close/>
              </a:path>
              <a:path w="607695" h="1044575">
                <a:moveTo>
                  <a:pt x="444610" y="599857"/>
                </a:moveTo>
                <a:lnTo>
                  <a:pt x="442056" y="599857"/>
                </a:lnTo>
                <a:lnTo>
                  <a:pt x="445078" y="603667"/>
                </a:lnTo>
                <a:lnTo>
                  <a:pt x="447193" y="604937"/>
                </a:lnTo>
                <a:lnTo>
                  <a:pt x="455980" y="604937"/>
                </a:lnTo>
                <a:lnTo>
                  <a:pt x="458028" y="603667"/>
                </a:lnTo>
                <a:lnTo>
                  <a:pt x="447589" y="603667"/>
                </a:lnTo>
                <a:lnTo>
                  <a:pt x="445541" y="601127"/>
                </a:lnTo>
                <a:lnTo>
                  <a:pt x="444610" y="599857"/>
                </a:lnTo>
                <a:close/>
              </a:path>
              <a:path w="607695" h="1044575">
                <a:moveTo>
                  <a:pt x="479662" y="599857"/>
                </a:moveTo>
                <a:lnTo>
                  <a:pt x="477136" y="599857"/>
                </a:lnTo>
                <a:lnTo>
                  <a:pt x="480160" y="603667"/>
                </a:lnTo>
                <a:lnTo>
                  <a:pt x="482274" y="604937"/>
                </a:lnTo>
                <a:lnTo>
                  <a:pt x="490995" y="604937"/>
                </a:lnTo>
                <a:lnTo>
                  <a:pt x="493043" y="603667"/>
                </a:lnTo>
                <a:lnTo>
                  <a:pt x="482604" y="603667"/>
                </a:lnTo>
                <a:lnTo>
                  <a:pt x="479662" y="599857"/>
                </a:lnTo>
                <a:close/>
              </a:path>
              <a:path w="607695" h="1044575">
                <a:moveTo>
                  <a:pt x="514677" y="599857"/>
                </a:moveTo>
                <a:lnTo>
                  <a:pt x="512217" y="599857"/>
                </a:lnTo>
                <a:lnTo>
                  <a:pt x="513656" y="602397"/>
                </a:lnTo>
                <a:lnTo>
                  <a:pt x="515175" y="603667"/>
                </a:lnTo>
                <a:lnTo>
                  <a:pt x="517290" y="604937"/>
                </a:lnTo>
                <a:lnTo>
                  <a:pt x="526076" y="604937"/>
                </a:lnTo>
                <a:lnTo>
                  <a:pt x="528124" y="603667"/>
                </a:lnTo>
                <a:lnTo>
                  <a:pt x="517620" y="603667"/>
                </a:lnTo>
                <a:lnTo>
                  <a:pt x="514677" y="599857"/>
                </a:lnTo>
                <a:close/>
              </a:path>
              <a:path w="607695" h="1044575">
                <a:moveTo>
                  <a:pt x="549759" y="599857"/>
                </a:moveTo>
                <a:lnTo>
                  <a:pt x="547350" y="599857"/>
                </a:lnTo>
                <a:lnTo>
                  <a:pt x="548737" y="602397"/>
                </a:lnTo>
                <a:lnTo>
                  <a:pt x="550257" y="603667"/>
                </a:lnTo>
                <a:lnTo>
                  <a:pt x="552371" y="604937"/>
                </a:lnTo>
                <a:lnTo>
                  <a:pt x="561158" y="604937"/>
                </a:lnTo>
                <a:lnTo>
                  <a:pt x="563206" y="603667"/>
                </a:lnTo>
                <a:lnTo>
                  <a:pt x="552701" y="603667"/>
                </a:lnTo>
                <a:lnTo>
                  <a:pt x="549759" y="599857"/>
                </a:lnTo>
                <a:close/>
              </a:path>
              <a:path w="607695" h="1044575">
                <a:moveTo>
                  <a:pt x="75434" y="599857"/>
                </a:moveTo>
                <a:lnTo>
                  <a:pt x="72915" y="599857"/>
                </a:lnTo>
                <a:lnTo>
                  <a:pt x="70017" y="603667"/>
                </a:lnTo>
                <a:lnTo>
                  <a:pt x="72462" y="603667"/>
                </a:lnTo>
                <a:lnTo>
                  <a:pt x="73981" y="602397"/>
                </a:lnTo>
                <a:lnTo>
                  <a:pt x="75434" y="599857"/>
                </a:lnTo>
                <a:close/>
              </a:path>
              <a:path w="607695" h="1044575">
                <a:moveTo>
                  <a:pt x="110450" y="599857"/>
                </a:moveTo>
                <a:lnTo>
                  <a:pt x="107930" y="599857"/>
                </a:lnTo>
                <a:lnTo>
                  <a:pt x="105033" y="603667"/>
                </a:lnTo>
                <a:lnTo>
                  <a:pt x="107543" y="603667"/>
                </a:lnTo>
                <a:lnTo>
                  <a:pt x="110450" y="599857"/>
                </a:lnTo>
                <a:close/>
              </a:path>
              <a:path w="607695" h="1044575">
                <a:moveTo>
                  <a:pt x="145531" y="599857"/>
                </a:moveTo>
                <a:lnTo>
                  <a:pt x="143012" y="599857"/>
                </a:lnTo>
                <a:lnTo>
                  <a:pt x="140114" y="603667"/>
                </a:lnTo>
                <a:lnTo>
                  <a:pt x="142625" y="603667"/>
                </a:lnTo>
                <a:lnTo>
                  <a:pt x="145531" y="599857"/>
                </a:lnTo>
                <a:close/>
              </a:path>
              <a:path w="607695" h="1044575">
                <a:moveTo>
                  <a:pt x="180547" y="599857"/>
                </a:moveTo>
                <a:lnTo>
                  <a:pt x="178056" y="599857"/>
                </a:lnTo>
                <a:lnTo>
                  <a:pt x="177111" y="601127"/>
                </a:lnTo>
                <a:lnTo>
                  <a:pt x="175129" y="603667"/>
                </a:lnTo>
                <a:lnTo>
                  <a:pt x="177640" y="603667"/>
                </a:lnTo>
                <a:lnTo>
                  <a:pt x="180547" y="599857"/>
                </a:lnTo>
                <a:close/>
              </a:path>
              <a:path w="607695" h="1044575">
                <a:moveTo>
                  <a:pt x="215562" y="599857"/>
                </a:moveTo>
                <a:lnTo>
                  <a:pt x="213109" y="599857"/>
                </a:lnTo>
                <a:lnTo>
                  <a:pt x="210211" y="603667"/>
                </a:lnTo>
                <a:lnTo>
                  <a:pt x="212655" y="603667"/>
                </a:lnTo>
                <a:lnTo>
                  <a:pt x="214175" y="602397"/>
                </a:lnTo>
                <a:lnTo>
                  <a:pt x="215562" y="599857"/>
                </a:lnTo>
                <a:close/>
              </a:path>
              <a:path w="607695" h="1044575">
                <a:moveTo>
                  <a:pt x="250644" y="599857"/>
                </a:moveTo>
                <a:lnTo>
                  <a:pt x="248219" y="599857"/>
                </a:lnTo>
                <a:lnTo>
                  <a:pt x="247274" y="601127"/>
                </a:lnTo>
                <a:lnTo>
                  <a:pt x="245292" y="603667"/>
                </a:lnTo>
                <a:lnTo>
                  <a:pt x="247737" y="603667"/>
                </a:lnTo>
                <a:lnTo>
                  <a:pt x="249256" y="602397"/>
                </a:lnTo>
                <a:lnTo>
                  <a:pt x="250644" y="599857"/>
                </a:lnTo>
                <a:close/>
              </a:path>
              <a:path w="607695" h="1044575">
                <a:moveTo>
                  <a:pt x="285776" y="599857"/>
                </a:moveTo>
                <a:lnTo>
                  <a:pt x="283272" y="599857"/>
                </a:lnTo>
                <a:lnTo>
                  <a:pt x="280374" y="603667"/>
                </a:lnTo>
                <a:lnTo>
                  <a:pt x="282752" y="603667"/>
                </a:lnTo>
                <a:lnTo>
                  <a:pt x="284272" y="602397"/>
                </a:lnTo>
                <a:lnTo>
                  <a:pt x="285776" y="599857"/>
                </a:lnTo>
                <a:close/>
              </a:path>
              <a:path w="607695" h="1044575">
                <a:moveTo>
                  <a:pt x="312879" y="599857"/>
                </a:moveTo>
                <a:lnTo>
                  <a:pt x="311954" y="603667"/>
                </a:lnTo>
                <a:lnTo>
                  <a:pt x="312879" y="599857"/>
                </a:lnTo>
                <a:close/>
              </a:path>
              <a:path w="607695" h="1044575">
                <a:moveTo>
                  <a:pt x="460987" y="599857"/>
                </a:moveTo>
                <a:lnTo>
                  <a:pt x="458556" y="599857"/>
                </a:lnTo>
                <a:lnTo>
                  <a:pt x="455583" y="603667"/>
                </a:lnTo>
                <a:lnTo>
                  <a:pt x="458028" y="603667"/>
                </a:lnTo>
                <a:lnTo>
                  <a:pt x="459547" y="602397"/>
                </a:lnTo>
                <a:lnTo>
                  <a:pt x="460987" y="599857"/>
                </a:lnTo>
                <a:close/>
              </a:path>
              <a:path w="607695" h="1044575">
                <a:moveTo>
                  <a:pt x="496067" y="599857"/>
                </a:moveTo>
                <a:lnTo>
                  <a:pt x="493607" y="599857"/>
                </a:lnTo>
                <a:lnTo>
                  <a:pt x="490665" y="603667"/>
                </a:lnTo>
                <a:lnTo>
                  <a:pt x="493043" y="603667"/>
                </a:lnTo>
                <a:lnTo>
                  <a:pt x="494563" y="602397"/>
                </a:lnTo>
                <a:lnTo>
                  <a:pt x="496067" y="599857"/>
                </a:lnTo>
                <a:close/>
              </a:path>
              <a:path w="607695" h="1044575">
                <a:moveTo>
                  <a:pt x="531097" y="599857"/>
                </a:moveTo>
                <a:lnTo>
                  <a:pt x="528689" y="599857"/>
                </a:lnTo>
                <a:lnTo>
                  <a:pt x="525680" y="603667"/>
                </a:lnTo>
                <a:lnTo>
                  <a:pt x="528124" y="603667"/>
                </a:lnTo>
                <a:lnTo>
                  <a:pt x="529644" y="602397"/>
                </a:lnTo>
                <a:lnTo>
                  <a:pt x="531097" y="599857"/>
                </a:lnTo>
                <a:close/>
              </a:path>
              <a:path w="607695" h="1044575">
                <a:moveTo>
                  <a:pt x="566230" y="599857"/>
                </a:moveTo>
                <a:lnTo>
                  <a:pt x="563740" y="599857"/>
                </a:lnTo>
                <a:lnTo>
                  <a:pt x="562810" y="601127"/>
                </a:lnTo>
                <a:lnTo>
                  <a:pt x="560761" y="603667"/>
                </a:lnTo>
                <a:lnTo>
                  <a:pt x="563206" y="603667"/>
                </a:lnTo>
                <a:lnTo>
                  <a:pt x="564725" y="602397"/>
                </a:lnTo>
                <a:lnTo>
                  <a:pt x="566230" y="599857"/>
                </a:lnTo>
                <a:close/>
              </a:path>
              <a:path w="607695" h="1044575">
                <a:moveTo>
                  <a:pt x="595248" y="599857"/>
                </a:moveTo>
                <a:lnTo>
                  <a:pt x="594522" y="603667"/>
                </a:lnTo>
                <a:lnTo>
                  <a:pt x="595248" y="599857"/>
                </a:lnTo>
                <a:close/>
              </a:path>
              <a:path w="607695" h="1044575">
                <a:moveTo>
                  <a:pt x="1241" y="425449"/>
                </a:moveTo>
                <a:lnTo>
                  <a:pt x="0" y="434339"/>
                </a:lnTo>
                <a:lnTo>
                  <a:pt x="1136" y="426364"/>
                </a:lnTo>
                <a:lnTo>
                  <a:pt x="1241" y="425449"/>
                </a:lnTo>
                <a:close/>
              </a:path>
              <a:path w="607695" h="1044575">
                <a:moveTo>
                  <a:pt x="9361" y="433069"/>
                </a:moveTo>
                <a:lnTo>
                  <a:pt x="6983" y="433069"/>
                </a:lnTo>
                <a:lnTo>
                  <a:pt x="5643" y="434339"/>
                </a:lnTo>
                <a:lnTo>
                  <a:pt x="8040" y="434339"/>
                </a:lnTo>
                <a:lnTo>
                  <a:pt x="9361" y="433069"/>
                </a:lnTo>
                <a:close/>
              </a:path>
              <a:path w="607695" h="1044575">
                <a:moveTo>
                  <a:pt x="19965" y="433069"/>
                </a:moveTo>
                <a:lnTo>
                  <a:pt x="17441" y="433069"/>
                </a:lnTo>
                <a:lnTo>
                  <a:pt x="18824" y="434339"/>
                </a:lnTo>
                <a:lnTo>
                  <a:pt x="21305" y="434339"/>
                </a:lnTo>
                <a:lnTo>
                  <a:pt x="19965" y="433069"/>
                </a:lnTo>
                <a:close/>
              </a:path>
              <a:path w="607695" h="1044575">
                <a:moveTo>
                  <a:pt x="44495" y="433069"/>
                </a:moveTo>
                <a:lnTo>
                  <a:pt x="42064" y="433069"/>
                </a:lnTo>
                <a:lnTo>
                  <a:pt x="40724" y="434339"/>
                </a:lnTo>
                <a:lnTo>
                  <a:pt x="43174" y="434339"/>
                </a:lnTo>
                <a:lnTo>
                  <a:pt x="44495" y="433069"/>
                </a:lnTo>
                <a:close/>
              </a:path>
              <a:path w="607695" h="1044575">
                <a:moveTo>
                  <a:pt x="54954" y="433069"/>
                </a:moveTo>
                <a:lnTo>
                  <a:pt x="52443" y="433069"/>
                </a:lnTo>
                <a:lnTo>
                  <a:pt x="53840" y="434339"/>
                </a:lnTo>
                <a:lnTo>
                  <a:pt x="56264" y="434339"/>
                </a:lnTo>
                <a:lnTo>
                  <a:pt x="54954" y="433069"/>
                </a:lnTo>
                <a:close/>
              </a:path>
              <a:path w="607695" h="1044575">
                <a:moveTo>
                  <a:pt x="79531" y="433069"/>
                </a:moveTo>
                <a:lnTo>
                  <a:pt x="77020" y="433069"/>
                </a:lnTo>
                <a:lnTo>
                  <a:pt x="75710" y="434339"/>
                </a:lnTo>
                <a:lnTo>
                  <a:pt x="78209" y="434339"/>
                </a:lnTo>
                <a:lnTo>
                  <a:pt x="79531" y="433069"/>
                </a:lnTo>
                <a:close/>
              </a:path>
              <a:path w="607695" h="1044575">
                <a:moveTo>
                  <a:pt x="89969" y="433069"/>
                </a:moveTo>
                <a:lnTo>
                  <a:pt x="87525" y="433069"/>
                </a:lnTo>
                <a:lnTo>
                  <a:pt x="88876" y="434339"/>
                </a:lnTo>
                <a:lnTo>
                  <a:pt x="91334" y="434339"/>
                </a:lnTo>
                <a:lnTo>
                  <a:pt x="89969" y="433069"/>
                </a:lnTo>
                <a:close/>
              </a:path>
              <a:path w="607695" h="1044575">
                <a:moveTo>
                  <a:pt x="114546" y="433069"/>
                </a:moveTo>
                <a:lnTo>
                  <a:pt x="112102" y="433069"/>
                </a:lnTo>
                <a:lnTo>
                  <a:pt x="110732" y="434339"/>
                </a:lnTo>
                <a:lnTo>
                  <a:pt x="113224" y="434339"/>
                </a:lnTo>
                <a:lnTo>
                  <a:pt x="114546" y="433069"/>
                </a:lnTo>
                <a:close/>
              </a:path>
              <a:path w="607695" h="1044575">
                <a:moveTo>
                  <a:pt x="125051" y="433069"/>
                </a:moveTo>
                <a:lnTo>
                  <a:pt x="122606" y="433069"/>
                </a:lnTo>
                <a:lnTo>
                  <a:pt x="123958" y="434339"/>
                </a:lnTo>
                <a:lnTo>
                  <a:pt x="126415" y="434339"/>
                </a:lnTo>
                <a:lnTo>
                  <a:pt x="125051" y="433069"/>
                </a:lnTo>
                <a:close/>
              </a:path>
              <a:path w="607695" h="1044575">
                <a:moveTo>
                  <a:pt x="149628" y="433069"/>
                </a:moveTo>
                <a:lnTo>
                  <a:pt x="147183" y="433069"/>
                </a:lnTo>
                <a:lnTo>
                  <a:pt x="145813" y="434339"/>
                </a:lnTo>
                <a:lnTo>
                  <a:pt x="148306" y="434339"/>
                </a:lnTo>
                <a:lnTo>
                  <a:pt x="149628" y="433069"/>
                </a:lnTo>
                <a:close/>
              </a:path>
              <a:path w="607695" h="1044575">
                <a:moveTo>
                  <a:pt x="160066" y="433069"/>
                </a:moveTo>
                <a:lnTo>
                  <a:pt x="157622" y="433069"/>
                </a:lnTo>
                <a:lnTo>
                  <a:pt x="159018" y="434339"/>
                </a:lnTo>
                <a:lnTo>
                  <a:pt x="160463" y="434339"/>
                </a:lnTo>
                <a:lnTo>
                  <a:pt x="160066" y="433069"/>
                </a:lnTo>
                <a:close/>
              </a:path>
              <a:path w="607695" h="1044575">
                <a:moveTo>
                  <a:pt x="160631" y="431799"/>
                </a:moveTo>
                <a:lnTo>
                  <a:pt x="160506" y="434339"/>
                </a:lnTo>
                <a:lnTo>
                  <a:pt x="160631" y="431799"/>
                </a:lnTo>
                <a:close/>
              </a:path>
              <a:path w="607695" h="1044575">
                <a:moveTo>
                  <a:pt x="434902" y="433070"/>
                </a:moveTo>
                <a:lnTo>
                  <a:pt x="435168" y="434340"/>
                </a:lnTo>
                <a:lnTo>
                  <a:pt x="434902" y="433070"/>
                </a:lnTo>
                <a:close/>
              </a:path>
              <a:path w="607695" h="1044575">
                <a:moveTo>
                  <a:pt x="440520" y="433070"/>
                </a:moveTo>
                <a:lnTo>
                  <a:pt x="438009" y="433070"/>
                </a:lnTo>
                <a:lnTo>
                  <a:pt x="439427" y="434340"/>
                </a:lnTo>
                <a:lnTo>
                  <a:pt x="441938" y="434340"/>
                </a:lnTo>
                <a:lnTo>
                  <a:pt x="440520" y="433070"/>
                </a:lnTo>
                <a:close/>
              </a:path>
              <a:path w="607695" h="1044575">
                <a:moveTo>
                  <a:pt x="465097" y="433070"/>
                </a:moveTo>
                <a:lnTo>
                  <a:pt x="462652" y="433070"/>
                </a:lnTo>
                <a:lnTo>
                  <a:pt x="461230" y="434340"/>
                </a:lnTo>
                <a:lnTo>
                  <a:pt x="463725" y="434340"/>
                </a:lnTo>
                <a:lnTo>
                  <a:pt x="465097" y="433070"/>
                </a:lnTo>
                <a:close/>
              </a:path>
              <a:path w="607695" h="1044575">
                <a:moveTo>
                  <a:pt x="475601" y="433070"/>
                </a:moveTo>
                <a:lnTo>
                  <a:pt x="473091" y="433070"/>
                </a:lnTo>
                <a:lnTo>
                  <a:pt x="474463" y="434340"/>
                </a:lnTo>
                <a:lnTo>
                  <a:pt x="476958" y="434340"/>
                </a:lnTo>
                <a:lnTo>
                  <a:pt x="475601" y="433070"/>
                </a:lnTo>
                <a:close/>
              </a:path>
              <a:path w="607695" h="1044575">
                <a:moveTo>
                  <a:pt x="500112" y="433070"/>
                </a:moveTo>
                <a:lnTo>
                  <a:pt x="497668" y="433070"/>
                </a:lnTo>
                <a:lnTo>
                  <a:pt x="496307" y="434340"/>
                </a:lnTo>
                <a:lnTo>
                  <a:pt x="498740" y="434340"/>
                </a:lnTo>
                <a:lnTo>
                  <a:pt x="500112" y="433070"/>
                </a:lnTo>
                <a:close/>
              </a:path>
              <a:path w="607695" h="1044575">
                <a:moveTo>
                  <a:pt x="510617" y="433070"/>
                </a:moveTo>
                <a:lnTo>
                  <a:pt x="508106" y="433070"/>
                </a:lnTo>
                <a:lnTo>
                  <a:pt x="509524" y="434340"/>
                </a:lnTo>
                <a:lnTo>
                  <a:pt x="511974" y="434340"/>
                </a:lnTo>
                <a:lnTo>
                  <a:pt x="510617" y="433070"/>
                </a:lnTo>
                <a:close/>
              </a:path>
              <a:path w="607695" h="1044575">
                <a:moveTo>
                  <a:pt x="535193" y="433070"/>
                </a:moveTo>
                <a:lnTo>
                  <a:pt x="532749" y="433070"/>
                </a:lnTo>
                <a:lnTo>
                  <a:pt x="531389" y="434340"/>
                </a:lnTo>
                <a:lnTo>
                  <a:pt x="533822" y="434340"/>
                </a:lnTo>
                <a:lnTo>
                  <a:pt x="535193" y="433070"/>
                </a:lnTo>
                <a:close/>
              </a:path>
              <a:path w="607695" h="1044575">
                <a:moveTo>
                  <a:pt x="545698" y="433070"/>
                </a:moveTo>
                <a:lnTo>
                  <a:pt x="543188" y="433070"/>
                </a:lnTo>
                <a:lnTo>
                  <a:pt x="544605" y="434340"/>
                </a:lnTo>
                <a:lnTo>
                  <a:pt x="547058" y="434340"/>
                </a:lnTo>
                <a:lnTo>
                  <a:pt x="545698" y="433070"/>
                </a:lnTo>
                <a:close/>
              </a:path>
              <a:path w="607695" h="1044575">
                <a:moveTo>
                  <a:pt x="570275" y="433070"/>
                </a:moveTo>
                <a:lnTo>
                  <a:pt x="567764" y="433070"/>
                </a:lnTo>
                <a:lnTo>
                  <a:pt x="566404" y="434340"/>
                </a:lnTo>
                <a:lnTo>
                  <a:pt x="568903" y="434340"/>
                </a:lnTo>
                <a:lnTo>
                  <a:pt x="570275" y="433070"/>
                </a:lnTo>
                <a:close/>
              </a:path>
              <a:path w="607695" h="1044575">
                <a:moveTo>
                  <a:pt x="580780" y="433070"/>
                </a:moveTo>
                <a:lnTo>
                  <a:pt x="578269" y="433070"/>
                </a:lnTo>
                <a:lnTo>
                  <a:pt x="579641" y="434340"/>
                </a:lnTo>
                <a:lnTo>
                  <a:pt x="582140" y="434340"/>
                </a:lnTo>
                <a:lnTo>
                  <a:pt x="580780" y="433070"/>
                </a:lnTo>
                <a:close/>
              </a:path>
              <a:path w="607695" h="1044575">
                <a:moveTo>
                  <a:pt x="605290" y="433070"/>
                </a:moveTo>
                <a:lnTo>
                  <a:pt x="602846" y="433070"/>
                </a:lnTo>
                <a:lnTo>
                  <a:pt x="601486" y="434340"/>
                </a:lnTo>
                <a:lnTo>
                  <a:pt x="603918" y="434340"/>
                </a:lnTo>
                <a:lnTo>
                  <a:pt x="605290" y="433070"/>
                </a:lnTo>
                <a:close/>
              </a:path>
              <a:path w="607695" h="1044575">
                <a:moveTo>
                  <a:pt x="598287" y="424180"/>
                </a:moveTo>
                <a:lnTo>
                  <a:pt x="607218" y="433070"/>
                </a:lnTo>
                <a:lnTo>
                  <a:pt x="607405" y="434340"/>
                </a:lnTo>
                <a:lnTo>
                  <a:pt x="607061" y="431800"/>
                </a:lnTo>
                <a:lnTo>
                  <a:pt x="605356" y="431800"/>
                </a:lnTo>
                <a:lnTo>
                  <a:pt x="603308" y="429260"/>
                </a:lnTo>
                <a:lnTo>
                  <a:pt x="601260" y="427990"/>
                </a:lnTo>
                <a:lnTo>
                  <a:pt x="598287" y="424180"/>
                </a:lnTo>
                <a:close/>
              </a:path>
              <a:path w="607695" h="1044575">
                <a:moveTo>
                  <a:pt x="2325" y="424179"/>
                </a:moveTo>
                <a:lnTo>
                  <a:pt x="1448" y="424179"/>
                </a:lnTo>
                <a:lnTo>
                  <a:pt x="1263" y="425474"/>
                </a:lnTo>
                <a:lnTo>
                  <a:pt x="6983" y="431799"/>
                </a:lnTo>
                <a:lnTo>
                  <a:pt x="9064" y="433069"/>
                </a:lnTo>
                <a:lnTo>
                  <a:pt x="17884" y="433069"/>
                </a:lnTo>
                <a:lnTo>
                  <a:pt x="19965" y="431799"/>
                </a:lnTo>
                <a:lnTo>
                  <a:pt x="9361" y="431799"/>
                </a:lnTo>
                <a:lnTo>
                  <a:pt x="7379" y="429259"/>
                </a:lnTo>
                <a:lnTo>
                  <a:pt x="2325" y="424179"/>
                </a:lnTo>
                <a:close/>
              </a:path>
              <a:path w="607695" h="1044575">
                <a:moveTo>
                  <a:pt x="37506" y="424179"/>
                </a:moveTo>
                <a:lnTo>
                  <a:pt x="34982" y="424179"/>
                </a:lnTo>
                <a:lnTo>
                  <a:pt x="37010" y="426719"/>
                </a:lnTo>
                <a:lnTo>
                  <a:pt x="42064" y="431799"/>
                </a:lnTo>
                <a:lnTo>
                  <a:pt x="44145" y="433069"/>
                </a:lnTo>
                <a:lnTo>
                  <a:pt x="52840" y="433069"/>
                </a:lnTo>
                <a:lnTo>
                  <a:pt x="54954" y="431799"/>
                </a:lnTo>
                <a:lnTo>
                  <a:pt x="44542" y="431799"/>
                </a:lnTo>
                <a:lnTo>
                  <a:pt x="42513" y="429259"/>
                </a:lnTo>
                <a:lnTo>
                  <a:pt x="38992" y="425449"/>
                </a:lnTo>
                <a:lnTo>
                  <a:pt x="37506" y="424179"/>
                </a:lnTo>
                <a:close/>
              </a:path>
              <a:path w="607695" h="1044575">
                <a:moveTo>
                  <a:pt x="72528" y="424179"/>
                </a:moveTo>
                <a:lnTo>
                  <a:pt x="70083" y="424179"/>
                </a:lnTo>
                <a:lnTo>
                  <a:pt x="77086" y="431799"/>
                </a:lnTo>
                <a:lnTo>
                  <a:pt x="79134" y="433069"/>
                </a:lnTo>
                <a:lnTo>
                  <a:pt x="87921" y="433069"/>
                </a:lnTo>
                <a:lnTo>
                  <a:pt x="90035" y="431799"/>
                </a:lnTo>
                <a:lnTo>
                  <a:pt x="79597" y="431799"/>
                </a:lnTo>
                <a:lnTo>
                  <a:pt x="75435" y="427989"/>
                </a:lnTo>
                <a:lnTo>
                  <a:pt x="74047" y="425449"/>
                </a:lnTo>
                <a:lnTo>
                  <a:pt x="72528" y="424179"/>
                </a:lnTo>
                <a:close/>
              </a:path>
              <a:path w="607695" h="1044575">
                <a:moveTo>
                  <a:pt x="107543" y="424179"/>
                </a:moveTo>
                <a:lnTo>
                  <a:pt x="105099" y="424179"/>
                </a:lnTo>
                <a:lnTo>
                  <a:pt x="112102" y="431799"/>
                </a:lnTo>
                <a:lnTo>
                  <a:pt x="114150" y="433069"/>
                </a:lnTo>
                <a:lnTo>
                  <a:pt x="123003" y="433069"/>
                </a:lnTo>
                <a:lnTo>
                  <a:pt x="125117" y="431799"/>
                </a:lnTo>
                <a:lnTo>
                  <a:pt x="114612" y="431799"/>
                </a:lnTo>
                <a:lnTo>
                  <a:pt x="112564" y="429259"/>
                </a:lnTo>
                <a:lnTo>
                  <a:pt x="110516" y="427989"/>
                </a:lnTo>
                <a:lnTo>
                  <a:pt x="109063" y="425449"/>
                </a:lnTo>
                <a:lnTo>
                  <a:pt x="107543" y="424179"/>
                </a:lnTo>
                <a:close/>
              </a:path>
              <a:path w="607695" h="1044575">
                <a:moveTo>
                  <a:pt x="142625" y="424179"/>
                </a:moveTo>
                <a:lnTo>
                  <a:pt x="158084" y="433069"/>
                </a:lnTo>
                <a:lnTo>
                  <a:pt x="160132" y="431799"/>
                </a:lnTo>
                <a:lnTo>
                  <a:pt x="149694" y="431799"/>
                </a:lnTo>
                <a:lnTo>
                  <a:pt x="147646" y="429259"/>
                </a:lnTo>
                <a:lnTo>
                  <a:pt x="145598" y="427989"/>
                </a:lnTo>
                <a:lnTo>
                  <a:pt x="144144" y="425449"/>
                </a:lnTo>
                <a:lnTo>
                  <a:pt x="142625" y="424179"/>
                </a:lnTo>
                <a:close/>
              </a:path>
              <a:path w="607695" h="1044575">
                <a:moveTo>
                  <a:pt x="447655" y="424180"/>
                </a:moveTo>
                <a:lnTo>
                  <a:pt x="445078" y="424180"/>
                </a:lnTo>
                <a:lnTo>
                  <a:pt x="443602" y="425474"/>
                </a:lnTo>
                <a:lnTo>
                  <a:pt x="440057" y="429260"/>
                </a:lnTo>
                <a:lnTo>
                  <a:pt x="438075" y="431800"/>
                </a:lnTo>
                <a:lnTo>
                  <a:pt x="434636" y="431800"/>
                </a:lnTo>
                <a:lnTo>
                  <a:pt x="434902" y="433070"/>
                </a:lnTo>
                <a:lnTo>
                  <a:pt x="438538" y="433070"/>
                </a:lnTo>
                <a:lnTo>
                  <a:pt x="440586" y="431800"/>
                </a:lnTo>
                <a:lnTo>
                  <a:pt x="442105" y="430530"/>
                </a:lnTo>
                <a:lnTo>
                  <a:pt x="443493" y="429260"/>
                </a:lnTo>
                <a:lnTo>
                  <a:pt x="445673" y="426720"/>
                </a:lnTo>
                <a:lnTo>
                  <a:pt x="447655" y="424180"/>
                </a:lnTo>
                <a:close/>
              </a:path>
              <a:path w="607695" h="1044575">
                <a:moveTo>
                  <a:pt x="458094" y="424180"/>
                </a:moveTo>
                <a:lnTo>
                  <a:pt x="473553" y="433070"/>
                </a:lnTo>
                <a:lnTo>
                  <a:pt x="475601" y="431800"/>
                </a:lnTo>
                <a:lnTo>
                  <a:pt x="465097" y="431800"/>
                </a:lnTo>
                <a:lnTo>
                  <a:pt x="463115" y="429260"/>
                </a:lnTo>
                <a:lnTo>
                  <a:pt x="461000" y="427990"/>
                </a:lnTo>
                <a:lnTo>
                  <a:pt x="459547" y="425450"/>
                </a:lnTo>
                <a:lnTo>
                  <a:pt x="458094" y="424180"/>
                </a:lnTo>
                <a:close/>
              </a:path>
              <a:path w="607695" h="1044575">
                <a:moveTo>
                  <a:pt x="493109" y="424180"/>
                </a:moveTo>
                <a:lnTo>
                  <a:pt x="490664" y="424180"/>
                </a:lnTo>
                <a:lnTo>
                  <a:pt x="492713" y="426720"/>
                </a:lnTo>
                <a:lnTo>
                  <a:pt x="494827" y="429260"/>
                </a:lnTo>
                <a:lnTo>
                  <a:pt x="496214" y="430530"/>
                </a:lnTo>
                <a:lnTo>
                  <a:pt x="497734" y="431800"/>
                </a:lnTo>
                <a:lnTo>
                  <a:pt x="499782" y="433070"/>
                </a:lnTo>
                <a:lnTo>
                  <a:pt x="508569" y="433070"/>
                </a:lnTo>
                <a:lnTo>
                  <a:pt x="510683" y="431800"/>
                </a:lnTo>
                <a:lnTo>
                  <a:pt x="500178" y="431800"/>
                </a:lnTo>
                <a:lnTo>
                  <a:pt x="498196" y="429260"/>
                </a:lnTo>
                <a:lnTo>
                  <a:pt x="496016" y="427990"/>
                </a:lnTo>
                <a:lnTo>
                  <a:pt x="494628" y="425450"/>
                </a:lnTo>
                <a:lnTo>
                  <a:pt x="493109" y="424180"/>
                </a:lnTo>
                <a:close/>
              </a:path>
              <a:path w="607695" h="1044575">
                <a:moveTo>
                  <a:pt x="528190" y="424180"/>
                </a:moveTo>
                <a:lnTo>
                  <a:pt x="543584" y="433070"/>
                </a:lnTo>
                <a:lnTo>
                  <a:pt x="545698" y="431800"/>
                </a:lnTo>
                <a:lnTo>
                  <a:pt x="535260" y="431800"/>
                </a:lnTo>
                <a:lnTo>
                  <a:pt x="531097" y="427990"/>
                </a:lnTo>
                <a:lnTo>
                  <a:pt x="529710" y="425450"/>
                </a:lnTo>
                <a:lnTo>
                  <a:pt x="528190" y="424180"/>
                </a:lnTo>
                <a:close/>
              </a:path>
              <a:path w="607695" h="1044575">
                <a:moveTo>
                  <a:pt x="563206" y="424180"/>
                </a:moveTo>
                <a:lnTo>
                  <a:pt x="578665" y="433070"/>
                </a:lnTo>
                <a:lnTo>
                  <a:pt x="580780" y="431800"/>
                </a:lnTo>
                <a:lnTo>
                  <a:pt x="570275" y="431800"/>
                </a:lnTo>
                <a:lnTo>
                  <a:pt x="568293" y="429260"/>
                </a:lnTo>
                <a:lnTo>
                  <a:pt x="566179" y="427990"/>
                </a:lnTo>
                <a:lnTo>
                  <a:pt x="563206" y="424180"/>
                </a:lnTo>
                <a:close/>
              </a:path>
              <a:path w="607695" h="1044575">
                <a:moveTo>
                  <a:pt x="26955" y="424179"/>
                </a:moveTo>
                <a:lnTo>
                  <a:pt x="24477" y="424179"/>
                </a:lnTo>
                <a:lnTo>
                  <a:pt x="22968" y="425474"/>
                </a:lnTo>
                <a:lnTo>
                  <a:pt x="19423" y="429259"/>
                </a:lnTo>
                <a:lnTo>
                  <a:pt x="17441" y="431799"/>
                </a:lnTo>
                <a:lnTo>
                  <a:pt x="19965" y="431799"/>
                </a:lnTo>
                <a:lnTo>
                  <a:pt x="22892" y="429259"/>
                </a:lnTo>
                <a:lnTo>
                  <a:pt x="26955" y="424179"/>
                </a:lnTo>
                <a:close/>
              </a:path>
              <a:path w="607695" h="1044575">
                <a:moveTo>
                  <a:pt x="62023" y="424179"/>
                </a:moveTo>
                <a:lnTo>
                  <a:pt x="59579" y="424179"/>
                </a:lnTo>
                <a:lnTo>
                  <a:pt x="58102" y="425474"/>
                </a:lnTo>
                <a:lnTo>
                  <a:pt x="54557" y="429259"/>
                </a:lnTo>
                <a:lnTo>
                  <a:pt x="52575" y="431799"/>
                </a:lnTo>
                <a:lnTo>
                  <a:pt x="54954" y="431799"/>
                </a:lnTo>
                <a:lnTo>
                  <a:pt x="56407" y="430529"/>
                </a:lnTo>
                <a:lnTo>
                  <a:pt x="59975" y="426719"/>
                </a:lnTo>
                <a:lnTo>
                  <a:pt x="62023" y="424179"/>
                </a:lnTo>
                <a:close/>
              </a:path>
              <a:path w="607695" h="1044575">
                <a:moveTo>
                  <a:pt x="97038" y="424179"/>
                </a:moveTo>
                <a:lnTo>
                  <a:pt x="94660" y="424179"/>
                </a:lnTo>
                <a:lnTo>
                  <a:pt x="93117" y="425474"/>
                </a:lnTo>
                <a:lnTo>
                  <a:pt x="89573" y="429259"/>
                </a:lnTo>
                <a:lnTo>
                  <a:pt x="87591" y="431799"/>
                </a:lnTo>
                <a:lnTo>
                  <a:pt x="90035" y="431799"/>
                </a:lnTo>
                <a:lnTo>
                  <a:pt x="91489" y="430529"/>
                </a:lnTo>
                <a:lnTo>
                  <a:pt x="97038" y="424179"/>
                </a:lnTo>
                <a:close/>
              </a:path>
              <a:path w="607695" h="1044575">
                <a:moveTo>
                  <a:pt x="132120" y="424179"/>
                </a:moveTo>
                <a:lnTo>
                  <a:pt x="129675" y="424179"/>
                </a:lnTo>
                <a:lnTo>
                  <a:pt x="128142" y="425474"/>
                </a:lnTo>
                <a:lnTo>
                  <a:pt x="126768" y="427989"/>
                </a:lnTo>
                <a:lnTo>
                  <a:pt x="124588" y="429259"/>
                </a:lnTo>
                <a:lnTo>
                  <a:pt x="122606" y="431799"/>
                </a:lnTo>
                <a:lnTo>
                  <a:pt x="125117" y="431799"/>
                </a:lnTo>
                <a:lnTo>
                  <a:pt x="126570" y="430529"/>
                </a:lnTo>
                <a:lnTo>
                  <a:pt x="132120" y="424179"/>
                </a:lnTo>
                <a:close/>
              </a:path>
              <a:path w="607695" h="1044575">
                <a:moveTo>
                  <a:pt x="160834" y="426364"/>
                </a:moveTo>
                <a:lnTo>
                  <a:pt x="160753" y="427989"/>
                </a:lnTo>
                <a:lnTo>
                  <a:pt x="159670" y="429259"/>
                </a:lnTo>
                <a:lnTo>
                  <a:pt x="157688" y="431799"/>
                </a:lnTo>
                <a:lnTo>
                  <a:pt x="160581" y="431799"/>
                </a:lnTo>
                <a:lnTo>
                  <a:pt x="160834" y="426364"/>
                </a:lnTo>
                <a:close/>
              </a:path>
              <a:path w="607695" h="1044575">
                <a:moveTo>
                  <a:pt x="433571" y="426720"/>
                </a:moveTo>
                <a:lnTo>
                  <a:pt x="434517" y="431800"/>
                </a:lnTo>
                <a:lnTo>
                  <a:pt x="433571" y="426720"/>
                </a:lnTo>
                <a:close/>
              </a:path>
              <a:path w="607695" h="1044575">
                <a:moveTo>
                  <a:pt x="482670" y="424180"/>
                </a:moveTo>
                <a:lnTo>
                  <a:pt x="480160" y="424180"/>
                </a:lnTo>
                <a:lnTo>
                  <a:pt x="478683" y="425474"/>
                </a:lnTo>
                <a:lnTo>
                  <a:pt x="475139" y="429260"/>
                </a:lnTo>
                <a:lnTo>
                  <a:pt x="473157" y="431800"/>
                </a:lnTo>
                <a:lnTo>
                  <a:pt x="475601" y="431800"/>
                </a:lnTo>
                <a:lnTo>
                  <a:pt x="478574" y="429260"/>
                </a:lnTo>
                <a:lnTo>
                  <a:pt x="482670" y="424180"/>
                </a:lnTo>
                <a:close/>
              </a:path>
              <a:path w="607695" h="1044575">
                <a:moveTo>
                  <a:pt x="517686" y="424180"/>
                </a:moveTo>
                <a:lnTo>
                  <a:pt x="515241" y="424180"/>
                </a:lnTo>
                <a:lnTo>
                  <a:pt x="512268" y="427990"/>
                </a:lnTo>
                <a:lnTo>
                  <a:pt x="510154" y="429260"/>
                </a:lnTo>
                <a:lnTo>
                  <a:pt x="508172" y="431800"/>
                </a:lnTo>
                <a:lnTo>
                  <a:pt x="510683" y="431800"/>
                </a:lnTo>
                <a:lnTo>
                  <a:pt x="512136" y="430530"/>
                </a:lnTo>
                <a:lnTo>
                  <a:pt x="517686" y="424180"/>
                </a:lnTo>
                <a:close/>
              </a:path>
              <a:path w="607695" h="1044575">
                <a:moveTo>
                  <a:pt x="552701" y="424180"/>
                </a:moveTo>
                <a:lnTo>
                  <a:pt x="550323" y="424180"/>
                </a:lnTo>
                <a:lnTo>
                  <a:pt x="547350" y="427990"/>
                </a:lnTo>
                <a:lnTo>
                  <a:pt x="545236" y="429260"/>
                </a:lnTo>
                <a:lnTo>
                  <a:pt x="543254" y="431800"/>
                </a:lnTo>
                <a:lnTo>
                  <a:pt x="545698" y="431800"/>
                </a:lnTo>
                <a:lnTo>
                  <a:pt x="547152" y="430530"/>
                </a:lnTo>
                <a:lnTo>
                  <a:pt x="552701" y="424180"/>
                </a:lnTo>
                <a:close/>
              </a:path>
              <a:path w="607695" h="1044575">
                <a:moveTo>
                  <a:pt x="587783" y="424180"/>
                </a:moveTo>
                <a:lnTo>
                  <a:pt x="585338" y="424180"/>
                </a:lnTo>
                <a:lnTo>
                  <a:pt x="583805" y="425474"/>
                </a:lnTo>
                <a:lnTo>
                  <a:pt x="582431" y="427990"/>
                </a:lnTo>
                <a:lnTo>
                  <a:pt x="580251" y="429260"/>
                </a:lnTo>
                <a:lnTo>
                  <a:pt x="578269" y="431800"/>
                </a:lnTo>
                <a:lnTo>
                  <a:pt x="580780" y="431800"/>
                </a:lnTo>
                <a:lnTo>
                  <a:pt x="582233" y="430530"/>
                </a:lnTo>
                <a:lnTo>
                  <a:pt x="587783" y="424180"/>
                </a:lnTo>
                <a:close/>
              </a:path>
              <a:path w="607695" h="1044575">
                <a:moveTo>
                  <a:pt x="606144" y="425018"/>
                </a:moveTo>
                <a:lnTo>
                  <a:pt x="606994" y="431800"/>
                </a:lnTo>
                <a:lnTo>
                  <a:pt x="606144" y="425018"/>
                </a:lnTo>
                <a:close/>
              </a:path>
              <a:path w="607695" h="1044575">
                <a:moveTo>
                  <a:pt x="161172" y="419083"/>
                </a:moveTo>
                <a:lnTo>
                  <a:pt x="160834" y="426364"/>
                </a:lnTo>
                <a:lnTo>
                  <a:pt x="161066" y="421639"/>
                </a:lnTo>
                <a:lnTo>
                  <a:pt x="161172" y="419083"/>
                </a:lnTo>
                <a:close/>
              </a:path>
              <a:path w="607695" h="1044575">
                <a:moveTo>
                  <a:pt x="604924" y="415290"/>
                </a:moveTo>
                <a:lnTo>
                  <a:pt x="606144" y="425018"/>
                </a:lnTo>
                <a:lnTo>
                  <a:pt x="604924" y="415290"/>
                </a:lnTo>
                <a:close/>
              </a:path>
              <a:path w="607695" h="1044575">
                <a:moveTo>
                  <a:pt x="17884" y="414019"/>
                </a:moveTo>
                <a:lnTo>
                  <a:pt x="1448" y="424179"/>
                </a:lnTo>
                <a:lnTo>
                  <a:pt x="1633" y="422909"/>
                </a:lnTo>
                <a:lnTo>
                  <a:pt x="2325" y="422909"/>
                </a:lnTo>
                <a:lnTo>
                  <a:pt x="3812" y="421639"/>
                </a:lnTo>
                <a:lnTo>
                  <a:pt x="5269" y="419083"/>
                </a:lnTo>
                <a:lnTo>
                  <a:pt x="9361" y="415289"/>
                </a:lnTo>
                <a:lnTo>
                  <a:pt x="19965" y="415289"/>
                </a:lnTo>
                <a:lnTo>
                  <a:pt x="17884" y="414019"/>
                </a:lnTo>
                <a:close/>
              </a:path>
              <a:path w="607695" h="1044575">
                <a:moveTo>
                  <a:pt x="19965" y="415289"/>
                </a:moveTo>
                <a:lnTo>
                  <a:pt x="17441" y="415289"/>
                </a:lnTo>
                <a:lnTo>
                  <a:pt x="19469" y="417829"/>
                </a:lnTo>
                <a:lnTo>
                  <a:pt x="21550" y="419099"/>
                </a:lnTo>
                <a:lnTo>
                  <a:pt x="22991" y="421639"/>
                </a:lnTo>
                <a:lnTo>
                  <a:pt x="24477" y="422909"/>
                </a:lnTo>
                <a:lnTo>
                  <a:pt x="26558" y="424179"/>
                </a:lnTo>
                <a:lnTo>
                  <a:pt x="35378" y="424179"/>
                </a:lnTo>
                <a:lnTo>
                  <a:pt x="37459" y="422909"/>
                </a:lnTo>
                <a:lnTo>
                  <a:pt x="27001" y="422909"/>
                </a:lnTo>
                <a:lnTo>
                  <a:pt x="24968" y="420315"/>
                </a:lnTo>
                <a:lnTo>
                  <a:pt x="21442" y="416551"/>
                </a:lnTo>
                <a:lnTo>
                  <a:pt x="19965" y="415289"/>
                </a:lnTo>
                <a:close/>
              </a:path>
              <a:path w="607695" h="1044575">
                <a:moveTo>
                  <a:pt x="54954" y="415289"/>
                </a:moveTo>
                <a:lnTo>
                  <a:pt x="52443" y="415289"/>
                </a:lnTo>
                <a:lnTo>
                  <a:pt x="54491" y="417829"/>
                </a:lnTo>
                <a:lnTo>
                  <a:pt x="56606" y="419099"/>
                </a:lnTo>
                <a:lnTo>
                  <a:pt x="58059" y="421639"/>
                </a:lnTo>
                <a:lnTo>
                  <a:pt x="59579" y="422909"/>
                </a:lnTo>
                <a:lnTo>
                  <a:pt x="61693" y="424179"/>
                </a:lnTo>
                <a:lnTo>
                  <a:pt x="70413" y="424179"/>
                </a:lnTo>
                <a:lnTo>
                  <a:pt x="72462" y="422909"/>
                </a:lnTo>
                <a:lnTo>
                  <a:pt x="61957" y="422909"/>
                </a:lnTo>
                <a:lnTo>
                  <a:pt x="59975" y="420369"/>
                </a:lnTo>
                <a:lnTo>
                  <a:pt x="57852" y="419083"/>
                </a:lnTo>
                <a:lnTo>
                  <a:pt x="56398" y="416551"/>
                </a:lnTo>
                <a:lnTo>
                  <a:pt x="54954" y="415289"/>
                </a:lnTo>
                <a:close/>
              </a:path>
              <a:path w="607695" h="1044575">
                <a:moveTo>
                  <a:pt x="89969" y="415289"/>
                </a:moveTo>
                <a:lnTo>
                  <a:pt x="87525" y="415289"/>
                </a:lnTo>
                <a:lnTo>
                  <a:pt x="89507" y="417829"/>
                </a:lnTo>
                <a:lnTo>
                  <a:pt x="91687" y="419099"/>
                </a:lnTo>
                <a:lnTo>
                  <a:pt x="93074" y="421639"/>
                </a:lnTo>
                <a:lnTo>
                  <a:pt x="94594" y="422909"/>
                </a:lnTo>
                <a:lnTo>
                  <a:pt x="96708" y="424179"/>
                </a:lnTo>
                <a:lnTo>
                  <a:pt x="105429" y="424179"/>
                </a:lnTo>
                <a:lnTo>
                  <a:pt x="107543" y="422909"/>
                </a:lnTo>
                <a:lnTo>
                  <a:pt x="97038" y="422909"/>
                </a:lnTo>
                <a:lnTo>
                  <a:pt x="91479" y="416551"/>
                </a:lnTo>
                <a:lnTo>
                  <a:pt x="89969" y="415289"/>
                </a:lnTo>
                <a:close/>
              </a:path>
              <a:path w="607695" h="1044575">
                <a:moveTo>
                  <a:pt x="125051" y="415289"/>
                </a:moveTo>
                <a:lnTo>
                  <a:pt x="122606" y="415289"/>
                </a:lnTo>
                <a:lnTo>
                  <a:pt x="126702" y="419099"/>
                </a:lnTo>
                <a:lnTo>
                  <a:pt x="129609" y="422909"/>
                </a:lnTo>
                <a:lnTo>
                  <a:pt x="131723" y="424179"/>
                </a:lnTo>
                <a:lnTo>
                  <a:pt x="140510" y="424179"/>
                </a:lnTo>
                <a:lnTo>
                  <a:pt x="142625" y="422909"/>
                </a:lnTo>
                <a:lnTo>
                  <a:pt x="132120" y="422909"/>
                </a:lnTo>
                <a:lnTo>
                  <a:pt x="126560" y="416551"/>
                </a:lnTo>
                <a:lnTo>
                  <a:pt x="125051" y="415289"/>
                </a:lnTo>
                <a:close/>
              </a:path>
              <a:path w="607695" h="1044575">
                <a:moveTo>
                  <a:pt x="438538" y="414020"/>
                </a:moveTo>
                <a:lnTo>
                  <a:pt x="430408" y="414020"/>
                </a:lnTo>
                <a:lnTo>
                  <a:pt x="430745" y="415290"/>
                </a:lnTo>
                <a:lnTo>
                  <a:pt x="438009" y="415290"/>
                </a:lnTo>
                <a:lnTo>
                  <a:pt x="442105" y="420370"/>
                </a:lnTo>
                <a:lnTo>
                  <a:pt x="443559" y="421640"/>
                </a:lnTo>
                <a:lnTo>
                  <a:pt x="445078" y="422910"/>
                </a:lnTo>
                <a:lnTo>
                  <a:pt x="447193" y="424180"/>
                </a:lnTo>
                <a:lnTo>
                  <a:pt x="455979" y="424180"/>
                </a:lnTo>
                <a:lnTo>
                  <a:pt x="458027" y="422910"/>
                </a:lnTo>
                <a:lnTo>
                  <a:pt x="447589" y="422910"/>
                </a:lnTo>
                <a:lnTo>
                  <a:pt x="445541" y="420370"/>
                </a:lnTo>
                <a:lnTo>
                  <a:pt x="443480" y="419083"/>
                </a:lnTo>
                <a:lnTo>
                  <a:pt x="440520" y="415290"/>
                </a:lnTo>
                <a:lnTo>
                  <a:pt x="438538" y="414020"/>
                </a:lnTo>
                <a:close/>
              </a:path>
              <a:path w="607695" h="1044575">
                <a:moveTo>
                  <a:pt x="475601" y="415290"/>
                </a:moveTo>
                <a:lnTo>
                  <a:pt x="473091" y="415290"/>
                </a:lnTo>
                <a:lnTo>
                  <a:pt x="475073" y="417830"/>
                </a:lnTo>
                <a:lnTo>
                  <a:pt x="477187" y="420370"/>
                </a:lnTo>
                <a:lnTo>
                  <a:pt x="478640" y="421640"/>
                </a:lnTo>
                <a:lnTo>
                  <a:pt x="480160" y="422910"/>
                </a:lnTo>
                <a:lnTo>
                  <a:pt x="482274" y="424180"/>
                </a:lnTo>
                <a:lnTo>
                  <a:pt x="490995" y="424180"/>
                </a:lnTo>
                <a:lnTo>
                  <a:pt x="493043" y="422910"/>
                </a:lnTo>
                <a:lnTo>
                  <a:pt x="482604" y="422910"/>
                </a:lnTo>
                <a:lnTo>
                  <a:pt x="480622" y="420370"/>
                </a:lnTo>
                <a:lnTo>
                  <a:pt x="478499" y="419083"/>
                </a:lnTo>
                <a:lnTo>
                  <a:pt x="477045" y="416551"/>
                </a:lnTo>
                <a:lnTo>
                  <a:pt x="475601" y="415290"/>
                </a:lnTo>
                <a:close/>
              </a:path>
              <a:path w="607695" h="1044575">
                <a:moveTo>
                  <a:pt x="510617" y="415290"/>
                </a:moveTo>
                <a:lnTo>
                  <a:pt x="508106" y="415290"/>
                </a:lnTo>
                <a:lnTo>
                  <a:pt x="515175" y="422910"/>
                </a:lnTo>
                <a:lnTo>
                  <a:pt x="517289" y="424180"/>
                </a:lnTo>
                <a:lnTo>
                  <a:pt x="526076" y="424180"/>
                </a:lnTo>
                <a:lnTo>
                  <a:pt x="528124" y="422910"/>
                </a:lnTo>
                <a:lnTo>
                  <a:pt x="517620" y="422910"/>
                </a:lnTo>
                <a:lnTo>
                  <a:pt x="515638" y="420370"/>
                </a:lnTo>
                <a:lnTo>
                  <a:pt x="513514" y="419083"/>
                </a:lnTo>
                <a:lnTo>
                  <a:pt x="512061" y="416551"/>
                </a:lnTo>
                <a:lnTo>
                  <a:pt x="510617" y="415290"/>
                </a:lnTo>
                <a:close/>
              </a:path>
              <a:path w="607695" h="1044575">
                <a:moveTo>
                  <a:pt x="545698" y="415290"/>
                </a:moveTo>
                <a:lnTo>
                  <a:pt x="543188" y="415290"/>
                </a:lnTo>
                <a:lnTo>
                  <a:pt x="550257" y="422910"/>
                </a:lnTo>
                <a:lnTo>
                  <a:pt x="552371" y="424180"/>
                </a:lnTo>
                <a:lnTo>
                  <a:pt x="561158" y="424180"/>
                </a:lnTo>
                <a:lnTo>
                  <a:pt x="563206" y="422910"/>
                </a:lnTo>
                <a:lnTo>
                  <a:pt x="552701" y="422910"/>
                </a:lnTo>
                <a:lnTo>
                  <a:pt x="550719" y="420370"/>
                </a:lnTo>
                <a:lnTo>
                  <a:pt x="548596" y="419083"/>
                </a:lnTo>
                <a:lnTo>
                  <a:pt x="547142" y="416551"/>
                </a:lnTo>
                <a:lnTo>
                  <a:pt x="545698" y="415290"/>
                </a:lnTo>
                <a:close/>
              </a:path>
              <a:path w="607695" h="1044575">
                <a:moveTo>
                  <a:pt x="580780" y="415290"/>
                </a:moveTo>
                <a:lnTo>
                  <a:pt x="578269" y="415290"/>
                </a:lnTo>
                <a:lnTo>
                  <a:pt x="580251" y="417830"/>
                </a:lnTo>
                <a:lnTo>
                  <a:pt x="582431" y="420370"/>
                </a:lnTo>
                <a:lnTo>
                  <a:pt x="585338" y="422910"/>
                </a:lnTo>
                <a:lnTo>
                  <a:pt x="587386" y="424180"/>
                </a:lnTo>
                <a:lnTo>
                  <a:pt x="596173" y="424180"/>
                </a:lnTo>
                <a:lnTo>
                  <a:pt x="598287" y="422910"/>
                </a:lnTo>
                <a:lnTo>
                  <a:pt x="587783" y="422910"/>
                </a:lnTo>
                <a:lnTo>
                  <a:pt x="585801" y="420370"/>
                </a:lnTo>
                <a:lnTo>
                  <a:pt x="583677" y="419083"/>
                </a:lnTo>
                <a:lnTo>
                  <a:pt x="582224" y="416551"/>
                </a:lnTo>
                <a:lnTo>
                  <a:pt x="580780" y="415290"/>
                </a:lnTo>
                <a:close/>
              </a:path>
              <a:path w="607695" h="1044575">
                <a:moveTo>
                  <a:pt x="52840" y="414019"/>
                </a:moveTo>
                <a:lnTo>
                  <a:pt x="35028" y="422909"/>
                </a:lnTo>
                <a:lnTo>
                  <a:pt x="37459" y="422909"/>
                </a:lnTo>
                <a:lnTo>
                  <a:pt x="38946" y="421639"/>
                </a:lnTo>
                <a:lnTo>
                  <a:pt x="40397" y="419083"/>
                </a:lnTo>
                <a:lnTo>
                  <a:pt x="44495" y="415289"/>
                </a:lnTo>
                <a:lnTo>
                  <a:pt x="54954" y="415289"/>
                </a:lnTo>
                <a:lnTo>
                  <a:pt x="52840" y="414019"/>
                </a:lnTo>
                <a:close/>
              </a:path>
              <a:path w="607695" h="1044575">
                <a:moveTo>
                  <a:pt x="87921" y="414019"/>
                </a:moveTo>
                <a:lnTo>
                  <a:pt x="79134" y="414019"/>
                </a:lnTo>
                <a:lnTo>
                  <a:pt x="77020" y="415289"/>
                </a:lnTo>
                <a:lnTo>
                  <a:pt x="75567" y="416559"/>
                </a:lnTo>
                <a:lnTo>
                  <a:pt x="74113" y="419099"/>
                </a:lnTo>
                <a:lnTo>
                  <a:pt x="71999" y="420369"/>
                </a:lnTo>
                <a:lnTo>
                  <a:pt x="70017" y="422909"/>
                </a:lnTo>
                <a:lnTo>
                  <a:pt x="72462" y="422909"/>
                </a:lnTo>
                <a:lnTo>
                  <a:pt x="73981" y="421639"/>
                </a:lnTo>
                <a:lnTo>
                  <a:pt x="79531" y="415289"/>
                </a:lnTo>
                <a:lnTo>
                  <a:pt x="89969" y="415289"/>
                </a:lnTo>
                <a:lnTo>
                  <a:pt x="87921" y="414019"/>
                </a:lnTo>
                <a:close/>
              </a:path>
              <a:path w="607695" h="1044575">
                <a:moveTo>
                  <a:pt x="123003" y="414019"/>
                </a:moveTo>
                <a:lnTo>
                  <a:pt x="114150" y="414019"/>
                </a:lnTo>
                <a:lnTo>
                  <a:pt x="112102" y="415289"/>
                </a:lnTo>
                <a:lnTo>
                  <a:pt x="110582" y="416559"/>
                </a:lnTo>
                <a:lnTo>
                  <a:pt x="109129" y="419099"/>
                </a:lnTo>
                <a:lnTo>
                  <a:pt x="107014" y="420369"/>
                </a:lnTo>
                <a:lnTo>
                  <a:pt x="105032" y="422909"/>
                </a:lnTo>
                <a:lnTo>
                  <a:pt x="107543" y="422909"/>
                </a:lnTo>
                <a:lnTo>
                  <a:pt x="108997" y="421639"/>
                </a:lnTo>
                <a:lnTo>
                  <a:pt x="114546" y="415289"/>
                </a:lnTo>
                <a:lnTo>
                  <a:pt x="125051" y="415289"/>
                </a:lnTo>
                <a:lnTo>
                  <a:pt x="123003" y="414019"/>
                </a:lnTo>
                <a:close/>
              </a:path>
              <a:path w="607695" h="1044575">
                <a:moveTo>
                  <a:pt x="158084" y="414019"/>
                </a:moveTo>
                <a:lnTo>
                  <a:pt x="149231" y="414019"/>
                </a:lnTo>
                <a:lnTo>
                  <a:pt x="147183" y="415289"/>
                </a:lnTo>
                <a:lnTo>
                  <a:pt x="145664" y="416559"/>
                </a:lnTo>
                <a:lnTo>
                  <a:pt x="144210" y="419099"/>
                </a:lnTo>
                <a:lnTo>
                  <a:pt x="142096" y="420369"/>
                </a:lnTo>
                <a:lnTo>
                  <a:pt x="140114" y="422909"/>
                </a:lnTo>
                <a:lnTo>
                  <a:pt x="142625" y="422909"/>
                </a:lnTo>
                <a:lnTo>
                  <a:pt x="144078" y="421639"/>
                </a:lnTo>
                <a:lnTo>
                  <a:pt x="149628" y="415289"/>
                </a:lnTo>
                <a:lnTo>
                  <a:pt x="160066" y="415289"/>
                </a:lnTo>
                <a:lnTo>
                  <a:pt x="158084" y="414019"/>
                </a:lnTo>
                <a:close/>
              </a:path>
              <a:path w="607695" h="1044575">
                <a:moveTo>
                  <a:pt x="473553" y="414020"/>
                </a:moveTo>
                <a:lnTo>
                  <a:pt x="464700" y="414020"/>
                </a:lnTo>
                <a:lnTo>
                  <a:pt x="462652" y="415290"/>
                </a:lnTo>
                <a:lnTo>
                  <a:pt x="459745" y="419100"/>
                </a:lnTo>
                <a:lnTo>
                  <a:pt x="457565" y="420370"/>
                </a:lnTo>
                <a:lnTo>
                  <a:pt x="455583" y="422910"/>
                </a:lnTo>
                <a:lnTo>
                  <a:pt x="458027" y="422910"/>
                </a:lnTo>
                <a:lnTo>
                  <a:pt x="459547" y="421640"/>
                </a:lnTo>
                <a:lnTo>
                  <a:pt x="460981" y="420315"/>
                </a:lnTo>
                <a:lnTo>
                  <a:pt x="463115" y="417830"/>
                </a:lnTo>
                <a:lnTo>
                  <a:pt x="465097" y="415290"/>
                </a:lnTo>
                <a:lnTo>
                  <a:pt x="475601" y="415290"/>
                </a:lnTo>
                <a:lnTo>
                  <a:pt x="473553" y="414020"/>
                </a:lnTo>
                <a:close/>
              </a:path>
              <a:path w="607695" h="1044575">
                <a:moveTo>
                  <a:pt x="508569" y="414020"/>
                </a:moveTo>
                <a:lnTo>
                  <a:pt x="499782" y="414020"/>
                </a:lnTo>
                <a:lnTo>
                  <a:pt x="497668" y="415290"/>
                </a:lnTo>
                <a:lnTo>
                  <a:pt x="496214" y="416560"/>
                </a:lnTo>
                <a:lnTo>
                  <a:pt x="494761" y="419100"/>
                </a:lnTo>
                <a:lnTo>
                  <a:pt x="492646" y="420370"/>
                </a:lnTo>
                <a:lnTo>
                  <a:pt x="490664" y="422910"/>
                </a:lnTo>
                <a:lnTo>
                  <a:pt x="493043" y="422910"/>
                </a:lnTo>
                <a:lnTo>
                  <a:pt x="496061" y="420315"/>
                </a:lnTo>
                <a:lnTo>
                  <a:pt x="498130" y="417830"/>
                </a:lnTo>
                <a:lnTo>
                  <a:pt x="500112" y="415290"/>
                </a:lnTo>
                <a:lnTo>
                  <a:pt x="510617" y="415290"/>
                </a:lnTo>
                <a:lnTo>
                  <a:pt x="508569" y="414020"/>
                </a:lnTo>
                <a:close/>
              </a:path>
              <a:path w="607695" h="1044575">
                <a:moveTo>
                  <a:pt x="543584" y="414020"/>
                </a:moveTo>
                <a:lnTo>
                  <a:pt x="534863" y="414020"/>
                </a:lnTo>
                <a:lnTo>
                  <a:pt x="532749" y="415290"/>
                </a:lnTo>
                <a:lnTo>
                  <a:pt x="531296" y="416560"/>
                </a:lnTo>
                <a:lnTo>
                  <a:pt x="529842" y="419100"/>
                </a:lnTo>
                <a:lnTo>
                  <a:pt x="525680" y="422910"/>
                </a:lnTo>
                <a:lnTo>
                  <a:pt x="528124" y="422910"/>
                </a:lnTo>
                <a:lnTo>
                  <a:pt x="531142" y="420315"/>
                </a:lnTo>
                <a:lnTo>
                  <a:pt x="533211" y="417830"/>
                </a:lnTo>
                <a:lnTo>
                  <a:pt x="535193" y="415290"/>
                </a:lnTo>
                <a:lnTo>
                  <a:pt x="545698" y="415290"/>
                </a:lnTo>
                <a:lnTo>
                  <a:pt x="543584" y="414020"/>
                </a:lnTo>
                <a:close/>
              </a:path>
              <a:path w="607695" h="1044575">
                <a:moveTo>
                  <a:pt x="578665" y="414020"/>
                </a:moveTo>
                <a:lnTo>
                  <a:pt x="569879" y="414020"/>
                </a:lnTo>
                <a:lnTo>
                  <a:pt x="567764" y="415290"/>
                </a:lnTo>
                <a:lnTo>
                  <a:pt x="566311" y="416560"/>
                </a:lnTo>
                <a:lnTo>
                  <a:pt x="564857" y="419100"/>
                </a:lnTo>
                <a:lnTo>
                  <a:pt x="562809" y="420370"/>
                </a:lnTo>
                <a:lnTo>
                  <a:pt x="560761" y="422910"/>
                </a:lnTo>
                <a:lnTo>
                  <a:pt x="563206" y="422910"/>
                </a:lnTo>
                <a:lnTo>
                  <a:pt x="566224" y="420315"/>
                </a:lnTo>
                <a:lnTo>
                  <a:pt x="568293" y="417830"/>
                </a:lnTo>
                <a:lnTo>
                  <a:pt x="570275" y="415290"/>
                </a:lnTo>
                <a:lnTo>
                  <a:pt x="580780" y="415290"/>
                </a:lnTo>
                <a:lnTo>
                  <a:pt x="578665" y="414020"/>
                </a:lnTo>
                <a:close/>
              </a:path>
              <a:path w="607695" h="1044575">
                <a:moveTo>
                  <a:pt x="604828" y="415290"/>
                </a:moveTo>
                <a:lnTo>
                  <a:pt x="602846" y="415290"/>
                </a:lnTo>
                <a:lnTo>
                  <a:pt x="601392" y="416560"/>
                </a:lnTo>
                <a:lnTo>
                  <a:pt x="599939" y="419100"/>
                </a:lnTo>
                <a:lnTo>
                  <a:pt x="597825" y="420370"/>
                </a:lnTo>
                <a:lnTo>
                  <a:pt x="595843" y="422910"/>
                </a:lnTo>
                <a:lnTo>
                  <a:pt x="598287" y="422910"/>
                </a:lnTo>
                <a:lnTo>
                  <a:pt x="601239" y="420315"/>
                </a:lnTo>
                <a:lnTo>
                  <a:pt x="603308" y="417830"/>
                </a:lnTo>
                <a:lnTo>
                  <a:pt x="604845" y="415414"/>
                </a:lnTo>
                <a:close/>
              </a:path>
              <a:path w="607695" h="1044575">
                <a:moveTo>
                  <a:pt x="3397" y="410209"/>
                </a:moveTo>
                <a:lnTo>
                  <a:pt x="1948" y="420369"/>
                </a:lnTo>
                <a:lnTo>
                  <a:pt x="3433" y="410247"/>
                </a:lnTo>
                <a:close/>
              </a:path>
              <a:path w="607695" h="1044575">
                <a:moveTo>
                  <a:pt x="430745" y="415290"/>
                </a:moveTo>
                <a:lnTo>
                  <a:pt x="431758" y="419100"/>
                </a:lnTo>
                <a:lnTo>
                  <a:pt x="430745" y="415290"/>
                </a:lnTo>
                <a:close/>
              </a:path>
              <a:path w="607695" h="1044575">
                <a:moveTo>
                  <a:pt x="160066" y="415289"/>
                </a:moveTo>
                <a:lnTo>
                  <a:pt x="157622" y="415289"/>
                </a:lnTo>
                <a:lnTo>
                  <a:pt x="159670" y="417829"/>
                </a:lnTo>
                <a:lnTo>
                  <a:pt x="161172" y="419083"/>
                </a:lnTo>
                <a:lnTo>
                  <a:pt x="161290" y="416551"/>
                </a:lnTo>
                <a:lnTo>
                  <a:pt x="160066" y="415289"/>
                </a:lnTo>
                <a:close/>
              </a:path>
              <a:path w="607695" h="1044575">
                <a:moveTo>
                  <a:pt x="161502" y="412749"/>
                </a:moveTo>
                <a:lnTo>
                  <a:pt x="161408" y="414019"/>
                </a:lnTo>
                <a:lnTo>
                  <a:pt x="161298" y="416559"/>
                </a:lnTo>
                <a:lnTo>
                  <a:pt x="161502" y="412749"/>
                </a:lnTo>
                <a:close/>
              </a:path>
              <a:path w="607695" h="1044575">
                <a:moveTo>
                  <a:pt x="604764" y="414818"/>
                </a:moveTo>
                <a:lnTo>
                  <a:pt x="604773" y="415290"/>
                </a:lnTo>
                <a:lnTo>
                  <a:pt x="604764" y="414818"/>
                </a:lnTo>
                <a:close/>
              </a:path>
              <a:path w="607695" h="1044575">
                <a:moveTo>
                  <a:pt x="604751" y="414020"/>
                </a:moveTo>
                <a:lnTo>
                  <a:pt x="604764" y="414818"/>
                </a:lnTo>
                <a:lnTo>
                  <a:pt x="604751" y="414020"/>
                </a:lnTo>
                <a:close/>
              </a:path>
              <a:path w="607695" h="1044575">
                <a:moveTo>
                  <a:pt x="3889" y="407790"/>
                </a:moveTo>
                <a:lnTo>
                  <a:pt x="3620" y="408939"/>
                </a:lnTo>
                <a:lnTo>
                  <a:pt x="3433" y="410247"/>
                </a:lnTo>
                <a:lnTo>
                  <a:pt x="6983" y="414019"/>
                </a:lnTo>
                <a:lnTo>
                  <a:pt x="9361" y="414019"/>
                </a:lnTo>
                <a:lnTo>
                  <a:pt x="5252" y="408939"/>
                </a:lnTo>
                <a:lnTo>
                  <a:pt x="3889" y="407790"/>
                </a:lnTo>
                <a:close/>
              </a:path>
              <a:path w="607695" h="1044575">
                <a:moveTo>
                  <a:pt x="35378" y="405129"/>
                </a:moveTo>
                <a:lnTo>
                  <a:pt x="17441" y="414019"/>
                </a:lnTo>
                <a:lnTo>
                  <a:pt x="19965" y="414019"/>
                </a:lnTo>
                <a:lnTo>
                  <a:pt x="22892" y="410209"/>
                </a:lnTo>
                <a:lnTo>
                  <a:pt x="24920" y="408939"/>
                </a:lnTo>
                <a:lnTo>
                  <a:pt x="26955" y="406399"/>
                </a:lnTo>
                <a:lnTo>
                  <a:pt x="37506" y="406399"/>
                </a:lnTo>
                <a:lnTo>
                  <a:pt x="35378" y="405129"/>
                </a:lnTo>
                <a:close/>
              </a:path>
              <a:path w="607695" h="1044575">
                <a:moveTo>
                  <a:pt x="37506" y="406399"/>
                </a:moveTo>
                <a:lnTo>
                  <a:pt x="34982" y="406399"/>
                </a:lnTo>
                <a:lnTo>
                  <a:pt x="37010" y="408939"/>
                </a:lnTo>
                <a:lnTo>
                  <a:pt x="42064" y="414019"/>
                </a:lnTo>
                <a:lnTo>
                  <a:pt x="44542" y="414019"/>
                </a:lnTo>
                <a:lnTo>
                  <a:pt x="42513" y="411479"/>
                </a:lnTo>
                <a:lnTo>
                  <a:pt x="38992" y="407669"/>
                </a:lnTo>
                <a:lnTo>
                  <a:pt x="37506" y="406399"/>
                </a:lnTo>
                <a:close/>
              </a:path>
              <a:path w="607695" h="1044575">
                <a:moveTo>
                  <a:pt x="70413" y="405129"/>
                </a:moveTo>
                <a:lnTo>
                  <a:pt x="61693" y="405129"/>
                </a:lnTo>
                <a:lnTo>
                  <a:pt x="59579" y="406399"/>
                </a:lnTo>
                <a:lnTo>
                  <a:pt x="58125" y="407669"/>
                </a:lnTo>
                <a:lnTo>
                  <a:pt x="52575" y="414019"/>
                </a:lnTo>
                <a:lnTo>
                  <a:pt x="54954" y="414019"/>
                </a:lnTo>
                <a:lnTo>
                  <a:pt x="56368" y="412784"/>
                </a:lnTo>
                <a:lnTo>
                  <a:pt x="57861" y="410209"/>
                </a:lnTo>
                <a:lnTo>
                  <a:pt x="59975" y="408939"/>
                </a:lnTo>
                <a:lnTo>
                  <a:pt x="62023" y="406399"/>
                </a:lnTo>
                <a:lnTo>
                  <a:pt x="72528" y="406399"/>
                </a:lnTo>
                <a:lnTo>
                  <a:pt x="70413" y="405129"/>
                </a:lnTo>
                <a:close/>
              </a:path>
              <a:path w="607695" h="1044575">
                <a:moveTo>
                  <a:pt x="72528" y="406399"/>
                </a:moveTo>
                <a:lnTo>
                  <a:pt x="70083" y="406399"/>
                </a:lnTo>
                <a:lnTo>
                  <a:pt x="72065" y="408939"/>
                </a:lnTo>
                <a:lnTo>
                  <a:pt x="74179" y="410209"/>
                </a:lnTo>
                <a:lnTo>
                  <a:pt x="75594" y="412682"/>
                </a:lnTo>
                <a:lnTo>
                  <a:pt x="77086" y="414019"/>
                </a:lnTo>
                <a:lnTo>
                  <a:pt x="79597" y="414019"/>
                </a:lnTo>
                <a:lnTo>
                  <a:pt x="77549" y="411479"/>
                </a:lnTo>
                <a:lnTo>
                  <a:pt x="75435" y="408939"/>
                </a:lnTo>
                <a:lnTo>
                  <a:pt x="74047" y="407669"/>
                </a:lnTo>
                <a:lnTo>
                  <a:pt x="72528" y="406399"/>
                </a:lnTo>
                <a:close/>
              </a:path>
              <a:path w="607695" h="1044575">
                <a:moveTo>
                  <a:pt x="105429" y="405129"/>
                </a:moveTo>
                <a:lnTo>
                  <a:pt x="96708" y="405129"/>
                </a:lnTo>
                <a:lnTo>
                  <a:pt x="94660" y="406399"/>
                </a:lnTo>
                <a:lnTo>
                  <a:pt x="93140" y="407669"/>
                </a:lnTo>
                <a:lnTo>
                  <a:pt x="87591" y="414019"/>
                </a:lnTo>
                <a:lnTo>
                  <a:pt x="90035" y="414019"/>
                </a:lnTo>
                <a:lnTo>
                  <a:pt x="91449" y="412784"/>
                </a:lnTo>
                <a:lnTo>
                  <a:pt x="92942" y="410209"/>
                </a:lnTo>
                <a:lnTo>
                  <a:pt x="95056" y="408939"/>
                </a:lnTo>
                <a:lnTo>
                  <a:pt x="97038" y="406399"/>
                </a:lnTo>
                <a:lnTo>
                  <a:pt x="107543" y="406399"/>
                </a:lnTo>
                <a:lnTo>
                  <a:pt x="105429" y="405129"/>
                </a:lnTo>
                <a:close/>
              </a:path>
              <a:path w="607695" h="1044575">
                <a:moveTo>
                  <a:pt x="107543" y="406399"/>
                </a:moveTo>
                <a:lnTo>
                  <a:pt x="105099" y="406399"/>
                </a:lnTo>
                <a:lnTo>
                  <a:pt x="107081" y="408939"/>
                </a:lnTo>
                <a:lnTo>
                  <a:pt x="109195" y="410209"/>
                </a:lnTo>
                <a:lnTo>
                  <a:pt x="110610" y="412682"/>
                </a:lnTo>
                <a:lnTo>
                  <a:pt x="112102" y="414019"/>
                </a:lnTo>
                <a:lnTo>
                  <a:pt x="114612" y="414019"/>
                </a:lnTo>
                <a:lnTo>
                  <a:pt x="112564" y="411479"/>
                </a:lnTo>
                <a:lnTo>
                  <a:pt x="109063" y="407669"/>
                </a:lnTo>
                <a:lnTo>
                  <a:pt x="107543" y="406399"/>
                </a:lnTo>
                <a:close/>
              </a:path>
              <a:path w="607695" h="1044575">
                <a:moveTo>
                  <a:pt x="140510" y="405129"/>
                </a:moveTo>
                <a:lnTo>
                  <a:pt x="122606" y="414019"/>
                </a:lnTo>
                <a:lnTo>
                  <a:pt x="125117" y="414019"/>
                </a:lnTo>
                <a:lnTo>
                  <a:pt x="126531" y="412784"/>
                </a:lnTo>
                <a:lnTo>
                  <a:pt x="128024" y="410209"/>
                </a:lnTo>
                <a:lnTo>
                  <a:pt x="130138" y="408939"/>
                </a:lnTo>
                <a:lnTo>
                  <a:pt x="132120" y="406399"/>
                </a:lnTo>
                <a:lnTo>
                  <a:pt x="142625" y="406399"/>
                </a:lnTo>
                <a:lnTo>
                  <a:pt x="140510" y="405129"/>
                </a:lnTo>
                <a:close/>
              </a:path>
              <a:path w="607695" h="1044575">
                <a:moveTo>
                  <a:pt x="142625" y="406399"/>
                </a:moveTo>
                <a:lnTo>
                  <a:pt x="140180" y="406399"/>
                </a:lnTo>
                <a:lnTo>
                  <a:pt x="142228" y="408939"/>
                </a:lnTo>
                <a:lnTo>
                  <a:pt x="144276" y="410209"/>
                </a:lnTo>
                <a:lnTo>
                  <a:pt x="145691" y="412682"/>
                </a:lnTo>
                <a:lnTo>
                  <a:pt x="147183" y="414019"/>
                </a:lnTo>
                <a:lnTo>
                  <a:pt x="149694" y="414019"/>
                </a:lnTo>
                <a:lnTo>
                  <a:pt x="147646" y="411479"/>
                </a:lnTo>
                <a:lnTo>
                  <a:pt x="144144" y="407669"/>
                </a:lnTo>
                <a:lnTo>
                  <a:pt x="142625" y="406399"/>
                </a:lnTo>
                <a:close/>
              </a:path>
              <a:path w="607695" h="1044575">
                <a:moveTo>
                  <a:pt x="161584" y="410235"/>
                </a:moveTo>
                <a:lnTo>
                  <a:pt x="159670" y="411479"/>
                </a:lnTo>
                <a:lnTo>
                  <a:pt x="157688" y="414019"/>
                </a:lnTo>
                <a:lnTo>
                  <a:pt x="160132" y="414019"/>
                </a:lnTo>
                <a:lnTo>
                  <a:pt x="161465" y="412784"/>
                </a:lnTo>
                <a:lnTo>
                  <a:pt x="161584" y="410235"/>
                </a:lnTo>
                <a:close/>
              </a:path>
              <a:path w="607695" h="1044575">
                <a:moveTo>
                  <a:pt x="429733" y="411480"/>
                </a:moveTo>
                <a:lnTo>
                  <a:pt x="430181" y="414020"/>
                </a:lnTo>
                <a:lnTo>
                  <a:pt x="430408" y="414020"/>
                </a:lnTo>
                <a:lnTo>
                  <a:pt x="429733" y="411480"/>
                </a:lnTo>
                <a:close/>
              </a:path>
              <a:path w="607695" h="1044575">
                <a:moveTo>
                  <a:pt x="455979" y="405130"/>
                </a:moveTo>
                <a:lnTo>
                  <a:pt x="447192" y="405130"/>
                </a:lnTo>
                <a:lnTo>
                  <a:pt x="445078" y="406400"/>
                </a:lnTo>
                <a:lnTo>
                  <a:pt x="443625" y="407670"/>
                </a:lnTo>
                <a:lnTo>
                  <a:pt x="438075" y="414020"/>
                </a:lnTo>
                <a:lnTo>
                  <a:pt x="440586" y="414020"/>
                </a:lnTo>
                <a:lnTo>
                  <a:pt x="442064" y="412784"/>
                </a:lnTo>
                <a:lnTo>
                  <a:pt x="443493" y="410210"/>
                </a:lnTo>
                <a:lnTo>
                  <a:pt x="445673" y="408940"/>
                </a:lnTo>
                <a:lnTo>
                  <a:pt x="447655" y="406400"/>
                </a:lnTo>
                <a:lnTo>
                  <a:pt x="458094" y="406400"/>
                </a:lnTo>
                <a:lnTo>
                  <a:pt x="455979" y="405130"/>
                </a:lnTo>
                <a:close/>
              </a:path>
              <a:path w="607695" h="1044575">
                <a:moveTo>
                  <a:pt x="458094" y="406400"/>
                </a:moveTo>
                <a:lnTo>
                  <a:pt x="455649" y="406400"/>
                </a:lnTo>
                <a:lnTo>
                  <a:pt x="457697" y="408940"/>
                </a:lnTo>
                <a:lnTo>
                  <a:pt x="459745" y="410210"/>
                </a:lnTo>
                <a:lnTo>
                  <a:pt x="462718" y="414020"/>
                </a:lnTo>
                <a:lnTo>
                  <a:pt x="465097" y="414020"/>
                </a:lnTo>
                <a:lnTo>
                  <a:pt x="463115" y="411480"/>
                </a:lnTo>
                <a:lnTo>
                  <a:pt x="461000" y="408940"/>
                </a:lnTo>
                <a:lnTo>
                  <a:pt x="458094" y="406400"/>
                </a:lnTo>
                <a:close/>
              </a:path>
              <a:path w="607695" h="1044575">
                <a:moveTo>
                  <a:pt x="490995" y="405130"/>
                </a:moveTo>
                <a:lnTo>
                  <a:pt x="482274" y="405130"/>
                </a:lnTo>
                <a:lnTo>
                  <a:pt x="480160" y="406400"/>
                </a:lnTo>
                <a:lnTo>
                  <a:pt x="478706" y="407670"/>
                </a:lnTo>
                <a:lnTo>
                  <a:pt x="473157" y="414020"/>
                </a:lnTo>
                <a:lnTo>
                  <a:pt x="475601" y="414020"/>
                </a:lnTo>
                <a:lnTo>
                  <a:pt x="478574" y="410210"/>
                </a:lnTo>
                <a:lnTo>
                  <a:pt x="480688" y="408940"/>
                </a:lnTo>
                <a:lnTo>
                  <a:pt x="482670" y="406400"/>
                </a:lnTo>
                <a:lnTo>
                  <a:pt x="493109" y="406400"/>
                </a:lnTo>
                <a:lnTo>
                  <a:pt x="490995" y="405130"/>
                </a:lnTo>
                <a:close/>
              </a:path>
              <a:path w="607695" h="1044575">
                <a:moveTo>
                  <a:pt x="493109" y="406400"/>
                </a:moveTo>
                <a:lnTo>
                  <a:pt x="490664" y="406400"/>
                </a:lnTo>
                <a:lnTo>
                  <a:pt x="496255" y="412784"/>
                </a:lnTo>
                <a:lnTo>
                  <a:pt x="497734" y="414020"/>
                </a:lnTo>
                <a:lnTo>
                  <a:pt x="500178" y="414020"/>
                </a:lnTo>
                <a:lnTo>
                  <a:pt x="498196" y="411480"/>
                </a:lnTo>
                <a:lnTo>
                  <a:pt x="496016" y="408940"/>
                </a:lnTo>
                <a:lnTo>
                  <a:pt x="494628" y="407670"/>
                </a:lnTo>
                <a:lnTo>
                  <a:pt x="493109" y="406400"/>
                </a:lnTo>
                <a:close/>
              </a:path>
              <a:path w="607695" h="1044575">
                <a:moveTo>
                  <a:pt x="526076" y="405130"/>
                </a:moveTo>
                <a:lnTo>
                  <a:pt x="517289" y="405130"/>
                </a:lnTo>
                <a:lnTo>
                  <a:pt x="515241" y="406400"/>
                </a:lnTo>
                <a:lnTo>
                  <a:pt x="513722" y="407670"/>
                </a:lnTo>
                <a:lnTo>
                  <a:pt x="508172" y="414020"/>
                </a:lnTo>
                <a:lnTo>
                  <a:pt x="510683" y="414020"/>
                </a:lnTo>
                <a:lnTo>
                  <a:pt x="512097" y="412784"/>
                </a:lnTo>
                <a:lnTo>
                  <a:pt x="513590" y="410210"/>
                </a:lnTo>
                <a:lnTo>
                  <a:pt x="515704" y="408940"/>
                </a:lnTo>
                <a:lnTo>
                  <a:pt x="517686" y="406400"/>
                </a:lnTo>
                <a:lnTo>
                  <a:pt x="528190" y="406400"/>
                </a:lnTo>
                <a:lnTo>
                  <a:pt x="526076" y="405130"/>
                </a:lnTo>
                <a:close/>
              </a:path>
              <a:path w="607695" h="1044575">
                <a:moveTo>
                  <a:pt x="528190" y="406400"/>
                </a:moveTo>
                <a:lnTo>
                  <a:pt x="525746" y="406400"/>
                </a:lnTo>
                <a:lnTo>
                  <a:pt x="527728" y="408940"/>
                </a:lnTo>
                <a:lnTo>
                  <a:pt x="529842" y="410210"/>
                </a:lnTo>
                <a:lnTo>
                  <a:pt x="531257" y="412682"/>
                </a:lnTo>
                <a:lnTo>
                  <a:pt x="532749" y="414020"/>
                </a:lnTo>
                <a:lnTo>
                  <a:pt x="535260" y="414020"/>
                </a:lnTo>
                <a:lnTo>
                  <a:pt x="533211" y="411480"/>
                </a:lnTo>
                <a:lnTo>
                  <a:pt x="531097" y="408940"/>
                </a:lnTo>
                <a:lnTo>
                  <a:pt x="529710" y="407670"/>
                </a:lnTo>
                <a:lnTo>
                  <a:pt x="528190" y="406400"/>
                </a:lnTo>
                <a:close/>
              </a:path>
              <a:path w="607695" h="1044575">
                <a:moveTo>
                  <a:pt x="561158" y="405130"/>
                </a:moveTo>
                <a:lnTo>
                  <a:pt x="552371" y="405130"/>
                </a:lnTo>
                <a:lnTo>
                  <a:pt x="550323" y="406400"/>
                </a:lnTo>
                <a:lnTo>
                  <a:pt x="548803" y="407670"/>
                </a:lnTo>
                <a:lnTo>
                  <a:pt x="543254" y="414020"/>
                </a:lnTo>
                <a:lnTo>
                  <a:pt x="545698" y="414020"/>
                </a:lnTo>
                <a:lnTo>
                  <a:pt x="547112" y="412784"/>
                </a:lnTo>
                <a:lnTo>
                  <a:pt x="548605" y="410210"/>
                </a:lnTo>
                <a:lnTo>
                  <a:pt x="550719" y="408940"/>
                </a:lnTo>
                <a:lnTo>
                  <a:pt x="552701" y="406400"/>
                </a:lnTo>
                <a:lnTo>
                  <a:pt x="563206" y="406400"/>
                </a:lnTo>
                <a:lnTo>
                  <a:pt x="561158" y="405130"/>
                </a:lnTo>
                <a:close/>
              </a:path>
              <a:path w="607695" h="1044575">
                <a:moveTo>
                  <a:pt x="563206" y="406400"/>
                </a:moveTo>
                <a:lnTo>
                  <a:pt x="560761" y="406400"/>
                </a:lnTo>
                <a:lnTo>
                  <a:pt x="562743" y="408940"/>
                </a:lnTo>
                <a:lnTo>
                  <a:pt x="564857" y="410210"/>
                </a:lnTo>
                <a:lnTo>
                  <a:pt x="566273" y="412682"/>
                </a:lnTo>
                <a:lnTo>
                  <a:pt x="567764" y="414020"/>
                </a:lnTo>
                <a:lnTo>
                  <a:pt x="570275" y="414020"/>
                </a:lnTo>
                <a:lnTo>
                  <a:pt x="568293" y="411480"/>
                </a:lnTo>
                <a:lnTo>
                  <a:pt x="566179" y="408940"/>
                </a:lnTo>
                <a:lnTo>
                  <a:pt x="564725" y="407670"/>
                </a:lnTo>
                <a:lnTo>
                  <a:pt x="563206" y="406400"/>
                </a:lnTo>
                <a:close/>
              </a:path>
              <a:path w="607695" h="1044575">
                <a:moveTo>
                  <a:pt x="596173" y="405130"/>
                </a:moveTo>
                <a:lnTo>
                  <a:pt x="578269" y="414020"/>
                </a:lnTo>
                <a:lnTo>
                  <a:pt x="580780" y="414020"/>
                </a:lnTo>
                <a:lnTo>
                  <a:pt x="582194" y="412784"/>
                </a:lnTo>
                <a:lnTo>
                  <a:pt x="583687" y="410210"/>
                </a:lnTo>
                <a:lnTo>
                  <a:pt x="585801" y="408940"/>
                </a:lnTo>
                <a:lnTo>
                  <a:pt x="587783" y="406400"/>
                </a:lnTo>
                <a:lnTo>
                  <a:pt x="598287" y="406400"/>
                </a:lnTo>
                <a:lnTo>
                  <a:pt x="596173" y="405130"/>
                </a:lnTo>
                <a:close/>
              </a:path>
              <a:path w="607695" h="1044575">
                <a:moveTo>
                  <a:pt x="598287" y="406400"/>
                </a:moveTo>
                <a:lnTo>
                  <a:pt x="595843" y="406400"/>
                </a:lnTo>
                <a:lnTo>
                  <a:pt x="597891" y="408940"/>
                </a:lnTo>
                <a:lnTo>
                  <a:pt x="599939" y="410210"/>
                </a:lnTo>
                <a:lnTo>
                  <a:pt x="601354" y="412682"/>
                </a:lnTo>
                <a:lnTo>
                  <a:pt x="602846" y="414020"/>
                </a:lnTo>
                <a:lnTo>
                  <a:pt x="604656" y="414020"/>
                </a:lnTo>
                <a:lnTo>
                  <a:pt x="604476" y="412682"/>
                </a:lnTo>
                <a:lnTo>
                  <a:pt x="603308" y="411480"/>
                </a:lnTo>
                <a:lnTo>
                  <a:pt x="601260" y="408940"/>
                </a:lnTo>
                <a:lnTo>
                  <a:pt x="599807" y="407670"/>
                </a:lnTo>
                <a:lnTo>
                  <a:pt x="598287" y="406400"/>
                </a:lnTo>
                <a:close/>
              </a:path>
              <a:path w="607695" h="1044575">
                <a:moveTo>
                  <a:pt x="603798" y="407670"/>
                </a:moveTo>
                <a:lnTo>
                  <a:pt x="604476" y="412682"/>
                </a:lnTo>
                <a:lnTo>
                  <a:pt x="603798" y="407670"/>
                </a:lnTo>
                <a:close/>
              </a:path>
              <a:path w="607695" h="1044575">
                <a:moveTo>
                  <a:pt x="161762" y="406399"/>
                </a:moveTo>
                <a:lnTo>
                  <a:pt x="161584" y="410235"/>
                </a:lnTo>
                <a:lnTo>
                  <a:pt x="161670" y="408939"/>
                </a:lnTo>
                <a:lnTo>
                  <a:pt x="161762" y="406399"/>
                </a:lnTo>
                <a:close/>
              </a:path>
              <a:path w="607695" h="1044575">
                <a:moveTo>
                  <a:pt x="5450" y="401118"/>
                </a:moveTo>
                <a:lnTo>
                  <a:pt x="5232" y="401319"/>
                </a:lnTo>
                <a:lnTo>
                  <a:pt x="3746" y="407669"/>
                </a:lnTo>
                <a:lnTo>
                  <a:pt x="3889" y="407790"/>
                </a:lnTo>
                <a:lnTo>
                  <a:pt x="5450" y="401118"/>
                </a:lnTo>
                <a:close/>
              </a:path>
              <a:path w="607695" h="1044575">
                <a:moveTo>
                  <a:pt x="602370" y="400050"/>
                </a:moveTo>
                <a:lnTo>
                  <a:pt x="602216" y="400198"/>
                </a:lnTo>
                <a:lnTo>
                  <a:pt x="603798" y="407670"/>
                </a:lnTo>
                <a:lnTo>
                  <a:pt x="602370" y="400050"/>
                </a:lnTo>
                <a:close/>
              </a:path>
              <a:path w="607695" h="1044575">
                <a:moveTo>
                  <a:pt x="19965" y="397509"/>
                </a:moveTo>
                <a:lnTo>
                  <a:pt x="17441" y="397509"/>
                </a:lnTo>
                <a:lnTo>
                  <a:pt x="19469" y="400049"/>
                </a:lnTo>
                <a:lnTo>
                  <a:pt x="21550" y="401319"/>
                </a:lnTo>
                <a:lnTo>
                  <a:pt x="22991" y="402589"/>
                </a:lnTo>
                <a:lnTo>
                  <a:pt x="24477" y="405129"/>
                </a:lnTo>
                <a:lnTo>
                  <a:pt x="27001" y="405129"/>
                </a:lnTo>
                <a:lnTo>
                  <a:pt x="22892" y="400049"/>
                </a:lnTo>
                <a:lnTo>
                  <a:pt x="21451" y="398779"/>
                </a:lnTo>
                <a:lnTo>
                  <a:pt x="19965" y="397509"/>
                </a:lnTo>
                <a:close/>
              </a:path>
              <a:path w="607695" h="1044575">
                <a:moveTo>
                  <a:pt x="52840" y="396239"/>
                </a:moveTo>
                <a:lnTo>
                  <a:pt x="35028" y="405129"/>
                </a:lnTo>
                <a:lnTo>
                  <a:pt x="37459" y="405129"/>
                </a:lnTo>
                <a:lnTo>
                  <a:pt x="38955" y="402581"/>
                </a:lnTo>
                <a:lnTo>
                  <a:pt x="40597" y="401118"/>
                </a:lnTo>
                <a:lnTo>
                  <a:pt x="44495" y="397509"/>
                </a:lnTo>
                <a:lnTo>
                  <a:pt x="54954" y="397509"/>
                </a:lnTo>
                <a:lnTo>
                  <a:pt x="52840" y="396239"/>
                </a:lnTo>
                <a:close/>
              </a:path>
              <a:path w="607695" h="1044575">
                <a:moveTo>
                  <a:pt x="54954" y="397509"/>
                </a:moveTo>
                <a:lnTo>
                  <a:pt x="52443" y="397509"/>
                </a:lnTo>
                <a:lnTo>
                  <a:pt x="54491" y="400049"/>
                </a:lnTo>
                <a:lnTo>
                  <a:pt x="56606" y="401319"/>
                </a:lnTo>
                <a:lnTo>
                  <a:pt x="58059" y="402589"/>
                </a:lnTo>
                <a:lnTo>
                  <a:pt x="59579" y="405129"/>
                </a:lnTo>
                <a:lnTo>
                  <a:pt x="61957" y="405129"/>
                </a:lnTo>
                <a:lnTo>
                  <a:pt x="54954" y="397509"/>
                </a:lnTo>
                <a:close/>
              </a:path>
              <a:path w="607695" h="1044575">
                <a:moveTo>
                  <a:pt x="72528" y="388619"/>
                </a:moveTo>
                <a:lnTo>
                  <a:pt x="70083" y="388619"/>
                </a:lnTo>
                <a:lnTo>
                  <a:pt x="75633" y="393699"/>
                </a:lnTo>
                <a:lnTo>
                  <a:pt x="77086" y="394969"/>
                </a:lnTo>
                <a:lnTo>
                  <a:pt x="79134" y="396239"/>
                </a:lnTo>
                <a:lnTo>
                  <a:pt x="77020" y="397509"/>
                </a:lnTo>
                <a:lnTo>
                  <a:pt x="70017" y="405129"/>
                </a:lnTo>
                <a:lnTo>
                  <a:pt x="72462" y="405129"/>
                </a:lnTo>
                <a:lnTo>
                  <a:pt x="73990" y="402581"/>
                </a:lnTo>
                <a:lnTo>
                  <a:pt x="79531" y="397509"/>
                </a:lnTo>
                <a:lnTo>
                  <a:pt x="89969" y="397509"/>
                </a:lnTo>
                <a:lnTo>
                  <a:pt x="87921" y="396239"/>
                </a:lnTo>
                <a:lnTo>
                  <a:pt x="79597" y="396239"/>
                </a:lnTo>
                <a:lnTo>
                  <a:pt x="72528" y="388619"/>
                </a:lnTo>
                <a:close/>
              </a:path>
              <a:path w="607695" h="1044575">
                <a:moveTo>
                  <a:pt x="89969" y="397509"/>
                </a:moveTo>
                <a:lnTo>
                  <a:pt x="87525" y="397509"/>
                </a:lnTo>
                <a:lnTo>
                  <a:pt x="89507" y="400049"/>
                </a:lnTo>
                <a:lnTo>
                  <a:pt x="91687" y="401319"/>
                </a:lnTo>
                <a:lnTo>
                  <a:pt x="93074" y="402589"/>
                </a:lnTo>
                <a:lnTo>
                  <a:pt x="94594" y="405129"/>
                </a:lnTo>
                <a:lnTo>
                  <a:pt x="97038" y="405129"/>
                </a:lnTo>
                <a:lnTo>
                  <a:pt x="95049" y="402581"/>
                </a:lnTo>
                <a:lnTo>
                  <a:pt x="92876" y="400049"/>
                </a:lnTo>
                <a:lnTo>
                  <a:pt x="91489" y="398779"/>
                </a:lnTo>
                <a:lnTo>
                  <a:pt x="89969" y="397509"/>
                </a:lnTo>
                <a:close/>
              </a:path>
              <a:path w="607695" h="1044575">
                <a:moveTo>
                  <a:pt x="107543" y="388619"/>
                </a:moveTo>
                <a:lnTo>
                  <a:pt x="105099" y="388619"/>
                </a:lnTo>
                <a:lnTo>
                  <a:pt x="110648" y="393699"/>
                </a:lnTo>
                <a:lnTo>
                  <a:pt x="112102" y="394969"/>
                </a:lnTo>
                <a:lnTo>
                  <a:pt x="114150" y="396239"/>
                </a:lnTo>
                <a:lnTo>
                  <a:pt x="112102" y="397509"/>
                </a:lnTo>
                <a:lnTo>
                  <a:pt x="110582" y="398779"/>
                </a:lnTo>
                <a:lnTo>
                  <a:pt x="105032" y="405129"/>
                </a:lnTo>
                <a:lnTo>
                  <a:pt x="107543" y="405129"/>
                </a:lnTo>
                <a:lnTo>
                  <a:pt x="109005" y="402581"/>
                </a:lnTo>
                <a:lnTo>
                  <a:pt x="114546" y="397509"/>
                </a:lnTo>
                <a:lnTo>
                  <a:pt x="125051" y="397509"/>
                </a:lnTo>
                <a:lnTo>
                  <a:pt x="123003" y="396239"/>
                </a:lnTo>
                <a:lnTo>
                  <a:pt x="114612" y="396239"/>
                </a:lnTo>
                <a:lnTo>
                  <a:pt x="110516" y="391159"/>
                </a:lnTo>
                <a:lnTo>
                  <a:pt x="109063" y="389889"/>
                </a:lnTo>
                <a:lnTo>
                  <a:pt x="107543" y="388619"/>
                </a:lnTo>
                <a:close/>
              </a:path>
              <a:path w="607695" h="1044575">
                <a:moveTo>
                  <a:pt x="125051" y="397509"/>
                </a:moveTo>
                <a:lnTo>
                  <a:pt x="122606" y="397509"/>
                </a:lnTo>
                <a:lnTo>
                  <a:pt x="126702" y="401319"/>
                </a:lnTo>
                <a:lnTo>
                  <a:pt x="129609" y="405129"/>
                </a:lnTo>
                <a:lnTo>
                  <a:pt x="132120" y="405129"/>
                </a:lnTo>
                <a:lnTo>
                  <a:pt x="130065" y="402581"/>
                </a:lnTo>
                <a:lnTo>
                  <a:pt x="127958" y="400049"/>
                </a:lnTo>
                <a:lnTo>
                  <a:pt x="126570" y="398779"/>
                </a:lnTo>
                <a:lnTo>
                  <a:pt x="125051" y="397509"/>
                </a:lnTo>
                <a:close/>
              </a:path>
              <a:path w="607695" h="1044575">
                <a:moveTo>
                  <a:pt x="142624" y="388619"/>
                </a:moveTo>
                <a:lnTo>
                  <a:pt x="140180" y="388619"/>
                </a:lnTo>
                <a:lnTo>
                  <a:pt x="142228" y="389889"/>
                </a:lnTo>
                <a:lnTo>
                  <a:pt x="145730" y="393699"/>
                </a:lnTo>
                <a:lnTo>
                  <a:pt x="147183" y="394969"/>
                </a:lnTo>
                <a:lnTo>
                  <a:pt x="149231" y="396239"/>
                </a:lnTo>
                <a:lnTo>
                  <a:pt x="147183" y="397509"/>
                </a:lnTo>
                <a:lnTo>
                  <a:pt x="145664" y="398779"/>
                </a:lnTo>
                <a:lnTo>
                  <a:pt x="140114" y="405129"/>
                </a:lnTo>
                <a:lnTo>
                  <a:pt x="142624" y="405129"/>
                </a:lnTo>
                <a:lnTo>
                  <a:pt x="144087" y="402581"/>
                </a:lnTo>
                <a:lnTo>
                  <a:pt x="149628" y="397509"/>
                </a:lnTo>
                <a:lnTo>
                  <a:pt x="160066" y="397509"/>
                </a:lnTo>
                <a:lnTo>
                  <a:pt x="158084" y="396239"/>
                </a:lnTo>
                <a:lnTo>
                  <a:pt x="149694" y="396239"/>
                </a:lnTo>
                <a:lnTo>
                  <a:pt x="145597" y="391159"/>
                </a:lnTo>
                <a:lnTo>
                  <a:pt x="144144" y="389889"/>
                </a:lnTo>
                <a:lnTo>
                  <a:pt x="142624" y="388619"/>
                </a:lnTo>
                <a:close/>
              </a:path>
              <a:path w="607695" h="1044575">
                <a:moveTo>
                  <a:pt x="438538" y="396240"/>
                </a:moveTo>
                <a:lnTo>
                  <a:pt x="425309" y="400198"/>
                </a:lnTo>
                <a:lnTo>
                  <a:pt x="427505" y="405130"/>
                </a:lnTo>
                <a:lnTo>
                  <a:pt x="426076" y="401320"/>
                </a:lnTo>
                <a:lnTo>
                  <a:pt x="428033" y="400050"/>
                </a:lnTo>
                <a:lnTo>
                  <a:pt x="430015" y="397510"/>
                </a:lnTo>
                <a:lnTo>
                  <a:pt x="440520" y="397510"/>
                </a:lnTo>
                <a:lnTo>
                  <a:pt x="438538" y="396240"/>
                </a:lnTo>
                <a:close/>
              </a:path>
              <a:path w="607695" h="1044575">
                <a:moveTo>
                  <a:pt x="440520" y="397510"/>
                </a:moveTo>
                <a:lnTo>
                  <a:pt x="438009" y="397510"/>
                </a:lnTo>
                <a:lnTo>
                  <a:pt x="440057" y="400050"/>
                </a:lnTo>
                <a:lnTo>
                  <a:pt x="443559" y="402590"/>
                </a:lnTo>
                <a:lnTo>
                  <a:pt x="445078" y="405130"/>
                </a:lnTo>
                <a:lnTo>
                  <a:pt x="447589" y="405130"/>
                </a:lnTo>
                <a:lnTo>
                  <a:pt x="443493" y="400050"/>
                </a:lnTo>
                <a:lnTo>
                  <a:pt x="440520" y="397510"/>
                </a:lnTo>
                <a:close/>
              </a:path>
              <a:path w="607695" h="1044575">
                <a:moveTo>
                  <a:pt x="473553" y="396240"/>
                </a:moveTo>
                <a:lnTo>
                  <a:pt x="455583" y="405130"/>
                </a:lnTo>
                <a:lnTo>
                  <a:pt x="458027" y="405130"/>
                </a:lnTo>
                <a:lnTo>
                  <a:pt x="459556" y="402581"/>
                </a:lnTo>
                <a:lnTo>
                  <a:pt x="460934" y="401320"/>
                </a:lnTo>
                <a:lnTo>
                  <a:pt x="463115" y="400050"/>
                </a:lnTo>
                <a:lnTo>
                  <a:pt x="465097" y="397510"/>
                </a:lnTo>
                <a:lnTo>
                  <a:pt x="475601" y="397510"/>
                </a:lnTo>
                <a:lnTo>
                  <a:pt x="473553" y="396240"/>
                </a:lnTo>
                <a:close/>
              </a:path>
              <a:path w="607695" h="1044575">
                <a:moveTo>
                  <a:pt x="475601" y="397510"/>
                </a:moveTo>
                <a:lnTo>
                  <a:pt x="473091" y="397510"/>
                </a:lnTo>
                <a:lnTo>
                  <a:pt x="478640" y="402590"/>
                </a:lnTo>
                <a:lnTo>
                  <a:pt x="480160" y="405130"/>
                </a:lnTo>
                <a:lnTo>
                  <a:pt x="482604" y="405130"/>
                </a:lnTo>
                <a:lnTo>
                  <a:pt x="480615" y="402581"/>
                </a:lnTo>
                <a:lnTo>
                  <a:pt x="478508" y="400050"/>
                </a:lnTo>
                <a:lnTo>
                  <a:pt x="475601" y="397510"/>
                </a:lnTo>
                <a:close/>
              </a:path>
              <a:path w="607695" h="1044575">
                <a:moveTo>
                  <a:pt x="508569" y="396240"/>
                </a:moveTo>
                <a:lnTo>
                  <a:pt x="490664" y="405130"/>
                </a:lnTo>
                <a:lnTo>
                  <a:pt x="493043" y="405130"/>
                </a:lnTo>
                <a:lnTo>
                  <a:pt x="494571" y="402581"/>
                </a:lnTo>
                <a:lnTo>
                  <a:pt x="500112" y="397510"/>
                </a:lnTo>
                <a:lnTo>
                  <a:pt x="510617" y="397510"/>
                </a:lnTo>
                <a:lnTo>
                  <a:pt x="508569" y="396240"/>
                </a:lnTo>
                <a:close/>
              </a:path>
              <a:path w="607695" h="1044575">
                <a:moveTo>
                  <a:pt x="510617" y="397510"/>
                </a:moveTo>
                <a:lnTo>
                  <a:pt x="508106" y="397510"/>
                </a:lnTo>
                <a:lnTo>
                  <a:pt x="510154" y="400050"/>
                </a:lnTo>
                <a:lnTo>
                  <a:pt x="512268" y="401320"/>
                </a:lnTo>
                <a:lnTo>
                  <a:pt x="513656" y="402590"/>
                </a:lnTo>
                <a:lnTo>
                  <a:pt x="515175" y="405130"/>
                </a:lnTo>
                <a:lnTo>
                  <a:pt x="517620" y="405130"/>
                </a:lnTo>
                <a:lnTo>
                  <a:pt x="515631" y="402581"/>
                </a:lnTo>
                <a:lnTo>
                  <a:pt x="513524" y="400050"/>
                </a:lnTo>
                <a:lnTo>
                  <a:pt x="510617" y="397510"/>
                </a:lnTo>
                <a:close/>
              </a:path>
              <a:path w="607695" h="1044575">
                <a:moveTo>
                  <a:pt x="543584" y="396240"/>
                </a:moveTo>
                <a:lnTo>
                  <a:pt x="534863" y="396240"/>
                </a:lnTo>
                <a:lnTo>
                  <a:pt x="532749" y="397510"/>
                </a:lnTo>
                <a:lnTo>
                  <a:pt x="529842" y="400050"/>
                </a:lnTo>
                <a:lnTo>
                  <a:pt x="525680" y="405130"/>
                </a:lnTo>
                <a:lnTo>
                  <a:pt x="528124" y="405130"/>
                </a:lnTo>
                <a:lnTo>
                  <a:pt x="529653" y="402581"/>
                </a:lnTo>
                <a:lnTo>
                  <a:pt x="535193" y="397510"/>
                </a:lnTo>
                <a:lnTo>
                  <a:pt x="545698" y="397510"/>
                </a:lnTo>
                <a:lnTo>
                  <a:pt x="543584" y="396240"/>
                </a:lnTo>
                <a:close/>
              </a:path>
              <a:path w="607695" h="1044575">
                <a:moveTo>
                  <a:pt x="545698" y="397510"/>
                </a:moveTo>
                <a:lnTo>
                  <a:pt x="543188" y="397510"/>
                </a:lnTo>
                <a:lnTo>
                  <a:pt x="545236" y="400050"/>
                </a:lnTo>
                <a:lnTo>
                  <a:pt x="547350" y="401320"/>
                </a:lnTo>
                <a:lnTo>
                  <a:pt x="548737" y="402590"/>
                </a:lnTo>
                <a:lnTo>
                  <a:pt x="550257" y="405130"/>
                </a:lnTo>
                <a:lnTo>
                  <a:pt x="552701" y="405130"/>
                </a:lnTo>
                <a:lnTo>
                  <a:pt x="550712" y="402581"/>
                </a:lnTo>
                <a:lnTo>
                  <a:pt x="548605" y="400050"/>
                </a:lnTo>
                <a:lnTo>
                  <a:pt x="545698" y="397510"/>
                </a:lnTo>
                <a:close/>
              </a:path>
              <a:path w="607695" h="1044575">
                <a:moveTo>
                  <a:pt x="578665" y="396240"/>
                </a:moveTo>
                <a:lnTo>
                  <a:pt x="569879" y="396240"/>
                </a:lnTo>
                <a:lnTo>
                  <a:pt x="567764" y="397510"/>
                </a:lnTo>
                <a:lnTo>
                  <a:pt x="564857" y="400050"/>
                </a:lnTo>
                <a:lnTo>
                  <a:pt x="560761" y="405130"/>
                </a:lnTo>
                <a:lnTo>
                  <a:pt x="563206" y="405130"/>
                </a:lnTo>
                <a:lnTo>
                  <a:pt x="564734" y="402581"/>
                </a:lnTo>
                <a:lnTo>
                  <a:pt x="570275" y="397510"/>
                </a:lnTo>
                <a:lnTo>
                  <a:pt x="580780" y="397510"/>
                </a:lnTo>
                <a:lnTo>
                  <a:pt x="578665" y="396240"/>
                </a:lnTo>
                <a:close/>
              </a:path>
              <a:path w="607695" h="1044575">
                <a:moveTo>
                  <a:pt x="580780" y="397510"/>
                </a:moveTo>
                <a:lnTo>
                  <a:pt x="578269" y="397510"/>
                </a:lnTo>
                <a:lnTo>
                  <a:pt x="580251" y="400050"/>
                </a:lnTo>
                <a:lnTo>
                  <a:pt x="582431" y="401320"/>
                </a:lnTo>
                <a:lnTo>
                  <a:pt x="583819" y="402590"/>
                </a:lnTo>
                <a:lnTo>
                  <a:pt x="585338" y="405130"/>
                </a:lnTo>
                <a:lnTo>
                  <a:pt x="587783" y="405130"/>
                </a:lnTo>
                <a:lnTo>
                  <a:pt x="585794" y="402581"/>
                </a:lnTo>
                <a:lnTo>
                  <a:pt x="583687" y="400050"/>
                </a:lnTo>
                <a:lnTo>
                  <a:pt x="580780" y="397510"/>
                </a:lnTo>
                <a:close/>
              </a:path>
              <a:path w="607695" h="1044575">
                <a:moveTo>
                  <a:pt x="601915" y="398780"/>
                </a:moveTo>
                <a:lnTo>
                  <a:pt x="601392" y="398780"/>
                </a:lnTo>
                <a:lnTo>
                  <a:pt x="599939" y="400050"/>
                </a:lnTo>
                <a:lnTo>
                  <a:pt x="597825" y="402590"/>
                </a:lnTo>
                <a:lnTo>
                  <a:pt x="595843" y="405130"/>
                </a:lnTo>
                <a:lnTo>
                  <a:pt x="598287" y="405130"/>
                </a:lnTo>
                <a:lnTo>
                  <a:pt x="599749" y="402581"/>
                </a:lnTo>
                <a:lnTo>
                  <a:pt x="602216" y="400198"/>
                </a:lnTo>
                <a:lnTo>
                  <a:pt x="601915" y="398780"/>
                </a:lnTo>
                <a:close/>
              </a:path>
              <a:path w="607695" h="1044575">
                <a:moveTo>
                  <a:pt x="160066" y="397509"/>
                </a:moveTo>
                <a:lnTo>
                  <a:pt x="157622" y="397509"/>
                </a:lnTo>
                <a:lnTo>
                  <a:pt x="159670" y="400049"/>
                </a:lnTo>
                <a:lnTo>
                  <a:pt x="161784" y="401319"/>
                </a:lnTo>
                <a:lnTo>
                  <a:pt x="162930" y="402581"/>
                </a:lnTo>
                <a:lnTo>
                  <a:pt x="163316" y="401319"/>
                </a:lnTo>
                <a:lnTo>
                  <a:pt x="163361" y="401118"/>
                </a:lnTo>
                <a:lnTo>
                  <a:pt x="161586" y="398779"/>
                </a:lnTo>
                <a:lnTo>
                  <a:pt x="160066" y="397509"/>
                </a:lnTo>
                <a:close/>
              </a:path>
              <a:path w="607695" h="1044575">
                <a:moveTo>
                  <a:pt x="167353" y="388619"/>
                </a:moveTo>
                <a:lnTo>
                  <a:pt x="167199" y="388621"/>
                </a:lnTo>
                <a:lnTo>
                  <a:pt x="163373" y="401134"/>
                </a:lnTo>
                <a:lnTo>
                  <a:pt x="163513" y="401319"/>
                </a:lnTo>
                <a:lnTo>
                  <a:pt x="167353" y="388619"/>
                </a:lnTo>
                <a:close/>
              </a:path>
              <a:path w="607695" h="1044575">
                <a:moveTo>
                  <a:pt x="17884" y="396239"/>
                </a:moveTo>
                <a:lnTo>
                  <a:pt x="9064" y="396239"/>
                </a:lnTo>
                <a:lnTo>
                  <a:pt x="6983" y="397509"/>
                </a:lnTo>
                <a:lnTo>
                  <a:pt x="6003" y="398779"/>
                </a:lnTo>
                <a:lnTo>
                  <a:pt x="5450" y="401118"/>
                </a:lnTo>
                <a:lnTo>
                  <a:pt x="9361" y="397509"/>
                </a:lnTo>
                <a:lnTo>
                  <a:pt x="19965" y="397509"/>
                </a:lnTo>
                <a:lnTo>
                  <a:pt x="17884" y="396239"/>
                </a:lnTo>
                <a:close/>
              </a:path>
              <a:path w="607695" h="1044575">
                <a:moveTo>
                  <a:pt x="416197" y="379730"/>
                </a:moveTo>
                <a:lnTo>
                  <a:pt x="425243" y="400050"/>
                </a:lnTo>
                <a:lnTo>
                  <a:pt x="420242" y="388620"/>
                </a:lnTo>
                <a:lnTo>
                  <a:pt x="423012" y="388620"/>
                </a:lnTo>
                <a:lnTo>
                  <a:pt x="420898" y="387350"/>
                </a:lnTo>
                <a:lnTo>
                  <a:pt x="422946" y="386080"/>
                </a:lnTo>
                <a:lnTo>
                  <a:pt x="419445" y="386080"/>
                </a:lnTo>
                <a:lnTo>
                  <a:pt x="416197" y="379730"/>
                </a:lnTo>
                <a:close/>
              </a:path>
              <a:path w="607695" h="1044575">
                <a:moveTo>
                  <a:pt x="600803" y="393526"/>
                </a:moveTo>
                <a:lnTo>
                  <a:pt x="601915" y="398780"/>
                </a:lnTo>
                <a:lnTo>
                  <a:pt x="600942" y="393700"/>
                </a:lnTo>
                <a:lnTo>
                  <a:pt x="600803" y="393526"/>
                </a:lnTo>
                <a:close/>
              </a:path>
              <a:path w="607695" h="1044575">
                <a:moveTo>
                  <a:pt x="6727" y="394969"/>
                </a:moveTo>
                <a:lnTo>
                  <a:pt x="6030" y="398639"/>
                </a:lnTo>
                <a:lnTo>
                  <a:pt x="6802" y="395340"/>
                </a:lnTo>
                <a:lnTo>
                  <a:pt x="6727" y="394969"/>
                </a:lnTo>
                <a:close/>
              </a:path>
              <a:path w="607695" h="1044575">
                <a:moveTo>
                  <a:pt x="9860" y="382269"/>
                </a:moveTo>
                <a:lnTo>
                  <a:pt x="6802" y="395340"/>
                </a:lnTo>
                <a:lnTo>
                  <a:pt x="6983" y="396239"/>
                </a:lnTo>
                <a:lnTo>
                  <a:pt x="9361" y="396239"/>
                </a:lnTo>
                <a:lnTo>
                  <a:pt x="7196" y="393699"/>
                </a:lnTo>
                <a:lnTo>
                  <a:pt x="9860" y="382269"/>
                </a:lnTo>
                <a:close/>
              </a:path>
              <a:path w="607695" h="1044575">
                <a:moveTo>
                  <a:pt x="19965" y="379729"/>
                </a:moveTo>
                <a:lnTo>
                  <a:pt x="17441" y="379729"/>
                </a:lnTo>
                <a:lnTo>
                  <a:pt x="19469" y="380999"/>
                </a:lnTo>
                <a:lnTo>
                  <a:pt x="21550" y="383539"/>
                </a:lnTo>
                <a:lnTo>
                  <a:pt x="24477" y="386079"/>
                </a:lnTo>
                <a:lnTo>
                  <a:pt x="26558" y="387349"/>
                </a:lnTo>
                <a:lnTo>
                  <a:pt x="24476" y="388621"/>
                </a:lnTo>
                <a:lnTo>
                  <a:pt x="19423" y="393699"/>
                </a:lnTo>
                <a:lnTo>
                  <a:pt x="17441" y="396239"/>
                </a:lnTo>
                <a:lnTo>
                  <a:pt x="19965" y="396239"/>
                </a:lnTo>
                <a:lnTo>
                  <a:pt x="21451" y="393699"/>
                </a:lnTo>
                <a:lnTo>
                  <a:pt x="24920" y="389889"/>
                </a:lnTo>
                <a:lnTo>
                  <a:pt x="26955" y="388619"/>
                </a:lnTo>
                <a:lnTo>
                  <a:pt x="37506" y="388619"/>
                </a:lnTo>
                <a:lnTo>
                  <a:pt x="35378" y="387349"/>
                </a:lnTo>
                <a:lnTo>
                  <a:pt x="37459" y="386079"/>
                </a:lnTo>
                <a:lnTo>
                  <a:pt x="27001" y="386079"/>
                </a:lnTo>
                <a:lnTo>
                  <a:pt x="22892" y="382269"/>
                </a:lnTo>
                <a:lnTo>
                  <a:pt x="21451" y="380999"/>
                </a:lnTo>
                <a:lnTo>
                  <a:pt x="19965" y="379729"/>
                </a:lnTo>
                <a:close/>
              </a:path>
              <a:path w="607695" h="1044575">
                <a:moveTo>
                  <a:pt x="37506" y="388619"/>
                </a:moveTo>
                <a:lnTo>
                  <a:pt x="34982" y="388619"/>
                </a:lnTo>
                <a:lnTo>
                  <a:pt x="39144" y="392429"/>
                </a:lnTo>
                <a:lnTo>
                  <a:pt x="40578" y="393699"/>
                </a:lnTo>
                <a:lnTo>
                  <a:pt x="42064" y="396239"/>
                </a:lnTo>
                <a:lnTo>
                  <a:pt x="44542" y="396239"/>
                </a:lnTo>
                <a:lnTo>
                  <a:pt x="40432" y="391159"/>
                </a:lnTo>
                <a:lnTo>
                  <a:pt x="38992" y="389889"/>
                </a:lnTo>
                <a:lnTo>
                  <a:pt x="37506" y="388619"/>
                </a:lnTo>
                <a:close/>
              </a:path>
              <a:path w="607695" h="1044575">
                <a:moveTo>
                  <a:pt x="54954" y="379729"/>
                </a:moveTo>
                <a:lnTo>
                  <a:pt x="52443" y="379729"/>
                </a:lnTo>
                <a:lnTo>
                  <a:pt x="54491" y="380999"/>
                </a:lnTo>
                <a:lnTo>
                  <a:pt x="56606" y="383539"/>
                </a:lnTo>
                <a:lnTo>
                  <a:pt x="59579" y="386079"/>
                </a:lnTo>
                <a:lnTo>
                  <a:pt x="61693" y="387349"/>
                </a:lnTo>
                <a:lnTo>
                  <a:pt x="59577" y="388621"/>
                </a:lnTo>
                <a:lnTo>
                  <a:pt x="56672" y="391159"/>
                </a:lnTo>
                <a:lnTo>
                  <a:pt x="54557" y="393699"/>
                </a:lnTo>
                <a:lnTo>
                  <a:pt x="52575" y="396239"/>
                </a:lnTo>
                <a:lnTo>
                  <a:pt x="54954" y="396239"/>
                </a:lnTo>
                <a:lnTo>
                  <a:pt x="59975" y="389889"/>
                </a:lnTo>
                <a:lnTo>
                  <a:pt x="62023" y="388619"/>
                </a:lnTo>
                <a:lnTo>
                  <a:pt x="72528" y="388619"/>
                </a:lnTo>
                <a:lnTo>
                  <a:pt x="70413" y="387349"/>
                </a:lnTo>
                <a:lnTo>
                  <a:pt x="72462" y="386079"/>
                </a:lnTo>
                <a:lnTo>
                  <a:pt x="61957" y="386079"/>
                </a:lnTo>
                <a:lnTo>
                  <a:pt x="54954" y="379729"/>
                </a:lnTo>
                <a:close/>
              </a:path>
              <a:path w="607695" h="1044575">
                <a:moveTo>
                  <a:pt x="89969" y="379729"/>
                </a:moveTo>
                <a:lnTo>
                  <a:pt x="87525" y="379729"/>
                </a:lnTo>
                <a:lnTo>
                  <a:pt x="89507" y="380999"/>
                </a:lnTo>
                <a:lnTo>
                  <a:pt x="91687" y="383539"/>
                </a:lnTo>
                <a:lnTo>
                  <a:pt x="93074" y="384809"/>
                </a:lnTo>
                <a:lnTo>
                  <a:pt x="94594" y="386079"/>
                </a:lnTo>
                <a:lnTo>
                  <a:pt x="96708" y="387349"/>
                </a:lnTo>
                <a:lnTo>
                  <a:pt x="94658" y="388621"/>
                </a:lnTo>
                <a:lnTo>
                  <a:pt x="91687" y="391159"/>
                </a:lnTo>
                <a:lnTo>
                  <a:pt x="89573" y="393699"/>
                </a:lnTo>
                <a:lnTo>
                  <a:pt x="87591" y="396239"/>
                </a:lnTo>
                <a:lnTo>
                  <a:pt x="90035" y="396239"/>
                </a:lnTo>
                <a:lnTo>
                  <a:pt x="97038" y="388619"/>
                </a:lnTo>
                <a:lnTo>
                  <a:pt x="107543" y="388619"/>
                </a:lnTo>
                <a:lnTo>
                  <a:pt x="105429" y="387349"/>
                </a:lnTo>
                <a:lnTo>
                  <a:pt x="107543" y="386079"/>
                </a:lnTo>
                <a:lnTo>
                  <a:pt x="97038" y="386079"/>
                </a:lnTo>
                <a:lnTo>
                  <a:pt x="95056" y="384809"/>
                </a:lnTo>
                <a:lnTo>
                  <a:pt x="92876" y="382269"/>
                </a:lnTo>
                <a:lnTo>
                  <a:pt x="91489" y="380999"/>
                </a:lnTo>
                <a:lnTo>
                  <a:pt x="89969" y="379729"/>
                </a:lnTo>
                <a:close/>
              </a:path>
              <a:path w="607695" h="1044575">
                <a:moveTo>
                  <a:pt x="125051" y="379729"/>
                </a:moveTo>
                <a:lnTo>
                  <a:pt x="122606" y="379729"/>
                </a:lnTo>
                <a:lnTo>
                  <a:pt x="126702" y="383539"/>
                </a:lnTo>
                <a:lnTo>
                  <a:pt x="129609" y="386079"/>
                </a:lnTo>
                <a:lnTo>
                  <a:pt x="131723" y="387349"/>
                </a:lnTo>
                <a:lnTo>
                  <a:pt x="129674" y="388621"/>
                </a:lnTo>
                <a:lnTo>
                  <a:pt x="128156" y="389889"/>
                </a:lnTo>
                <a:lnTo>
                  <a:pt x="126768" y="391159"/>
                </a:lnTo>
                <a:lnTo>
                  <a:pt x="124588" y="393699"/>
                </a:lnTo>
                <a:lnTo>
                  <a:pt x="122606" y="396239"/>
                </a:lnTo>
                <a:lnTo>
                  <a:pt x="125117" y="396239"/>
                </a:lnTo>
                <a:lnTo>
                  <a:pt x="132120" y="388619"/>
                </a:lnTo>
                <a:lnTo>
                  <a:pt x="142624" y="388619"/>
                </a:lnTo>
                <a:lnTo>
                  <a:pt x="140510" y="387349"/>
                </a:lnTo>
                <a:lnTo>
                  <a:pt x="142624" y="386079"/>
                </a:lnTo>
                <a:lnTo>
                  <a:pt x="132120" y="386079"/>
                </a:lnTo>
                <a:lnTo>
                  <a:pt x="130072" y="384809"/>
                </a:lnTo>
                <a:lnTo>
                  <a:pt x="127958" y="382269"/>
                </a:lnTo>
                <a:lnTo>
                  <a:pt x="126570" y="380999"/>
                </a:lnTo>
                <a:lnTo>
                  <a:pt x="125051" y="379729"/>
                </a:lnTo>
                <a:close/>
              </a:path>
              <a:path w="607695" h="1044575">
                <a:moveTo>
                  <a:pt x="160066" y="379729"/>
                </a:moveTo>
                <a:lnTo>
                  <a:pt x="157622" y="379729"/>
                </a:lnTo>
                <a:lnTo>
                  <a:pt x="159670" y="380999"/>
                </a:lnTo>
                <a:lnTo>
                  <a:pt x="161784" y="383539"/>
                </a:lnTo>
                <a:lnTo>
                  <a:pt x="164691" y="386079"/>
                </a:lnTo>
                <a:lnTo>
                  <a:pt x="166805" y="387349"/>
                </a:lnTo>
                <a:lnTo>
                  <a:pt x="164755" y="388621"/>
                </a:lnTo>
                <a:lnTo>
                  <a:pt x="163237" y="389889"/>
                </a:lnTo>
                <a:lnTo>
                  <a:pt x="161850" y="391159"/>
                </a:lnTo>
                <a:lnTo>
                  <a:pt x="159670" y="393699"/>
                </a:lnTo>
                <a:lnTo>
                  <a:pt x="157688" y="396239"/>
                </a:lnTo>
                <a:lnTo>
                  <a:pt x="160132" y="396239"/>
                </a:lnTo>
                <a:lnTo>
                  <a:pt x="161652" y="393699"/>
                </a:lnTo>
                <a:lnTo>
                  <a:pt x="163039" y="392429"/>
                </a:lnTo>
                <a:lnTo>
                  <a:pt x="165219" y="389889"/>
                </a:lnTo>
                <a:lnTo>
                  <a:pt x="167200" y="388619"/>
                </a:lnTo>
                <a:lnTo>
                  <a:pt x="167976" y="386079"/>
                </a:lnTo>
                <a:lnTo>
                  <a:pt x="167135" y="386079"/>
                </a:lnTo>
                <a:lnTo>
                  <a:pt x="165087" y="384809"/>
                </a:lnTo>
                <a:lnTo>
                  <a:pt x="161586" y="380999"/>
                </a:lnTo>
                <a:lnTo>
                  <a:pt x="160066" y="379729"/>
                </a:lnTo>
                <a:close/>
              </a:path>
              <a:path w="607695" h="1044575">
                <a:moveTo>
                  <a:pt x="423012" y="388620"/>
                </a:moveTo>
                <a:lnTo>
                  <a:pt x="420568" y="388620"/>
                </a:lnTo>
                <a:lnTo>
                  <a:pt x="422616" y="389890"/>
                </a:lnTo>
                <a:lnTo>
                  <a:pt x="424664" y="392430"/>
                </a:lnTo>
                <a:lnTo>
                  <a:pt x="427637" y="396240"/>
                </a:lnTo>
                <a:lnTo>
                  <a:pt x="430081" y="396240"/>
                </a:lnTo>
                <a:lnTo>
                  <a:pt x="425919" y="391160"/>
                </a:lnTo>
                <a:lnTo>
                  <a:pt x="423012" y="388620"/>
                </a:lnTo>
                <a:close/>
              </a:path>
              <a:path w="607695" h="1044575">
                <a:moveTo>
                  <a:pt x="440520" y="379730"/>
                </a:moveTo>
                <a:lnTo>
                  <a:pt x="438009" y="379730"/>
                </a:lnTo>
                <a:lnTo>
                  <a:pt x="440057" y="381000"/>
                </a:lnTo>
                <a:lnTo>
                  <a:pt x="442105" y="383540"/>
                </a:lnTo>
                <a:lnTo>
                  <a:pt x="445078" y="386080"/>
                </a:lnTo>
                <a:lnTo>
                  <a:pt x="447192" y="387350"/>
                </a:lnTo>
                <a:lnTo>
                  <a:pt x="445077" y="388621"/>
                </a:lnTo>
                <a:lnTo>
                  <a:pt x="442171" y="391160"/>
                </a:lnTo>
                <a:lnTo>
                  <a:pt x="440057" y="393700"/>
                </a:lnTo>
                <a:lnTo>
                  <a:pt x="438075" y="396240"/>
                </a:lnTo>
                <a:lnTo>
                  <a:pt x="440586" y="396240"/>
                </a:lnTo>
                <a:lnTo>
                  <a:pt x="443493" y="392430"/>
                </a:lnTo>
                <a:lnTo>
                  <a:pt x="445673" y="389890"/>
                </a:lnTo>
                <a:lnTo>
                  <a:pt x="447655" y="388620"/>
                </a:lnTo>
                <a:lnTo>
                  <a:pt x="458094" y="388620"/>
                </a:lnTo>
                <a:lnTo>
                  <a:pt x="455979" y="387350"/>
                </a:lnTo>
                <a:lnTo>
                  <a:pt x="458027" y="386080"/>
                </a:lnTo>
                <a:lnTo>
                  <a:pt x="447589" y="386080"/>
                </a:lnTo>
                <a:lnTo>
                  <a:pt x="445541" y="384810"/>
                </a:lnTo>
                <a:lnTo>
                  <a:pt x="442039" y="381000"/>
                </a:lnTo>
                <a:lnTo>
                  <a:pt x="440520" y="379730"/>
                </a:lnTo>
                <a:close/>
              </a:path>
              <a:path w="607695" h="1044575">
                <a:moveTo>
                  <a:pt x="458094" y="388620"/>
                </a:moveTo>
                <a:lnTo>
                  <a:pt x="455649" y="388620"/>
                </a:lnTo>
                <a:lnTo>
                  <a:pt x="457697" y="389890"/>
                </a:lnTo>
                <a:lnTo>
                  <a:pt x="459745" y="392430"/>
                </a:lnTo>
                <a:lnTo>
                  <a:pt x="462718" y="396240"/>
                </a:lnTo>
                <a:lnTo>
                  <a:pt x="465097" y="396240"/>
                </a:lnTo>
                <a:lnTo>
                  <a:pt x="463115" y="393700"/>
                </a:lnTo>
                <a:lnTo>
                  <a:pt x="461000" y="391160"/>
                </a:lnTo>
                <a:lnTo>
                  <a:pt x="458094" y="388620"/>
                </a:lnTo>
                <a:close/>
              </a:path>
              <a:path w="607695" h="1044575">
                <a:moveTo>
                  <a:pt x="475601" y="379730"/>
                </a:moveTo>
                <a:lnTo>
                  <a:pt x="473091" y="379730"/>
                </a:lnTo>
                <a:lnTo>
                  <a:pt x="475073" y="381000"/>
                </a:lnTo>
                <a:lnTo>
                  <a:pt x="477187" y="383540"/>
                </a:lnTo>
                <a:lnTo>
                  <a:pt x="480160" y="386080"/>
                </a:lnTo>
                <a:lnTo>
                  <a:pt x="482274" y="387350"/>
                </a:lnTo>
                <a:lnTo>
                  <a:pt x="480158" y="388621"/>
                </a:lnTo>
                <a:lnTo>
                  <a:pt x="477253" y="391160"/>
                </a:lnTo>
                <a:lnTo>
                  <a:pt x="475139" y="393700"/>
                </a:lnTo>
                <a:lnTo>
                  <a:pt x="473157" y="396240"/>
                </a:lnTo>
                <a:lnTo>
                  <a:pt x="475601" y="396240"/>
                </a:lnTo>
                <a:lnTo>
                  <a:pt x="477121" y="393700"/>
                </a:lnTo>
                <a:lnTo>
                  <a:pt x="478574" y="392430"/>
                </a:lnTo>
                <a:lnTo>
                  <a:pt x="480688" y="389890"/>
                </a:lnTo>
                <a:lnTo>
                  <a:pt x="482670" y="388620"/>
                </a:lnTo>
                <a:lnTo>
                  <a:pt x="493109" y="388620"/>
                </a:lnTo>
                <a:lnTo>
                  <a:pt x="490995" y="387350"/>
                </a:lnTo>
                <a:lnTo>
                  <a:pt x="493043" y="386080"/>
                </a:lnTo>
                <a:lnTo>
                  <a:pt x="482604" y="386080"/>
                </a:lnTo>
                <a:lnTo>
                  <a:pt x="477055" y="381000"/>
                </a:lnTo>
                <a:lnTo>
                  <a:pt x="475601" y="379730"/>
                </a:lnTo>
                <a:close/>
              </a:path>
              <a:path w="607695" h="1044575">
                <a:moveTo>
                  <a:pt x="493109" y="388620"/>
                </a:moveTo>
                <a:lnTo>
                  <a:pt x="490664" y="388620"/>
                </a:lnTo>
                <a:lnTo>
                  <a:pt x="496214" y="393700"/>
                </a:lnTo>
                <a:lnTo>
                  <a:pt x="497734" y="396240"/>
                </a:lnTo>
                <a:lnTo>
                  <a:pt x="500178" y="396240"/>
                </a:lnTo>
                <a:lnTo>
                  <a:pt x="498196" y="393700"/>
                </a:lnTo>
                <a:lnTo>
                  <a:pt x="496016" y="391160"/>
                </a:lnTo>
                <a:lnTo>
                  <a:pt x="493109" y="388620"/>
                </a:lnTo>
                <a:close/>
              </a:path>
              <a:path w="607695" h="1044575">
                <a:moveTo>
                  <a:pt x="510617" y="379730"/>
                </a:moveTo>
                <a:lnTo>
                  <a:pt x="508106" y="379730"/>
                </a:lnTo>
                <a:lnTo>
                  <a:pt x="513656" y="384810"/>
                </a:lnTo>
                <a:lnTo>
                  <a:pt x="515175" y="386080"/>
                </a:lnTo>
                <a:lnTo>
                  <a:pt x="517289" y="387350"/>
                </a:lnTo>
                <a:lnTo>
                  <a:pt x="515240" y="388621"/>
                </a:lnTo>
                <a:lnTo>
                  <a:pt x="512268" y="391160"/>
                </a:lnTo>
                <a:lnTo>
                  <a:pt x="510154" y="393700"/>
                </a:lnTo>
                <a:lnTo>
                  <a:pt x="508172" y="396240"/>
                </a:lnTo>
                <a:lnTo>
                  <a:pt x="510683" y="396240"/>
                </a:lnTo>
                <a:lnTo>
                  <a:pt x="512136" y="393700"/>
                </a:lnTo>
                <a:lnTo>
                  <a:pt x="513590" y="392430"/>
                </a:lnTo>
                <a:lnTo>
                  <a:pt x="515704" y="389890"/>
                </a:lnTo>
                <a:lnTo>
                  <a:pt x="517686" y="388620"/>
                </a:lnTo>
                <a:lnTo>
                  <a:pt x="528190" y="388620"/>
                </a:lnTo>
                <a:lnTo>
                  <a:pt x="526076" y="387350"/>
                </a:lnTo>
                <a:lnTo>
                  <a:pt x="528124" y="386080"/>
                </a:lnTo>
                <a:lnTo>
                  <a:pt x="517620" y="386080"/>
                </a:lnTo>
                <a:lnTo>
                  <a:pt x="512070" y="381000"/>
                </a:lnTo>
                <a:lnTo>
                  <a:pt x="510617" y="379730"/>
                </a:lnTo>
                <a:close/>
              </a:path>
              <a:path w="607695" h="1044575">
                <a:moveTo>
                  <a:pt x="528190" y="388620"/>
                </a:moveTo>
                <a:lnTo>
                  <a:pt x="525746" y="388620"/>
                </a:lnTo>
                <a:lnTo>
                  <a:pt x="527728" y="389890"/>
                </a:lnTo>
                <a:lnTo>
                  <a:pt x="529842" y="392430"/>
                </a:lnTo>
                <a:lnTo>
                  <a:pt x="531296" y="393700"/>
                </a:lnTo>
                <a:lnTo>
                  <a:pt x="532749" y="396240"/>
                </a:lnTo>
                <a:lnTo>
                  <a:pt x="535260" y="396240"/>
                </a:lnTo>
                <a:lnTo>
                  <a:pt x="531097" y="391160"/>
                </a:lnTo>
                <a:lnTo>
                  <a:pt x="528190" y="388620"/>
                </a:lnTo>
                <a:close/>
              </a:path>
              <a:path w="607695" h="1044575">
                <a:moveTo>
                  <a:pt x="545698" y="379730"/>
                </a:moveTo>
                <a:lnTo>
                  <a:pt x="543188" y="379730"/>
                </a:lnTo>
                <a:lnTo>
                  <a:pt x="548737" y="384810"/>
                </a:lnTo>
                <a:lnTo>
                  <a:pt x="550257" y="386080"/>
                </a:lnTo>
                <a:lnTo>
                  <a:pt x="552371" y="387350"/>
                </a:lnTo>
                <a:lnTo>
                  <a:pt x="550321" y="388621"/>
                </a:lnTo>
                <a:lnTo>
                  <a:pt x="547350" y="391160"/>
                </a:lnTo>
                <a:lnTo>
                  <a:pt x="545236" y="393700"/>
                </a:lnTo>
                <a:lnTo>
                  <a:pt x="543254" y="396240"/>
                </a:lnTo>
                <a:lnTo>
                  <a:pt x="545698" y="396240"/>
                </a:lnTo>
                <a:lnTo>
                  <a:pt x="547152" y="393700"/>
                </a:lnTo>
                <a:lnTo>
                  <a:pt x="548605" y="392430"/>
                </a:lnTo>
                <a:lnTo>
                  <a:pt x="550719" y="389890"/>
                </a:lnTo>
                <a:lnTo>
                  <a:pt x="552701" y="388620"/>
                </a:lnTo>
                <a:lnTo>
                  <a:pt x="563206" y="388620"/>
                </a:lnTo>
                <a:lnTo>
                  <a:pt x="561158" y="387350"/>
                </a:lnTo>
                <a:lnTo>
                  <a:pt x="563206" y="386080"/>
                </a:lnTo>
                <a:lnTo>
                  <a:pt x="552701" y="386080"/>
                </a:lnTo>
                <a:lnTo>
                  <a:pt x="545698" y="379730"/>
                </a:lnTo>
                <a:close/>
              </a:path>
              <a:path w="607695" h="1044575">
                <a:moveTo>
                  <a:pt x="563206" y="388620"/>
                </a:moveTo>
                <a:lnTo>
                  <a:pt x="560761" y="388620"/>
                </a:lnTo>
                <a:lnTo>
                  <a:pt x="562743" y="389890"/>
                </a:lnTo>
                <a:lnTo>
                  <a:pt x="564857" y="392430"/>
                </a:lnTo>
                <a:lnTo>
                  <a:pt x="566311" y="393700"/>
                </a:lnTo>
                <a:lnTo>
                  <a:pt x="567764" y="396240"/>
                </a:lnTo>
                <a:lnTo>
                  <a:pt x="570275" y="396240"/>
                </a:lnTo>
                <a:lnTo>
                  <a:pt x="568293" y="393700"/>
                </a:lnTo>
                <a:lnTo>
                  <a:pt x="566179" y="391160"/>
                </a:lnTo>
                <a:lnTo>
                  <a:pt x="564725" y="389890"/>
                </a:lnTo>
                <a:lnTo>
                  <a:pt x="563206" y="388620"/>
                </a:lnTo>
                <a:close/>
              </a:path>
              <a:path w="607695" h="1044575">
                <a:moveTo>
                  <a:pt x="580780" y="379730"/>
                </a:moveTo>
                <a:lnTo>
                  <a:pt x="578269" y="379730"/>
                </a:lnTo>
                <a:lnTo>
                  <a:pt x="580251" y="381000"/>
                </a:lnTo>
                <a:lnTo>
                  <a:pt x="582431" y="383540"/>
                </a:lnTo>
                <a:lnTo>
                  <a:pt x="583819" y="384810"/>
                </a:lnTo>
                <a:lnTo>
                  <a:pt x="585338" y="386080"/>
                </a:lnTo>
                <a:lnTo>
                  <a:pt x="587386" y="387350"/>
                </a:lnTo>
                <a:lnTo>
                  <a:pt x="585337" y="388621"/>
                </a:lnTo>
                <a:lnTo>
                  <a:pt x="583819" y="389890"/>
                </a:lnTo>
                <a:lnTo>
                  <a:pt x="582431" y="391160"/>
                </a:lnTo>
                <a:lnTo>
                  <a:pt x="580251" y="393700"/>
                </a:lnTo>
                <a:lnTo>
                  <a:pt x="578269" y="396240"/>
                </a:lnTo>
                <a:lnTo>
                  <a:pt x="580780" y="396240"/>
                </a:lnTo>
                <a:lnTo>
                  <a:pt x="582233" y="393700"/>
                </a:lnTo>
                <a:lnTo>
                  <a:pt x="583687" y="392430"/>
                </a:lnTo>
                <a:lnTo>
                  <a:pt x="585801" y="389890"/>
                </a:lnTo>
                <a:lnTo>
                  <a:pt x="587783" y="388620"/>
                </a:lnTo>
                <a:lnTo>
                  <a:pt x="598287" y="388620"/>
                </a:lnTo>
                <a:lnTo>
                  <a:pt x="596173" y="387350"/>
                </a:lnTo>
                <a:lnTo>
                  <a:pt x="598287" y="386080"/>
                </a:lnTo>
                <a:lnTo>
                  <a:pt x="587783" y="386080"/>
                </a:lnTo>
                <a:lnTo>
                  <a:pt x="580780" y="379730"/>
                </a:lnTo>
                <a:close/>
              </a:path>
              <a:path w="607695" h="1044575">
                <a:moveTo>
                  <a:pt x="598287" y="388620"/>
                </a:moveTo>
                <a:lnTo>
                  <a:pt x="595843" y="388620"/>
                </a:lnTo>
                <a:lnTo>
                  <a:pt x="597891" y="389890"/>
                </a:lnTo>
                <a:lnTo>
                  <a:pt x="600803" y="393526"/>
                </a:lnTo>
                <a:lnTo>
                  <a:pt x="599998" y="389725"/>
                </a:lnTo>
                <a:lnTo>
                  <a:pt x="598287" y="388620"/>
                </a:lnTo>
                <a:close/>
              </a:path>
              <a:path w="607695" h="1044575">
                <a:moveTo>
                  <a:pt x="599239" y="386080"/>
                </a:moveTo>
                <a:lnTo>
                  <a:pt x="599998" y="389725"/>
                </a:lnTo>
                <a:lnTo>
                  <a:pt x="600253" y="389890"/>
                </a:lnTo>
                <a:lnTo>
                  <a:pt x="599239" y="386080"/>
                </a:lnTo>
                <a:close/>
              </a:path>
              <a:path w="607695" h="1044575">
                <a:moveTo>
                  <a:pt x="37506" y="370839"/>
                </a:moveTo>
                <a:lnTo>
                  <a:pt x="44145" y="378459"/>
                </a:lnTo>
                <a:lnTo>
                  <a:pt x="42064" y="379729"/>
                </a:lnTo>
                <a:lnTo>
                  <a:pt x="40578" y="380999"/>
                </a:lnTo>
                <a:lnTo>
                  <a:pt x="39144" y="382269"/>
                </a:lnTo>
                <a:lnTo>
                  <a:pt x="35028" y="386079"/>
                </a:lnTo>
                <a:lnTo>
                  <a:pt x="37459" y="386079"/>
                </a:lnTo>
                <a:lnTo>
                  <a:pt x="42513" y="380999"/>
                </a:lnTo>
                <a:lnTo>
                  <a:pt x="44495" y="379729"/>
                </a:lnTo>
                <a:lnTo>
                  <a:pt x="54954" y="379729"/>
                </a:lnTo>
                <a:lnTo>
                  <a:pt x="52840" y="378459"/>
                </a:lnTo>
                <a:lnTo>
                  <a:pt x="54954" y="377189"/>
                </a:lnTo>
                <a:lnTo>
                  <a:pt x="44542" y="377189"/>
                </a:lnTo>
                <a:lnTo>
                  <a:pt x="42513" y="375919"/>
                </a:lnTo>
                <a:lnTo>
                  <a:pt x="38992" y="372109"/>
                </a:lnTo>
                <a:lnTo>
                  <a:pt x="37506" y="370839"/>
                </a:lnTo>
                <a:close/>
              </a:path>
              <a:path w="607695" h="1044575">
                <a:moveTo>
                  <a:pt x="72528" y="370839"/>
                </a:moveTo>
                <a:lnTo>
                  <a:pt x="70083" y="370839"/>
                </a:lnTo>
                <a:lnTo>
                  <a:pt x="75633" y="375919"/>
                </a:lnTo>
                <a:lnTo>
                  <a:pt x="77086" y="377189"/>
                </a:lnTo>
                <a:lnTo>
                  <a:pt x="79134" y="378459"/>
                </a:lnTo>
                <a:lnTo>
                  <a:pt x="77020" y="379729"/>
                </a:lnTo>
                <a:lnTo>
                  <a:pt x="70017" y="386079"/>
                </a:lnTo>
                <a:lnTo>
                  <a:pt x="72462" y="386079"/>
                </a:lnTo>
                <a:lnTo>
                  <a:pt x="75435" y="383539"/>
                </a:lnTo>
                <a:lnTo>
                  <a:pt x="77549" y="380999"/>
                </a:lnTo>
                <a:lnTo>
                  <a:pt x="79531" y="379729"/>
                </a:lnTo>
                <a:lnTo>
                  <a:pt x="89969" y="379729"/>
                </a:lnTo>
                <a:lnTo>
                  <a:pt x="87921" y="378459"/>
                </a:lnTo>
                <a:lnTo>
                  <a:pt x="90035" y="377189"/>
                </a:lnTo>
                <a:lnTo>
                  <a:pt x="79597" y="377189"/>
                </a:lnTo>
                <a:lnTo>
                  <a:pt x="77549" y="375919"/>
                </a:lnTo>
                <a:lnTo>
                  <a:pt x="75435" y="373379"/>
                </a:lnTo>
                <a:lnTo>
                  <a:pt x="74047" y="372109"/>
                </a:lnTo>
                <a:lnTo>
                  <a:pt x="72528" y="370839"/>
                </a:lnTo>
                <a:close/>
              </a:path>
              <a:path w="607695" h="1044575">
                <a:moveTo>
                  <a:pt x="107543" y="370839"/>
                </a:moveTo>
                <a:lnTo>
                  <a:pt x="105099" y="370839"/>
                </a:lnTo>
                <a:lnTo>
                  <a:pt x="110648" y="375919"/>
                </a:lnTo>
                <a:lnTo>
                  <a:pt x="112102" y="377189"/>
                </a:lnTo>
                <a:lnTo>
                  <a:pt x="114150" y="378459"/>
                </a:lnTo>
                <a:lnTo>
                  <a:pt x="112102" y="379729"/>
                </a:lnTo>
                <a:lnTo>
                  <a:pt x="110582" y="380999"/>
                </a:lnTo>
                <a:lnTo>
                  <a:pt x="105032" y="386079"/>
                </a:lnTo>
                <a:lnTo>
                  <a:pt x="107543" y="386079"/>
                </a:lnTo>
                <a:lnTo>
                  <a:pt x="110450" y="383539"/>
                </a:lnTo>
                <a:lnTo>
                  <a:pt x="112564" y="380999"/>
                </a:lnTo>
                <a:lnTo>
                  <a:pt x="114546" y="379729"/>
                </a:lnTo>
                <a:lnTo>
                  <a:pt x="125051" y="379729"/>
                </a:lnTo>
                <a:lnTo>
                  <a:pt x="123003" y="378459"/>
                </a:lnTo>
                <a:lnTo>
                  <a:pt x="125117" y="377189"/>
                </a:lnTo>
                <a:lnTo>
                  <a:pt x="114612" y="377189"/>
                </a:lnTo>
                <a:lnTo>
                  <a:pt x="112564" y="375919"/>
                </a:lnTo>
                <a:lnTo>
                  <a:pt x="109063" y="372109"/>
                </a:lnTo>
                <a:lnTo>
                  <a:pt x="107543" y="370839"/>
                </a:lnTo>
                <a:close/>
              </a:path>
              <a:path w="607695" h="1044575">
                <a:moveTo>
                  <a:pt x="142624" y="370839"/>
                </a:moveTo>
                <a:lnTo>
                  <a:pt x="140180" y="370839"/>
                </a:lnTo>
                <a:lnTo>
                  <a:pt x="142228" y="372109"/>
                </a:lnTo>
                <a:lnTo>
                  <a:pt x="147183" y="377189"/>
                </a:lnTo>
                <a:lnTo>
                  <a:pt x="149231" y="378459"/>
                </a:lnTo>
                <a:lnTo>
                  <a:pt x="147183" y="379729"/>
                </a:lnTo>
                <a:lnTo>
                  <a:pt x="145664" y="380999"/>
                </a:lnTo>
                <a:lnTo>
                  <a:pt x="140114" y="386079"/>
                </a:lnTo>
                <a:lnTo>
                  <a:pt x="142624" y="386079"/>
                </a:lnTo>
                <a:lnTo>
                  <a:pt x="145531" y="383539"/>
                </a:lnTo>
                <a:lnTo>
                  <a:pt x="147646" y="380999"/>
                </a:lnTo>
                <a:lnTo>
                  <a:pt x="149628" y="379729"/>
                </a:lnTo>
                <a:lnTo>
                  <a:pt x="160066" y="379729"/>
                </a:lnTo>
                <a:lnTo>
                  <a:pt x="158084" y="378459"/>
                </a:lnTo>
                <a:lnTo>
                  <a:pt x="160132" y="377189"/>
                </a:lnTo>
                <a:lnTo>
                  <a:pt x="149694" y="377189"/>
                </a:lnTo>
                <a:lnTo>
                  <a:pt x="147646" y="375919"/>
                </a:lnTo>
                <a:lnTo>
                  <a:pt x="144144" y="372109"/>
                </a:lnTo>
                <a:lnTo>
                  <a:pt x="142624" y="370839"/>
                </a:lnTo>
                <a:close/>
              </a:path>
              <a:path w="607695" h="1044575">
                <a:moveTo>
                  <a:pt x="169918" y="379729"/>
                </a:moveTo>
                <a:lnTo>
                  <a:pt x="167897" y="386079"/>
                </a:lnTo>
                <a:lnTo>
                  <a:pt x="169918" y="379729"/>
                </a:lnTo>
                <a:close/>
              </a:path>
              <a:path w="607695" h="1044575">
                <a:moveTo>
                  <a:pt x="405438" y="360680"/>
                </a:moveTo>
                <a:lnTo>
                  <a:pt x="403060" y="360680"/>
                </a:lnTo>
                <a:lnTo>
                  <a:pt x="407156" y="365760"/>
                </a:lnTo>
                <a:lnTo>
                  <a:pt x="410063" y="368300"/>
                </a:lnTo>
                <a:lnTo>
                  <a:pt x="412177" y="369570"/>
                </a:lnTo>
                <a:lnTo>
                  <a:pt x="410129" y="370840"/>
                </a:lnTo>
                <a:lnTo>
                  <a:pt x="420568" y="370840"/>
                </a:lnTo>
                <a:lnTo>
                  <a:pt x="422616" y="372110"/>
                </a:lnTo>
                <a:lnTo>
                  <a:pt x="426117" y="375920"/>
                </a:lnTo>
                <a:lnTo>
                  <a:pt x="427637" y="377190"/>
                </a:lnTo>
                <a:lnTo>
                  <a:pt x="429619" y="378460"/>
                </a:lnTo>
                <a:lnTo>
                  <a:pt x="427571" y="379730"/>
                </a:lnTo>
                <a:lnTo>
                  <a:pt x="426051" y="381000"/>
                </a:lnTo>
                <a:lnTo>
                  <a:pt x="424664" y="382270"/>
                </a:lnTo>
                <a:lnTo>
                  <a:pt x="422550" y="384810"/>
                </a:lnTo>
                <a:lnTo>
                  <a:pt x="420501" y="386080"/>
                </a:lnTo>
                <a:lnTo>
                  <a:pt x="422946" y="386080"/>
                </a:lnTo>
                <a:lnTo>
                  <a:pt x="424465" y="384810"/>
                </a:lnTo>
                <a:lnTo>
                  <a:pt x="425853" y="383540"/>
                </a:lnTo>
                <a:lnTo>
                  <a:pt x="428033" y="381000"/>
                </a:lnTo>
                <a:lnTo>
                  <a:pt x="430015" y="379730"/>
                </a:lnTo>
                <a:lnTo>
                  <a:pt x="440520" y="379730"/>
                </a:lnTo>
                <a:lnTo>
                  <a:pt x="438538" y="378460"/>
                </a:lnTo>
                <a:lnTo>
                  <a:pt x="440586" y="377190"/>
                </a:lnTo>
                <a:lnTo>
                  <a:pt x="430081" y="377190"/>
                </a:lnTo>
                <a:lnTo>
                  <a:pt x="425919" y="373380"/>
                </a:lnTo>
                <a:lnTo>
                  <a:pt x="423012" y="370840"/>
                </a:lnTo>
                <a:lnTo>
                  <a:pt x="420898" y="369570"/>
                </a:lnTo>
                <a:lnTo>
                  <a:pt x="422946" y="368300"/>
                </a:lnTo>
                <a:lnTo>
                  <a:pt x="412507" y="368300"/>
                </a:lnTo>
                <a:lnTo>
                  <a:pt x="410459" y="365760"/>
                </a:lnTo>
                <a:lnTo>
                  <a:pt x="408411" y="364490"/>
                </a:lnTo>
                <a:lnTo>
                  <a:pt x="405438" y="360680"/>
                </a:lnTo>
                <a:close/>
              </a:path>
              <a:path w="607695" h="1044575">
                <a:moveTo>
                  <a:pt x="458093" y="370840"/>
                </a:moveTo>
                <a:lnTo>
                  <a:pt x="455649" y="370840"/>
                </a:lnTo>
                <a:lnTo>
                  <a:pt x="457697" y="372110"/>
                </a:lnTo>
                <a:lnTo>
                  <a:pt x="461199" y="375920"/>
                </a:lnTo>
                <a:lnTo>
                  <a:pt x="462718" y="377190"/>
                </a:lnTo>
                <a:lnTo>
                  <a:pt x="464700" y="378460"/>
                </a:lnTo>
                <a:lnTo>
                  <a:pt x="462652" y="379730"/>
                </a:lnTo>
                <a:lnTo>
                  <a:pt x="461133" y="381000"/>
                </a:lnTo>
                <a:lnTo>
                  <a:pt x="459745" y="382270"/>
                </a:lnTo>
                <a:lnTo>
                  <a:pt x="457565" y="384810"/>
                </a:lnTo>
                <a:lnTo>
                  <a:pt x="455583" y="386080"/>
                </a:lnTo>
                <a:lnTo>
                  <a:pt x="458027" y="386080"/>
                </a:lnTo>
                <a:lnTo>
                  <a:pt x="459547" y="384810"/>
                </a:lnTo>
                <a:lnTo>
                  <a:pt x="460934" y="383540"/>
                </a:lnTo>
                <a:lnTo>
                  <a:pt x="463115" y="381000"/>
                </a:lnTo>
                <a:lnTo>
                  <a:pt x="465097" y="379730"/>
                </a:lnTo>
                <a:lnTo>
                  <a:pt x="475601" y="379730"/>
                </a:lnTo>
                <a:lnTo>
                  <a:pt x="473553" y="378460"/>
                </a:lnTo>
                <a:lnTo>
                  <a:pt x="475601" y="377190"/>
                </a:lnTo>
                <a:lnTo>
                  <a:pt x="465097" y="377190"/>
                </a:lnTo>
                <a:lnTo>
                  <a:pt x="463115" y="375920"/>
                </a:lnTo>
                <a:lnTo>
                  <a:pt x="461000" y="373380"/>
                </a:lnTo>
                <a:lnTo>
                  <a:pt x="458093" y="370840"/>
                </a:lnTo>
                <a:close/>
              </a:path>
              <a:path w="607695" h="1044575">
                <a:moveTo>
                  <a:pt x="493109" y="370840"/>
                </a:moveTo>
                <a:lnTo>
                  <a:pt x="490664" y="370840"/>
                </a:lnTo>
                <a:lnTo>
                  <a:pt x="492713" y="372110"/>
                </a:lnTo>
                <a:lnTo>
                  <a:pt x="494827" y="374650"/>
                </a:lnTo>
                <a:lnTo>
                  <a:pt x="496214" y="375920"/>
                </a:lnTo>
                <a:lnTo>
                  <a:pt x="497734" y="377190"/>
                </a:lnTo>
                <a:lnTo>
                  <a:pt x="499782" y="378460"/>
                </a:lnTo>
                <a:lnTo>
                  <a:pt x="497668" y="379730"/>
                </a:lnTo>
                <a:lnTo>
                  <a:pt x="494761" y="382270"/>
                </a:lnTo>
                <a:lnTo>
                  <a:pt x="492646" y="384810"/>
                </a:lnTo>
                <a:lnTo>
                  <a:pt x="490664" y="386080"/>
                </a:lnTo>
                <a:lnTo>
                  <a:pt x="493043" y="386080"/>
                </a:lnTo>
                <a:lnTo>
                  <a:pt x="496016" y="383540"/>
                </a:lnTo>
                <a:lnTo>
                  <a:pt x="498130" y="381000"/>
                </a:lnTo>
                <a:lnTo>
                  <a:pt x="500112" y="379730"/>
                </a:lnTo>
                <a:lnTo>
                  <a:pt x="510617" y="379730"/>
                </a:lnTo>
                <a:lnTo>
                  <a:pt x="508569" y="378460"/>
                </a:lnTo>
                <a:lnTo>
                  <a:pt x="510683" y="377190"/>
                </a:lnTo>
                <a:lnTo>
                  <a:pt x="500178" y="377190"/>
                </a:lnTo>
                <a:lnTo>
                  <a:pt x="498196" y="375920"/>
                </a:lnTo>
                <a:lnTo>
                  <a:pt x="496016" y="373380"/>
                </a:lnTo>
                <a:lnTo>
                  <a:pt x="494628" y="372110"/>
                </a:lnTo>
                <a:lnTo>
                  <a:pt x="493109" y="370840"/>
                </a:lnTo>
                <a:close/>
              </a:path>
              <a:path w="607695" h="1044575">
                <a:moveTo>
                  <a:pt x="528190" y="370840"/>
                </a:moveTo>
                <a:lnTo>
                  <a:pt x="525746" y="370840"/>
                </a:lnTo>
                <a:lnTo>
                  <a:pt x="532749" y="377190"/>
                </a:lnTo>
                <a:lnTo>
                  <a:pt x="534863" y="378460"/>
                </a:lnTo>
                <a:lnTo>
                  <a:pt x="532749" y="379730"/>
                </a:lnTo>
                <a:lnTo>
                  <a:pt x="529842" y="382270"/>
                </a:lnTo>
                <a:lnTo>
                  <a:pt x="527728" y="384810"/>
                </a:lnTo>
                <a:lnTo>
                  <a:pt x="525680" y="386080"/>
                </a:lnTo>
                <a:lnTo>
                  <a:pt x="528124" y="386080"/>
                </a:lnTo>
                <a:lnTo>
                  <a:pt x="531097" y="383540"/>
                </a:lnTo>
                <a:lnTo>
                  <a:pt x="533211" y="381000"/>
                </a:lnTo>
                <a:lnTo>
                  <a:pt x="535193" y="379730"/>
                </a:lnTo>
                <a:lnTo>
                  <a:pt x="545698" y="379730"/>
                </a:lnTo>
                <a:lnTo>
                  <a:pt x="543584" y="378460"/>
                </a:lnTo>
                <a:lnTo>
                  <a:pt x="545698" y="377190"/>
                </a:lnTo>
                <a:lnTo>
                  <a:pt x="535260" y="377190"/>
                </a:lnTo>
                <a:lnTo>
                  <a:pt x="529710" y="372110"/>
                </a:lnTo>
                <a:lnTo>
                  <a:pt x="528190" y="370840"/>
                </a:lnTo>
                <a:close/>
              </a:path>
              <a:path w="607695" h="1044575">
                <a:moveTo>
                  <a:pt x="563206" y="370840"/>
                </a:moveTo>
                <a:lnTo>
                  <a:pt x="560761" y="370840"/>
                </a:lnTo>
                <a:lnTo>
                  <a:pt x="567764" y="377190"/>
                </a:lnTo>
                <a:lnTo>
                  <a:pt x="569879" y="378460"/>
                </a:lnTo>
                <a:lnTo>
                  <a:pt x="567764" y="379730"/>
                </a:lnTo>
                <a:lnTo>
                  <a:pt x="564857" y="382270"/>
                </a:lnTo>
                <a:lnTo>
                  <a:pt x="562809" y="384810"/>
                </a:lnTo>
                <a:lnTo>
                  <a:pt x="560761" y="386080"/>
                </a:lnTo>
                <a:lnTo>
                  <a:pt x="563206" y="386080"/>
                </a:lnTo>
                <a:lnTo>
                  <a:pt x="566179" y="383540"/>
                </a:lnTo>
                <a:lnTo>
                  <a:pt x="568293" y="381000"/>
                </a:lnTo>
                <a:lnTo>
                  <a:pt x="570275" y="379730"/>
                </a:lnTo>
                <a:lnTo>
                  <a:pt x="580780" y="379730"/>
                </a:lnTo>
                <a:lnTo>
                  <a:pt x="578665" y="378460"/>
                </a:lnTo>
                <a:lnTo>
                  <a:pt x="580780" y="377190"/>
                </a:lnTo>
                <a:lnTo>
                  <a:pt x="570275" y="377190"/>
                </a:lnTo>
                <a:lnTo>
                  <a:pt x="568293" y="375920"/>
                </a:lnTo>
                <a:lnTo>
                  <a:pt x="566179" y="373380"/>
                </a:lnTo>
                <a:lnTo>
                  <a:pt x="563206" y="370840"/>
                </a:lnTo>
                <a:close/>
              </a:path>
              <a:path w="607695" h="1044575">
                <a:moveTo>
                  <a:pt x="598714" y="383663"/>
                </a:moveTo>
                <a:lnTo>
                  <a:pt x="597825" y="384810"/>
                </a:lnTo>
                <a:lnTo>
                  <a:pt x="595843" y="386080"/>
                </a:lnTo>
                <a:lnTo>
                  <a:pt x="599226" y="386080"/>
                </a:lnTo>
                <a:lnTo>
                  <a:pt x="598714" y="383663"/>
                </a:lnTo>
                <a:close/>
              </a:path>
              <a:path w="607695" h="1044575">
                <a:moveTo>
                  <a:pt x="594927" y="370840"/>
                </a:moveTo>
                <a:lnTo>
                  <a:pt x="598419" y="382270"/>
                </a:lnTo>
                <a:lnTo>
                  <a:pt x="598714" y="383663"/>
                </a:lnTo>
                <a:lnTo>
                  <a:pt x="594927" y="370840"/>
                </a:lnTo>
                <a:close/>
              </a:path>
              <a:path w="607695" h="1044575">
                <a:moveTo>
                  <a:pt x="19965" y="360679"/>
                </a:moveTo>
                <a:lnTo>
                  <a:pt x="17441" y="360679"/>
                </a:lnTo>
                <a:lnTo>
                  <a:pt x="19469" y="363219"/>
                </a:lnTo>
                <a:lnTo>
                  <a:pt x="21550" y="365759"/>
                </a:lnTo>
                <a:lnTo>
                  <a:pt x="22991" y="367029"/>
                </a:lnTo>
                <a:lnTo>
                  <a:pt x="24477" y="368299"/>
                </a:lnTo>
                <a:lnTo>
                  <a:pt x="26558" y="369569"/>
                </a:lnTo>
                <a:lnTo>
                  <a:pt x="24477" y="370839"/>
                </a:lnTo>
                <a:lnTo>
                  <a:pt x="22991" y="372109"/>
                </a:lnTo>
                <a:lnTo>
                  <a:pt x="21550" y="373379"/>
                </a:lnTo>
                <a:lnTo>
                  <a:pt x="17441" y="377189"/>
                </a:lnTo>
                <a:lnTo>
                  <a:pt x="11628" y="377189"/>
                </a:lnTo>
                <a:lnTo>
                  <a:pt x="9860" y="382269"/>
                </a:lnTo>
                <a:lnTo>
                  <a:pt x="10852" y="379729"/>
                </a:lnTo>
                <a:lnTo>
                  <a:pt x="19965" y="379729"/>
                </a:lnTo>
                <a:lnTo>
                  <a:pt x="17884" y="378459"/>
                </a:lnTo>
                <a:lnTo>
                  <a:pt x="19965" y="377189"/>
                </a:lnTo>
                <a:lnTo>
                  <a:pt x="21451" y="375919"/>
                </a:lnTo>
                <a:lnTo>
                  <a:pt x="24920" y="372109"/>
                </a:lnTo>
                <a:lnTo>
                  <a:pt x="26955" y="370839"/>
                </a:lnTo>
                <a:lnTo>
                  <a:pt x="37506" y="370839"/>
                </a:lnTo>
                <a:lnTo>
                  <a:pt x="35378" y="369569"/>
                </a:lnTo>
                <a:lnTo>
                  <a:pt x="37459" y="368299"/>
                </a:lnTo>
                <a:lnTo>
                  <a:pt x="27001" y="368299"/>
                </a:lnTo>
                <a:lnTo>
                  <a:pt x="25019" y="365759"/>
                </a:lnTo>
                <a:lnTo>
                  <a:pt x="19965" y="360679"/>
                </a:lnTo>
                <a:close/>
              </a:path>
              <a:path w="607695" h="1044575">
                <a:moveTo>
                  <a:pt x="175725" y="370839"/>
                </a:moveTo>
                <a:lnTo>
                  <a:pt x="169918" y="379729"/>
                </a:lnTo>
                <a:lnTo>
                  <a:pt x="175725" y="370839"/>
                </a:lnTo>
                <a:close/>
              </a:path>
              <a:path w="607695" h="1044575">
                <a:moveTo>
                  <a:pt x="399377" y="356870"/>
                </a:moveTo>
                <a:lnTo>
                  <a:pt x="416197" y="379730"/>
                </a:lnTo>
                <a:lnTo>
                  <a:pt x="410852" y="372110"/>
                </a:lnTo>
                <a:lnTo>
                  <a:pt x="412573" y="370840"/>
                </a:lnTo>
                <a:lnTo>
                  <a:pt x="409814" y="370840"/>
                </a:lnTo>
                <a:lnTo>
                  <a:pt x="402891" y="360680"/>
                </a:lnTo>
                <a:lnTo>
                  <a:pt x="403456" y="360680"/>
                </a:lnTo>
                <a:lnTo>
                  <a:pt x="405504" y="359410"/>
                </a:lnTo>
                <a:lnTo>
                  <a:pt x="401580" y="359410"/>
                </a:lnTo>
                <a:lnTo>
                  <a:pt x="399377" y="356870"/>
                </a:lnTo>
                <a:close/>
              </a:path>
              <a:path w="607695" h="1044575">
                <a:moveTo>
                  <a:pt x="17375" y="360679"/>
                </a:moveTo>
                <a:lnTo>
                  <a:pt x="17120" y="360679"/>
                </a:lnTo>
                <a:lnTo>
                  <a:pt x="11470" y="377189"/>
                </a:lnTo>
                <a:lnTo>
                  <a:pt x="11628" y="377189"/>
                </a:lnTo>
                <a:lnTo>
                  <a:pt x="17375" y="360679"/>
                </a:lnTo>
                <a:close/>
              </a:path>
              <a:path w="607695" h="1044575">
                <a:moveTo>
                  <a:pt x="54954" y="360679"/>
                </a:moveTo>
                <a:lnTo>
                  <a:pt x="52443" y="360679"/>
                </a:lnTo>
                <a:lnTo>
                  <a:pt x="54491" y="363219"/>
                </a:lnTo>
                <a:lnTo>
                  <a:pt x="56605" y="365759"/>
                </a:lnTo>
                <a:lnTo>
                  <a:pt x="58059" y="367029"/>
                </a:lnTo>
                <a:lnTo>
                  <a:pt x="59578" y="368299"/>
                </a:lnTo>
                <a:lnTo>
                  <a:pt x="61693" y="369569"/>
                </a:lnTo>
                <a:lnTo>
                  <a:pt x="59578" y="370839"/>
                </a:lnTo>
                <a:lnTo>
                  <a:pt x="58125" y="372109"/>
                </a:lnTo>
                <a:lnTo>
                  <a:pt x="52575" y="377189"/>
                </a:lnTo>
                <a:lnTo>
                  <a:pt x="54954" y="377189"/>
                </a:lnTo>
                <a:lnTo>
                  <a:pt x="59975" y="372109"/>
                </a:lnTo>
                <a:lnTo>
                  <a:pt x="62023" y="370839"/>
                </a:lnTo>
                <a:lnTo>
                  <a:pt x="72528" y="370839"/>
                </a:lnTo>
                <a:lnTo>
                  <a:pt x="70413" y="369569"/>
                </a:lnTo>
                <a:lnTo>
                  <a:pt x="72462" y="368299"/>
                </a:lnTo>
                <a:lnTo>
                  <a:pt x="61957" y="368299"/>
                </a:lnTo>
                <a:lnTo>
                  <a:pt x="59975" y="365759"/>
                </a:lnTo>
                <a:lnTo>
                  <a:pt x="57861" y="364489"/>
                </a:lnTo>
                <a:lnTo>
                  <a:pt x="56407" y="363219"/>
                </a:lnTo>
                <a:lnTo>
                  <a:pt x="54954" y="360679"/>
                </a:lnTo>
                <a:close/>
              </a:path>
              <a:path w="607695" h="1044575">
                <a:moveTo>
                  <a:pt x="89969" y="360679"/>
                </a:moveTo>
                <a:lnTo>
                  <a:pt x="87525" y="360679"/>
                </a:lnTo>
                <a:lnTo>
                  <a:pt x="89507" y="363219"/>
                </a:lnTo>
                <a:lnTo>
                  <a:pt x="91687" y="365759"/>
                </a:lnTo>
                <a:lnTo>
                  <a:pt x="93074" y="367029"/>
                </a:lnTo>
                <a:lnTo>
                  <a:pt x="94594" y="368299"/>
                </a:lnTo>
                <a:lnTo>
                  <a:pt x="96708" y="369569"/>
                </a:lnTo>
                <a:lnTo>
                  <a:pt x="94660" y="370839"/>
                </a:lnTo>
                <a:lnTo>
                  <a:pt x="93140" y="372109"/>
                </a:lnTo>
                <a:lnTo>
                  <a:pt x="87591" y="377189"/>
                </a:lnTo>
                <a:lnTo>
                  <a:pt x="90035" y="377189"/>
                </a:lnTo>
                <a:lnTo>
                  <a:pt x="97038" y="370839"/>
                </a:lnTo>
                <a:lnTo>
                  <a:pt x="107543" y="370839"/>
                </a:lnTo>
                <a:lnTo>
                  <a:pt x="105429" y="369569"/>
                </a:lnTo>
                <a:lnTo>
                  <a:pt x="107543" y="368299"/>
                </a:lnTo>
                <a:lnTo>
                  <a:pt x="97038" y="368299"/>
                </a:lnTo>
                <a:lnTo>
                  <a:pt x="95056" y="365759"/>
                </a:lnTo>
                <a:lnTo>
                  <a:pt x="92876" y="364489"/>
                </a:lnTo>
                <a:lnTo>
                  <a:pt x="91489" y="363219"/>
                </a:lnTo>
                <a:lnTo>
                  <a:pt x="89969" y="360679"/>
                </a:lnTo>
                <a:close/>
              </a:path>
              <a:path w="607695" h="1044575">
                <a:moveTo>
                  <a:pt x="125051" y="360679"/>
                </a:moveTo>
                <a:lnTo>
                  <a:pt x="122606" y="360679"/>
                </a:lnTo>
                <a:lnTo>
                  <a:pt x="126702" y="365759"/>
                </a:lnTo>
                <a:lnTo>
                  <a:pt x="129609" y="368299"/>
                </a:lnTo>
                <a:lnTo>
                  <a:pt x="131723" y="369569"/>
                </a:lnTo>
                <a:lnTo>
                  <a:pt x="129675" y="370839"/>
                </a:lnTo>
                <a:lnTo>
                  <a:pt x="128156" y="372109"/>
                </a:lnTo>
                <a:lnTo>
                  <a:pt x="126768" y="373379"/>
                </a:lnTo>
                <a:lnTo>
                  <a:pt x="124588" y="375919"/>
                </a:lnTo>
                <a:lnTo>
                  <a:pt x="122606" y="377189"/>
                </a:lnTo>
                <a:lnTo>
                  <a:pt x="125117" y="377189"/>
                </a:lnTo>
                <a:lnTo>
                  <a:pt x="132120" y="370839"/>
                </a:lnTo>
                <a:lnTo>
                  <a:pt x="142624" y="370839"/>
                </a:lnTo>
                <a:lnTo>
                  <a:pt x="140510" y="369569"/>
                </a:lnTo>
                <a:lnTo>
                  <a:pt x="142624" y="368299"/>
                </a:lnTo>
                <a:lnTo>
                  <a:pt x="132120" y="368299"/>
                </a:lnTo>
                <a:lnTo>
                  <a:pt x="126570" y="363219"/>
                </a:lnTo>
                <a:lnTo>
                  <a:pt x="125051" y="360679"/>
                </a:lnTo>
                <a:close/>
              </a:path>
              <a:path w="607695" h="1044575">
                <a:moveTo>
                  <a:pt x="160066" y="360679"/>
                </a:moveTo>
                <a:lnTo>
                  <a:pt x="157622" y="360679"/>
                </a:lnTo>
                <a:lnTo>
                  <a:pt x="159670" y="363219"/>
                </a:lnTo>
                <a:lnTo>
                  <a:pt x="161784" y="365759"/>
                </a:lnTo>
                <a:lnTo>
                  <a:pt x="164691" y="368299"/>
                </a:lnTo>
                <a:lnTo>
                  <a:pt x="166805" y="369569"/>
                </a:lnTo>
                <a:lnTo>
                  <a:pt x="164757" y="370839"/>
                </a:lnTo>
                <a:lnTo>
                  <a:pt x="163237" y="372109"/>
                </a:lnTo>
                <a:lnTo>
                  <a:pt x="161850" y="373379"/>
                </a:lnTo>
                <a:lnTo>
                  <a:pt x="159670" y="375919"/>
                </a:lnTo>
                <a:lnTo>
                  <a:pt x="157688" y="377189"/>
                </a:lnTo>
                <a:lnTo>
                  <a:pt x="160132" y="377189"/>
                </a:lnTo>
                <a:lnTo>
                  <a:pt x="161652" y="375919"/>
                </a:lnTo>
                <a:lnTo>
                  <a:pt x="163039" y="374649"/>
                </a:lnTo>
                <a:lnTo>
                  <a:pt x="165219" y="372109"/>
                </a:lnTo>
                <a:lnTo>
                  <a:pt x="167201" y="370839"/>
                </a:lnTo>
                <a:lnTo>
                  <a:pt x="175666" y="370839"/>
                </a:lnTo>
                <a:lnTo>
                  <a:pt x="176487" y="369569"/>
                </a:lnTo>
                <a:lnTo>
                  <a:pt x="175526" y="369569"/>
                </a:lnTo>
                <a:lnTo>
                  <a:pt x="177077" y="368299"/>
                </a:lnTo>
                <a:lnTo>
                  <a:pt x="167135" y="368299"/>
                </a:lnTo>
                <a:lnTo>
                  <a:pt x="165087" y="365759"/>
                </a:lnTo>
                <a:lnTo>
                  <a:pt x="163039" y="364489"/>
                </a:lnTo>
                <a:lnTo>
                  <a:pt x="160066" y="360679"/>
                </a:lnTo>
                <a:close/>
              </a:path>
              <a:path w="607695" h="1044575">
                <a:moveTo>
                  <a:pt x="423012" y="351790"/>
                </a:moveTo>
                <a:lnTo>
                  <a:pt x="438009" y="360680"/>
                </a:lnTo>
                <a:lnTo>
                  <a:pt x="442105" y="365760"/>
                </a:lnTo>
                <a:lnTo>
                  <a:pt x="443559" y="367030"/>
                </a:lnTo>
                <a:lnTo>
                  <a:pt x="445078" y="368300"/>
                </a:lnTo>
                <a:lnTo>
                  <a:pt x="447192" y="369570"/>
                </a:lnTo>
                <a:lnTo>
                  <a:pt x="445078" y="370840"/>
                </a:lnTo>
                <a:lnTo>
                  <a:pt x="442171" y="373380"/>
                </a:lnTo>
                <a:lnTo>
                  <a:pt x="440057" y="375920"/>
                </a:lnTo>
                <a:lnTo>
                  <a:pt x="438075" y="377190"/>
                </a:lnTo>
                <a:lnTo>
                  <a:pt x="440586" y="377190"/>
                </a:lnTo>
                <a:lnTo>
                  <a:pt x="442105" y="375920"/>
                </a:lnTo>
                <a:lnTo>
                  <a:pt x="443493" y="374650"/>
                </a:lnTo>
                <a:lnTo>
                  <a:pt x="445673" y="372110"/>
                </a:lnTo>
                <a:lnTo>
                  <a:pt x="447655" y="370840"/>
                </a:lnTo>
                <a:lnTo>
                  <a:pt x="458093" y="370840"/>
                </a:lnTo>
                <a:lnTo>
                  <a:pt x="455979" y="369570"/>
                </a:lnTo>
                <a:lnTo>
                  <a:pt x="458027" y="368300"/>
                </a:lnTo>
                <a:lnTo>
                  <a:pt x="447589" y="368300"/>
                </a:lnTo>
                <a:lnTo>
                  <a:pt x="445541" y="367030"/>
                </a:lnTo>
                <a:lnTo>
                  <a:pt x="443493" y="364490"/>
                </a:lnTo>
                <a:lnTo>
                  <a:pt x="440520" y="361950"/>
                </a:lnTo>
                <a:lnTo>
                  <a:pt x="438538" y="360680"/>
                </a:lnTo>
                <a:lnTo>
                  <a:pt x="440586" y="359410"/>
                </a:lnTo>
                <a:lnTo>
                  <a:pt x="430081" y="359410"/>
                </a:lnTo>
                <a:lnTo>
                  <a:pt x="428033" y="356870"/>
                </a:lnTo>
                <a:lnTo>
                  <a:pt x="425919" y="355600"/>
                </a:lnTo>
                <a:lnTo>
                  <a:pt x="423012" y="351790"/>
                </a:lnTo>
                <a:close/>
              </a:path>
              <a:path w="607695" h="1044575">
                <a:moveTo>
                  <a:pt x="458093" y="351790"/>
                </a:moveTo>
                <a:lnTo>
                  <a:pt x="473091" y="360680"/>
                </a:lnTo>
                <a:lnTo>
                  <a:pt x="475073" y="363220"/>
                </a:lnTo>
                <a:lnTo>
                  <a:pt x="477187" y="365760"/>
                </a:lnTo>
                <a:lnTo>
                  <a:pt x="478640" y="367030"/>
                </a:lnTo>
                <a:lnTo>
                  <a:pt x="480160" y="368300"/>
                </a:lnTo>
                <a:lnTo>
                  <a:pt x="482274" y="369570"/>
                </a:lnTo>
                <a:lnTo>
                  <a:pt x="480160" y="370840"/>
                </a:lnTo>
                <a:lnTo>
                  <a:pt x="477253" y="373380"/>
                </a:lnTo>
                <a:lnTo>
                  <a:pt x="475139" y="375920"/>
                </a:lnTo>
                <a:lnTo>
                  <a:pt x="473157" y="377190"/>
                </a:lnTo>
                <a:lnTo>
                  <a:pt x="475601" y="377190"/>
                </a:lnTo>
                <a:lnTo>
                  <a:pt x="477121" y="375920"/>
                </a:lnTo>
                <a:lnTo>
                  <a:pt x="482670" y="370840"/>
                </a:lnTo>
                <a:lnTo>
                  <a:pt x="493109" y="370840"/>
                </a:lnTo>
                <a:lnTo>
                  <a:pt x="490995" y="369570"/>
                </a:lnTo>
                <a:lnTo>
                  <a:pt x="493043" y="368300"/>
                </a:lnTo>
                <a:lnTo>
                  <a:pt x="482604" y="368300"/>
                </a:lnTo>
                <a:lnTo>
                  <a:pt x="480622" y="367030"/>
                </a:lnTo>
                <a:lnTo>
                  <a:pt x="478508" y="364490"/>
                </a:lnTo>
                <a:lnTo>
                  <a:pt x="475601" y="361950"/>
                </a:lnTo>
                <a:lnTo>
                  <a:pt x="473553" y="360680"/>
                </a:lnTo>
                <a:lnTo>
                  <a:pt x="475601" y="359410"/>
                </a:lnTo>
                <a:lnTo>
                  <a:pt x="465097" y="359410"/>
                </a:lnTo>
                <a:lnTo>
                  <a:pt x="461000" y="355600"/>
                </a:lnTo>
                <a:lnTo>
                  <a:pt x="458093" y="351790"/>
                </a:lnTo>
                <a:close/>
              </a:path>
              <a:path w="607695" h="1044575">
                <a:moveTo>
                  <a:pt x="493109" y="351790"/>
                </a:moveTo>
                <a:lnTo>
                  <a:pt x="508106" y="360680"/>
                </a:lnTo>
                <a:lnTo>
                  <a:pt x="515175" y="368300"/>
                </a:lnTo>
                <a:lnTo>
                  <a:pt x="517289" y="369570"/>
                </a:lnTo>
                <a:lnTo>
                  <a:pt x="515241" y="370840"/>
                </a:lnTo>
                <a:lnTo>
                  <a:pt x="512268" y="373380"/>
                </a:lnTo>
                <a:lnTo>
                  <a:pt x="510154" y="375920"/>
                </a:lnTo>
                <a:lnTo>
                  <a:pt x="508172" y="377190"/>
                </a:lnTo>
                <a:lnTo>
                  <a:pt x="510683" y="377190"/>
                </a:lnTo>
                <a:lnTo>
                  <a:pt x="517686" y="370840"/>
                </a:lnTo>
                <a:lnTo>
                  <a:pt x="528190" y="370840"/>
                </a:lnTo>
                <a:lnTo>
                  <a:pt x="526076" y="369570"/>
                </a:lnTo>
                <a:lnTo>
                  <a:pt x="528124" y="368300"/>
                </a:lnTo>
                <a:lnTo>
                  <a:pt x="517620" y="368300"/>
                </a:lnTo>
                <a:lnTo>
                  <a:pt x="515638" y="367030"/>
                </a:lnTo>
                <a:lnTo>
                  <a:pt x="513524" y="364490"/>
                </a:lnTo>
                <a:lnTo>
                  <a:pt x="510617" y="361950"/>
                </a:lnTo>
                <a:lnTo>
                  <a:pt x="508569" y="360680"/>
                </a:lnTo>
                <a:lnTo>
                  <a:pt x="510683" y="359410"/>
                </a:lnTo>
                <a:lnTo>
                  <a:pt x="500178" y="359410"/>
                </a:lnTo>
                <a:lnTo>
                  <a:pt x="498196" y="356870"/>
                </a:lnTo>
                <a:lnTo>
                  <a:pt x="496016" y="355600"/>
                </a:lnTo>
                <a:lnTo>
                  <a:pt x="494628" y="354330"/>
                </a:lnTo>
                <a:lnTo>
                  <a:pt x="493109" y="351790"/>
                </a:lnTo>
                <a:close/>
              </a:path>
              <a:path w="607695" h="1044575">
                <a:moveTo>
                  <a:pt x="545698" y="360680"/>
                </a:moveTo>
                <a:lnTo>
                  <a:pt x="543188" y="360680"/>
                </a:lnTo>
                <a:lnTo>
                  <a:pt x="550257" y="368300"/>
                </a:lnTo>
                <a:lnTo>
                  <a:pt x="552371" y="369570"/>
                </a:lnTo>
                <a:lnTo>
                  <a:pt x="550323" y="370840"/>
                </a:lnTo>
                <a:lnTo>
                  <a:pt x="547350" y="373380"/>
                </a:lnTo>
                <a:lnTo>
                  <a:pt x="545236" y="375920"/>
                </a:lnTo>
                <a:lnTo>
                  <a:pt x="543254" y="377190"/>
                </a:lnTo>
                <a:lnTo>
                  <a:pt x="545698" y="377190"/>
                </a:lnTo>
                <a:lnTo>
                  <a:pt x="552701" y="370840"/>
                </a:lnTo>
                <a:lnTo>
                  <a:pt x="563206" y="370840"/>
                </a:lnTo>
                <a:lnTo>
                  <a:pt x="561158" y="369570"/>
                </a:lnTo>
                <a:lnTo>
                  <a:pt x="563206" y="368300"/>
                </a:lnTo>
                <a:lnTo>
                  <a:pt x="552701" y="368300"/>
                </a:lnTo>
                <a:lnTo>
                  <a:pt x="550719" y="367030"/>
                </a:lnTo>
                <a:lnTo>
                  <a:pt x="548605" y="364490"/>
                </a:lnTo>
                <a:lnTo>
                  <a:pt x="547152" y="363220"/>
                </a:lnTo>
                <a:lnTo>
                  <a:pt x="545698" y="360680"/>
                </a:lnTo>
                <a:close/>
              </a:path>
              <a:path w="607695" h="1044575">
                <a:moveTo>
                  <a:pt x="580780" y="360680"/>
                </a:moveTo>
                <a:lnTo>
                  <a:pt x="578269" y="360680"/>
                </a:lnTo>
                <a:lnTo>
                  <a:pt x="580251" y="363220"/>
                </a:lnTo>
                <a:lnTo>
                  <a:pt x="582431" y="365760"/>
                </a:lnTo>
                <a:lnTo>
                  <a:pt x="585338" y="368300"/>
                </a:lnTo>
                <a:lnTo>
                  <a:pt x="587386" y="369570"/>
                </a:lnTo>
                <a:lnTo>
                  <a:pt x="585338" y="370840"/>
                </a:lnTo>
                <a:lnTo>
                  <a:pt x="583819" y="372110"/>
                </a:lnTo>
                <a:lnTo>
                  <a:pt x="582431" y="373380"/>
                </a:lnTo>
                <a:lnTo>
                  <a:pt x="580251" y="375920"/>
                </a:lnTo>
                <a:lnTo>
                  <a:pt x="578269" y="377190"/>
                </a:lnTo>
                <a:lnTo>
                  <a:pt x="580780" y="377190"/>
                </a:lnTo>
                <a:lnTo>
                  <a:pt x="587783" y="370840"/>
                </a:lnTo>
                <a:lnTo>
                  <a:pt x="594913" y="370840"/>
                </a:lnTo>
                <a:lnTo>
                  <a:pt x="594133" y="368300"/>
                </a:lnTo>
                <a:lnTo>
                  <a:pt x="587783" y="368300"/>
                </a:lnTo>
                <a:lnTo>
                  <a:pt x="585801" y="367030"/>
                </a:lnTo>
                <a:lnTo>
                  <a:pt x="583686" y="364490"/>
                </a:lnTo>
                <a:lnTo>
                  <a:pt x="582233" y="363220"/>
                </a:lnTo>
                <a:lnTo>
                  <a:pt x="580780" y="360680"/>
                </a:lnTo>
                <a:close/>
              </a:path>
              <a:path w="607695" h="1044575">
                <a:moveTo>
                  <a:pt x="177706" y="351789"/>
                </a:moveTo>
                <a:lnTo>
                  <a:pt x="175195" y="351789"/>
                </a:lnTo>
                <a:lnTo>
                  <a:pt x="179292" y="356869"/>
                </a:lnTo>
                <a:lnTo>
                  <a:pt x="182265" y="359409"/>
                </a:lnTo>
                <a:lnTo>
                  <a:pt x="182810" y="359409"/>
                </a:lnTo>
                <a:lnTo>
                  <a:pt x="181104" y="361949"/>
                </a:lnTo>
                <a:lnTo>
                  <a:pt x="179292" y="364489"/>
                </a:lnTo>
                <a:lnTo>
                  <a:pt x="177111" y="365759"/>
                </a:lnTo>
                <a:lnTo>
                  <a:pt x="175129" y="368299"/>
                </a:lnTo>
                <a:lnTo>
                  <a:pt x="177077" y="368299"/>
                </a:lnTo>
                <a:lnTo>
                  <a:pt x="176409" y="369569"/>
                </a:lnTo>
                <a:lnTo>
                  <a:pt x="183877" y="358139"/>
                </a:lnTo>
                <a:lnTo>
                  <a:pt x="183620" y="358139"/>
                </a:lnTo>
                <a:lnTo>
                  <a:pt x="182661" y="356869"/>
                </a:lnTo>
                <a:lnTo>
                  <a:pt x="177706" y="351789"/>
                </a:lnTo>
                <a:close/>
              </a:path>
              <a:path w="607695" h="1044575">
                <a:moveTo>
                  <a:pt x="44495" y="360679"/>
                </a:moveTo>
                <a:lnTo>
                  <a:pt x="42064" y="360679"/>
                </a:lnTo>
                <a:lnTo>
                  <a:pt x="37010" y="365759"/>
                </a:lnTo>
                <a:lnTo>
                  <a:pt x="35028" y="368299"/>
                </a:lnTo>
                <a:lnTo>
                  <a:pt x="37459" y="368299"/>
                </a:lnTo>
                <a:lnTo>
                  <a:pt x="38946" y="367029"/>
                </a:lnTo>
                <a:lnTo>
                  <a:pt x="40379" y="365759"/>
                </a:lnTo>
                <a:lnTo>
                  <a:pt x="44495" y="360679"/>
                </a:lnTo>
                <a:close/>
              </a:path>
              <a:path w="607695" h="1044575">
                <a:moveTo>
                  <a:pt x="79531" y="360679"/>
                </a:moveTo>
                <a:lnTo>
                  <a:pt x="77020" y="360679"/>
                </a:lnTo>
                <a:lnTo>
                  <a:pt x="75567" y="363219"/>
                </a:lnTo>
                <a:lnTo>
                  <a:pt x="74113" y="364489"/>
                </a:lnTo>
                <a:lnTo>
                  <a:pt x="71999" y="365759"/>
                </a:lnTo>
                <a:lnTo>
                  <a:pt x="70017" y="368299"/>
                </a:lnTo>
                <a:lnTo>
                  <a:pt x="72462" y="368299"/>
                </a:lnTo>
                <a:lnTo>
                  <a:pt x="73981" y="367029"/>
                </a:lnTo>
                <a:lnTo>
                  <a:pt x="79531" y="360679"/>
                </a:lnTo>
                <a:close/>
              </a:path>
              <a:path w="607695" h="1044575">
                <a:moveTo>
                  <a:pt x="114546" y="360679"/>
                </a:moveTo>
                <a:lnTo>
                  <a:pt x="112102" y="360679"/>
                </a:lnTo>
                <a:lnTo>
                  <a:pt x="109129" y="364489"/>
                </a:lnTo>
                <a:lnTo>
                  <a:pt x="107014" y="365759"/>
                </a:lnTo>
                <a:lnTo>
                  <a:pt x="105032" y="368299"/>
                </a:lnTo>
                <a:lnTo>
                  <a:pt x="107543" y="368299"/>
                </a:lnTo>
                <a:lnTo>
                  <a:pt x="108996" y="367029"/>
                </a:lnTo>
                <a:lnTo>
                  <a:pt x="114546" y="360679"/>
                </a:lnTo>
                <a:close/>
              </a:path>
              <a:path w="607695" h="1044575">
                <a:moveTo>
                  <a:pt x="149628" y="360679"/>
                </a:moveTo>
                <a:lnTo>
                  <a:pt x="147183" y="360679"/>
                </a:lnTo>
                <a:lnTo>
                  <a:pt x="144210" y="364489"/>
                </a:lnTo>
                <a:lnTo>
                  <a:pt x="142096" y="365759"/>
                </a:lnTo>
                <a:lnTo>
                  <a:pt x="140114" y="368299"/>
                </a:lnTo>
                <a:lnTo>
                  <a:pt x="142624" y="368299"/>
                </a:lnTo>
                <a:lnTo>
                  <a:pt x="144078" y="367029"/>
                </a:lnTo>
                <a:lnTo>
                  <a:pt x="149628" y="360679"/>
                </a:lnTo>
                <a:close/>
              </a:path>
              <a:path w="607695" h="1044575">
                <a:moveTo>
                  <a:pt x="430015" y="360680"/>
                </a:moveTo>
                <a:lnTo>
                  <a:pt x="427571" y="360680"/>
                </a:lnTo>
                <a:lnTo>
                  <a:pt x="426051" y="363220"/>
                </a:lnTo>
                <a:lnTo>
                  <a:pt x="424664" y="364490"/>
                </a:lnTo>
                <a:lnTo>
                  <a:pt x="422483" y="365760"/>
                </a:lnTo>
                <a:lnTo>
                  <a:pt x="420501" y="368300"/>
                </a:lnTo>
                <a:lnTo>
                  <a:pt x="422946" y="368300"/>
                </a:lnTo>
                <a:lnTo>
                  <a:pt x="424465" y="367030"/>
                </a:lnTo>
                <a:lnTo>
                  <a:pt x="425853" y="365760"/>
                </a:lnTo>
                <a:lnTo>
                  <a:pt x="428033" y="363220"/>
                </a:lnTo>
                <a:lnTo>
                  <a:pt x="430015" y="360680"/>
                </a:lnTo>
                <a:close/>
              </a:path>
              <a:path w="607695" h="1044575">
                <a:moveTo>
                  <a:pt x="465097" y="360680"/>
                </a:moveTo>
                <a:lnTo>
                  <a:pt x="462652" y="360680"/>
                </a:lnTo>
                <a:lnTo>
                  <a:pt x="459745" y="364490"/>
                </a:lnTo>
                <a:lnTo>
                  <a:pt x="457565" y="367030"/>
                </a:lnTo>
                <a:lnTo>
                  <a:pt x="455583" y="368300"/>
                </a:lnTo>
                <a:lnTo>
                  <a:pt x="458027" y="368300"/>
                </a:lnTo>
                <a:lnTo>
                  <a:pt x="459547" y="367030"/>
                </a:lnTo>
                <a:lnTo>
                  <a:pt x="460934" y="365760"/>
                </a:lnTo>
                <a:lnTo>
                  <a:pt x="463115" y="363220"/>
                </a:lnTo>
                <a:lnTo>
                  <a:pt x="465097" y="360680"/>
                </a:lnTo>
                <a:close/>
              </a:path>
              <a:path w="607695" h="1044575">
                <a:moveTo>
                  <a:pt x="500112" y="360680"/>
                </a:moveTo>
                <a:lnTo>
                  <a:pt x="497668" y="360680"/>
                </a:lnTo>
                <a:lnTo>
                  <a:pt x="496214" y="363220"/>
                </a:lnTo>
                <a:lnTo>
                  <a:pt x="494761" y="364490"/>
                </a:lnTo>
                <a:lnTo>
                  <a:pt x="492646" y="367030"/>
                </a:lnTo>
                <a:lnTo>
                  <a:pt x="490664" y="368300"/>
                </a:lnTo>
                <a:lnTo>
                  <a:pt x="493043" y="368300"/>
                </a:lnTo>
                <a:lnTo>
                  <a:pt x="496016" y="365760"/>
                </a:lnTo>
                <a:lnTo>
                  <a:pt x="498130" y="363220"/>
                </a:lnTo>
                <a:lnTo>
                  <a:pt x="500112" y="360680"/>
                </a:lnTo>
                <a:close/>
              </a:path>
              <a:path w="607695" h="1044575">
                <a:moveTo>
                  <a:pt x="535193" y="360680"/>
                </a:moveTo>
                <a:lnTo>
                  <a:pt x="532749" y="360680"/>
                </a:lnTo>
                <a:lnTo>
                  <a:pt x="531296" y="363220"/>
                </a:lnTo>
                <a:lnTo>
                  <a:pt x="529842" y="364490"/>
                </a:lnTo>
                <a:lnTo>
                  <a:pt x="525680" y="368300"/>
                </a:lnTo>
                <a:lnTo>
                  <a:pt x="528124" y="368300"/>
                </a:lnTo>
                <a:lnTo>
                  <a:pt x="531097" y="365760"/>
                </a:lnTo>
                <a:lnTo>
                  <a:pt x="533211" y="363220"/>
                </a:lnTo>
                <a:lnTo>
                  <a:pt x="535193" y="360680"/>
                </a:lnTo>
                <a:close/>
              </a:path>
              <a:path w="607695" h="1044575">
                <a:moveTo>
                  <a:pt x="570275" y="360680"/>
                </a:moveTo>
                <a:lnTo>
                  <a:pt x="567764" y="360680"/>
                </a:lnTo>
                <a:lnTo>
                  <a:pt x="566311" y="363220"/>
                </a:lnTo>
                <a:lnTo>
                  <a:pt x="564857" y="364490"/>
                </a:lnTo>
                <a:lnTo>
                  <a:pt x="562809" y="367030"/>
                </a:lnTo>
                <a:lnTo>
                  <a:pt x="560761" y="368300"/>
                </a:lnTo>
                <a:lnTo>
                  <a:pt x="563206" y="368300"/>
                </a:lnTo>
                <a:lnTo>
                  <a:pt x="566179" y="365760"/>
                </a:lnTo>
                <a:lnTo>
                  <a:pt x="568293" y="363220"/>
                </a:lnTo>
                <a:lnTo>
                  <a:pt x="570275" y="360680"/>
                </a:lnTo>
                <a:close/>
              </a:path>
              <a:path w="607695" h="1044575">
                <a:moveTo>
                  <a:pt x="591406" y="359410"/>
                </a:moveTo>
                <a:lnTo>
                  <a:pt x="594133" y="368300"/>
                </a:lnTo>
                <a:lnTo>
                  <a:pt x="594402" y="368300"/>
                </a:lnTo>
                <a:lnTo>
                  <a:pt x="591406" y="359410"/>
                </a:lnTo>
                <a:close/>
              </a:path>
              <a:path w="607695" h="1044575">
                <a:moveTo>
                  <a:pt x="26955" y="351789"/>
                </a:moveTo>
                <a:lnTo>
                  <a:pt x="24477" y="351789"/>
                </a:lnTo>
                <a:lnTo>
                  <a:pt x="22991" y="354329"/>
                </a:lnTo>
                <a:lnTo>
                  <a:pt x="21550" y="355599"/>
                </a:lnTo>
                <a:lnTo>
                  <a:pt x="17902" y="359409"/>
                </a:lnTo>
                <a:lnTo>
                  <a:pt x="17375" y="360679"/>
                </a:lnTo>
                <a:lnTo>
                  <a:pt x="17884" y="360679"/>
                </a:lnTo>
                <a:lnTo>
                  <a:pt x="19965" y="359409"/>
                </a:lnTo>
                <a:lnTo>
                  <a:pt x="21451" y="358139"/>
                </a:lnTo>
                <a:lnTo>
                  <a:pt x="22892" y="356869"/>
                </a:lnTo>
                <a:lnTo>
                  <a:pt x="26955" y="351789"/>
                </a:lnTo>
                <a:close/>
              </a:path>
              <a:path w="607695" h="1044575">
                <a:moveTo>
                  <a:pt x="37506" y="351789"/>
                </a:moveTo>
                <a:lnTo>
                  <a:pt x="34982" y="351789"/>
                </a:lnTo>
                <a:lnTo>
                  <a:pt x="37010" y="354329"/>
                </a:lnTo>
                <a:lnTo>
                  <a:pt x="40578" y="358139"/>
                </a:lnTo>
                <a:lnTo>
                  <a:pt x="42064" y="359409"/>
                </a:lnTo>
                <a:lnTo>
                  <a:pt x="44145" y="360679"/>
                </a:lnTo>
                <a:lnTo>
                  <a:pt x="52840" y="360679"/>
                </a:lnTo>
                <a:lnTo>
                  <a:pt x="54954" y="359409"/>
                </a:lnTo>
                <a:lnTo>
                  <a:pt x="44542" y="359409"/>
                </a:lnTo>
                <a:lnTo>
                  <a:pt x="42513" y="356869"/>
                </a:lnTo>
                <a:lnTo>
                  <a:pt x="38992" y="354329"/>
                </a:lnTo>
                <a:lnTo>
                  <a:pt x="37506" y="351789"/>
                </a:lnTo>
                <a:close/>
              </a:path>
              <a:path w="607695" h="1044575">
                <a:moveTo>
                  <a:pt x="72528" y="351789"/>
                </a:moveTo>
                <a:lnTo>
                  <a:pt x="70083" y="351789"/>
                </a:lnTo>
                <a:lnTo>
                  <a:pt x="72065" y="354329"/>
                </a:lnTo>
                <a:lnTo>
                  <a:pt x="74179" y="356869"/>
                </a:lnTo>
                <a:lnTo>
                  <a:pt x="77086" y="359409"/>
                </a:lnTo>
                <a:lnTo>
                  <a:pt x="79134" y="360679"/>
                </a:lnTo>
                <a:lnTo>
                  <a:pt x="87921" y="360679"/>
                </a:lnTo>
                <a:lnTo>
                  <a:pt x="90035" y="359409"/>
                </a:lnTo>
                <a:lnTo>
                  <a:pt x="79597" y="359409"/>
                </a:lnTo>
                <a:lnTo>
                  <a:pt x="77549" y="356869"/>
                </a:lnTo>
                <a:lnTo>
                  <a:pt x="75435" y="355599"/>
                </a:lnTo>
                <a:lnTo>
                  <a:pt x="74047" y="354329"/>
                </a:lnTo>
                <a:lnTo>
                  <a:pt x="72528" y="351789"/>
                </a:lnTo>
                <a:close/>
              </a:path>
              <a:path w="607695" h="1044575">
                <a:moveTo>
                  <a:pt x="107543" y="351789"/>
                </a:moveTo>
                <a:lnTo>
                  <a:pt x="105099" y="351789"/>
                </a:lnTo>
                <a:lnTo>
                  <a:pt x="107081" y="354329"/>
                </a:lnTo>
                <a:lnTo>
                  <a:pt x="109195" y="356869"/>
                </a:lnTo>
                <a:lnTo>
                  <a:pt x="112102" y="359409"/>
                </a:lnTo>
                <a:lnTo>
                  <a:pt x="114150" y="360679"/>
                </a:lnTo>
                <a:lnTo>
                  <a:pt x="123003" y="360679"/>
                </a:lnTo>
                <a:lnTo>
                  <a:pt x="125117" y="359409"/>
                </a:lnTo>
                <a:lnTo>
                  <a:pt x="114612" y="359409"/>
                </a:lnTo>
                <a:lnTo>
                  <a:pt x="112564" y="356869"/>
                </a:lnTo>
                <a:lnTo>
                  <a:pt x="109063" y="354329"/>
                </a:lnTo>
                <a:lnTo>
                  <a:pt x="107543" y="351789"/>
                </a:lnTo>
                <a:close/>
              </a:path>
              <a:path w="607695" h="1044575">
                <a:moveTo>
                  <a:pt x="142624" y="351789"/>
                </a:moveTo>
                <a:lnTo>
                  <a:pt x="158084" y="360679"/>
                </a:lnTo>
                <a:lnTo>
                  <a:pt x="160132" y="359409"/>
                </a:lnTo>
                <a:lnTo>
                  <a:pt x="149694" y="359409"/>
                </a:lnTo>
                <a:lnTo>
                  <a:pt x="147646" y="356869"/>
                </a:lnTo>
                <a:lnTo>
                  <a:pt x="144144" y="354329"/>
                </a:lnTo>
                <a:lnTo>
                  <a:pt x="142624" y="351789"/>
                </a:lnTo>
                <a:close/>
              </a:path>
              <a:path w="607695" h="1044575">
                <a:moveTo>
                  <a:pt x="528190" y="351790"/>
                </a:moveTo>
                <a:lnTo>
                  <a:pt x="525746" y="351790"/>
                </a:lnTo>
                <a:lnTo>
                  <a:pt x="527728" y="354330"/>
                </a:lnTo>
                <a:lnTo>
                  <a:pt x="529842" y="356870"/>
                </a:lnTo>
                <a:lnTo>
                  <a:pt x="532749" y="359410"/>
                </a:lnTo>
                <a:lnTo>
                  <a:pt x="534863" y="360680"/>
                </a:lnTo>
                <a:lnTo>
                  <a:pt x="543584" y="360680"/>
                </a:lnTo>
                <a:lnTo>
                  <a:pt x="545698" y="359410"/>
                </a:lnTo>
                <a:lnTo>
                  <a:pt x="535260" y="359410"/>
                </a:lnTo>
                <a:lnTo>
                  <a:pt x="533211" y="356870"/>
                </a:lnTo>
                <a:lnTo>
                  <a:pt x="531097" y="355600"/>
                </a:lnTo>
                <a:lnTo>
                  <a:pt x="529710" y="354330"/>
                </a:lnTo>
                <a:lnTo>
                  <a:pt x="528190" y="351790"/>
                </a:lnTo>
                <a:close/>
              </a:path>
              <a:path w="607695" h="1044575">
                <a:moveTo>
                  <a:pt x="563206" y="351790"/>
                </a:moveTo>
                <a:lnTo>
                  <a:pt x="560761" y="351790"/>
                </a:lnTo>
                <a:lnTo>
                  <a:pt x="562743" y="354330"/>
                </a:lnTo>
                <a:lnTo>
                  <a:pt x="564857" y="356870"/>
                </a:lnTo>
                <a:lnTo>
                  <a:pt x="567764" y="359410"/>
                </a:lnTo>
                <a:lnTo>
                  <a:pt x="569879" y="360680"/>
                </a:lnTo>
                <a:lnTo>
                  <a:pt x="578665" y="360680"/>
                </a:lnTo>
                <a:lnTo>
                  <a:pt x="580780" y="359410"/>
                </a:lnTo>
                <a:lnTo>
                  <a:pt x="570275" y="359410"/>
                </a:lnTo>
                <a:lnTo>
                  <a:pt x="568293" y="356870"/>
                </a:lnTo>
                <a:lnTo>
                  <a:pt x="566179" y="355600"/>
                </a:lnTo>
                <a:lnTo>
                  <a:pt x="564725" y="354330"/>
                </a:lnTo>
                <a:lnTo>
                  <a:pt x="563206" y="351790"/>
                </a:lnTo>
                <a:close/>
              </a:path>
              <a:path w="607695" h="1044575">
                <a:moveTo>
                  <a:pt x="18702" y="356869"/>
                </a:moveTo>
                <a:lnTo>
                  <a:pt x="17817" y="359409"/>
                </a:lnTo>
                <a:lnTo>
                  <a:pt x="18702" y="356869"/>
                </a:lnTo>
                <a:close/>
              </a:path>
              <a:path w="607695" h="1044575">
                <a:moveTo>
                  <a:pt x="62023" y="351789"/>
                </a:moveTo>
                <a:lnTo>
                  <a:pt x="59578" y="351789"/>
                </a:lnTo>
                <a:lnTo>
                  <a:pt x="58125" y="354329"/>
                </a:lnTo>
                <a:lnTo>
                  <a:pt x="52575" y="359409"/>
                </a:lnTo>
                <a:lnTo>
                  <a:pt x="54954" y="359409"/>
                </a:lnTo>
                <a:lnTo>
                  <a:pt x="57861" y="356869"/>
                </a:lnTo>
                <a:lnTo>
                  <a:pt x="62023" y="351789"/>
                </a:lnTo>
                <a:close/>
              </a:path>
              <a:path w="607695" h="1044575">
                <a:moveTo>
                  <a:pt x="97038" y="351789"/>
                </a:moveTo>
                <a:lnTo>
                  <a:pt x="94660" y="351789"/>
                </a:lnTo>
                <a:lnTo>
                  <a:pt x="93140" y="354329"/>
                </a:lnTo>
                <a:lnTo>
                  <a:pt x="87591" y="359409"/>
                </a:lnTo>
                <a:lnTo>
                  <a:pt x="90035" y="359409"/>
                </a:lnTo>
                <a:lnTo>
                  <a:pt x="92942" y="356869"/>
                </a:lnTo>
                <a:lnTo>
                  <a:pt x="95056" y="354329"/>
                </a:lnTo>
                <a:lnTo>
                  <a:pt x="97038" y="351789"/>
                </a:lnTo>
                <a:close/>
              </a:path>
              <a:path w="607695" h="1044575">
                <a:moveTo>
                  <a:pt x="132120" y="351789"/>
                </a:moveTo>
                <a:lnTo>
                  <a:pt x="129675" y="351789"/>
                </a:lnTo>
                <a:lnTo>
                  <a:pt x="128156" y="354329"/>
                </a:lnTo>
                <a:lnTo>
                  <a:pt x="126768" y="355599"/>
                </a:lnTo>
                <a:lnTo>
                  <a:pt x="124588" y="356869"/>
                </a:lnTo>
                <a:lnTo>
                  <a:pt x="122606" y="359409"/>
                </a:lnTo>
                <a:lnTo>
                  <a:pt x="125117" y="359409"/>
                </a:lnTo>
                <a:lnTo>
                  <a:pt x="128024" y="356869"/>
                </a:lnTo>
                <a:lnTo>
                  <a:pt x="130138" y="354329"/>
                </a:lnTo>
                <a:lnTo>
                  <a:pt x="132120" y="351789"/>
                </a:lnTo>
                <a:close/>
              </a:path>
              <a:path w="607695" h="1044575">
                <a:moveTo>
                  <a:pt x="167201" y="351789"/>
                </a:moveTo>
                <a:lnTo>
                  <a:pt x="164757" y="351789"/>
                </a:lnTo>
                <a:lnTo>
                  <a:pt x="163237" y="354329"/>
                </a:lnTo>
                <a:lnTo>
                  <a:pt x="161850" y="355599"/>
                </a:lnTo>
                <a:lnTo>
                  <a:pt x="159670" y="356869"/>
                </a:lnTo>
                <a:lnTo>
                  <a:pt x="157688" y="359409"/>
                </a:lnTo>
                <a:lnTo>
                  <a:pt x="160132" y="359409"/>
                </a:lnTo>
                <a:lnTo>
                  <a:pt x="163039" y="356869"/>
                </a:lnTo>
                <a:lnTo>
                  <a:pt x="165219" y="354329"/>
                </a:lnTo>
                <a:lnTo>
                  <a:pt x="167201" y="351789"/>
                </a:lnTo>
                <a:close/>
              </a:path>
              <a:path w="607695" h="1044575">
                <a:moveTo>
                  <a:pt x="412573" y="351790"/>
                </a:moveTo>
                <a:lnTo>
                  <a:pt x="410129" y="351790"/>
                </a:lnTo>
                <a:lnTo>
                  <a:pt x="408609" y="354330"/>
                </a:lnTo>
                <a:lnTo>
                  <a:pt x="407222" y="355600"/>
                </a:lnTo>
                <a:lnTo>
                  <a:pt x="405042" y="356870"/>
                </a:lnTo>
                <a:lnTo>
                  <a:pt x="403060" y="359410"/>
                </a:lnTo>
                <a:lnTo>
                  <a:pt x="405504" y="359410"/>
                </a:lnTo>
                <a:lnTo>
                  <a:pt x="408411" y="356870"/>
                </a:lnTo>
                <a:lnTo>
                  <a:pt x="410591" y="354330"/>
                </a:lnTo>
                <a:lnTo>
                  <a:pt x="412573" y="351790"/>
                </a:lnTo>
                <a:close/>
              </a:path>
              <a:path w="607695" h="1044575">
                <a:moveTo>
                  <a:pt x="447655" y="351790"/>
                </a:moveTo>
                <a:lnTo>
                  <a:pt x="445078" y="351790"/>
                </a:lnTo>
                <a:lnTo>
                  <a:pt x="443625" y="354330"/>
                </a:lnTo>
                <a:lnTo>
                  <a:pt x="438075" y="359410"/>
                </a:lnTo>
                <a:lnTo>
                  <a:pt x="440586" y="359410"/>
                </a:lnTo>
                <a:lnTo>
                  <a:pt x="442105" y="358140"/>
                </a:lnTo>
                <a:lnTo>
                  <a:pt x="443493" y="356870"/>
                </a:lnTo>
                <a:lnTo>
                  <a:pt x="445673" y="354330"/>
                </a:lnTo>
                <a:lnTo>
                  <a:pt x="447655" y="351790"/>
                </a:lnTo>
                <a:close/>
              </a:path>
              <a:path w="607695" h="1044575">
                <a:moveTo>
                  <a:pt x="482670" y="351790"/>
                </a:moveTo>
                <a:lnTo>
                  <a:pt x="480160" y="351790"/>
                </a:lnTo>
                <a:lnTo>
                  <a:pt x="478706" y="354330"/>
                </a:lnTo>
                <a:lnTo>
                  <a:pt x="473157" y="359410"/>
                </a:lnTo>
                <a:lnTo>
                  <a:pt x="475601" y="359410"/>
                </a:lnTo>
                <a:lnTo>
                  <a:pt x="478574" y="356870"/>
                </a:lnTo>
                <a:lnTo>
                  <a:pt x="480688" y="354330"/>
                </a:lnTo>
                <a:lnTo>
                  <a:pt x="482670" y="351790"/>
                </a:lnTo>
                <a:close/>
              </a:path>
              <a:path w="607695" h="1044575">
                <a:moveTo>
                  <a:pt x="517686" y="351790"/>
                </a:moveTo>
                <a:lnTo>
                  <a:pt x="515241" y="351790"/>
                </a:lnTo>
                <a:lnTo>
                  <a:pt x="513722" y="354330"/>
                </a:lnTo>
                <a:lnTo>
                  <a:pt x="508172" y="359410"/>
                </a:lnTo>
                <a:lnTo>
                  <a:pt x="510683" y="359410"/>
                </a:lnTo>
                <a:lnTo>
                  <a:pt x="513590" y="356870"/>
                </a:lnTo>
                <a:lnTo>
                  <a:pt x="515704" y="354330"/>
                </a:lnTo>
                <a:lnTo>
                  <a:pt x="517686" y="351790"/>
                </a:lnTo>
                <a:close/>
              </a:path>
              <a:path w="607695" h="1044575">
                <a:moveTo>
                  <a:pt x="552701" y="351790"/>
                </a:moveTo>
                <a:lnTo>
                  <a:pt x="550323" y="351790"/>
                </a:lnTo>
                <a:lnTo>
                  <a:pt x="548803" y="354330"/>
                </a:lnTo>
                <a:lnTo>
                  <a:pt x="543254" y="359410"/>
                </a:lnTo>
                <a:lnTo>
                  <a:pt x="545698" y="359410"/>
                </a:lnTo>
                <a:lnTo>
                  <a:pt x="548605" y="356870"/>
                </a:lnTo>
                <a:lnTo>
                  <a:pt x="550719" y="354330"/>
                </a:lnTo>
                <a:lnTo>
                  <a:pt x="552701" y="351790"/>
                </a:lnTo>
                <a:close/>
              </a:path>
              <a:path w="607695" h="1044575">
                <a:moveTo>
                  <a:pt x="587783" y="351790"/>
                </a:moveTo>
                <a:lnTo>
                  <a:pt x="585338" y="351790"/>
                </a:lnTo>
                <a:lnTo>
                  <a:pt x="583819" y="354330"/>
                </a:lnTo>
                <a:lnTo>
                  <a:pt x="582431" y="355600"/>
                </a:lnTo>
                <a:lnTo>
                  <a:pt x="580251" y="356870"/>
                </a:lnTo>
                <a:lnTo>
                  <a:pt x="578269" y="359410"/>
                </a:lnTo>
                <a:lnTo>
                  <a:pt x="580780" y="359410"/>
                </a:lnTo>
                <a:lnTo>
                  <a:pt x="583686" y="356870"/>
                </a:lnTo>
                <a:lnTo>
                  <a:pt x="585801" y="354330"/>
                </a:lnTo>
                <a:lnTo>
                  <a:pt x="587783" y="351790"/>
                </a:lnTo>
                <a:close/>
              </a:path>
              <a:path w="607695" h="1044575">
                <a:moveTo>
                  <a:pt x="588643" y="351790"/>
                </a:moveTo>
                <a:lnTo>
                  <a:pt x="588214" y="351790"/>
                </a:lnTo>
                <a:lnTo>
                  <a:pt x="591406" y="359410"/>
                </a:lnTo>
                <a:lnTo>
                  <a:pt x="588643" y="351790"/>
                </a:lnTo>
                <a:close/>
              </a:path>
              <a:path w="607695" h="1044575">
                <a:moveTo>
                  <a:pt x="185519" y="355599"/>
                </a:moveTo>
                <a:lnTo>
                  <a:pt x="183620" y="358139"/>
                </a:lnTo>
                <a:lnTo>
                  <a:pt x="183877" y="358139"/>
                </a:lnTo>
                <a:lnTo>
                  <a:pt x="185519" y="355599"/>
                </a:lnTo>
                <a:close/>
              </a:path>
              <a:path w="607695" h="1044575">
                <a:moveTo>
                  <a:pt x="22563" y="347979"/>
                </a:moveTo>
                <a:lnTo>
                  <a:pt x="18702" y="356869"/>
                </a:lnTo>
                <a:lnTo>
                  <a:pt x="22776" y="348263"/>
                </a:lnTo>
                <a:lnTo>
                  <a:pt x="22563" y="347979"/>
                </a:lnTo>
                <a:close/>
              </a:path>
              <a:path w="607695" h="1044575">
                <a:moveTo>
                  <a:pt x="377577" y="336549"/>
                </a:moveTo>
                <a:lnTo>
                  <a:pt x="399377" y="356870"/>
                </a:lnTo>
                <a:lnTo>
                  <a:pt x="390134" y="347979"/>
                </a:lnTo>
                <a:lnTo>
                  <a:pt x="391351" y="346710"/>
                </a:lnTo>
                <a:lnTo>
                  <a:pt x="388805" y="346709"/>
                </a:lnTo>
                <a:lnTo>
                  <a:pt x="377577" y="336549"/>
                </a:lnTo>
                <a:close/>
              </a:path>
              <a:path w="607695" h="1044575">
                <a:moveTo>
                  <a:pt x="195431" y="346545"/>
                </a:moveTo>
                <a:lnTo>
                  <a:pt x="185519" y="355599"/>
                </a:lnTo>
                <a:lnTo>
                  <a:pt x="195453" y="346799"/>
                </a:lnTo>
                <a:lnTo>
                  <a:pt x="195431" y="346545"/>
                </a:lnTo>
                <a:close/>
              </a:path>
              <a:path w="607695" h="1044575">
                <a:moveTo>
                  <a:pt x="23469" y="346799"/>
                </a:moveTo>
                <a:lnTo>
                  <a:pt x="22776" y="348263"/>
                </a:lnTo>
                <a:lnTo>
                  <a:pt x="24477" y="350519"/>
                </a:lnTo>
                <a:lnTo>
                  <a:pt x="26558" y="351789"/>
                </a:lnTo>
                <a:lnTo>
                  <a:pt x="35378" y="351789"/>
                </a:lnTo>
                <a:lnTo>
                  <a:pt x="37459" y="350519"/>
                </a:lnTo>
                <a:lnTo>
                  <a:pt x="27001" y="350519"/>
                </a:lnTo>
                <a:lnTo>
                  <a:pt x="23469" y="346799"/>
                </a:lnTo>
                <a:close/>
              </a:path>
              <a:path w="607695" h="1044575">
                <a:moveTo>
                  <a:pt x="54954" y="342899"/>
                </a:moveTo>
                <a:lnTo>
                  <a:pt x="52443" y="342899"/>
                </a:lnTo>
                <a:lnTo>
                  <a:pt x="54491" y="345439"/>
                </a:lnTo>
                <a:lnTo>
                  <a:pt x="56605" y="347979"/>
                </a:lnTo>
                <a:lnTo>
                  <a:pt x="58059" y="349249"/>
                </a:lnTo>
                <a:lnTo>
                  <a:pt x="59578" y="350519"/>
                </a:lnTo>
                <a:lnTo>
                  <a:pt x="61693" y="351789"/>
                </a:lnTo>
                <a:lnTo>
                  <a:pt x="70413" y="351789"/>
                </a:lnTo>
                <a:lnTo>
                  <a:pt x="72462" y="350519"/>
                </a:lnTo>
                <a:lnTo>
                  <a:pt x="61957" y="350519"/>
                </a:lnTo>
                <a:lnTo>
                  <a:pt x="54954" y="342899"/>
                </a:lnTo>
                <a:close/>
              </a:path>
              <a:path w="607695" h="1044575">
                <a:moveTo>
                  <a:pt x="89969" y="342899"/>
                </a:moveTo>
                <a:lnTo>
                  <a:pt x="87525" y="342899"/>
                </a:lnTo>
                <a:lnTo>
                  <a:pt x="89507" y="345439"/>
                </a:lnTo>
                <a:lnTo>
                  <a:pt x="91687" y="347979"/>
                </a:lnTo>
                <a:lnTo>
                  <a:pt x="93074" y="349249"/>
                </a:lnTo>
                <a:lnTo>
                  <a:pt x="94594" y="350519"/>
                </a:lnTo>
                <a:lnTo>
                  <a:pt x="96708" y="351789"/>
                </a:lnTo>
                <a:lnTo>
                  <a:pt x="105429" y="351789"/>
                </a:lnTo>
                <a:lnTo>
                  <a:pt x="107543" y="350519"/>
                </a:lnTo>
                <a:lnTo>
                  <a:pt x="97038" y="350519"/>
                </a:lnTo>
                <a:lnTo>
                  <a:pt x="95056" y="347979"/>
                </a:lnTo>
                <a:lnTo>
                  <a:pt x="92876" y="346709"/>
                </a:lnTo>
                <a:lnTo>
                  <a:pt x="91489" y="344169"/>
                </a:lnTo>
                <a:lnTo>
                  <a:pt x="89969" y="342899"/>
                </a:lnTo>
                <a:close/>
              </a:path>
              <a:path w="607695" h="1044575">
                <a:moveTo>
                  <a:pt x="125051" y="342899"/>
                </a:moveTo>
                <a:lnTo>
                  <a:pt x="140510" y="351789"/>
                </a:lnTo>
                <a:lnTo>
                  <a:pt x="142624" y="350519"/>
                </a:lnTo>
                <a:lnTo>
                  <a:pt x="132120" y="350519"/>
                </a:lnTo>
                <a:lnTo>
                  <a:pt x="130072" y="347979"/>
                </a:lnTo>
                <a:lnTo>
                  <a:pt x="127958" y="346709"/>
                </a:lnTo>
                <a:lnTo>
                  <a:pt x="126570" y="344169"/>
                </a:lnTo>
                <a:lnTo>
                  <a:pt x="125051" y="342899"/>
                </a:lnTo>
                <a:close/>
              </a:path>
              <a:path w="607695" h="1044575">
                <a:moveTo>
                  <a:pt x="160066" y="342899"/>
                </a:moveTo>
                <a:lnTo>
                  <a:pt x="157622" y="342899"/>
                </a:lnTo>
                <a:lnTo>
                  <a:pt x="159670" y="345439"/>
                </a:lnTo>
                <a:lnTo>
                  <a:pt x="161784" y="347979"/>
                </a:lnTo>
                <a:lnTo>
                  <a:pt x="164691" y="350519"/>
                </a:lnTo>
                <a:lnTo>
                  <a:pt x="166805" y="351789"/>
                </a:lnTo>
                <a:lnTo>
                  <a:pt x="175526" y="351789"/>
                </a:lnTo>
                <a:lnTo>
                  <a:pt x="177640" y="350519"/>
                </a:lnTo>
                <a:lnTo>
                  <a:pt x="167135" y="350519"/>
                </a:lnTo>
                <a:lnTo>
                  <a:pt x="165087" y="347979"/>
                </a:lnTo>
                <a:lnTo>
                  <a:pt x="161586" y="344169"/>
                </a:lnTo>
                <a:lnTo>
                  <a:pt x="160066" y="342899"/>
                </a:lnTo>
                <a:close/>
              </a:path>
              <a:path w="607695" h="1044575">
                <a:moveTo>
                  <a:pt x="405438" y="342900"/>
                </a:moveTo>
                <a:lnTo>
                  <a:pt x="420898" y="351790"/>
                </a:lnTo>
                <a:lnTo>
                  <a:pt x="422946" y="350520"/>
                </a:lnTo>
                <a:lnTo>
                  <a:pt x="412507" y="350520"/>
                </a:lnTo>
                <a:lnTo>
                  <a:pt x="410459" y="347980"/>
                </a:lnTo>
                <a:lnTo>
                  <a:pt x="406958" y="344170"/>
                </a:lnTo>
                <a:lnTo>
                  <a:pt x="405438" y="342900"/>
                </a:lnTo>
                <a:close/>
              </a:path>
              <a:path w="607695" h="1044575">
                <a:moveTo>
                  <a:pt x="440520" y="342900"/>
                </a:moveTo>
                <a:lnTo>
                  <a:pt x="438009" y="342900"/>
                </a:lnTo>
                <a:lnTo>
                  <a:pt x="440057" y="345440"/>
                </a:lnTo>
                <a:lnTo>
                  <a:pt x="443559" y="349250"/>
                </a:lnTo>
                <a:lnTo>
                  <a:pt x="445078" y="350520"/>
                </a:lnTo>
                <a:lnTo>
                  <a:pt x="447192" y="351790"/>
                </a:lnTo>
                <a:lnTo>
                  <a:pt x="455979" y="351790"/>
                </a:lnTo>
                <a:lnTo>
                  <a:pt x="458027" y="350520"/>
                </a:lnTo>
                <a:lnTo>
                  <a:pt x="447589" y="350520"/>
                </a:lnTo>
                <a:lnTo>
                  <a:pt x="445541" y="347980"/>
                </a:lnTo>
                <a:lnTo>
                  <a:pt x="443493" y="346710"/>
                </a:lnTo>
                <a:lnTo>
                  <a:pt x="440520" y="342900"/>
                </a:lnTo>
                <a:close/>
              </a:path>
              <a:path w="607695" h="1044575">
                <a:moveTo>
                  <a:pt x="475601" y="342900"/>
                </a:moveTo>
                <a:lnTo>
                  <a:pt x="490995" y="351790"/>
                </a:lnTo>
                <a:lnTo>
                  <a:pt x="493043" y="350520"/>
                </a:lnTo>
                <a:lnTo>
                  <a:pt x="482604" y="350520"/>
                </a:lnTo>
                <a:lnTo>
                  <a:pt x="480622" y="347980"/>
                </a:lnTo>
                <a:lnTo>
                  <a:pt x="478508" y="346710"/>
                </a:lnTo>
                <a:lnTo>
                  <a:pt x="477055" y="344170"/>
                </a:lnTo>
                <a:lnTo>
                  <a:pt x="475601" y="342900"/>
                </a:lnTo>
                <a:close/>
              </a:path>
              <a:path w="607695" h="1044575">
                <a:moveTo>
                  <a:pt x="510617" y="342900"/>
                </a:moveTo>
                <a:lnTo>
                  <a:pt x="508106" y="342900"/>
                </a:lnTo>
                <a:lnTo>
                  <a:pt x="510154" y="345440"/>
                </a:lnTo>
                <a:lnTo>
                  <a:pt x="512268" y="347980"/>
                </a:lnTo>
                <a:lnTo>
                  <a:pt x="513656" y="349250"/>
                </a:lnTo>
                <a:lnTo>
                  <a:pt x="515175" y="350520"/>
                </a:lnTo>
                <a:lnTo>
                  <a:pt x="517289" y="351790"/>
                </a:lnTo>
                <a:lnTo>
                  <a:pt x="526076" y="351790"/>
                </a:lnTo>
                <a:lnTo>
                  <a:pt x="528124" y="350520"/>
                </a:lnTo>
                <a:lnTo>
                  <a:pt x="517620" y="350520"/>
                </a:lnTo>
                <a:lnTo>
                  <a:pt x="515638" y="347980"/>
                </a:lnTo>
                <a:lnTo>
                  <a:pt x="513524" y="346710"/>
                </a:lnTo>
                <a:lnTo>
                  <a:pt x="512070" y="344170"/>
                </a:lnTo>
                <a:lnTo>
                  <a:pt x="510617" y="342900"/>
                </a:lnTo>
                <a:close/>
              </a:path>
              <a:path w="607695" h="1044575">
                <a:moveTo>
                  <a:pt x="545698" y="342900"/>
                </a:moveTo>
                <a:lnTo>
                  <a:pt x="543188" y="342900"/>
                </a:lnTo>
                <a:lnTo>
                  <a:pt x="545236" y="345440"/>
                </a:lnTo>
                <a:lnTo>
                  <a:pt x="547350" y="347980"/>
                </a:lnTo>
                <a:lnTo>
                  <a:pt x="548737" y="349250"/>
                </a:lnTo>
                <a:lnTo>
                  <a:pt x="550257" y="350520"/>
                </a:lnTo>
                <a:lnTo>
                  <a:pt x="552371" y="351790"/>
                </a:lnTo>
                <a:lnTo>
                  <a:pt x="561158" y="351790"/>
                </a:lnTo>
                <a:lnTo>
                  <a:pt x="563206" y="350520"/>
                </a:lnTo>
                <a:lnTo>
                  <a:pt x="552701" y="350520"/>
                </a:lnTo>
                <a:lnTo>
                  <a:pt x="550719" y="347980"/>
                </a:lnTo>
                <a:lnTo>
                  <a:pt x="548605" y="346710"/>
                </a:lnTo>
                <a:lnTo>
                  <a:pt x="547152" y="344170"/>
                </a:lnTo>
                <a:lnTo>
                  <a:pt x="545698" y="342900"/>
                </a:lnTo>
                <a:close/>
              </a:path>
              <a:path w="607695" h="1044575">
                <a:moveTo>
                  <a:pt x="580780" y="342900"/>
                </a:moveTo>
                <a:lnTo>
                  <a:pt x="578269" y="342900"/>
                </a:lnTo>
                <a:lnTo>
                  <a:pt x="580251" y="345440"/>
                </a:lnTo>
                <a:lnTo>
                  <a:pt x="582431" y="347980"/>
                </a:lnTo>
                <a:lnTo>
                  <a:pt x="583819" y="349250"/>
                </a:lnTo>
                <a:lnTo>
                  <a:pt x="585338" y="350520"/>
                </a:lnTo>
                <a:lnTo>
                  <a:pt x="587386" y="351790"/>
                </a:lnTo>
                <a:lnTo>
                  <a:pt x="588214" y="351790"/>
                </a:lnTo>
                <a:lnTo>
                  <a:pt x="587565" y="350241"/>
                </a:lnTo>
                <a:lnTo>
                  <a:pt x="585801" y="347980"/>
                </a:lnTo>
                <a:lnTo>
                  <a:pt x="583686" y="346710"/>
                </a:lnTo>
                <a:lnTo>
                  <a:pt x="582233" y="344170"/>
                </a:lnTo>
                <a:lnTo>
                  <a:pt x="580780" y="342900"/>
                </a:lnTo>
                <a:close/>
              </a:path>
              <a:path w="607695" h="1044575">
                <a:moveTo>
                  <a:pt x="52840" y="341629"/>
                </a:moveTo>
                <a:lnTo>
                  <a:pt x="44145" y="341629"/>
                </a:lnTo>
                <a:lnTo>
                  <a:pt x="42064" y="342899"/>
                </a:lnTo>
                <a:lnTo>
                  <a:pt x="40578" y="344169"/>
                </a:lnTo>
                <a:lnTo>
                  <a:pt x="39144" y="346709"/>
                </a:lnTo>
                <a:lnTo>
                  <a:pt x="35028" y="350519"/>
                </a:lnTo>
                <a:lnTo>
                  <a:pt x="37459" y="350519"/>
                </a:lnTo>
                <a:lnTo>
                  <a:pt x="38946" y="349249"/>
                </a:lnTo>
                <a:lnTo>
                  <a:pt x="40379" y="347979"/>
                </a:lnTo>
                <a:lnTo>
                  <a:pt x="44495" y="342899"/>
                </a:lnTo>
                <a:lnTo>
                  <a:pt x="54954" y="342899"/>
                </a:lnTo>
                <a:lnTo>
                  <a:pt x="52840" y="341629"/>
                </a:lnTo>
                <a:close/>
              </a:path>
              <a:path w="607695" h="1044575">
                <a:moveTo>
                  <a:pt x="87921" y="341629"/>
                </a:moveTo>
                <a:lnTo>
                  <a:pt x="79134" y="341629"/>
                </a:lnTo>
                <a:lnTo>
                  <a:pt x="77020" y="342899"/>
                </a:lnTo>
                <a:lnTo>
                  <a:pt x="70017" y="350519"/>
                </a:lnTo>
                <a:lnTo>
                  <a:pt x="72462" y="350519"/>
                </a:lnTo>
                <a:lnTo>
                  <a:pt x="73981" y="349249"/>
                </a:lnTo>
                <a:lnTo>
                  <a:pt x="79531" y="342899"/>
                </a:lnTo>
                <a:lnTo>
                  <a:pt x="89969" y="342899"/>
                </a:lnTo>
                <a:lnTo>
                  <a:pt x="87921" y="341629"/>
                </a:lnTo>
                <a:close/>
              </a:path>
              <a:path w="607695" h="1044575">
                <a:moveTo>
                  <a:pt x="123003" y="341629"/>
                </a:moveTo>
                <a:lnTo>
                  <a:pt x="114150" y="341629"/>
                </a:lnTo>
                <a:lnTo>
                  <a:pt x="112102" y="342899"/>
                </a:lnTo>
                <a:lnTo>
                  <a:pt x="110582" y="344169"/>
                </a:lnTo>
                <a:lnTo>
                  <a:pt x="105032" y="350519"/>
                </a:lnTo>
                <a:lnTo>
                  <a:pt x="107543" y="350519"/>
                </a:lnTo>
                <a:lnTo>
                  <a:pt x="108996" y="349249"/>
                </a:lnTo>
                <a:lnTo>
                  <a:pt x="114546" y="342899"/>
                </a:lnTo>
                <a:lnTo>
                  <a:pt x="125051" y="342899"/>
                </a:lnTo>
                <a:lnTo>
                  <a:pt x="123003" y="341629"/>
                </a:lnTo>
                <a:close/>
              </a:path>
              <a:path w="607695" h="1044575">
                <a:moveTo>
                  <a:pt x="158084" y="341629"/>
                </a:moveTo>
                <a:lnTo>
                  <a:pt x="149231" y="341629"/>
                </a:lnTo>
                <a:lnTo>
                  <a:pt x="147183" y="342899"/>
                </a:lnTo>
                <a:lnTo>
                  <a:pt x="145664" y="344169"/>
                </a:lnTo>
                <a:lnTo>
                  <a:pt x="140114" y="350519"/>
                </a:lnTo>
                <a:lnTo>
                  <a:pt x="142624" y="350519"/>
                </a:lnTo>
                <a:lnTo>
                  <a:pt x="144078" y="349249"/>
                </a:lnTo>
                <a:lnTo>
                  <a:pt x="149628" y="342899"/>
                </a:lnTo>
                <a:lnTo>
                  <a:pt x="160066" y="342899"/>
                </a:lnTo>
                <a:lnTo>
                  <a:pt x="158084" y="341629"/>
                </a:lnTo>
                <a:close/>
              </a:path>
              <a:path w="607695" h="1044575">
                <a:moveTo>
                  <a:pt x="193100" y="341629"/>
                </a:moveTo>
                <a:lnTo>
                  <a:pt x="184247" y="341629"/>
                </a:lnTo>
                <a:lnTo>
                  <a:pt x="182198" y="342899"/>
                </a:lnTo>
                <a:lnTo>
                  <a:pt x="180679" y="344169"/>
                </a:lnTo>
                <a:lnTo>
                  <a:pt x="179292" y="346709"/>
                </a:lnTo>
                <a:lnTo>
                  <a:pt x="177111" y="347979"/>
                </a:lnTo>
                <a:lnTo>
                  <a:pt x="175129" y="350519"/>
                </a:lnTo>
                <a:lnTo>
                  <a:pt x="177640" y="350519"/>
                </a:lnTo>
                <a:lnTo>
                  <a:pt x="179093" y="349249"/>
                </a:lnTo>
                <a:lnTo>
                  <a:pt x="184643" y="342899"/>
                </a:lnTo>
                <a:lnTo>
                  <a:pt x="195148" y="342899"/>
                </a:lnTo>
                <a:lnTo>
                  <a:pt x="193100" y="341629"/>
                </a:lnTo>
                <a:close/>
              </a:path>
              <a:path w="607695" h="1044575">
                <a:moveTo>
                  <a:pt x="455979" y="332740"/>
                </a:moveTo>
                <a:lnTo>
                  <a:pt x="438141" y="341630"/>
                </a:lnTo>
                <a:lnTo>
                  <a:pt x="429619" y="341630"/>
                </a:lnTo>
                <a:lnTo>
                  <a:pt x="427571" y="342900"/>
                </a:lnTo>
                <a:lnTo>
                  <a:pt x="426051" y="344170"/>
                </a:lnTo>
                <a:lnTo>
                  <a:pt x="424664" y="346710"/>
                </a:lnTo>
                <a:lnTo>
                  <a:pt x="422483" y="347980"/>
                </a:lnTo>
                <a:lnTo>
                  <a:pt x="420501" y="350520"/>
                </a:lnTo>
                <a:lnTo>
                  <a:pt x="422946" y="350520"/>
                </a:lnTo>
                <a:lnTo>
                  <a:pt x="424465" y="349250"/>
                </a:lnTo>
                <a:lnTo>
                  <a:pt x="425853" y="347980"/>
                </a:lnTo>
                <a:lnTo>
                  <a:pt x="428118" y="345331"/>
                </a:lnTo>
                <a:lnTo>
                  <a:pt x="430015" y="342900"/>
                </a:lnTo>
                <a:lnTo>
                  <a:pt x="438538" y="342900"/>
                </a:lnTo>
                <a:lnTo>
                  <a:pt x="440586" y="341630"/>
                </a:lnTo>
                <a:lnTo>
                  <a:pt x="443493" y="337820"/>
                </a:lnTo>
                <a:lnTo>
                  <a:pt x="445673" y="336550"/>
                </a:lnTo>
                <a:lnTo>
                  <a:pt x="447655" y="334010"/>
                </a:lnTo>
                <a:lnTo>
                  <a:pt x="458093" y="334010"/>
                </a:lnTo>
                <a:lnTo>
                  <a:pt x="455979" y="332740"/>
                </a:lnTo>
                <a:close/>
              </a:path>
              <a:path w="607695" h="1044575">
                <a:moveTo>
                  <a:pt x="465097" y="342900"/>
                </a:moveTo>
                <a:lnTo>
                  <a:pt x="462652" y="342900"/>
                </a:lnTo>
                <a:lnTo>
                  <a:pt x="461133" y="344170"/>
                </a:lnTo>
                <a:lnTo>
                  <a:pt x="459745" y="346710"/>
                </a:lnTo>
                <a:lnTo>
                  <a:pt x="457565" y="347980"/>
                </a:lnTo>
                <a:lnTo>
                  <a:pt x="455583" y="350520"/>
                </a:lnTo>
                <a:lnTo>
                  <a:pt x="458027" y="350520"/>
                </a:lnTo>
                <a:lnTo>
                  <a:pt x="459547" y="349250"/>
                </a:lnTo>
                <a:lnTo>
                  <a:pt x="460934" y="347980"/>
                </a:lnTo>
                <a:lnTo>
                  <a:pt x="463199" y="345331"/>
                </a:lnTo>
                <a:lnTo>
                  <a:pt x="465097" y="342900"/>
                </a:lnTo>
                <a:close/>
              </a:path>
              <a:path w="607695" h="1044575">
                <a:moveTo>
                  <a:pt x="500112" y="342900"/>
                </a:moveTo>
                <a:lnTo>
                  <a:pt x="497667" y="342900"/>
                </a:lnTo>
                <a:lnTo>
                  <a:pt x="496214" y="344170"/>
                </a:lnTo>
                <a:lnTo>
                  <a:pt x="494761" y="346710"/>
                </a:lnTo>
                <a:lnTo>
                  <a:pt x="492646" y="347980"/>
                </a:lnTo>
                <a:lnTo>
                  <a:pt x="490664" y="350520"/>
                </a:lnTo>
                <a:lnTo>
                  <a:pt x="493043" y="350520"/>
                </a:lnTo>
                <a:lnTo>
                  <a:pt x="494562" y="349250"/>
                </a:lnTo>
                <a:lnTo>
                  <a:pt x="500112" y="342900"/>
                </a:lnTo>
                <a:close/>
              </a:path>
              <a:path w="607695" h="1044575">
                <a:moveTo>
                  <a:pt x="535193" y="342900"/>
                </a:moveTo>
                <a:lnTo>
                  <a:pt x="532749" y="342900"/>
                </a:lnTo>
                <a:lnTo>
                  <a:pt x="531295" y="344170"/>
                </a:lnTo>
                <a:lnTo>
                  <a:pt x="529842" y="346710"/>
                </a:lnTo>
                <a:lnTo>
                  <a:pt x="525680" y="350520"/>
                </a:lnTo>
                <a:lnTo>
                  <a:pt x="528124" y="350520"/>
                </a:lnTo>
                <a:lnTo>
                  <a:pt x="529644" y="349250"/>
                </a:lnTo>
                <a:lnTo>
                  <a:pt x="535193" y="342900"/>
                </a:lnTo>
                <a:close/>
              </a:path>
              <a:path w="607695" h="1044575">
                <a:moveTo>
                  <a:pt x="570275" y="342900"/>
                </a:moveTo>
                <a:lnTo>
                  <a:pt x="567764" y="342900"/>
                </a:lnTo>
                <a:lnTo>
                  <a:pt x="566311" y="344170"/>
                </a:lnTo>
                <a:lnTo>
                  <a:pt x="564857" y="346710"/>
                </a:lnTo>
                <a:lnTo>
                  <a:pt x="562809" y="347980"/>
                </a:lnTo>
                <a:lnTo>
                  <a:pt x="560761" y="350520"/>
                </a:lnTo>
                <a:lnTo>
                  <a:pt x="563206" y="350520"/>
                </a:lnTo>
                <a:lnTo>
                  <a:pt x="564725" y="349250"/>
                </a:lnTo>
                <a:lnTo>
                  <a:pt x="570275" y="342900"/>
                </a:lnTo>
                <a:close/>
              </a:path>
              <a:path w="607695" h="1044575">
                <a:moveTo>
                  <a:pt x="583089" y="339090"/>
                </a:moveTo>
                <a:lnTo>
                  <a:pt x="582969" y="339268"/>
                </a:lnTo>
                <a:lnTo>
                  <a:pt x="587565" y="350241"/>
                </a:lnTo>
                <a:lnTo>
                  <a:pt x="587783" y="350520"/>
                </a:lnTo>
                <a:lnTo>
                  <a:pt x="587921" y="350520"/>
                </a:lnTo>
                <a:lnTo>
                  <a:pt x="583089" y="339090"/>
                </a:lnTo>
                <a:close/>
              </a:path>
              <a:path w="607695" h="1044575">
                <a:moveTo>
                  <a:pt x="29525" y="334009"/>
                </a:moveTo>
                <a:lnTo>
                  <a:pt x="29290" y="334009"/>
                </a:lnTo>
                <a:lnTo>
                  <a:pt x="23461" y="346545"/>
                </a:lnTo>
                <a:lnTo>
                  <a:pt x="23469" y="346799"/>
                </a:lnTo>
                <a:lnTo>
                  <a:pt x="29525" y="334009"/>
                </a:lnTo>
                <a:close/>
              </a:path>
              <a:path w="607695" h="1044575">
                <a:moveTo>
                  <a:pt x="403456" y="341630"/>
                </a:moveTo>
                <a:lnTo>
                  <a:pt x="394603" y="341630"/>
                </a:lnTo>
                <a:lnTo>
                  <a:pt x="392555" y="342900"/>
                </a:lnTo>
                <a:lnTo>
                  <a:pt x="391036" y="344170"/>
                </a:lnTo>
                <a:lnTo>
                  <a:pt x="388805" y="346709"/>
                </a:lnTo>
                <a:lnTo>
                  <a:pt x="391351" y="346710"/>
                </a:lnTo>
                <a:lnTo>
                  <a:pt x="395000" y="342900"/>
                </a:lnTo>
                <a:lnTo>
                  <a:pt x="405438" y="342900"/>
                </a:lnTo>
                <a:lnTo>
                  <a:pt x="403456" y="341630"/>
                </a:lnTo>
                <a:close/>
              </a:path>
              <a:path w="607695" h="1044575">
                <a:moveTo>
                  <a:pt x="195148" y="342899"/>
                </a:moveTo>
                <a:lnTo>
                  <a:pt x="192703" y="342899"/>
                </a:lnTo>
                <a:lnTo>
                  <a:pt x="195431" y="346545"/>
                </a:lnTo>
                <a:lnTo>
                  <a:pt x="196760" y="345331"/>
                </a:lnTo>
                <a:lnTo>
                  <a:pt x="195148" y="342899"/>
                </a:lnTo>
                <a:close/>
              </a:path>
              <a:path w="607695" h="1044575">
                <a:moveTo>
                  <a:pt x="199502" y="342826"/>
                </a:moveTo>
                <a:lnTo>
                  <a:pt x="196760" y="345331"/>
                </a:lnTo>
                <a:lnTo>
                  <a:pt x="199502" y="342826"/>
                </a:lnTo>
                <a:close/>
              </a:path>
              <a:path w="607695" h="1044575">
                <a:moveTo>
                  <a:pt x="458093" y="334010"/>
                </a:moveTo>
                <a:lnTo>
                  <a:pt x="455649" y="334010"/>
                </a:lnTo>
                <a:lnTo>
                  <a:pt x="457697" y="336550"/>
                </a:lnTo>
                <a:lnTo>
                  <a:pt x="459745" y="337820"/>
                </a:lnTo>
                <a:lnTo>
                  <a:pt x="462718" y="341630"/>
                </a:lnTo>
                <a:lnTo>
                  <a:pt x="464700" y="342900"/>
                </a:lnTo>
                <a:lnTo>
                  <a:pt x="473553" y="342900"/>
                </a:lnTo>
                <a:lnTo>
                  <a:pt x="475601" y="341630"/>
                </a:lnTo>
                <a:lnTo>
                  <a:pt x="465097" y="341630"/>
                </a:lnTo>
                <a:lnTo>
                  <a:pt x="463115" y="339090"/>
                </a:lnTo>
                <a:lnTo>
                  <a:pt x="461000" y="336550"/>
                </a:lnTo>
                <a:lnTo>
                  <a:pt x="458093" y="334010"/>
                </a:lnTo>
                <a:close/>
              </a:path>
              <a:path w="607695" h="1044575">
                <a:moveTo>
                  <a:pt x="493109" y="334010"/>
                </a:moveTo>
                <a:lnTo>
                  <a:pt x="508569" y="342900"/>
                </a:lnTo>
                <a:lnTo>
                  <a:pt x="510683" y="341630"/>
                </a:lnTo>
                <a:lnTo>
                  <a:pt x="500178" y="341630"/>
                </a:lnTo>
                <a:lnTo>
                  <a:pt x="498196" y="339090"/>
                </a:lnTo>
                <a:lnTo>
                  <a:pt x="496016" y="336550"/>
                </a:lnTo>
                <a:lnTo>
                  <a:pt x="493109" y="334010"/>
                </a:lnTo>
                <a:close/>
              </a:path>
              <a:path w="607695" h="1044575">
                <a:moveTo>
                  <a:pt x="528190" y="334010"/>
                </a:moveTo>
                <a:lnTo>
                  <a:pt x="525746" y="334010"/>
                </a:lnTo>
                <a:lnTo>
                  <a:pt x="527728" y="336550"/>
                </a:lnTo>
                <a:lnTo>
                  <a:pt x="529842" y="337820"/>
                </a:lnTo>
                <a:lnTo>
                  <a:pt x="531295" y="340360"/>
                </a:lnTo>
                <a:lnTo>
                  <a:pt x="532749" y="341630"/>
                </a:lnTo>
                <a:lnTo>
                  <a:pt x="534863" y="342900"/>
                </a:lnTo>
                <a:lnTo>
                  <a:pt x="543584" y="342900"/>
                </a:lnTo>
                <a:lnTo>
                  <a:pt x="545698" y="341630"/>
                </a:lnTo>
                <a:lnTo>
                  <a:pt x="535260" y="341630"/>
                </a:lnTo>
                <a:lnTo>
                  <a:pt x="531097" y="336550"/>
                </a:lnTo>
                <a:lnTo>
                  <a:pt x="528190" y="334010"/>
                </a:lnTo>
                <a:close/>
              </a:path>
              <a:path w="607695" h="1044575">
                <a:moveTo>
                  <a:pt x="563206" y="334010"/>
                </a:moveTo>
                <a:lnTo>
                  <a:pt x="560761" y="334010"/>
                </a:lnTo>
                <a:lnTo>
                  <a:pt x="562743" y="336550"/>
                </a:lnTo>
                <a:lnTo>
                  <a:pt x="564857" y="337820"/>
                </a:lnTo>
                <a:lnTo>
                  <a:pt x="566311" y="340360"/>
                </a:lnTo>
                <a:lnTo>
                  <a:pt x="567764" y="341630"/>
                </a:lnTo>
                <a:lnTo>
                  <a:pt x="569879" y="342900"/>
                </a:lnTo>
                <a:lnTo>
                  <a:pt x="578665" y="342900"/>
                </a:lnTo>
                <a:lnTo>
                  <a:pt x="580780" y="341630"/>
                </a:lnTo>
                <a:lnTo>
                  <a:pt x="570275" y="341630"/>
                </a:lnTo>
                <a:lnTo>
                  <a:pt x="568293" y="339090"/>
                </a:lnTo>
                <a:lnTo>
                  <a:pt x="566179" y="336550"/>
                </a:lnTo>
                <a:lnTo>
                  <a:pt x="564725" y="335280"/>
                </a:lnTo>
                <a:lnTo>
                  <a:pt x="563206" y="334010"/>
                </a:lnTo>
                <a:close/>
              </a:path>
              <a:path w="607695" h="1044575">
                <a:moveTo>
                  <a:pt x="209154" y="334009"/>
                </a:moveTo>
                <a:lnTo>
                  <a:pt x="208512" y="334009"/>
                </a:lnTo>
                <a:lnTo>
                  <a:pt x="199502" y="342826"/>
                </a:lnTo>
                <a:lnTo>
                  <a:pt x="209154" y="334009"/>
                </a:lnTo>
                <a:close/>
              </a:path>
              <a:path w="607695" h="1044575">
                <a:moveTo>
                  <a:pt x="35378" y="332739"/>
                </a:moveTo>
                <a:lnTo>
                  <a:pt x="30126" y="332739"/>
                </a:lnTo>
                <a:lnTo>
                  <a:pt x="29525" y="334009"/>
                </a:lnTo>
                <a:lnTo>
                  <a:pt x="34982" y="334009"/>
                </a:lnTo>
                <a:lnTo>
                  <a:pt x="39144" y="337819"/>
                </a:lnTo>
                <a:lnTo>
                  <a:pt x="40578" y="340359"/>
                </a:lnTo>
                <a:lnTo>
                  <a:pt x="42064" y="341629"/>
                </a:lnTo>
                <a:lnTo>
                  <a:pt x="44542" y="341629"/>
                </a:lnTo>
                <a:lnTo>
                  <a:pt x="40432" y="336549"/>
                </a:lnTo>
                <a:lnTo>
                  <a:pt x="37506" y="334009"/>
                </a:lnTo>
                <a:lnTo>
                  <a:pt x="35378" y="332739"/>
                </a:lnTo>
                <a:close/>
              </a:path>
              <a:path w="607695" h="1044575">
                <a:moveTo>
                  <a:pt x="70413" y="332739"/>
                </a:moveTo>
                <a:lnTo>
                  <a:pt x="52575" y="341629"/>
                </a:lnTo>
                <a:lnTo>
                  <a:pt x="54954" y="341629"/>
                </a:lnTo>
                <a:lnTo>
                  <a:pt x="59975" y="336549"/>
                </a:lnTo>
                <a:lnTo>
                  <a:pt x="62023" y="334009"/>
                </a:lnTo>
                <a:lnTo>
                  <a:pt x="72528" y="334009"/>
                </a:lnTo>
                <a:lnTo>
                  <a:pt x="70413" y="332739"/>
                </a:lnTo>
                <a:close/>
              </a:path>
              <a:path w="607695" h="1044575">
                <a:moveTo>
                  <a:pt x="72528" y="334009"/>
                </a:moveTo>
                <a:lnTo>
                  <a:pt x="70083" y="334009"/>
                </a:lnTo>
                <a:lnTo>
                  <a:pt x="75633" y="340359"/>
                </a:lnTo>
                <a:lnTo>
                  <a:pt x="77086" y="341629"/>
                </a:lnTo>
                <a:lnTo>
                  <a:pt x="79597" y="341629"/>
                </a:lnTo>
                <a:lnTo>
                  <a:pt x="74047" y="335279"/>
                </a:lnTo>
                <a:lnTo>
                  <a:pt x="72528" y="334009"/>
                </a:lnTo>
                <a:close/>
              </a:path>
              <a:path w="607695" h="1044575">
                <a:moveTo>
                  <a:pt x="105429" y="332739"/>
                </a:moveTo>
                <a:lnTo>
                  <a:pt x="87591" y="341629"/>
                </a:lnTo>
                <a:lnTo>
                  <a:pt x="90035" y="341629"/>
                </a:lnTo>
                <a:lnTo>
                  <a:pt x="97038" y="334009"/>
                </a:lnTo>
                <a:lnTo>
                  <a:pt x="107543" y="334009"/>
                </a:lnTo>
                <a:lnTo>
                  <a:pt x="105429" y="332739"/>
                </a:lnTo>
                <a:close/>
              </a:path>
              <a:path w="607695" h="1044575">
                <a:moveTo>
                  <a:pt x="107543" y="334009"/>
                </a:moveTo>
                <a:lnTo>
                  <a:pt x="105099" y="334009"/>
                </a:lnTo>
                <a:lnTo>
                  <a:pt x="110648" y="340359"/>
                </a:lnTo>
                <a:lnTo>
                  <a:pt x="112102" y="341629"/>
                </a:lnTo>
                <a:lnTo>
                  <a:pt x="114612" y="341629"/>
                </a:lnTo>
                <a:lnTo>
                  <a:pt x="110516" y="336549"/>
                </a:lnTo>
                <a:lnTo>
                  <a:pt x="107543" y="334009"/>
                </a:lnTo>
                <a:close/>
              </a:path>
              <a:path w="607695" h="1044575">
                <a:moveTo>
                  <a:pt x="140510" y="332739"/>
                </a:moveTo>
                <a:lnTo>
                  <a:pt x="122606" y="341629"/>
                </a:lnTo>
                <a:lnTo>
                  <a:pt x="125117" y="341629"/>
                </a:lnTo>
                <a:lnTo>
                  <a:pt x="132120" y="334009"/>
                </a:lnTo>
                <a:lnTo>
                  <a:pt x="142624" y="334009"/>
                </a:lnTo>
                <a:lnTo>
                  <a:pt x="140510" y="332739"/>
                </a:lnTo>
                <a:close/>
              </a:path>
              <a:path w="607695" h="1044575">
                <a:moveTo>
                  <a:pt x="142624" y="334009"/>
                </a:moveTo>
                <a:lnTo>
                  <a:pt x="140180" y="334009"/>
                </a:lnTo>
                <a:lnTo>
                  <a:pt x="142228" y="336549"/>
                </a:lnTo>
                <a:lnTo>
                  <a:pt x="147183" y="341629"/>
                </a:lnTo>
                <a:lnTo>
                  <a:pt x="149694" y="341629"/>
                </a:lnTo>
                <a:lnTo>
                  <a:pt x="145597" y="336549"/>
                </a:lnTo>
                <a:lnTo>
                  <a:pt x="142624" y="334009"/>
                </a:lnTo>
                <a:close/>
              </a:path>
              <a:path w="607695" h="1044575">
                <a:moveTo>
                  <a:pt x="175526" y="332739"/>
                </a:moveTo>
                <a:lnTo>
                  <a:pt x="157688" y="341629"/>
                </a:lnTo>
                <a:lnTo>
                  <a:pt x="160132" y="341629"/>
                </a:lnTo>
                <a:lnTo>
                  <a:pt x="161652" y="340359"/>
                </a:lnTo>
                <a:lnTo>
                  <a:pt x="163039" y="337819"/>
                </a:lnTo>
                <a:lnTo>
                  <a:pt x="165219" y="336549"/>
                </a:lnTo>
                <a:lnTo>
                  <a:pt x="167201" y="334009"/>
                </a:lnTo>
                <a:lnTo>
                  <a:pt x="177706" y="334009"/>
                </a:lnTo>
                <a:lnTo>
                  <a:pt x="175526" y="332739"/>
                </a:lnTo>
                <a:close/>
              </a:path>
              <a:path w="607695" h="1044575">
                <a:moveTo>
                  <a:pt x="177706" y="334009"/>
                </a:moveTo>
                <a:lnTo>
                  <a:pt x="175195" y="334009"/>
                </a:lnTo>
                <a:lnTo>
                  <a:pt x="177243" y="336549"/>
                </a:lnTo>
                <a:lnTo>
                  <a:pt x="180745" y="340359"/>
                </a:lnTo>
                <a:lnTo>
                  <a:pt x="182265" y="341629"/>
                </a:lnTo>
                <a:lnTo>
                  <a:pt x="184709" y="341629"/>
                </a:lnTo>
                <a:lnTo>
                  <a:pt x="180613" y="336549"/>
                </a:lnTo>
                <a:lnTo>
                  <a:pt x="177706" y="334009"/>
                </a:lnTo>
                <a:close/>
              </a:path>
              <a:path w="607695" h="1044575">
                <a:moveTo>
                  <a:pt x="230229" y="307339"/>
                </a:moveTo>
                <a:lnTo>
                  <a:pt x="227718" y="307339"/>
                </a:lnTo>
                <a:lnTo>
                  <a:pt x="229767" y="308609"/>
                </a:lnTo>
                <a:lnTo>
                  <a:pt x="231815" y="311149"/>
                </a:lnTo>
                <a:lnTo>
                  <a:pt x="233268" y="312419"/>
                </a:lnTo>
                <a:lnTo>
                  <a:pt x="234788" y="313689"/>
                </a:lnTo>
                <a:lnTo>
                  <a:pt x="236902" y="314959"/>
                </a:lnTo>
                <a:lnTo>
                  <a:pt x="234788" y="316229"/>
                </a:lnTo>
                <a:lnTo>
                  <a:pt x="233334" y="317499"/>
                </a:lnTo>
                <a:lnTo>
                  <a:pt x="227785" y="323849"/>
                </a:lnTo>
                <a:lnTo>
                  <a:pt x="219328" y="323849"/>
                </a:lnTo>
                <a:lnTo>
                  <a:pt x="217214" y="325119"/>
                </a:lnTo>
                <a:lnTo>
                  <a:pt x="210211" y="332739"/>
                </a:lnTo>
                <a:lnTo>
                  <a:pt x="201886" y="332739"/>
                </a:lnTo>
                <a:lnTo>
                  <a:pt x="199772" y="334009"/>
                </a:lnTo>
                <a:lnTo>
                  <a:pt x="196865" y="336549"/>
                </a:lnTo>
                <a:lnTo>
                  <a:pt x="194751" y="339089"/>
                </a:lnTo>
                <a:lnTo>
                  <a:pt x="192769" y="341629"/>
                </a:lnTo>
                <a:lnTo>
                  <a:pt x="195148" y="341629"/>
                </a:lnTo>
                <a:lnTo>
                  <a:pt x="196667" y="340359"/>
                </a:lnTo>
                <a:lnTo>
                  <a:pt x="202217" y="334009"/>
                </a:lnTo>
                <a:lnTo>
                  <a:pt x="209154" y="334009"/>
                </a:lnTo>
                <a:lnTo>
                  <a:pt x="214089" y="331469"/>
                </a:lnTo>
                <a:lnTo>
                  <a:pt x="213643" y="331469"/>
                </a:lnTo>
                <a:lnTo>
                  <a:pt x="214175" y="330199"/>
                </a:lnTo>
                <a:lnTo>
                  <a:pt x="215562" y="328929"/>
                </a:lnTo>
                <a:lnTo>
                  <a:pt x="217742" y="327659"/>
                </a:lnTo>
                <a:lnTo>
                  <a:pt x="219724" y="325119"/>
                </a:lnTo>
                <a:lnTo>
                  <a:pt x="226427" y="325119"/>
                </a:lnTo>
                <a:lnTo>
                  <a:pt x="231363" y="322579"/>
                </a:lnTo>
                <a:lnTo>
                  <a:pt x="230944" y="322579"/>
                </a:lnTo>
                <a:lnTo>
                  <a:pt x="231815" y="321309"/>
                </a:lnTo>
                <a:lnTo>
                  <a:pt x="233202" y="320039"/>
                </a:lnTo>
                <a:lnTo>
                  <a:pt x="235250" y="317499"/>
                </a:lnTo>
                <a:lnTo>
                  <a:pt x="237298" y="316229"/>
                </a:lnTo>
                <a:lnTo>
                  <a:pt x="243701" y="316229"/>
                </a:lnTo>
                <a:lnTo>
                  <a:pt x="246169" y="314959"/>
                </a:lnTo>
                <a:lnTo>
                  <a:pt x="245689" y="314959"/>
                </a:lnTo>
                <a:lnTo>
                  <a:pt x="247737" y="313689"/>
                </a:lnTo>
                <a:lnTo>
                  <a:pt x="237298" y="313689"/>
                </a:lnTo>
                <a:lnTo>
                  <a:pt x="235250" y="312419"/>
                </a:lnTo>
                <a:lnTo>
                  <a:pt x="233202" y="309879"/>
                </a:lnTo>
                <a:lnTo>
                  <a:pt x="230229" y="307339"/>
                </a:lnTo>
                <a:close/>
              </a:path>
              <a:path w="607695" h="1044575">
                <a:moveTo>
                  <a:pt x="387997" y="334009"/>
                </a:moveTo>
                <a:lnTo>
                  <a:pt x="385552" y="334009"/>
                </a:lnTo>
                <a:lnTo>
                  <a:pt x="391102" y="340360"/>
                </a:lnTo>
                <a:lnTo>
                  <a:pt x="392555" y="341630"/>
                </a:lnTo>
                <a:lnTo>
                  <a:pt x="395066" y="341630"/>
                </a:lnTo>
                <a:lnTo>
                  <a:pt x="393084" y="339090"/>
                </a:lnTo>
                <a:lnTo>
                  <a:pt x="390970" y="336550"/>
                </a:lnTo>
                <a:lnTo>
                  <a:pt x="387997" y="334009"/>
                </a:lnTo>
                <a:close/>
              </a:path>
              <a:path w="607695" h="1044575">
                <a:moveTo>
                  <a:pt x="420898" y="332740"/>
                </a:moveTo>
                <a:lnTo>
                  <a:pt x="403060" y="341630"/>
                </a:lnTo>
                <a:lnTo>
                  <a:pt x="405504" y="341630"/>
                </a:lnTo>
                <a:lnTo>
                  <a:pt x="407024" y="340360"/>
                </a:lnTo>
                <a:lnTo>
                  <a:pt x="408411" y="337820"/>
                </a:lnTo>
                <a:lnTo>
                  <a:pt x="410591" y="336550"/>
                </a:lnTo>
                <a:lnTo>
                  <a:pt x="412573" y="334010"/>
                </a:lnTo>
                <a:lnTo>
                  <a:pt x="423078" y="334010"/>
                </a:lnTo>
                <a:lnTo>
                  <a:pt x="420898" y="332740"/>
                </a:lnTo>
                <a:close/>
              </a:path>
              <a:path w="607695" h="1044575">
                <a:moveTo>
                  <a:pt x="423078" y="334010"/>
                </a:moveTo>
                <a:lnTo>
                  <a:pt x="420568" y="334010"/>
                </a:lnTo>
                <a:lnTo>
                  <a:pt x="422616" y="336550"/>
                </a:lnTo>
                <a:lnTo>
                  <a:pt x="426117" y="340360"/>
                </a:lnTo>
                <a:lnTo>
                  <a:pt x="427637" y="341630"/>
                </a:lnTo>
                <a:lnTo>
                  <a:pt x="430081" y="341630"/>
                </a:lnTo>
                <a:lnTo>
                  <a:pt x="425985" y="336550"/>
                </a:lnTo>
                <a:lnTo>
                  <a:pt x="423078" y="334010"/>
                </a:lnTo>
                <a:close/>
              </a:path>
              <a:path w="607695" h="1044575">
                <a:moveTo>
                  <a:pt x="490995" y="332740"/>
                </a:moveTo>
                <a:lnTo>
                  <a:pt x="473157" y="341630"/>
                </a:lnTo>
                <a:lnTo>
                  <a:pt x="475601" y="341630"/>
                </a:lnTo>
                <a:lnTo>
                  <a:pt x="477121" y="340360"/>
                </a:lnTo>
                <a:lnTo>
                  <a:pt x="478574" y="337820"/>
                </a:lnTo>
                <a:lnTo>
                  <a:pt x="480688" y="336550"/>
                </a:lnTo>
                <a:lnTo>
                  <a:pt x="482670" y="334010"/>
                </a:lnTo>
                <a:lnTo>
                  <a:pt x="493109" y="334010"/>
                </a:lnTo>
                <a:lnTo>
                  <a:pt x="490995" y="332740"/>
                </a:lnTo>
                <a:close/>
              </a:path>
              <a:path w="607695" h="1044575">
                <a:moveTo>
                  <a:pt x="526076" y="332740"/>
                </a:moveTo>
                <a:lnTo>
                  <a:pt x="508172" y="341630"/>
                </a:lnTo>
                <a:lnTo>
                  <a:pt x="510683" y="341630"/>
                </a:lnTo>
                <a:lnTo>
                  <a:pt x="512136" y="340360"/>
                </a:lnTo>
                <a:lnTo>
                  <a:pt x="513590" y="337820"/>
                </a:lnTo>
                <a:lnTo>
                  <a:pt x="515704" y="336550"/>
                </a:lnTo>
                <a:lnTo>
                  <a:pt x="517686" y="334010"/>
                </a:lnTo>
                <a:lnTo>
                  <a:pt x="528190" y="334010"/>
                </a:lnTo>
                <a:lnTo>
                  <a:pt x="526076" y="332740"/>
                </a:lnTo>
                <a:close/>
              </a:path>
              <a:path w="607695" h="1044575">
                <a:moveTo>
                  <a:pt x="561158" y="332740"/>
                </a:moveTo>
                <a:lnTo>
                  <a:pt x="543254" y="341630"/>
                </a:lnTo>
                <a:lnTo>
                  <a:pt x="545698" y="341630"/>
                </a:lnTo>
                <a:lnTo>
                  <a:pt x="547152" y="340360"/>
                </a:lnTo>
                <a:lnTo>
                  <a:pt x="548605" y="337820"/>
                </a:lnTo>
                <a:lnTo>
                  <a:pt x="550719" y="336550"/>
                </a:lnTo>
                <a:lnTo>
                  <a:pt x="552701" y="334010"/>
                </a:lnTo>
                <a:lnTo>
                  <a:pt x="563206" y="334010"/>
                </a:lnTo>
                <a:lnTo>
                  <a:pt x="561158" y="332740"/>
                </a:lnTo>
                <a:close/>
              </a:path>
              <a:path w="607695" h="1044575">
                <a:moveTo>
                  <a:pt x="581782" y="336813"/>
                </a:moveTo>
                <a:lnTo>
                  <a:pt x="582273" y="337820"/>
                </a:lnTo>
                <a:lnTo>
                  <a:pt x="580251" y="339090"/>
                </a:lnTo>
                <a:lnTo>
                  <a:pt x="578269" y="341630"/>
                </a:lnTo>
                <a:lnTo>
                  <a:pt x="580780" y="341630"/>
                </a:lnTo>
                <a:lnTo>
                  <a:pt x="582233" y="340360"/>
                </a:lnTo>
                <a:lnTo>
                  <a:pt x="582969" y="339268"/>
                </a:lnTo>
                <a:lnTo>
                  <a:pt x="581782" y="336813"/>
                </a:lnTo>
                <a:close/>
              </a:path>
              <a:path w="607695" h="1044575">
                <a:moveTo>
                  <a:pt x="576085" y="325120"/>
                </a:moveTo>
                <a:lnTo>
                  <a:pt x="581782" y="336813"/>
                </a:lnTo>
                <a:lnTo>
                  <a:pt x="576085" y="325120"/>
                </a:lnTo>
                <a:close/>
              </a:path>
              <a:path w="607695" h="1044575">
                <a:moveTo>
                  <a:pt x="385882" y="332739"/>
                </a:moveTo>
                <a:lnTo>
                  <a:pt x="377096" y="332739"/>
                </a:lnTo>
                <a:lnTo>
                  <a:pt x="375047" y="334009"/>
                </a:lnTo>
                <a:lnTo>
                  <a:pt x="374531" y="334781"/>
                </a:lnTo>
                <a:lnTo>
                  <a:pt x="377577" y="336549"/>
                </a:lnTo>
                <a:lnTo>
                  <a:pt x="375777" y="335279"/>
                </a:lnTo>
                <a:lnTo>
                  <a:pt x="377492" y="334009"/>
                </a:lnTo>
                <a:lnTo>
                  <a:pt x="387997" y="334009"/>
                </a:lnTo>
                <a:lnTo>
                  <a:pt x="385882" y="332739"/>
                </a:lnTo>
                <a:close/>
              </a:path>
              <a:path w="607695" h="1044575">
                <a:moveTo>
                  <a:pt x="359285" y="325929"/>
                </a:moveTo>
                <a:lnTo>
                  <a:pt x="358924" y="326389"/>
                </a:lnTo>
                <a:lnTo>
                  <a:pt x="374197" y="335279"/>
                </a:lnTo>
                <a:lnTo>
                  <a:pt x="374531" y="334781"/>
                </a:lnTo>
                <a:lnTo>
                  <a:pt x="359285" y="325929"/>
                </a:lnTo>
                <a:close/>
              </a:path>
              <a:path w="607695" h="1044575">
                <a:moveTo>
                  <a:pt x="52840" y="323849"/>
                </a:moveTo>
                <a:lnTo>
                  <a:pt x="35028" y="332739"/>
                </a:lnTo>
                <a:lnTo>
                  <a:pt x="37467" y="332732"/>
                </a:lnTo>
                <a:lnTo>
                  <a:pt x="42513" y="327659"/>
                </a:lnTo>
                <a:lnTo>
                  <a:pt x="44495" y="325119"/>
                </a:lnTo>
                <a:lnTo>
                  <a:pt x="54954" y="325119"/>
                </a:lnTo>
                <a:lnTo>
                  <a:pt x="52840" y="323849"/>
                </a:lnTo>
                <a:close/>
              </a:path>
              <a:path w="607695" h="1044575">
                <a:moveTo>
                  <a:pt x="54954" y="325119"/>
                </a:moveTo>
                <a:lnTo>
                  <a:pt x="52443" y="325119"/>
                </a:lnTo>
                <a:lnTo>
                  <a:pt x="56605" y="328929"/>
                </a:lnTo>
                <a:lnTo>
                  <a:pt x="58059" y="330199"/>
                </a:lnTo>
                <a:lnTo>
                  <a:pt x="59578" y="332739"/>
                </a:lnTo>
                <a:lnTo>
                  <a:pt x="61957" y="332739"/>
                </a:lnTo>
                <a:lnTo>
                  <a:pt x="54954" y="325119"/>
                </a:lnTo>
                <a:close/>
              </a:path>
              <a:path w="607695" h="1044575">
                <a:moveTo>
                  <a:pt x="87921" y="323849"/>
                </a:moveTo>
                <a:lnTo>
                  <a:pt x="79134" y="323849"/>
                </a:lnTo>
                <a:lnTo>
                  <a:pt x="77020" y="325119"/>
                </a:lnTo>
                <a:lnTo>
                  <a:pt x="70017" y="332739"/>
                </a:lnTo>
                <a:lnTo>
                  <a:pt x="72467" y="332732"/>
                </a:lnTo>
                <a:lnTo>
                  <a:pt x="75435" y="328929"/>
                </a:lnTo>
                <a:lnTo>
                  <a:pt x="77549" y="327659"/>
                </a:lnTo>
                <a:lnTo>
                  <a:pt x="79531" y="325119"/>
                </a:lnTo>
                <a:lnTo>
                  <a:pt x="89969" y="325119"/>
                </a:lnTo>
                <a:lnTo>
                  <a:pt x="87921" y="323849"/>
                </a:lnTo>
                <a:close/>
              </a:path>
              <a:path w="607695" h="1044575">
                <a:moveTo>
                  <a:pt x="89969" y="325119"/>
                </a:moveTo>
                <a:lnTo>
                  <a:pt x="87525" y="325119"/>
                </a:lnTo>
                <a:lnTo>
                  <a:pt x="89507" y="327659"/>
                </a:lnTo>
                <a:lnTo>
                  <a:pt x="91687" y="328929"/>
                </a:lnTo>
                <a:lnTo>
                  <a:pt x="94594" y="332739"/>
                </a:lnTo>
                <a:lnTo>
                  <a:pt x="97038" y="332739"/>
                </a:lnTo>
                <a:lnTo>
                  <a:pt x="94990" y="330199"/>
                </a:lnTo>
                <a:lnTo>
                  <a:pt x="92876" y="327659"/>
                </a:lnTo>
                <a:lnTo>
                  <a:pt x="91489" y="326389"/>
                </a:lnTo>
                <a:lnTo>
                  <a:pt x="89969" y="325119"/>
                </a:lnTo>
                <a:close/>
              </a:path>
              <a:path w="607695" h="1044575">
                <a:moveTo>
                  <a:pt x="123003" y="323849"/>
                </a:moveTo>
                <a:lnTo>
                  <a:pt x="114150" y="323849"/>
                </a:lnTo>
                <a:lnTo>
                  <a:pt x="112102" y="325119"/>
                </a:lnTo>
                <a:lnTo>
                  <a:pt x="110582" y="326389"/>
                </a:lnTo>
                <a:lnTo>
                  <a:pt x="105032" y="332739"/>
                </a:lnTo>
                <a:lnTo>
                  <a:pt x="107547" y="332732"/>
                </a:lnTo>
                <a:lnTo>
                  <a:pt x="108996" y="330199"/>
                </a:lnTo>
                <a:lnTo>
                  <a:pt x="110450" y="328929"/>
                </a:lnTo>
                <a:lnTo>
                  <a:pt x="112564" y="327659"/>
                </a:lnTo>
                <a:lnTo>
                  <a:pt x="114546" y="325119"/>
                </a:lnTo>
                <a:lnTo>
                  <a:pt x="125051" y="325119"/>
                </a:lnTo>
                <a:lnTo>
                  <a:pt x="123003" y="323849"/>
                </a:lnTo>
                <a:close/>
              </a:path>
              <a:path w="607695" h="1044575">
                <a:moveTo>
                  <a:pt x="125051" y="325119"/>
                </a:moveTo>
                <a:lnTo>
                  <a:pt x="122606" y="325119"/>
                </a:lnTo>
                <a:lnTo>
                  <a:pt x="124588" y="327659"/>
                </a:lnTo>
                <a:lnTo>
                  <a:pt x="126702" y="328929"/>
                </a:lnTo>
                <a:lnTo>
                  <a:pt x="128156" y="330199"/>
                </a:lnTo>
                <a:lnTo>
                  <a:pt x="129609" y="332739"/>
                </a:lnTo>
                <a:lnTo>
                  <a:pt x="132120" y="332739"/>
                </a:lnTo>
                <a:lnTo>
                  <a:pt x="130072" y="330199"/>
                </a:lnTo>
                <a:lnTo>
                  <a:pt x="127958" y="327659"/>
                </a:lnTo>
                <a:lnTo>
                  <a:pt x="126570" y="326389"/>
                </a:lnTo>
                <a:lnTo>
                  <a:pt x="125051" y="325119"/>
                </a:lnTo>
                <a:close/>
              </a:path>
              <a:path w="607695" h="1044575">
                <a:moveTo>
                  <a:pt x="158084" y="323849"/>
                </a:moveTo>
                <a:lnTo>
                  <a:pt x="149231" y="323849"/>
                </a:lnTo>
                <a:lnTo>
                  <a:pt x="147183" y="325119"/>
                </a:lnTo>
                <a:lnTo>
                  <a:pt x="145664" y="326389"/>
                </a:lnTo>
                <a:lnTo>
                  <a:pt x="140114" y="332739"/>
                </a:lnTo>
                <a:lnTo>
                  <a:pt x="142629" y="332732"/>
                </a:lnTo>
                <a:lnTo>
                  <a:pt x="144078" y="330199"/>
                </a:lnTo>
                <a:lnTo>
                  <a:pt x="145531" y="328929"/>
                </a:lnTo>
                <a:lnTo>
                  <a:pt x="147646" y="327659"/>
                </a:lnTo>
                <a:lnTo>
                  <a:pt x="149628" y="325119"/>
                </a:lnTo>
                <a:lnTo>
                  <a:pt x="160066" y="325119"/>
                </a:lnTo>
                <a:lnTo>
                  <a:pt x="158084" y="323849"/>
                </a:lnTo>
                <a:close/>
              </a:path>
              <a:path w="607695" h="1044575">
                <a:moveTo>
                  <a:pt x="160066" y="325119"/>
                </a:moveTo>
                <a:lnTo>
                  <a:pt x="157622" y="325119"/>
                </a:lnTo>
                <a:lnTo>
                  <a:pt x="161784" y="328929"/>
                </a:lnTo>
                <a:lnTo>
                  <a:pt x="163237" y="330199"/>
                </a:lnTo>
                <a:lnTo>
                  <a:pt x="164691" y="332739"/>
                </a:lnTo>
                <a:lnTo>
                  <a:pt x="167135" y="332739"/>
                </a:lnTo>
                <a:lnTo>
                  <a:pt x="165087" y="330199"/>
                </a:lnTo>
                <a:lnTo>
                  <a:pt x="161586" y="326389"/>
                </a:lnTo>
                <a:lnTo>
                  <a:pt x="160066" y="325119"/>
                </a:lnTo>
                <a:close/>
              </a:path>
              <a:path w="607695" h="1044575">
                <a:moveTo>
                  <a:pt x="193099" y="323849"/>
                </a:moveTo>
                <a:lnTo>
                  <a:pt x="175129" y="332739"/>
                </a:lnTo>
                <a:lnTo>
                  <a:pt x="177644" y="332732"/>
                </a:lnTo>
                <a:lnTo>
                  <a:pt x="179093" y="330199"/>
                </a:lnTo>
                <a:lnTo>
                  <a:pt x="180547" y="328929"/>
                </a:lnTo>
                <a:lnTo>
                  <a:pt x="182661" y="327659"/>
                </a:lnTo>
                <a:lnTo>
                  <a:pt x="184643" y="325119"/>
                </a:lnTo>
                <a:lnTo>
                  <a:pt x="195148" y="325119"/>
                </a:lnTo>
                <a:lnTo>
                  <a:pt x="193099" y="323849"/>
                </a:lnTo>
                <a:close/>
              </a:path>
              <a:path w="607695" h="1044575">
                <a:moveTo>
                  <a:pt x="195148" y="325119"/>
                </a:moveTo>
                <a:lnTo>
                  <a:pt x="192703" y="325119"/>
                </a:lnTo>
                <a:lnTo>
                  <a:pt x="194685" y="327659"/>
                </a:lnTo>
                <a:lnTo>
                  <a:pt x="196799" y="328929"/>
                </a:lnTo>
                <a:lnTo>
                  <a:pt x="198253" y="330199"/>
                </a:lnTo>
                <a:lnTo>
                  <a:pt x="199706" y="332739"/>
                </a:lnTo>
                <a:lnTo>
                  <a:pt x="202151" y="332739"/>
                </a:lnTo>
                <a:lnTo>
                  <a:pt x="196601" y="326389"/>
                </a:lnTo>
                <a:lnTo>
                  <a:pt x="195148" y="325119"/>
                </a:lnTo>
                <a:close/>
              </a:path>
              <a:path w="607695" h="1044575">
                <a:moveTo>
                  <a:pt x="370423" y="325119"/>
                </a:moveTo>
                <a:lnTo>
                  <a:pt x="367978" y="325119"/>
                </a:lnTo>
                <a:lnTo>
                  <a:pt x="369960" y="327659"/>
                </a:lnTo>
                <a:lnTo>
                  <a:pt x="372074" y="328929"/>
                </a:lnTo>
                <a:lnTo>
                  <a:pt x="373528" y="330199"/>
                </a:lnTo>
                <a:lnTo>
                  <a:pt x="374981" y="332739"/>
                </a:lnTo>
                <a:lnTo>
                  <a:pt x="377492" y="332739"/>
                </a:lnTo>
                <a:lnTo>
                  <a:pt x="375510" y="330199"/>
                </a:lnTo>
                <a:lnTo>
                  <a:pt x="373330" y="327659"/>
                </a:lnTo>
                <a:lnTo>
                  <a:pt x="371942" y="326389"/>
                </a:lnTo>
                <a:lnTo>
                  <a:pt x="370423" y="325119"/>
                </a:lnTo>
                <a:close/>
              </a:path>
              <a:path w="607695" h="1044575">
                <a:moveTo>
                  <a:pt x="403456" y="323850"/>
                </a:moveTo>
                <a:lnTo>
                  <a:pt x="394603" y="323850"/>
                </a:lnTo>
                <a:lnTo>
                  <a:pt x="392555" y="325120"/>
                </a:lnTo>
                <a:lnTo>
                  <a:pt x="391036" y="326389"/>
                </a:lnTo>
                <a:lnTo>
                  <a:pt x="385486" y="332739"/>
                </a:lnTo>
                <a:lnTo>
                  <a:pt x="388001" y="332732"/>
                </a:lnTo>
                <a:lnTo>
                  <a:pt x="389450" y="330199"/>
                </a:lnTo>
                <a:lnTo>
                  <a:pt x="390904" y="328929"/>
                </a:lnTo>
                <a:lnTo>
                  <a:pt x="393018" y="327660"/>
                </a:lnTo>
                <a:lnTo>
                  <a:pt x="395000" y="325120"/>
                </a:lnTo>
                <a:lnTo>
                  <a:pt x="405438" y="325120"/>
                </a:lnTo>
                <a:lnTo>
                  <a:pt x="403456" y="323850"/>
                </a:lnTo>
                <a:close/>
              </a:path>
              <a:path w="607695" h="1044575">
                <a:moveTo>
                  <a:pt x="405438" y="325120"/>
                </a:moveTo>
                <a:lnTo>
                  <a:pt x="403060" y="325120"/>
                </a:lnTo>
                <a:lnTo>
                  <a:pt x="405042" y="327660"/>
                </a:lnTo>
                <a:lnTo>
                  <a:pt x="407156" y="328930"/>
                </a:lnTo>
                <a:lnTo>
                  <a:pt x="408609" y="330200"/>
                </a:lnTo>
                <a:lnTo>
                  <a:pt x="410063" y="332740"/>
                </a:lnTo>
                <a:lnTo>
                  <a:pt x="412507" y="332740"/>
                </a:lnTo>
                <a:lnTo>
                  <a:pt x="410459" y="330200"/>
                </a:lnTo>
                <a:lnTo>
                  <a:pt x="406958" y="326390"/>
                </a:lnTo>
                <a:lnTo>
                  <a:pt x="405438" y="325120"/>
                </a:lnTo>
                <a:close/>
              </a:path>
              <a:path w="607695" h="1044575">
                <a:moveTo>
                  <a:pt x="438538" y="323850"/>
                </a:moveTo>
                <a:lnTo>
                  <a:pt x="420501" y="332740"/>
                </a:lnTo>
                <a:lnTo>
                  <a:pt x="423016" y="332732"/>
                </a:lnTo>
                <a:lnTo>
                  <a:pt x="424465" y="330200"/>
                </a:lnTo>
                <a:lnTo>
                  <a:pt x="425919" y="328930"/>
                </a:lnTo>
                <a:lnTo>
                  <a:pt x="428033" y="327660"/>
                </a:lnTo>
                <a:lnTo>
                  <a:pt x="430015" y="325120"/>
                </a:lnTo>
                <a:lnTo>
                  <a:pt x="440520" y="325120"/>
                </a:lnTo>
                <a:lnTo>
                  <a:pt x="438538" y="323850"/>
                </a:lnTo>
                <a:close/>
              </a:path>
              <a:path w="607695" h="1044575">
                <a:moveTo>
                  <a:pt x="440520" y="325120"/>
                </a:moveTo>
                <a:lnTo>
                  <a:pt x="438075" y="325120"/>
                </a:lnTo>
                <a:lnTo>
                  <a:pt x="440057" y="327660"/>
                </a:lnTo>
                <a:lnTo>
                  <a:pt x="442171" y="328930"/>
                </a:lnTo>
                <a:lnTo>
                  <a:pt x="443625" y="330200"/>
                </a:lnTo>
                <a:lnTo>
                  <a:pt x="445078" y="332740"/>
                </a:lnTo>
                <a:lnTo>
                  <a:pt x="447589" y="332740"/>
                </a:lnTo>
                <a:lnTo>
                  <a:pt x="445541" y="330200"/>
                </a:lnTo>
                <a:lnTo>
                  <a:pt x="442039" y="326390"/>
                </a:lnTo>
                <a:lnTo>
                  <a:pt x="440520" y="325120"/>
                </a:lnTo>
                <a:close/>
              </a:path>
              <a:path w="607695" h="1044575">
                <a:moveTo>
                  <a:pt x="473553" y="323850"/>
                </a:moveTo>
                <a:lnTo>
                  <a:pt x="455583" y="332740"/>
                </a:lnTo>
                <a:lnTo>
                  <a:pt x="458036" y="332732"/>
                </a:lnTo>
                <a:lnTo>
                  <a:pt x="459547" y="331470"/>
                </a:lnTo>
                <a:lnTo>
                  <a:pt x="460934" y="328930"/>
                </a:lnTo>
                <a:lnTo>
                  <a:pt x="463115" y="327660"/>
                </a:lnTo>
                <a:lnTo>
                  <a:pt x="465097" y="325120"/>
                </a:lnTo>
                <a:lnTo>
                  <a:pt x="475601" y="325120"/>
                </a:lnTo>
                <a:lnTo>
                  <a:pt x="473553" y="323850"/>
                </a:lnTo>
                <a:close/>
              </a:path>
              <a:path w="607695" h="1044575">
                <a:moveTo>
                  <a:pt x="475601" y="325120"/>
                </a:moveTo>
                <a:lnTo>
                  <a:pt x="473091" y="325120"/>
                </a:lnTo>
                <a:lnTo>
                  <a:pt x="475073" y="327660"/>
                </a:lnTo>
                <a:lnTo>
                  <a:pt x="477187" y="328930"/>
                </a:lnTo>
                <a:lnTo>
                  <a:pt x="480160" y="332740"/>
                </a:lnTo>
                <a:lnTo>
                  <a:pt x="482604" y="332740"/>
                </a:lnTo>
                <a:lnTo>
                  <a:pt x="477055" y="326390"/>
                </a:lnTo>
                <a:lnTo>
                  <a:pt x="475601" y="325120"/>
                </a:lnTo>
                <a:close/>
              </a:path>
              <a:path w="607695" h="1044575">
                <a:moveTo>
                  <a:pt x="508569" y="323850"/>
                </a:moveTo>
                <a:lnTo>
                  <a:pt x="499782" y="323850"/>
                </a:lnTo>
                <a:lnTo>
                  <a:pt x="497667" y="325120"/>
                </a:lnTo>
                <a:lnTo>
                  <a:pt x="490664" y="332740"/>
                </a:lnTo>
                <a:lnTo>
                  <a:pt x="493049" y="332732"/>
                </a:lnTo>
                <a:lnTo>
                  <a:pt x="496016" y="328930"/>
                </a:lnTo>
                <a:lnTo>
                  <a:pt x="498130" y="327660"/>
                </a:lnTo>
                <a:lnTo>
                  <a:pt x="500112" y="325120"/>
                </a:lnTo>
                <a:lnTo>
                  <a:pt x="510617" y="325120"/>
                </a:lnTo>
                <a:lnTo>
                  <a:pt x="508569" y="323850"/>
                </a:lnTo>
                <a:close/>
              </a:path>
              <a:path w="607695" h="1044575">
                <a:moveTo>
                  <a:pt x="510617" y="325120"/>
                </a:moveTo>
                <a:lnTo>
                  <a:pt x="508106" y="325120"/>
                </a:lnTo>
                <a:lnTo>
                  <a:pt x="513656" y="331470"/>
                </a:lnTo>
                <a:lnTo>
                  <a:pt x="515175" y="332740"/>
                </a:lnTo>
                <a:lnTo>
                  <a:pt x="517620" y="332740"/>
                </a:lnTo>
                <a:lnTo>
                  <a:pt x="512070" y="326390"/>
                </a:lnTo>
                <a:lnTo>
                  <a:pt x="510617" y="325120"/>
                </a:lnTo>
                <a:close/>
              </a:path>
              <a:path w="607695" h="1044575">
                <a:moveTo>
                  <a:pt x="543584" y="323850"/>
                </a:moveTo>
                <a:lnTo>
                  <a:pt x="534863" y="323850"/>
                </a:lnTo>
                <a:lnTo>
                  <a:pt x="532749" y="325120"/>
                </a:lnTo>
                <a:lnTo>
                  <a:pt x="527728" y="330200"/>
                </a:lnTo>
                <a:lnTo>
                  <a:pt x="525680" y="332740"/>
                </a:lnTo>
                <a:lnTo>
                  <a:pt x="528130" y="332732"/>
                </a:lnTo>
                <a:lnTo>
                  <a:pt x="531097" y="328930"/>
                </a:lnTo>
                <a:lnTo>
                  <a:pt x="533211" y="327660"/>
                </a:lnTo>
                <a:lnTo>
                  <a:pt x="535193" y="325120"/>
                </a:lnTo>
                <a:lnTo>
                  <a:pt x="545698" y="325120"/>
                </a:lnTo>
                <a:lnTo>
                  <a:pt x="543584" y="323850"/>
                </a:lnTo>
                <a:close/>
              </a:path>
              <a:path w="607695" h="1044575">
                <a:moveTo>
                  <a:pt x="545698" y="325120"/>
                </a:moveTo>
                <a:lnTo>
                  <a:pt x="543188" y="325120"/>
                </a:lnTo>
                <a:lnTo>
                  <a:pt x="548737" y="331470"/>
                </a:lnTo>
                <a:lnTo>
                  <a:pt x="550257" y="332740"/>
                </a:lnTo>
                <a:lnTo>
                  <a:pt x="552701" y="332740"/>
                </a:lnTo>
                <a:lnTo>
                  <a:pt x="545698" y="325120"/>
                </a:lnTo>
                <a:close/>
              </a:path>
              <a:path w="607695" h="1044575">
                <a:moveTo>
                  <a:pt x="569873" y="312420"/>
                </a:moveTo>
                <a:lnTo>
                  <a:pt x="575217" y="323850"/>
                </a:lnTo>
                <a:lnTo>
                  <a:pt x="569879" y="323850"/>
                </a:lnTo>
                <a:lnTo>
                  <a:pt x="567764" y="325120"/>
                </a:lnTo>
                <a:lnTo>
                  <a:pt x="564857" y="327660"/>
                </a:lnTo>
                <a:lnTo>
                  <a:pt x="560761" y="332740"/>
                </a:lnTo>
                <a:lnTo>
                  <a:pt x="563212" y="332732"/>
                </a:lnTo>
                <a:lnTo>
                  <a:pt x="566179" y="328930"/>
                </a:lnTo>
                <a:lnTo>
                  <a:pt x="568293" y="327660"/>
                </a:lnTo>
                <a:lnTo>
                  <a:pt x="570275" y="325120"/>
                </a:lnTo>
                <a:lnTo>
                  <a:pt x="576074" y="325120"/>
                </a:lnTo>
                <a:lnTo>
                  <a:pt x="569873" y="312420"/>
                </a:lnTo>
                <a:close/>
              </a:path>
              <a:path w="607695" h="1044575">
                <a:moveTo>
                  <a:pt x="38027" y="318769"/>
                </a:moveTo>
                <a:lnTo>
                  <a:pt x="30130" y="332732"/>
                </a:lnTo>
                <a:lnTo>
                  <a:pt x="38252" y="319026"/>
                </a:lnTo>
                <a:lnTo>
                  <a:pt x="38027" y="318769"/>
                </a:lnTo>
                <a:close/>
              </a:path>
              <a:path w="607695" h="1044575">
                <a:moveTo>
                  <a:pt x="226427" y="325119"/>
                </a:moveTo>
                <a:lnTo>
                  <a:pt x="226209" y="325119"/>
                </a:lnTo>
                <a:lnTo>
                  <a:pt x="213643" y="331469"/>
                </a:lnTo>
                <a:lnTo>
                  <a:pt x="214089" y="331469"/>
                </a:lnTo>
                <a:lnTo>
                  <a:pt x="226427" y="325119"/>
                </a:lnTo>
                <a:close/>
              </a:path>
              <a:path w="607695" h="1044575">
                <a:moveTo>
                  <a:pt x="368375" y="323849"/>
                </a:moveTo>
                <a:lnTo>
                  <a:pt x="359522" y="323849"/>
                </a:lnTo>
                <a:lnTo>
                  <a:pt x="357676" y="324994"/>
                </a:lnTo>
                <a:lnTo>
                  <a:pt x="359285" y="325929"/>
                </a:lnTo>
                <a:lnTo>
                  <a:pt x="359918" y="325119"/>
                </a:lnTo>
                <a:lnTo>
                  <a:pt x="370423" y="325119"/>
                </a:lnTo>
                <a:lnTo>
                  <a:pt x="368375" y="323849"/>
                </a:lnTo>
                <a:close/>
              </a:path>
              <a:path w="607695" h="1044575">
                <a:moveTo>
                  <a:pt x="351330" y="321309"/>
                </a:moveTo>
                <a:lnTo>
                  <a:pt x="357380" y="325119"/>
                </a:lnTo>
                <a:lnTo>
                  <a:pt x="357676" y="324994"/>
                </a:lnTo>
                <a:lnTo>
                  <a:pt x="351330" y="321309"/>
                </a:lnTo>
                <a:close/>
              </a:path>
              <a:path w="607695" h="1044575">
                <a:moveTo>
                  <a:pt x="39086" y="317620"/>
                </a:moveTo>
                <a:lnTo>
                  <a:pt x="38252" y="319026"/>
                </a:lnTo>
                <a:lnTo>
                  <a:pt x="39144" y="320039"/>
                </a:lnTo>
                <a:lnTo>
                  <a:pt x="40578" y="321309"/>
                </a:lnTo>
                <a:lnTo>
                  <a:pt x="42064" y="323849"/>
                </a:lnTo>
                <a:lnTo>
                  <a:pt x="44542" y="323849"/>
                </a:lnTo>
                <a:lnTo>
                  <a:pt x="42513" y="321309"/>
                </a:lnTo>
                <a:lnTo>
                  <a:pt x="39086" y="317620"/>
                </a:lnTo>
                <a:close/>
              </a:path>
              <a:path w="607695" h="1044575">
                <a:moveTo>
                  <a:pt x="54954" y="307339"/>
                </a:moveTo>
                <a:lnTo>
                  <a:pt x="52443" y="307339"/>
                </a:lnTo>
                <a:lnTo>
                  <a:pt x="54491" y="308609"/>
                </a:lnTo>
                <a:lnTo>
                  <a:pt x="56605" y="311149"/>
                </a:lnTo>
                <a:lnTo>
                  <a:pt x="58059" y="312419"/>
                </a:lnTo>
                <a:lnTo>
                  <a:pt x="59578" y="313689"/>
                </a:lnTo>
                <a:lnTo>
                  <a:pt x="61693" y="314959"/>
                </a:lnTo>
                <a:lnTo>
                  <a:pt x="59578" y="316229"/>
                </a:lnTo>
                <a:lnTo>
                  <a:pt x="58125" y="317499"/>
                </a:lnTo>
                <a:lnTo>
                  <a:pt x="52575" y="323849"/>
                </a:lnTo>
                <a:lnTo>
                  <a:pt x="54954" y="323849"/>
                </a:lnTo>
                <a:lnTo>
                  <a:pt x="59975" y="317499"/>
                </a:lnTo>
                <a:lnTo>
                  <a:pt x="62023" y="316229"/>
                </a:lnTo>
                <a:lnTo>
                  <a:pt x="72528" y="316229"/>
                </a:lnTo>
                <a:lnTo>
                  <a:pt x="70413" y="314959"/>
                </a:lnTo>
                <a:lnTo>
                  <a:pt x="72461" y="313689"/>
                </a:lnTo>
                <a:lnTo>
                  <a:pt x="61957" y="313689"/>
                </a:lnTo>
                <a:lnTo>
                  <a:pt x="59975" y="312419"/>
                </a:lnTo>
                <a:lnTo>
                  <a:pt x="57861" y="309879"/>
                </a:lnTo>
                <a:lnTo>
                  <a:pt x="54954" y="307339"/>
                </a:lnTo>
                <a:close/>
              </a:path>
              <a:path w="607695" h="1044575">
                <a:moveTo>
                  <a:pt x="72528" y="316229"/>
                </a:moveTo>
                <a:lnTo>
                  <a:pt x="70083" y="316229"/>
                </a:lnTo>
                <a:lnTo>
                  <a:pt x="75633" y="321309"/>
                </a:lnTo>
                <a:lnTo>
                  <a:pt x="77086" y="323849"/>
                </a:lnTo>
                <a:lnTo>
                  <a:pt x="79597" y="323849"/>
                </a:lnTo>
                <a:lnTo>
                  <a:pt x="77549" y="321309"/>
                </a:lnTo>
                <a:lnTo>
                  <a:pt x="75435" y="318769"/>
                </a:lnTo>
                <a:lnTo>
                  <a:pt x="74047" y="317499"/>
                </a:lnTo>
                <a:lnTo>
                  <a:pt x="72528" y="316229"/>
                </a:lnTo>
                <a:close/>
              </a:path>
              <a:path w="607695" h="1044575">
                <a:moveTo>
                  <a:pt x="89969" y="307339"/>
                </a:moveTo>
                <a:lnTo>
                  <a:pt x="87525" y="307339"/>
                </a:lnTo>
                <a:lnTo>
                  <a:pt x="89507" y="308609"/>
                </a:lnTo>
                <a:lnTo>
                  <a:pt x="91687" y="311149"/>
                </a:lnTo>
                <a:lnTo>
                  <a:pt x="93074" y="312419"/>
                </a:lnTo>
                <a:lnTo>
                  <a:pt x="94594" y="313689"/>
                </a:lnTo>
                <a:lnTo>
                  <a:pt x="96708" y="314959"/>
                </a:lnTo>
                <a:lnTo>
                  <a:pt x="94660" y="316229"/>
                </a:lnTo>
                <a:lnTo>
                  <a:pt x="93140" y="317499"/>
                </a:lnTo>
                <a:lnTo>
                  <a:pt x="87591" y="323849"/>
                </a:lnTo>
                <a:lnTo>
                  <a:pt x="90035" y="323849"/>
                </a:lnTo>
                <a:lnTo>
                  <a:pt x="97038" y="316229"/>
                </a:lnTo>
                <a:lnTo>
                  <a:pt x="107543" y="316229"/>
                </a:lnTo>
                <a:lnTo>
                  <a:pt x="105429" y="314959"/>
                </a:lnTo>
                <a:lnTo>
                  <a:pt x="107543" y="313689"/>
                </a:lnTo>
                <a:lnTo>
                  <a:pt x="97038" y="313689"/>
                </a:lnTo>
                <a:lnTo>
                  <a:pt x="95056" y="312419"/>
                </a:lnTo>
                <a:lnTo>
                  <a:pt x="92876" y="309879"/>
                </a:lnTo>
                <a:lnTo>
                  <a:pt x="91489" y="308609"/>
                </a:lnTo>
                <a:lnTo>
                  <a:pt x="89969" y="307339"/>
                </a:lnTo>
                <a:close/>
              </a:path>
              <a:path w="607695" h="1044575">
                <a:moveTo>
                  <a:pt x="107543" y="316229"/>
                </a:moveTo>
                <a:lnTo>
                  <a:pt x="105098" y="316229"/>
                </a:lnTo>
                <a:lnTo>
                  <a:pt x="110648" y="321309"/>
                </a:lnTo>
                <a:lnTo>
                  <a:pt x="112102" y="323849"/>
                </a:lnTo>
                <a:lnTo>
                  <a:pt x="114612" y="323849"/>
                </a:lnTo>
                <a:lnTo>
                  <a:pt x="112564" y="321309"/>
                </a:lnTo>
                <a:lnTo>
                  <a:pt x="109063" y="317499"/>
                </a:lnTo>
                <a:lnTo>
                  <a:pt x="107543" y="316229"/>
                </a:lnTo>
                <a:close/>
              </a:path>
              <a:path w="607695" h="1044575">
                <a:moveTo>
                  <a:pt x="125051" y="307339"/>
                </a:moveTo>
                <a:lnTo>
                  <a:pt x="122606" y="307339"/>
                </a:lnTo>
                <a:lnTo>
                  <a:pt x="126702" y="311149"/>
                </a:lnTo>
                <a:lnTo>
                  <a:pt x="129609" y="313689"/>
                </a:lnTo>
                <a:lnTo>
                  <a:pt x="131723" y="314959"/>
                </a:lnTo>
                <a:lnTo>
                  <a:pt x="129675" y="316229"/>
                </a:lnTo>
                <a:lnTo>
                  <a:pt x="128156" y="317499"/>
                </a:lnTo>
                <a:lnTo>
                  <a:pt x="126768" y="318769"/>
                </a:lnTo>
                <a:lnTo>
                  <a:pt x="124588" y="321309"/>
                </a:lnTo>
                <a:lnTo>
                  <a:pt x="122606" y="323849"/>
                </a:lnTo>
                <a:lnTo>
                  <a:pt x="125117" y="323849"/>
                </a:lnTo>
                <a:lnTo>
                  <a:pt x="132120" y="316229"/>
                </a:lnTo>
                <a:lnTo>
                  <a:pt x="142624" y="316229"/>
                </a:lnTo>
                <a:lnTo>
                  <a:pt x="140510" y="314959"/>
                </a:lnTo>
                <a:lnTo>
                  <a:pt x="142624" y="313689"/>
                </a:lnTo>
                <a:lnTo>
                  <a:pt x="132120" y="313689"/>
                </a:lnTo>
                <a:lnTo>
                  <a:pt x="126570" y="308609"/>
                </a:lnTo>
                <a:lnTo>
                  <a:pt x="125051" y="307339"/>
                </a:lnTo>
                <a:close/>
              </a:path>
              <a:path w="607695" h="1044575">
                <a:moveTo>
                  <a:pt x="142624" y="316229"/>
                </a:moveTo>
                <a:lnTo>
                  <a:pt x="140180" y="316229"/>
                </a:lnTo>
                <a:lnTo>
                  <a:pt x="142228" y="317499"/>
                </a:lnTo>
                <a:lnTo>
                  <a:pt x="147183" y="323849"/>
                </a:lnTo>
                <a:lnTo>
                  <a:pt x="149694" y="323849"/>
                </a:lnTo>
                <a:lnTo>
                  <a:pt x="147646" y="321309"/>
                </a:lnTo>
                <a:lnTo>
                  <a:pt x="144144" y="317499"/>
                </a:lnTo>
                <a:lnTo>
                  <a:pt x="142624" y="316229"/>
                </a:lnTo>
                <a:close/>
              </a:path>
              <a:path w="607695" h="1044575">
                <a:moveTo>
                  <a:pt x="160066" y="307339"/>
                </a:moveTo>
                <a:lnTo>
                  <a:pt x="157622" y="307339"/>
                </a:lnTo>
                <a:lnTo>
                  <a:pt x="159670" y="308609"/>
                </a:lnTo>
                <a:lnTo>
                  <a:pt x="161784" y="311149"/>
                </a:lnTo>
                <a:lnTo>
                  <a:pt x="164691" y="313689"/>
                </a:lnTo>
                <a:lnTo>
                  <a:pt x="166805" y="314959"/>
                </a:lnTo>
                <a:lnTo>
                  <a:pt x="164757" y="316229"/>
                </a:lnTo>
                <a:lnTo>
                  <a:pt x="163237" y="317499"/>
                </a:lnTo>
                <a:lnTo>
                  <a:pt x="161850" y="318769"/>
                </a:lnTo>
                <a:lnTo>
                  <a:pt x="159670" y="321309"/>
                </a:lnTo>
                <a:lnTo>
                  <a:pt x="157688" y="323849"/>
                </a:lnTo>
                <a:lnTo>
                  <a:pt x="160132" y="323849"/>
                </a:lnTo>
                <a:lnTo>
                  <a:pt x="161652" y="321309"/>
                </a:lnTo>
                <a:lnTo>
                  <a:pt x="163039" y="320039"/>
                </a:lnTo>
                <a:lnTo>
                  <a:pt x="165219" y="317499"/>
                </a:lnTo>
                <a:lnTo>
                  <a:pt x="167201" y="316229"/>
                </a:lnTo>
                <a:lnTo>
                  <a:pt x="177706" y="316229"/>
                </a:lnTo>
                <a:lnTo>
                  <a:pt x="175526" y="314959"/>
                </a:lnTo>
                <a:lnTo>
                  <a:pt x="177640" y="313689"/>
                </a:lnTo>
                <a:lnTo>
                  <a:pt x="167135" y="313689"/>
                </a:lnTo>
                <a:lnTo>
                  <a:pt x="165087" y="312419"/>
                </a:lnTo>
                <a:lnTo>
                  <a:pt x="163039" y="309879"/>
                </a:lnTo>
                <a:lnTo>
                  <a:pt x="160066" y="307339"/>
                </a:lnTo>
                <a:close/>
              </a:path>
              <a:path w="607695" h="1044575">
                <a:moveTo>
                  <a:pt x="177706" y="316229"/>
                </a:moveTo>
                <a:lnTo>
                  <a:pt x="175195" y="316229"/>
                </a:lnTo>
                <a:lnTo>
                  <a:pt x="177243" y="317499"/>
                </a:lnTo>
                <a:lnTo>
                  <a:pt x="180745" y="321309"/>
                </a:lnTo>
                <a:lnTo>
                  <a:pt x="182265" y="323849"/>
                </a:lnTo>
                <a:lnTo>
                  <a:pt x="184709" y="323849"/>
                </a:lnTo>
                <a:lnTo>
                  <a:pt x="182661" y="321309"/>
                </a:lnTo>
                <a:lnTo>
                  <a:pt x="177706" y="316229"/>
                </a:lnTo>
                <a:close/>
              </a:path>
              <a:path w="607695" h="1044575">
                <a:moveTo>
                  <a:pt x="195148" y="307339"/>
                </a:moveTo>
                <a:lnTo>
                  <a:pt x="192703" y="307339"/>
                </a:lnTo>
                <a:lnTo>
                  <a:pt x="196799" y="311149"/>
                </a:lnTo>
                <a:lnTo>
                  <a:pt x="199706" y="313689"/>
                </a:lnTo>
                <a:lnTo>
                  <a:pt x="201886" y="314959"/>
                </a:lnTo>
                <a:lnTo>
                  <a:pt x="199772" y="316229"/>
                </a:lnTo>
                <a:lnTo>
                  <a:pt x="198319" y="317499"/>
                </a:lnTo>
                <a:lnTo>
                  <a:pt x="192769" y="323849"/>
                </a:lnTo>
                <a:lnTo>
                  <a:pt x="195148" y="323849"/>
                </a:lnTo>
                <a:lnTo>
                  <a:pt x="196667" y="321309"/>
                </a:lnTo>
                <a:lnTo>
                  <a:pt x="202217" y="316229"/>
                </a:lnTo>
                <a:lnTo>
                  <a:pt x="212721" y="316229"/>
                </a:lnTo>
                <a:lnTo>
                  <a:pt x="210607" y="314959"/>
                </a:lnTo>
                <a:lnTo>
                  <a:pt x="212655" y="313689"/>
                </a:lnTo>
                <a:lnTo>
                  <a:pt x="202151" y="313689"/>
                </a:lnTo>
                <a:lnTo>
                  <a:pt x="200169" y="312419"/>
                </a:lnTo>
                <a:lnTo>
                  <a:pt x="198054" y="309879"/>
                </a:lnTo>
                <a:lnTo>
                  <a:pt x="195148" y="307339"/>
                </a:lnTo>
                <a:close/>
              </a:path>
              <a:path w="607695" h="1044575">
                <a:moveTo>
                  <a:pt x="212721" y="316229"/>
                </a:moveTo>
                <a:lnTo>
                  <a:pt x="210211" y="316229"/>
                </a:lnTo>
                <a:lnTo>
                  <a:pt x="212193" y="317499"/>
                </a:lnTo>
                <a:lnTo>
                  <a:pt x="214373" y="320039"/>
                </a:lnTo>
                <a:lnTo>
                  <a:pt x="215760" y="321309"/>
                </a:lnTo>
                <a:lnTo>
                  <a:pt x="217280" y="323849"/>
                </a:lnTo>
                <a:lnTo>
                  <a:pt x="219724" y="323849"/>
                </a:lnTo>
                <a:lnTo>
                  <a:pt x="212721" y="316229"/>
                </a:lnTo>
                <a:close/>
              </a:path>
              <a:path w="607695" h="1044575">
                <a:moveTo>
                  <a:pt x="352915" y="316229"/>
                </a:moveTo>
                <a:lnTo>
                  <a:pt x="350471" y="316229"/>
                </a:lnTo>
                <a:lnTo>
                  <a:pt x="352519" y="317499"/>
                </a:lnTo>
                <a:lnTo>
                  <a:pt x="356020" y="321309"/>
                </a:lnTo>
                <a:lnTo>
                  <a:pt x="357474" y="323849"/>
                </a:lnTo>
                <a:lnTo>
                  <a:pt x="359984" y="323849"/>
                </a:lnTo>
                <a:lnTo>
                  <a:pt x="357936" y="321309"/>
                </a:lnTo>
                <a:lnTo>
                  <a:pt x="354435" y="317499"/>
                </a:lnTo>
                <a:lnTo>
                  <a:pt x="352915" y="316229"/>
                </a:lnTo>
                <a:close/>
              </a:path>
              <a:path w="607695" h="1044575">
                <a:moveTo>
                  <a:pt x="370423" y="307339"/>
                </a:moveTo>
                <a:lnTo>
                  <a:pt x="367978" y="307339"/>
                </a:lnTo>
                <a:lnTo>
                  <a:pt x="369729" y="308609"/>
                </a:lnTo>
                <a:lnTo>
                  <a:pt x="372074" y="311149"/>
                </a:lnTo>
                <a:lnTo>
                  <a:pt x="374981" y="313689"/>
                </a:lnTo>
                <a:lnTo>
                  <a:pt x="377096" y="314959"/>
                </a:lnTo>
                <a:lnTo>
                  <a:pt x="375047" y="316229"/>
                </a:lnTo>
                <a:lnTo>
                  <a:pt x="373528" y="317499"/>
                </a:lnTo>
                <a:lnTo>
                  <a:pt x="372141" y="318769"/>
                </a:lnTo>
                <a:lnTo>
                  <a:pt x="369960" y="321309"/>
                </a:lnTo>
                <a:lnTo>
                  <a:pt x="367978" y="323849"/>
                </a:lnTo>
                <a:lnTo>
                  <a:pt x="370489" y="323849"/>
                </a:lnTo>
                <a:lnTo>
                  <a:pt x="377492" y="316229"/>
                </a:lnTo>
                <a:lnTo>
                  <a:pt x="387997" y="316229"/>
                </a:lnTo>
                <a:lnTo>
                  <a:pt x="385882" y="314959"/>
                </a:lnTo>
                <a:lnTo>
                  <a:pt x="387997" y="313689"/>
                </a:lnTo>
                <a:lnTo>
                  <a:pt x="377492" y="313689"/>
                </a:lnTo>
                <a:lnTo>
                  <a:pt x="375510" y="312419"/>
                </a:lnTo>
                <a:lnTo>
                  <a:pt x="372219" y="308609"/>
                </a:lnTo>
                <a:lnTo>
                  <a:pt x="370423" y="307339"/>
                </a:lnTo>
                <a:close/>
              </a:path>
              <a:path w="607695" h="1044575">
                <a:moveTo>
                  <a:pt x="387997" y="316229"/>
                </a:moveTo>
                <a:lnTo>
                  <a:pt x="385552" y="316229"/>
                </a:lnTo>
                <a:lnTo>
                  <a:pt x="391102" y="321309"/>
                </a:lnTo>
                <a:lnTo>
                  <a:pt x="392555" y="323850"/>
                </a:lnTo>
                <a:lnTo>
                  <a:pt x="395066" y="323850"/>
                </a:lnTo>
                <a:lnTo>
                  <a:pt x="389516" y="317499"/>
                </a:lnTo>
                <a:lnTo>
                  <a:pt x="387997" y="316229"/>
                </a:lnTo>
                <a:close/>
              </a:path>
              <a:path w="607695" h="1044575">
                <a:moveTo>
                  <a:pt x="405438" y="307340"/>
                </a:moveTo>
                <a:lnTo>
                  <a:pt x="403060" y="307340"/>
                </a:lnTo>
                <a:lnTo>
                  <a:pt x="404810" y="308610"/>
                </a:lnTo>
                <a:lnTo>
                  <a:pt x="407156" y="311150"/>
                </a:lnTo>
                <a:lnTo>
                  <a:pt x="410063" y="313690"/>
                </a:lnTo>
                <a:lnTo>
                  <a:pt x="412177" y="314960"/>
                </a:lnTo>
                <a:lnTo>
                  <a:pt x="410129" y="316230"/>
                </a:lnTo>
                <a:lnTo>
                  <a:pt x="408609" y="317500"/>
                </a:lnTo>
                <a:lnTo>
                  <a:pt x="407222" y="318770"/>
                </a:lnTo>
                <a:lnTo>
                  <a:pt x="405042" y="321310"/>
                </a:lnTo>
                <a:lnTo>
                  <a:pt x="403060" y="323850"/>
                </a:lnTo>
                <a:lnTo>
                  <a:pt x="405504" y="323850"/>
                </a:lnTo>
                <a:lnTo>
                  <a:pt x="407024" y="321310"/>
                </a:lnTo>
                <a:lnTo>
                  <a:pt x="408411" y="320040"/>
                </a:lnTo>
                <a:lnTo>
                  <a:pt x="410591" y="317500"/>
                </a:lnTo>
                <a:lnTo>
                  <a:pt x="412573" y="316230"/>
                </a:lnTo>
                <a:lnTo>
                  <a:pt x="423078" y="316230"/>
                </a:lnTo>
                <a:lnTo>
                  <a:pt x="420898" y="314960"/>
                </a:lnTo>
                <a:lnTo>
                  <a:pt x="423012" y="313690"/>
                </a:lnTo>
                <a:lnTo>
                  <a:pt x="412507" y="313690"/>
                </a:lnTo>
                <a:lnTo>
                  <a:pt x="410459" y="312420"/>
                </a:lnTo>
                <a:lnTo>
                  <a:pt x="408411" y="309880"/>
                </a:lnTo>
                <a:lnTo>
                  <a:pt x="407247" y="308610"/>
                </a:lnTo>
                <a:lnTo>
                  <a:pt x="405438" y="307340"/>
                </a:lnTo>
                <a:close/>
              </a:path>
              <a:path w="607695" h="1044575">
                <a:moveTo>
                  <a:pt x="423078" y="316230"/>
                </a:moveTo>
                <a:lnTo>
                  <a:pt x="420568" y="316230"/>
                </a:lnTo>
                <a:lnTo>
                  <a:pt x="422616" y="317500"/>
                </a:lnTo>
                <a:lnTo>
                  <a:pt x="426117" y="321310"/>
                </a:lnTo>
                <a:lnTo>
                  <a:pt x="427637" y="323850"/>
                </a:lnTo>
                <a:lnTo>
                  <a:pt x="430081" y="323850"/>
                </a:lnTo>
                <a:lnTo>
                  <a:pt x="428033" y="321310"/>
                </a:lnTo>
                <a:lnTo>
                  <a:pt x="423078" y="316230"/>
                </a:lnTo>
                <a:close/>
              </a:path>
              <a:path w="607695" h="1044575">
                <a:moveTo>
                  <a:pt x="440520" y="307340"/>
                </a:moveTo>
                <a:lnTo>
                  <a:pt x="438075" y="307340"/>
                </a:lnTo>
                <a:lnTo>
                  <a:pt x="439826" y="308610"/>
                </a:lnTo>
                <a:lnTo>
                  <a:pt x="442171" y="311150"/>
                </a:lnTo>
                <a:lnTo>
                  <a:pt x="445078" y="313690"/>
                </a:lnTo>
                <a:lnTo>
                  <a:pt x="447259" y="314960"/>
                </a:lnTo>
                <a:lnTo>
                  <a:pt x="445144" y="316230"/>
                </a:lnTo>
                <a:lnTo>
                  <a:pt x="443691" y="317500"/>
                </a:lnTo>
                <a:lnTo>
                  <a:pt x="438141" y="323850"/>
                </a:lnTo>
                <a:lnTo>
                  <a:pt x="440586" y="323850"/>
                </a:lnTo>
                <a:lnTo>
                  <a:pt x="442105" y="321310"/>
                </a:lnTo>
                <a:lnTo>
                  <a:pt x="447589" y="316230"/>
                </a:lnTo>
                <a:lnTo>
                  <a:pt x="458093" y="316230"/>
                </a:lnTo>
                <a:lnTo>
                  <a:pt x="455979" y="314960"/>
                </a:lnTo>
                <a:lnTo>
                  <a:pt x="458027" y="313690"/>
                </a:lnTo>
                <a:lnTo>
                  <a:pt x="447589" y="313690"/>
                </a:lnTo>
                <a:lnTo>
                  <a:pt x="445541" y="312420"/>
                </a:lnTo>
                <a:lnTo>
                  <a:pt x="443493" y="309880"/>
                </a:lnTo>
                <a:lnTo>
                  <a:pt x="442329" y="308610"/>
                </a:lnTo>
                <a:lnTo>
                  <a:pt x="440520" y="307340"/>
                </a:lnTo>
                <a:close/>
              </a:path>
              <a:path w="607695" h="1044575">
                <a:moveTo>
                  <a:pt x="458093" y="316230"/>
                </a:moveTo>
                <a:lnTo>
                  <a:pt x="455649" y="316230"/>
                </a:lnTo>
                <a:lnTo>
                  <a:pt x="457697" y="317500"/>
                </a:lnTo>
                <a:lnTo>
                  <a:pt x="461199" y="321310"/>
                </a:lnTo>
                <a:lnTo>
                  <a:pt x="462718" y="323850"/>
                </a:lnTo>
                <a:lnTo>
                  <a:pt x="465097" y="323850"/>
                </a:lnTo>
                <a:lnTo>
                  <a:pt x="463115" y="321310"/>
                </a:lnTo>
                <a:lnTo>
                  <a:pt x="461000" y="318770"/>
                </a:lnTo>
                <a:lnTo>
                  <a:pt x="458093" y="316230"/>
                </a:lnTo>
                <a:close/>
              </a:path>
              <a:path w="607695" h="1044575">
                <a:moveTo>
                  <a:pt x="493109" y="298450"/>
                </a:moveTo>
                <a:lnTo>
                  <a:pt x="490664" y="298450"/>
                </a:lnTo>
                <a:lnTo>
                  <a:pt x="496214" y="303530"/>
                </a:lnTo>
                <a:lnTo>
                  <a:pt x="497734" y="304800"/>
                </a:lnTo>
                <a:lnTo>
                  <a:pt x="499782" y="306070"/>
                </a:lnTo>
                <a:lnTo>
                  <a:pt x="497667" y="307340"/>
                </a:lnTo>
                <a:lnTo>
                  <a:pt x="495991" y="308610"/>
                </a:lnTo>
                <a:lnTo>
                  <a:pt x="494761" y="309880"/>
                </a:lnTo>
                <a:lnTo>
                  <a:pt x="492646" y="312420"/>
                </a:lnTo>
                <a:lnTo>
                  <a:pt x="490664" y="314960"/>
                </a:lnTo>
                <a:lnTo>
                  <a:pt x="482274" y="314960"/>
                </a:lnTo>
                <a:lnTo>
                  <a:pt x="480160" y="316230"/>
                </a:lnTo>
                <a:lnTo>
                  <a:pt x="477253" y="318770"/>
                </a:lnTo>
                <a:lnTo>
                  <a:pt x="475139" y="321310"/>
                </a:lnTo>
                <a:lnTo>
                  <a:pt x="473157" y="323850"/>
                </a:lnTo>
                <a:lnTo>
                  <a:pt x="475601" y="323850"/>
                </a:lnTo>
                <a:lnTo>
                  <a:pt x="477121" y="321310"/>
                </a:lnTo>
                <a:lnTo>
                  <a:pt x="482670" y="316230"/>
                </a:lnTo>
                <a:lnTo>
                  <a:pt x="493109" y="316230"/>
                </a:lnTo>
                <a:lnTo>
                  <a:pt x="490995" y="314960"/>
                </a:lnTo>
                <a:lnTo>
                  <a:pt x="493043" y="313690"/>
                </a:lnTo>
                <a:lnTo>
                  <a:pt x="496036" y="311129"/>
                </a:lnTo>
                <a:lnTo>
                  <a:pt x="498416" y="308610"/>
                </a:lnTo>
                <a:lnTo>
                  <a:pt x="500112" y="307340"/>
                </a:lnTo>
                <a:lnTo>
                  <a:pt x="510617" y="307340"/>
                </a:lnTo>
                <a:lnTo>
                  <a:pt x="508568" y="306070"/>
                </a:lnTo>
                <a:lnTo>
                  <a:pt x="510683" y="304800"/>
                </a:lnTo>
                <a:lnTo>
                  <a:pt x="500178" y="304800"/>
                </a:lnTo>
                <a:lnTo>
                  <a:pt x="498196" y="303530"/>
                </a:lnTo>
                <a:lnTo>
                  <a:pt x="496016" y="300990"/>
                </a:lnTo>
                <a:lnTo>
                  <a:pt x="494628" y="299720"/>
                </a:lnTo>
                <a:lnTo>
                  <a:pt x="493109" y="298450"/>
                </a:lnTo>
                <a:close/>
              </a:path>
              <a:path w="607695" h="1044575">
                <a:moveTo>
                  <a:pt x="493109" y="316230"/>
                </a:moveTo>
                <a:lnTo>
                  <a:pt x="490664" y="316230"/>
                </a:lnTo>
                <a:lnTo>
                  <a:pt x="492712" y="317500"/>
                </a:lnTo>
                <a:lnTo>
                  <a:pt x="494827" y="320040"/>
                </a:lnTo>
                <a:lnTo>
                  <a:pt x="496214" y="321310"/>
                </a:lnTo>
                <a:lnTo>
                  <a:pt x="497734" y="323850"/>
                </a:lnTo>
                <a:lnTo>
                  <a:pt x="500178" y="323850"/>
                </a:lnTo>
                <a:lnTo>
                  <a:pt x="498196" y="321310"/>
                </a:lnTo>
                <a:lnTo>
                  <a:pt x="496016" y="318770"/>
                </a:lnTo>
                <a:lnTo>
                  <a:pt x="494628" y="317500"/>
                </a:lnTo>
                <a:lnTo>
                  <a:pt x="493109" y="316230"/>
                </a:lnTo>
                <a:close/>
              </a:path>
              <a:path w="607695" h="1044575">
                <a:moveTo>
                  <a:pt x="528190" y="298450"/>
                </a:moveTo>
                <a:lnTo>
                  <a:pt x="525746" y="298450"/>
                </a:lnTo>
                <a:lnTo>
                  <a:pt x="527728" y="299720"/>
                </a:lnTo>
                <a:lnTo>
                  <a:pt x="529842" y="302260"/>
                </a:lnTo>
                <a:lnTo>
                  <a:pt x="532749" y="304800"/>
                </a:lnTo>
                <a:lnTo>
                  <a:pt x="534863" y="306070"/>
                </a:lnTo>
                <a:lnTo>
                  <a:pt x="532749" y="307340"/>
                </a:lnTo>
                <a:lnTo>
                  <a:pt x="531072" y="308610"/>
                </a:lnTo>
                <a:lnTo>
                  <a:pt x="529842" y="309880"/>
                </a:lnTo>
                <a:lnTo>
                  <a:pt x="525680" y="314960"/>
                </a:lnTo>
                <a:lnTo>
                  <a:pt x="517289" y="314960"/>
                </a:lnTo>
                <a:lnTo>
                  <a:pt x="515241" y="316230"/>
                </a:lnTo>
                <a:lnTo>
                  <a:pt x="512268" y="318770"/>
                </a:lnTo>
                <a:lnTo>
                  <a:pt x="510154" y="321310"/>
                </a:lnTo>
                <a:lnTo>
                  <a:pt x="508172" y="323850"/>
                </a:lnTo>
                <a:lnTo>
                  <a:pt x="510683" y="323850"/>
                </a:lnTo>
                <a:lnTo>
                  <a:pt x="517686" y="316230"/>
                </a:lnTo>
                <a:lnTo>
                  <a:pt x="528190" y="316230"/>
                </a:lnTo>
                <a:lnTo>
                  <a:pt x="526076" y="314960"/>
                </a:lnTo>
                <a:lnTo>
                  <a:pt x="528124" y="313690"/>
                </a:lnTo>
                <a:lnTo>
                  <a:pt x="529713" y="312350"/>
                </a:lnTo>
                <a:lnTo>
                  <a:pt x="533443" y="308610"/>
                </a:lnTo>
                <a:lnTo>
                  <a:pt x="535193" y="307340"/>
                </a:lnTo>
                <a:lnTo>
                  <a:pt x="545698" y="307340"/>
                </a:lnTo>
                <a:lnTo>
                  <a:pt x="543584" y="306070"/>
                </a:lnTo>
                <a:lnTo>
                  <a:pt x="545698" y="304800"/>
                </a:lnTo>
                <a:lnTo>
                  <a:pt x="535259" y="304800"/>
                </a:lnTo>
                <a:lnTo>
                  <a:pt x="533211" y="303530"/>
                </a:lnTo>
                <a:lnTo>
                  <a:pt x="531097" y="300990"/>
                </a:lnTo>
                <a:lnTo>
                  <a:pt x="529710" y="299720"/>
                </a:lnTo>
                <a:lnTo>
                  <a:pt x="528190" y="298450"/>
                </a:lnTo>
                <a:close/>
              </a:path>
              <a:path w="607695" h="1044575">
                <a:moveTo>
                  <a:pt x="528190" y="316230"/>
                </a:moveTo>
                <a:lnTo>
                  <a:pt x="525746" y="316230"/>
                </a:lnTo>
                <a:lnTo>
                  <a:pt x="532749" y="323850"/>
                </a:lnTo>
                <a:lnTo>
                  <a:pt x="535259" y="323850"/>
                </a:lnTo>
                <a:lnTo>
                  <a:pt x="531097" y="318770"/>
                </a:lnTo>
                <a:lnTo>
                  <a:pt x="529710" y="317500"/>
                </a:lnTo>
                <a:lnTo>
                  <a:pt x="528190" y="316230"/>
                </a:lnTo>
                <a:close/>
              </a:path>
              <a:path w="607695" h="1044575">
                <a:moveTo>
                  <a:pt x="545698" y="307340"/>
                </a:moveTo>
                <a:lnTo>
                  <a:pt x="543188" y="307340"/>
                </a:lnTo>
                <a:lnTo>
                  <a:pt x="544996" y="308610"/>
                </a:lnTo>
                <a:lnTo>
                  <a:pt x="547350" y="311150"/>
                </a:lnTo>
                <a:lnTo>
                  <a:pt x="548737" y="312420"/>
                </a:lnTo>
                <a:lnTo>
                  <a:pt x="550257" y="313690"/>
                </a:lnTo>
                <a:lnTo>
                  <a:pt x="552371" y="314960"/>
                </a:lnTo>
                <a:lnTo>
                  <a:pt x="550323" y="316230"/>
                </a:lnTo>
                <a:lnTo>
                  <a:pt x="548803" y="317500"/>
                </a:lnTo>
                <a:lnTo>
                  <a:pt x="543254" y="323850"/>
                </a:lnTo>
                <a:lnTo>
                  <a:pt x="545698" y="323850"/>
                </a:lnTo>
                <a:lnTo>
                  <a:pt x="552701" y="316230"/>
                </a:lnTo>
                <a:lnTo>
                  <a:pt x="563206" y="316230"/>
                </a:lnTo>
                <a:lnTo>
                  <a:pt x="561158" y="314960"/>
                </a:lnTo>
                <a:lnTo>
                  <a:pt x="552701" y="314960"/>
                </a:lnTo>
                <a:lnTo>
                  <a:pt x="550661" y="312350"/>
                </a:lnTo>
                <a:lnTo>
                  <a:pt x="548605" y="309880"/>
                </a:lnTo>
                <a:lnTo>
                  <a:pt x="547375" y="308610"/>
                </a:lnTo>
                <a:lnTo>
                  <a:pt x="545698" y="307340"/>
                </a:lnTo>
                <a:close/>
              </a:path>
              <a:path w="607695" h="1044575">
                <a:moveTo>
                  <a:pt x="563206" y="316230"/>
                </a:moveTo>
                <a:lnTo>
                  <a:pt x="560761" y="316230"/>
                </a:lnTo>
                <a:lnTo>
                  <a:pt x="567764" y="323850"/>
                </a:lnTo>
                <a:lnTo>
                  <a:pt x="570275" y="323850"/>
                </a:lnTo>
                <a:lnTo>
                  <a:pt x="568293" y="321310"/>
                </a:lnTo>
                <a:lnTo>
                  <a:pt x="566179" y="318770"/>
                </a:lnTo>
                <a:lnTo>
                  <a:pt x="563206" y="316230"/>
                </a:lnTo>
                <a:close/>
              </a:path>
              <a:path w="607695" h="1044575">
                <a:moveTo>
                  <a:pt x="237068" y="319643"/>
                </a:moveTo>
                <a:lnTo>
                  <a:pt x="230944" y="322579"/>
                </a:lnTo>
                <a:lnTo>
                  <a:pt x="231363" y="322579"/>
                </a:lnTo>
                <a:lnTo>
                  <a:pt x="237068" y="319643"/>
                </a:lnTo>
                <a:close/>
              </a:path>
              <a:path w="607695" h="1044575">
                <a:moveTo>
                  <a:pt x="340784" y="318237"/>
                </a:moveTo>
                <a:lnTo>
                  <a:pt x="340353" y="318769"/>
                </a:lnTo>
                <a:lnTo>
                  <a:pt x="351330" y="321309"/>
                </a:lnTo>
                <a:lnTo>
                  <a:pt x="340784" y="318237"/>
                </a:lnTo>
                <a:close/>
              </a:path>
              <a:path w="607695" h="1044575">
                <a:moveTo>
                  <a:pt x="244188" y="316229"/>
                </a:moveTo>
                <a:lnTo>
                  <a:pt x="243701" y="316229"/>
                </a:lnTo>
                <a:lnTo>
                  <a:pt x="237068" y="319643"/>
                </a:lnTo>
                <a:lnTo>
                  <a:pt x="244188" y="316229"/>
                </a:lnTo>
                <a:close/>
              </a:path>
              <a:path w="607695" h="1044575">
                <a:moveTo>
                  <a:pt x="320818" y="312419"/>
                </a:moveTo>
                <a:lnTo>
                  <a:pt x="340784" y="318237"/>
                </a:lnTo>
                <a:lnTo>
                  <a:pt x="341382" y="317499"/>
                </a:lnTo>
                <a:lnTo>
                  <a:pt x="338499" y="317499"/>
                </a:lnTo>
                <a:lnTo>
                  <a:pt x="320818" y="312419"/>
                </a:lnTo>
                <a:close/>
              </a:path>
              <a:path w="607695" h="1044575">
                <a:moveTo>
                  <a:pt x="43100" y="310845"/>
                </a:moveTo>
                <a:lnTo>
                  <a:pt x="38974" y="317499"/>
                </a:lnTo>
                <a:lnTo>
                  <a:pt x="43100" y="310845"/>
                </a:lnTo>
                <a:close/>
              </a:path>
              <a:path w="607695" h="1044575">
                <a:moveTo>
                  <a:pt x="335341" y="307339"/>
                </a:moveTo>
                <a:lnTo>
                  <a:pt x="332897" y="307339"/>
                </a:lnTo>
                <a:lnTo>
                  <a:pt x="334647" y="308609"/>
                </a:lnTo>
                <a:lnTo>
                  <a:pt x="337059" y="311149"/>
                </a:lnTo>
                <a:lnTo>
                  <a:pt x="338446" y="312419"/>
                </a:lnTo>
                <a:lnTo>
                  <a:pt x="339966" y="313689"/>
                </a:lnTo>
                <a:lnTo>
                  <a:pt x="342080" y="314959"/>
                </a:lnTo>
                <a:lnTo>
                  <a:pt x="340032" y="316229"/>
                </a:lnTo>
                <a:lnTo>
                  <a:pt x="338499" y="317499"/>
                </a:lnTo>
                <a:lnTo>
                  <a:pt x="341382" y="317499"/>
                </a:lnTo>
                <a:lnTo>
                  <a:pt x="342410" y="316229"/>
                </a:lnTo>
                <a:lnTo>
                  <a:pt x="352915" y="316229"/>
                </a:lnTo>
                <a:lnTo>
                  <a:pt x="350801" y="314959"/>
                </a:lnTo>
                <a:lnTo>
                  <a:pt x="352915" y="313689"/>
                </a:lnTo>
                <a:lnTo>
                  <a:pt x="342410" y="313689"/>
                </a:lnTo>
                <a:lnTo>
                  <a:pt x="337137" y="308609"/>
                </a:lnTo>
                <a:lnTo>
                  <a:pt x="335341" y="307339"/>
                </a:lnTo>
                <a:close/>
              </a:path>
              <a:path w="607695" h="1044575">
                <a:moveTo>
                  <a:pt x="265244" y="307339"/>
                </a:moveTo>
                <a:lnTo>
                  <a:pt x="262800" y="307339"/>
                </a:lnTo>
                <a:lnTo>
                  <a:pt x="264848" y="308609"/>
                </a:lnTo>
                <a:lnTo>
                  <a:pt x="266896" y="311149"/>
                </a:lnTo>
                <a:lnTo>
                  <a:pt x="267234" y="311149"/>
                </a:lnTo>
                <a:lnTo>
                  <a:pt x="246169" y="314959"/>
                </a:lnTo>
                <a:lnTo>
                  <a:pt x="269341" y="311129"/>
                </a:lnTo>
                <a:lnTo>
                  <a:pt x="268151" y="309879"/>
                </a:lnTo>
                <a:lnTo>
                  <a:pt x="265244" y="307339"/>
                </a:lnTo>
                <a:close/>
              </a:path>
              <a:path w="607695" h="1044575">
                <a:moveTo>
                  <a:pt x="475601" y="307340"/>
                </a:moveTo>
                <a:lnTo>
                  <a:pt x="473091" y="307340"/>
                </a:lnTo>
                <a:lnTo>
                  <a:pt x="474786" y="308610"/>
                </a:lnTo>
                <a:lnTo>
                  <a:pt x="477187" y="311150"/>
                </a:lnTo>
                <a:lnTo>
                  <a:pt x="478640" y="312420"/>
                </a:lnTo>
                <a:lnTo>
                  <a:pt x="480160" y="314960"/>
                </a:lnTo>
                <a:lnTo>
                  <a:pt x="482604" y="314960"/>
                </a:lnTo>
                <a:lnTo>
                  <a:pt x="480564" y="312350"/>
                </a:lnTo>
                <a:lnTo>
                  <a:pt x="478508" y="309880"/>
                </a:lnTo>
                <a:lnTo>
                  <a:pt x="477278" y="308610"/>
                </a:lnTo>
                <a:lnTo>
                  <a:pt x="475601" y="307340"/>
                </a:lnTo>
                <a:close/>
              </a:path>
              <a:path w="607695" h="1044575">
                <a:moveTo>
                  <a:pt x="510617" y="307340"/>
                </a:moveTo>
                <a:lnTo>
                  <a:pt x="508106" y="307340"/>
                </a:lnTo>
                <a:lnTo>
                  <a:pt x="509858" y="308610"/>
                </a:lnTo>
                <a:lnTo>
                  <a:pt x="515175" y="314960"/>
                </a:lnTo>
                <a:lnTo>
                  <a:pt x="517620" y="314960"/>
                </a:lnTo>
                <a:lnTo>
                  <a:pt x="515580" y="312350"/>
                </a:lnTo>
                <a:lnTo>
                  <a:pt x="513524" y="309880"/>
                </a:lnTo>
                <a:lnTo>
                  <a:pt x="512293" y="308610"/>
                </a:lnTo>
                <a:lnTo>
                  <a:pt x="510617" y="307340"/>
                </a:lnTo>
                <a:close/>
              </a:path>
              <a:path w="607695" h="1044575">
                <a:moveTo>
                  <a:pt x="566831" y="307501"/>
                </a:moveTo>
                <a:lnTo>
                  <a:pt x="566088" y="308610"/>
                </a:lnTo>
                <a:lnTo>
                  <a:pt x="564857" y="309880"/>
                </a:lnTo>
                <a:lnTo>
                  <a:pt x="560761" y="314960"/>
                </a:lnTo>
                <a:lnTo>
                  <a:pt x="561158" y="314960"/>
                </a:lnTo>
                <a:lnTo>
                  <a:pt x="563206" y="313690"/>
                </a:lnTo>
                <a:lnTo>
                  <a:pt x="566207" y="311129"/>
                </a:lnTo>
                <a:lnTo>
                  <a:pt x="567905" y="309880"/>
                </a:lnTo>
                <a:lnTo>
                  <a:pt x="568280" y="309880"/>
                </a:lnTo>
                <a:lnTo>
                  <a:pt x="567483" y="308610"/>
                </a:lnTo>
                <a:lnTo>
                  <a:pt x="566831" y="307501"/>
                </a:lnTo>
                <a:close/>
              </a:path>
              <a:path w="607695" h="1044575">
                <a:moveTo>
                  <a:pt x="72528" y="298449"/>
                </a:moveTo>
                <a:lnTo>
                  <a:pt x="70083" y="298449"/>
                </a:lnTo>
                <a:lnTo>
                  <a:pt x="72065" y="299719"/>
                </a:lnTo>
                <a:lnTo>
                  <a:pt x="74179" y="302259"/>
                </a:lnTo>
                <a:lnTo>
                  <a:pt x="77086" y="304799"/>
                </a:lnTo>
                <a:lnTo>
                  <a:pt x="79134" y="306069"/>
                </a:lnTo>
                <a:lnTo>
                  <a:pt x="77020" y="307339"/>
                </a:lnTo>
                <a:lnTo>
                  <a:pt x="74113" y="309879"/>
                </a:lnTo>
                <a:lnTo>
                  <a:pt x="71999" y="312419"/>
                </a:lnTo>
                <a:lnTo>
                  <a:pt x="70017" y="313689"/>
                </a:lnTo>
                <a:lnTo>
                  <a:pt x="72461" y="313689"/>
                </a:lnTo>
                <a:lnTo>
                  <a:pt x="74057" y="312350"/>
                </a:lnTo>
                <a:lnTo>
                  <a:pt x="79531" y="307339"/>
                </a:lnTo>
                <a:lnTo>
                  <a:pt x="89969" y="307339"/>
                </a:lnTo>
                <a:lnTo>
                  <a:pt x="87921" y="306069"/>
                </a:lnTo>
                <a:lnTo>
                  <a:pt x="90035" y="304799"/>
                </a:lnTo>
                <a:lnTo>
                  <a:pt x="79597" y="304799"/>
                </a:lnTo>
                <a:lnTo>
                  <a:pt x="77549" y="303529"/>
                </a:lnTo>
                <a:lnTo>
                  <a:pt x="75434" y="300989"/>
                </a:lnTo>
                <a:lnTo>
                  <a:pt x="74047" y="299719"/>
                </a:lnTo>
                <a:lnTo>
                  <a:pt x="72528" y="298449"/>
                </a:lnTo>
                <a:close/>
              </a:path>
              <a:path w="607695" h="1044575">
                <a:moveTo>
                  <a:pt x="107543" y="298449"/>
                </a:moveTo>
                <a:lnTo>
                  <a:pt x="105098" y="298449"/>
                </a:lnTo>
                <a:lnTo>
                  <a:pt x="107080" y="299719"/>
                </a:lnTo>
                <a:lnTo>
                  <a:pt x="109195" y="302259"/>
                </a:lnTo>
                <a:lnTo>
                  <a:pt x="112102" y="304799"/>
                </a:lnTo>
                <a:lnTo>
                  <a:pt x="114150" y="306069"/>
                </a:lnTo>
                <a:lnTo>
                  <a:pt x="112102" y="307339"/>
                </a:lnTo>
                <a:lnTo>
                  <a:pt x="109129" y="309879"/>
                </a:lnTo>
                <a:lnTo>
                  <a:pt x="107014" y="312419"/>
                </a:lnTo>
                <a:lnTo>
                  <a:pt x="105032" y="313689"/>
                </a:lnTo>
                <a:lnTo>
                  <a:pt x="107543" y="313689"/>
                </a:lnTo>
                <a:lnTo>
                  <a:pt x="109072" y="312350"/>
                </a:lnTo>
                <a:lnTo>
                  <a:pt x="114546" y="307339"/>
                </a:lnTo>
                <a:lnTo>
                  <a:pt x="125051" y="307339"/>
                </a:lnTo>
                <a:lnTo>
                  <a:pt x="123003" y="306069"/>
                </a:lnTo>
                <a:lnTo>
                  <a:pt x="125117" y="304799"/>
                </a:lnTo>
                <a:lnTo>
                  <a:pt x="114612" y="304799"/>
                </a:lnTo>
                <a:lnTo>
                  <a:pt x="112564" y="303529"/>
                </a:lnTo>
                <a:lnTo>
                  <a:pt x="109062" y="299719"/>
                </a:lnTo>
                <a:lnTo>
                  <a:pt x="107543" y="298449"/>
                </a:lnTo>
                <a:close/>
              </a:path>
              <a:path w="607695" h="1044575">
                <a:moveTo>
                  <a:pt x="142624" y="298449"/>
                </a:moveTo>
                <a:lnTo>
                  <a:pt x="140180" y="298449"/>
                </a:lnTo>
                <a:lnTo>
                  <a:pt x="142228" y="299719"/>
                </a:lnTo>
                <a:lnTo>
                  <a:pt x="144276" y="302259"/>
                </a:lnTo>
                <a:lnTo>
                  <a:pt x="147183" y="304799"/>
                </a:lnTo>
                <a:lnTo>
                  <a:pt x="149231" y="306069"/>
                </a:lnTo>
                <a:lnTo>
                  <a:pt x="147183" y="307339"/>
                </a:lnTo>
                <a:lnTo>
                  <a:pt x="144210" y="309879"/>
                </a:lnTo>
                <a:lnTo>
                  <a:pt x="142096" y="312419"/>
                </a:lnTo>
                <a:lnTo>
                  <a:pt x="140114" y="313689"/>
                </a:lnTo>
                <a:lnTo>
                  <a:pt x="142624" y="313689"/>
                </a:lnTo>
                <a:lnTo>
                  <a:pt x="144154" y="312350"/>
                </a:lnTo>
                <a:lnTo>
                  <a:pt x="149628" y="307339"/>
                </a:lnTo>
                <a:lnTo>
                  <a:pt x="160066" y="307339"/>
                </a:lnTo>
                <a:lnTo>
                  <a:pt x="158084" y="306069"/>
                </a:lnTo>
                <a:lnTo>
                  <a:pt x="160132" y="304799"/>
                </a:lnTo>
                <a:lnTo>
                  <a:pt x="149694" y="304799"/>
                </a:lnTo>
                <a:lnTo>
                  <a:pt x="147646" y="303529"/>
                </a:lnTo>
                <a:lnTo>
                  <a:pt x="144144" y="299719"/>
                </a:lnTo>
                <a:lnTo>
                  <a:pt x="142624" y="298449"/>
                </a:lnTo>
                <a:close/>
              </a:path>
              <a:path w="607695" h="1044575">
                <a:moveTo>
                  <a:pt x="177706" y="298449"/>
                </a:moveTo>
                <a:lnTo>
                  <a:pt x="175195" y="298449"/>
                </a:lnTo>
                <a:lnTo>
                  <a:pt x="177243" y="299719"/>
                </a:lnTo>
                <a:lnTo>
                  <a:pt x="179292" y="302259"/>
                </a:lnTo>
                <a:lnTo>
                  <a:pt x="182265" y="304799"/>
                </a:lnTo>
                <a:lnTo>
                  <a:pt x="184247" y="306069"/>
                </a:lnTo>
                <a:lnTo>
                  <a:pt x="182198" y="307339"/>
                </a:lnTo>
                <a:lnTo>
                  <a:pt x="180679" y="308609"/>
                </a:lnTo>
                <a:lnTo>
                  <a:pt x="179292" y="309879"/>
                </a:lnTo>
                <a:lnTo>
                  <a:pt x="177111" y="312419"/>
                </a:lnTo>
                <a:lnTo>
                  <a:pt x="175129" y="313689"/>
                </a:lnTo>
                <a:lnTo>
                  <a:pt x="177640" y="313689"/>
                </a:lnTo>
                <a:lnTo>
                  <a:pt x="179169" y="312350"/>
                </a:lnTo>
                <a:lnTo>
                  <a:pt x="184643" y="307339"/>
                </a:lnTo>
                <a:lnTo>
                  <a:pt x="195148" y="307339"/>
                </a:lnTo>
                <a:lnTo>
                  <a:pt x="193099" y="306069"/>
                </a:lnTo>
                <a:lnTo>
                  <a:pt x="195148" y="304799"/>
                </a:lnTo>
                <a:lnTo>
                  <a:pt x="184709" y="304799"/>
                </a:lnTo>
                <a:lnTo>
                  <a:pt x="182661" y="303529"/>
                </a:lnTo>
                <a:lnTo>
                  <a:pt x="177706" y="298449"/>
                </a:lnTo>
                <a:close/>
              </a:path>
              <a:path w="607695" h="1044575">
                <a:moveTo>
                  <a:pt x="212721" y="298449"/>
                </a:moveTo>
                <a:lnTo>
                  <a:pt x="210211" y="298449"/>
                </a:lnTo>
                <a:lnTo>
                  <a:pt x="215760" y="303529"/>
                </a:lnTo>
                <a:lnTo>
                  <a:pt x="217280" y="304799"/>
                </a:lnTo>
                <a:lnTo>
                  <a:pt x="219328" y="306069"/>
                </a:lnTo>
                <a:lnTo>
                  <a:pt x="217214" y="307339"/>
                </a:lnTo>
                <a:lnTo>
                  <a:pt x="214307" y="309879"/>
                </a:lnTo>
                <a:lnTo>
                  <a:pt x="212193" y="312419"/>
                </a:lnTo>
                <a:lnTo>
                  <a:pt x="210211" y="313689"/>
                </a:lnTo>
                <a:lnTo>
                  <a:pt x="212655" y="313689"/>
                </a:lnTo>
                <a:lnTo>
                  <a:pt x="214251" y="312350"/>
                </a:lnTo>
                <a:lnTo>
                  <a:pt x="215580" y="311129"/>
                </a:lnTo>
                <a:lnTo>
                  <a:pt x="217742" y="308609"/>
                </a:lnTo>
                <a:lnTo>
                  <a:pt x="219724" y="307339"/>
                </a:lnTo>
                <a:lnTo>
                  <a:pt x="230229" y="307339"/>
                </a:lnTo>
                <a:lnTo>
                  <a:pt x="228247" y="306069"/>
                </a:lnTo>
                <a:lnTo>
                  <a:pt x="230295" y="304799"/>
                </a:lnTo>
                <a:lnTo>
                  <a:pt x="219724" y="304799"/>
                </a:lnTo>
                <a:lnTo>
                  <a:pt x="212721" y="298449"/>
                </a:lnTo>
                <a:close/>
              </a:path>
              <a:path w="607695" h="1044575">
                <a:moveTo>
                  <a:pt x="247803" y="298449"/>
                </a:moveTo>
                <a:lnTo>
                  <a:pt x="245292" y="298449"/>
                </a:lnTo>
                <a:lnTo>
                  <a:pt x="252361" y="304799"/>
                </a:lnTo>
                <a:lnTo>
                  <a:pt x="254409" y="306069"/>
                </a:lnTo>
                <a:lnTo>
                  <a:pt x="252361" y="307339"/>
                </a:lnTo>
                <a:lnTo>
                  <a:pt x="250842" y="308609"/>
                </a:lnTo>
                <a:lnTo>
                  <a:pt x="249454" y="309879"/>
                </a:lnTo>
                <a:lnTo>
                  <a:pt x="247274" y="312419"/>
                </a:lnTo>
                <a:lnTo>
                  <a:pt x="245292" y="313689"/>
                </a:lnTo>
                <a:lnTo>
                  <a:pt x="247737" y="313689"/>
                </a:lnTo>
                <a:lnTo>
                  <a:pt x="249332" y="312350"/>
                </a:lnTo>
                <a:lnTo>
                  <a:pt x="250662" y="311129"/>
                </a:lnTo>
                <a:lnTo>
                  <a:pt x="252824" y="308609"/>
                </a:lnTo>
                <a:lnTo>
                  <a:pt x="254806" y="307339"/>
                </a:lnTo>
                <a:lnTo>
                  <a:pt x="265244" y="307339"/>
                </a:lnTo>
                <a:lnTo>
                  <a:pt x="263130" y="306069"/>
                </a:lnTo>
                <a:lnTo>
                  <a:pt x="265244" y="304799"/>
                </a:lnTo>
                <a:lnTo>
                  <a:pt x="254806" y="304799"/>
                </a:lnTo>
                <a:lnTo>
                  <a:pt x="247803" y="298449"/>
                </a:lnTo>
                <a:close/>
              </a:path>
              <a:path w="607695" h="1044575">
                <a:moveTo>
                  <a:pt x="352915" y="298449"/>
                </a:moveTo>
                <a:lnTo>
                  <a:pt x="350471" y="298449"/>
                </a:lnTo>
                <a:lnTo>
                  <a:pt x="352519" y="299719"/>
                </a:lnTo>
                <a:lnTo>
                  <a:pt x="354567" y="302259"/>
                </a:lnTo>
                <a:lnTo>
                  <a:pt x="357474" y="304799"/>
                </a:lnTo>
                <a:lnTo>
                  <a:pt x="359522" y="306069"/>
                </a:lnTo>
                <a:lnTo>
                  <a:pt x="357474" y="307339"/>
                </a:lnTo>
                <a:lnTo>
                  <a:pt x="355665" y="308609"/>
                </a:lnTo>
                <a:lnTo>
                  <a:pt x="354501" y="309879"/>
                </a:lnTo>
                <a:lnTo>
                  <a:pt x="352387" y="312419"/>
                </a:lnTo>
                <a:lnTo>
                  <a:pt x="350405" y="313689"/>
                </a:lnTo>
                <a:lnTo>
                  <a:pt x="352915" y="313689"/>
                </a:lnTo>
                <a:lnTo>
                  <a:pt x="354438" y="312350"/>
                </a:lnTo>
                <a:lnTo>
                  <a:pt x="358168" y="308609"/>
                </a:lnTo>
                <a:lnTo>
                  <a:pt x="359918" y="307339"/>
                </a:lnTo>
                <a:lnTo>
                  <a:pt x="370423" y="307339"/>
                </a:lnTo>
                <a:lnTo>
                  <a:pt x="368375" y="306069"/>
                </a:lnTo>
                <a:lnTo>
                  <a:pt x="370489" y="304799"/>
                </a:lnTo>
                <a:lnTo>
                  <a:pt x="359984" y="304799"/>
                </a:lnTo>
                <a:lnTo>
                  <a:pt x="357936" y="303529"/>
                </a:lnTo>
                <a:lnTo>
                  <a:pt x="354435" y="299719"/>
                </a:lnTo>
                <a:lnTo>
                  <a:pt x="352915" y="298449"/>
                </a:lnTo>
                <a:close/>
              </a:path>
              <a:path w="607695" h="1044575">
                <a:moveTo>
                  <a:pt x="387997" y="298449"/>
                </a:moveTo>
                <a:lnTo>
                  <a:pt x="385552" y="298449"/>
                </a:lnTo>
                <a:lnTo>
                  <a:pt x="387534" y="299719"/>
                </a:lnTo>
                <a:lnTo>
                  <a:pt x="389648" y="302259"/>
                </a:lnTo>
                <a:lnTo>
                  <a:pt x="392555" y="304800"/>
                </a:lnTo>
                <a:lnTo>
                  <a:pt x="394603" y="306070"/>
                </a:lnTo>
                <a:lnTo>
                  <a:pt x="392555" y="307340"/>
                </a:lnTo>
                <a:lnTo>
                  <a:pt x="390746" y="308609"/>
                </a:lnTo>
                <a:lnTo>
                  <a:pt x="389582" y="309879"/>
                </a:lnTo>
                <a:lnTo>
                  <a:pt x="387468" y="312419"/>
                </a:lnTo>
                <a:lnTo>
                  <a:pt x="385486" y="313689"/>
                </a:lnTo>
                <a:lnTo>
                  <a:pt x="387997" y="313689"/>
                </a:lnTo>
                <a:lnTo>
                  <a:pt x="389519" y="312350"/>
                </a:lnTo>
                <a:lnTo>
                  <a:pt x="393249" y="308610"/>
                </a:lnTo>
                <a:lnTo>
                  <a:pt x="395000" y="307340"/>
                </a:lnTo>
                <a:lnTo>
                  <a:pt x="405438" y="307340"/>
                </a:lnTo>
                <a:lnTo>
                  <a:pt x="403456" y="306070"/>
                </a:lnTo>
                <a:lnTo>
                  <a:pt x="405504" y="304800"/>
                </a:lnTo>
                <a:lnTo>
                  <a:pt x="395066" y="304800"/>
                </a:lnTo>
                <a:lnTo>
                  <a:pt x="389516" y="299719"/>
                </a:lnTo>
                <a:lnTo>
                  <a:pt x="387997" y="298449"/>
                </a:lnTo>
                <a:close/>
              </a:path>
              <a:path w="607695" h="1044575">
                <a:moveTo>
                  <a:pt x="423078" y="298450"/>
                </a:moveTo>
                <a:lnTo>
                  <a:pt x="420567" y="298450"/>
                </a:lnTo>
                <a:lnTo>
                  <a:pt x="422616" y="299720"/>
                </a:lnTo>
                <a:lnTo>
                  <a:pt x="424664" y="302260"/>
                </a:lnTo>
                <a:lnTo>
                  <a:pt x="427637" y="304800"/>
                </a:lnTo>
                <a:lnTo>
                  <a:pt x="429619" y="306070"/>
                </a:lnTo>
                <a:lnTo>
                  <a:pt x="427571" y="307340"/>
                </a:lnTo>
                <a:lnTo>
                  <a:pt x="425775" y="308610"/>
                </a:lnTo>
                <a:lnTo>
                  <a:pt x="422483" y="312420"/>
                </a:lnTo>
                <a:lnTo>
                  <a:pt x="420501" y="313690"/>
                </a:lnTo>
                <a:lnTo>
                  <a:pt x="423012" y="313690"/>
                </a:lnTo>
                <a:lnTo>
                  <a:pt x="424535" y="312350"/>
                </a:lnTo>
                <a:lnTo>
                  <a:pt x="428265" y="308610"/>
                </a:lnTo>
                <a:lnTo>
                  <a:pt x="430015" y="307340"/>
                </a:lnTo>
                <a:lnTo>
                  <a:pt x="440520" y="307340"/>
                </a:lnTo>
                <a:lnTo>
                  <a:pt x="438538" y="306070"/>
                </a:lnTo>
                <a:lnTo>
                  <a:pt x="440586" y="304800"/>
                </a:lnTo>
                <a:lnTo>
                  <a:pt x="430081" y="304800"/>
                </a:lnTo>
                <a:lnTo>
                  <a:pt x="428033" y="303530"/>
                </a:lnTo>
                <a:lnTo>
                  <a:pt x="423078" y="298450"/>
                </a:lnTo>
                <a:close/>
              </a:path>
              <a:path w="607695" h="1044575">
                <a:moveTo>
                  <a:pt x="458160" y="298450"/>
                </a:moveTo>
                <a:lnTo>
                  <a:pt x="455649" y="298450"/>
                </a:lnTo>
                <a:lnTo>
                  <a:pt x="457697" y="299720"/>
                </a:lnTo>
                <a:lnTo>
                  <a:pt x="459745" y="302260"/>
                </a:lnTo>
                <a:lnTo>
                  <a:pt x="462718" y="304800"/>
                </a:lnTo>
                <a:lnTo>
                  <a:pt x="464700" y="306070"/>
                </a:lnTo>
                <a:lnTo>
                  <a:pt x="462652" y="307340"/>
                </a:lnTo>
                <a:lnTo>
                  <a:pt x="460856" y="308610"/>
                </a:lnTo>
                <a:lnTo>
                  <a:pt x="457565" y="312420"/>
                </a:lnTo>
                <a:lnTo>
                  <a:pt x="455583" y="313690"/>
                </a:lnTo>
                <a:lnTo>
                  <a:pt x="458027" y="313690"/>
                </a:lnTo>
                <a:lnTo>
                  <a:pt x="459623" y="312350"/>
                </a:lnTo>
                <a:lnTo>
                  <a:pt x="460955" y="311129"/>
                </a:lnTo>
                <a:lnTo>
                  <a:pt x="463401" y="308610"/>
                </a:lnTo>
                <a:lnTo>
                  <a:pt x="465097" y="307340"/>
                </a:lnTo>
                <a:lnTo>
                  <a:pt x="475601" y="307340"/>
                </a:lnTo>
                <a:lnTo>
                  <a:pt x="473553" y="306070"/>
                </a:lnTo>
                <a:lnTo>
                  <a:pt x="475601" y="304800"/>
                </a:lnTo>
                <a:lnTo>
                  <a:pt x="465163" y="304800"/>
                </a:lnTo>
                <a:lnTo>
                  <a:pt x="463115" y="303530"/>
                </a:lnTo>
                <a:lnTo>
                  <a:pt x="458160" y="298450"/>
                </a:lnTo>
                <a:close/>
              </a:path>
              <a:path w="607695" h="1044575">
                <a:moveTo>
                  <a:pt x="320156" y="312350"/>
                </a:moveTo>
                <a:lnTo>
                  <a:pt x="320818" y="312419"/>
                </a:lnTo>
                <a:lnTo>
                  <a:pt x="320156" y="312350"/>
                </a:lnTo>
                <a:close/>
              </a:path>
              <a:path w="607695" h="1044575">
                <a:moveTo>
                  <a:pt x="568280" y="309880"/>
                </a:moveTo>
                <a:lnTo>
                  <a:pt x="567905" y="309880"/>
                </a:lnTo>
                <a:lnTo>
                  <a:pt x="569873" y="312420"/>
                </a:lnTo>
                <a:lnTo>
                  <a:pt x="568280" y="309880"/>
                </a:lnTo>
                <a:close/>
              </a:path>
              <a:path w="607695" h="1044575">
                <a:moveTo>
                  <a:pt x="287859" y="308609"/>
                </a:moveTo>
                <a:lnTo>
                  <a:pt x="284577" y="308609"/>
                </a:lnTo>
                <a:lnTo>
                  <a:pt x="320156" y="312350"/>
                </a:lnTo>
                <a:lnTo>
                  <a:pt x="321097" y="311149"/>
                </a:lnTo>
                <a:lnTo>
                  <a:pt x="317874" y="311149"/>
                </a:lnTo>
                <a:lnTo>
                  <a:pt x="303789" y="309879"/>
                </a:lnTo>
                <a:lnTo>
                  <a:pt x="301017" y="309879"/>
                </a:lnTo>
                <a:lnTo>
                  <a:pt x="287859" y="308609"/>
                </a:lnTo>
                <a:close/>
              </a:path>
              <a:path w="607695" h="1044575">
                <a:moveTo>
                  <a:pt x="284577" y="308609"/>
                </a:moveTo>
                <a:lnTo>
                  <a:pt x="269341" y="311129"/>
                </a:lnTo>
                <a:lnTo>
                  <a:pt x="284577" y="308609"/>
                </a:lnTo>
                <a:close/>
              </a:path>
              <a:path w="607695" h="1044575">
                <a:moveTo>
                  <a:pt x="317834" y="298449"/>
                </a:moveTo>
                <a:lnTo>
                  <a:pt x="315455" y="298449"/>
                </a:lnTo>
                <a:lnTo>
                  <a:pt x="317437" y="299719"/>
                </a:lnTo>
                <a:lnTo>
                  <a:pt x="319551" y="302259"/>
                </a:lnTo>
                <a:lnTo>
                  <a:pt x="322458" y="304799"/>
                </a:lnTo>
                <a:lnTo>
                  <a:pt x="324572" y="306069"/>
                </a:lnTo>
                <a:lnTo>
                  <a:pt x="322458" y="307339"/>
                </a:lnTo>
                <a:lnTo>
                  <a:pt x="320715" y="308609"/>
                </a:lnTo>
                <a:lnTo>
                  <a:pt x="319551" y="309879"/>
                </a:lnTo>
                <a:lnTo>
                  <a:pt x="317874" y="311149"/>
                </a:lnTo>
                <a:lnTo>
                  <a:pt x="321097" y="311149"/>
                </a:lnTo>
                <a:lnTo>
                  <a:pt x="323086" y="308609"/>
                </a:lnTo>
                <a:lnTo>
                  <a:pt x="324837" y="307339"/>
                </a:lnTo>
                <a:lnTo>
                  <a:pt x="335341" y="307339"/>
                </a:lnTo>
                <a:lnTo>
                  <a:pt x="333293" y="306069"/>
                </a:lnTo>
                <a:lnTo>
                  <a:pt x="335341" y="304799"/>
                </a:lnTo>
                <a:lnTo>
                  <a:pt x="324969" y="304799"/>
                </a:lnTo>
                <a:lnTo>
                  <a:pt x="322921" y="303529"/>
                </a:lnTo>
                <a:lnTo>
                  <a:pt x="319353" y="299719"/>
                </a:lnTo>
                <a:lnTo>
                  <a:pt x="317834" y="298449"/>
                </a:lnTo>
                <a:close/>
              </a:path>
              <a:path w="607695" h="1044575">
                <a:moveTo>
                  <a:pt x="56911" y="290950"/>
                </a:moveTo>
                <a:lnTo>
                  <a:pt x="55883" y="292314"/>
                </a:lnTo>
                <a:lnTo>
                  <a:pt x="56605" y="293369"/>
                </a:lnTo>
                <a:lnTo>
                  <a:pt x="58059" y="294639"/>
                </a:lnTo>
                <a:lnTo>
                  <a:pt x="59578" y="295909"/>
                </a:lnTo>
                <a:lnTo>
                  <a:pt x="61693" y="297179"/>
                </a:lnTo>
                <a:lnTo>
                  <a:pt x="59578" y="298449"/>
                </a:lnTo>
                <a:lnTo>
                  <a:pt x="58125" y="299719"/>
                </a:lnTo>
                <a:lnTo>
                  <a:pt x="52575" y="304799"/>
                </a:lnTo>
                <a:lnTo>
                  <a:pt x="46683" y="304799"/>
                </a:lnTo>
                <a:lnTo>
                  <a:pt x="43100" y="310845"/>
                </a:lnTo>
                <a:lnTo>
                  <a:pt x="45274" y="307339"/>
                </a:lnTo>
                <a:lnTo>
                  <a:pt x="54954" y="307339"/>
                </a:lnTo>
                <a:lnTo>
                  <a:pt x="52840" y="306069"/>
                </a:lnTo>
                <a:lnTo>
                  <a:pt x="54954" y="304799"/>
                </a:lnTo>
                <a:lnTo>
                  <a:pt x="57861" y="302259"/>
                </a:lnTo>
                <a:lnTo>
                  <a:pt x="62023" y="298449"/>
                </a:lnTo>
                <a:lnTo>
                  <a:pt x="72528" y="298449"/>
                </a:lnTo>
                <a:lnTo>
                  <a:pt x="70413" y="297179"/>
                </a:lnTo>
                <a:lnTo>
                  <a:pt x="72461" y="295909"/>
                </a:lnTo>
                <a:lnTo>
                  <a:pt x="61957" y="295909"/>
                </a:lnTo>
                <a:lnTo>
                  <a:pt x="56911" y="290950"/>
                </a:lnTo>
                <a:close/>
              </a:path>
              <a:path w="607695" h="1044575">
                <a:moveTo>
                  <a:pt x="300392" y="307339"/>
                </a:moveTo>
                <a:lnTo>
                  <a:pt x="297881" y="307339"/>
                </a:lnTo>
                <a:lnTo>
                  <a:pt x="299632" y="308609"/>
                </a:lnTo>
                <a:lnTo>
                  <a:pt x="301017" y="309879"/>
                </a:lnTo>
                <a:lnTo>
                  <a:pt x="303789" y="309879"/>
                </a:lnTo>
                <a:lnTo>
                  <a:pt x="302135" y="308609"/>
                </a:lnTo>
                <a:lnTo>
                  <a:pt x="300392" y="307339"/>
                </a:lnTo>
                <a:close/>
              </a:path>
              <a:path w="607695" h="1044575">
                <a:moveTo>
                  <a:pt x="282818" y="298449"/>
                </a:moveTo>
                <a:lnTo>
                  <a:pt x="280308" y="298449"/>
                </a:lnTo>
                <a:lnTo>
                  <a:pt x="282290" y="299719"/>
                </a:lnTo>
                <a:lnTo>
                  <a:pt x="284404" y="302259"/>
                </a:lnTo>
                <a:lnTo>
                  <a:pt x="287311" y="304799"/>
                </a:lnTo>
                <a:lnTo>
                  <a:pt x="289425" y="306069"/>
                </a:lnTo>
                <a:lnTo>
                  <a:pt x="287377" y="307339"/>
                </a:lnTo>
                <a:lnTo>
                  <a:pt x="285700" y="308609"/>
                </a:lnTo>
                <a:lnTo>
                  <a:pt x="288137" y="308609"/>
                </a:lnTo>
                <a:lnTo>
                  <a:pt x="289887" y="307339"/>
                </a:lnTo>
                <a:lnTo>
                  <a:pt x="300392" y="307339"/>
                </a:lnTo>
                <a:lnTo>
                  <a:pt x="298278" y="306069"/>
                </a:lnTo>
                <a:lnTo>
                  <a:pt x="300392" y="304799"/>
                </a:lnTo>
                <a:lnTo>
                  <a:pt x="289887" y="304799"/>
                </a:lnTo>
                <a:lnTo>
                  <a:pt x="287905" y="303529"/>
                </a:lnTo>
                <a:lnTo>
                  <a:pt x="285725" y="300989"/>
                </a:lnTo>
                <a:lnTo>
                  <a:pt x="284338" y="299719"/>
                </a:lnTo>
                <a:lnTo>
                  <a:pt x="282818" y="298449"/>
                </a:lnTo>
                <a:close/>
              </a:path>
              <a:path w="607695" h="1044575">
                <a:moveTo>
                  <a:pt x="563413" y="301688"/>
                </a:moveTo>
                <a:lnTo>
                  <a:pt x="566831" y="307501"/>
                </a:lnTo>
                <a:lnTo>
                  <a:pt x="566939" y="307340"/>
                </a:lnTo>
                <a:lnTo>
                  <a:pt x="563413" y="301688"/>
                </a:lnTo>
                <a:close/>
              </a:path>
              <a:path w="607695" h="1044575">
                <a:moveTo>
                  <a:pt x="47435" y="303529"/>
                </a:moveTo>
                <a:lnTo>
                  <a:pt x="46339" y="304799"/>
                </a:lnTo>
                <a:lnTo>
                  <a:pt x="46683" y="304799"/>
                </a:lnTo>
                <a:lnTo>
                  <a:pt x="47435" y="303529"/>
                </a:lnTo>
                <a:close/>
              </a:path>
              <a:path w="607695" h="1044575">
                <a:moveTo>
                  <a:pt x="89969" y="289559"/>
                </a:moveTo>
                <a:lnTo>
                  <a:pt x="87525" y="289559"/>
                </a:lnTo>
                <a:lnTo>
                  <a:pt x="89507" y="290829"/>
                </a:lnTo>
                <a:lnTo>
                  <a:pt x="91687" y="293369"/>
                </a:lnTo>
                <a:lnTo>
                  <a:pt x="93074" y="294639"/>
                </a:lnTo>
                <a:lnTo>
                  <a:pt x="94594" y="295909"/>
                </a:lnTo>
                <a:lnTo>
                  <a:pt x="96708" y="297179"/>
                </a:lnTo>
                <a:lnTo>
                  <a:pt x="94660" y="298449"/>
                </a:lnTo>
                <a:lnTo>
                  <a:pt x="93140" y="299719"/>
                </a:lnTo>
                <a:lnTo>
                  <a:pt x="87591" y="304799"/>
                </a:lnTo>
                <a:lnTo>
                  <a:pt x="90035" y="304799"/>
                </a:lnTo>
                <a:lnTo>
                  <a:pt x="92942" y="302259"/>
                </a:lnTo>
                <a:lnTo>
                  <a:pt x="95056" y="299719"/>
                </a:lnTo>
                <a:lnTo>
                  <a:pt x="97038" y="298449"/>
                </a:lnTo>
                <a:lnTo>
                  <a:pt x="107543" y="298449"/>
                </a:lnTo>
                <a:lnTo>
                  <a:pt x="105429" y="297179"/>
                </a:lnTo>
                <a:lnTo>
                  <a:pt x="107543" y="295909"/>
                </a:lnTo>
                <a:lnTo>
                  <a:pt x="97038" y="295909"/>
                </a:lnTo>
                <a:lnTo>
                  <a:pt x="95056" y="294639"/>
                </a:lnTo>
                <a:lnTo>
                  <a:pt x="92876" y="292099"/>
                </a:lnTo>
                <a:lnTo>
                  <a:pt x="91489" y="290829"/>
                </a:lnTo>
                <a:lnTo>
                  <a:pt x="89969" y="289559"/>
                </a:lnTo>
                <a:close/>
              </a:path>
              <a:path w="607695" h="1044575">
                <a:moveTo>
                  <a:pt x="125051" y="289559"/>
                </a:moveTo>
                <a:lnTo>
                  <a:pt x="122606" y="289559"/>
                </a:lnTo>
                <a:lnTo>
                  <a:pt x="126702" y="293369"/>
                </a:lnTo>
                <a:lnTo>
                  <a:pt x="129609" y="295909"/>
                </a:lnTo>
                <a:lnTo>
                  <a:pt x="131723" y="297179"/>
                </a:lnTo>
                <a:lnTo>
                  <a:pt x="129675" y="298449"/>
                </a:lnTo>
                <a:lnTo>
                  <a:pt x="128156" y="299719"/>
                </a:lnTo>
                <a:lnTo>
                  <a:pt x="126768" y="300989"/>
                </a:lnTo>
                <a:lnTo>
                  <a:pt x="124588" y="303529"/>
                </a:lnTo>
                <a:lnTo>
                  <a:pt x="122606" y="304799"/>
                </a:lnTo>
                <a:lnTo>
                  <a:pt x="125117" y="304799"/>
                </a:lnTo>
                <a:lnTo>
                  <a:pt x="128024" y="302259"/>
                </a:lnTo>
                <a:lnTo>
                  <a:pt x="130138" y="299719"/>
                </a:lnTo>
                <a:lnTo>
                  <a:pt x="132120" y="298449"/>
                </a:lnTo>
                <a:lnTo>
                  <a:pt x="142624" y="298449"/>
                </a:lnTo>
                <a:lnTo>
                  <a:pt x="140510" y="297179"/>
                </a:lnTo>
                <a:lnTo>
                  <a:pt x="142624" y="295909"/>
                </a:lnTo>
                <a:lnTo>
                  <a:pt x="132120" y="295909"/>
                </a:lnTo>
                <a:lnTo>
                  <a:pt x="130072" y="294639"/>
                </a:lnTo>
                <a:lnTo>
                  <a:pt x="127958" y="292099"/>
                </a:lnTo>
                <a:lnTo>
                  <a:pt x="126570" y="290829"/>
                </a:lnTo>
                <a:lnTo>
                  <a:pt x="125051" y="289559"/>
                </a:lnTo>
                <a:close/>
              </a:path>
              <a:path w="607695" h="1044575">
                <a:moveTo>
                  <a:pt x="160066" y="289559"/>
                </a:moveTo>
                <a:lnTo>
                  <a:pt x="157622" y="289559"/>
                </a:lnTo>
                <a:lnTo>
                  <a:pt x="159670" y="290829"/>
                </a:lnTo>
                <a:lnTo>
                  <a:pt x="161784" y="293369"/>
                </a:lnTo>
                <a:lnTo>
                  <a:pt x="164691" y="295909"/>
                </a:lnTo>
                <a:lnTo>
                  <a:pt x="166805" y="297179"/>
                </a:lnTo>
                <a:lnTo>
                  <a:pt x="164757" y="298449"/>
                </a:lnTo>
                <a:lnTo>
                  <a:pt x="163237" y="299719"/>
                </a:lnTo>
                <a:lnTo>
                  <a:pt x="161850" y="300989"/>
                </a:lnTo>
                <a:lnTo>
                  <a:pt x="159670" y="303529"/>
                </a:lnTo>
                <a:lnTo>
                  <a:pt x="157688" y="304799"/>
                </a:lnTo>
                <a:lnTo>
                  <a:pt x="160132" y="304799"/>
                </a:lnTo>
                <a:lnTo>
                  <a:pt x="163039" y="302259"/>
                </a:lnTo>
                <a:lnTo>
                  <a:pt x="165219" y="299719"/>
                </a:lnTo>
                <a:lnTo>
                  <a:pt x="167201" y="298449"/>
                </a:lnTo>
                <a:lnTo>
                  <a:pt x="177706" y="298449"/>
                </a:lnTo>
                <a:lnTo>
                  <a:pt x="175526" y="297179"/>
                </a:lnTo>
                <a:lnTo>
                  <a:pt x="177640" y="295909"/>
                </a:lnTo>
                <a:lnTo>
                  <a:pt x="167135" y="295909"/>
                </a:lnTo>
                <a:lnTo>
                  <a:pt x="165087" y="294639"/>
                </a:lnTo>
                <a:lnTo>
                  <a:pt x="161586" y="290829"/>
                </a:lnTo>
                <a:lnTo>
                  <a:pt x="160066" y="289559"/>
                </a:lnTo>
                <a:close/>
              </a:path>
              <a:path w="607695" h="1044575">
                <a:moveTo>
                  <a:pt x="195148" y="289559"/>
                </a:moveTo>
                <a:lnTo>
                  <a:pt x="192703" y="289559"/>
                </a:lnTo>
                <a:lnTo>
                  <a:pt x="196799" y="293369"/>
                </a:lnTo>
                <a:lnTo>
                  <a:pt x="199706" y="295909"/>
                </a:lnTo>
                <a:lnTo>
                  <a:pt x="201886" y="297179"/>
                </a:lnTo>
                <a:lnTo>
                  <a:pt x="199772" y="298449"/>
                </a:lnTo>
                <a:lnTo>
                  <a:pt x="198319" y="299719"/>
                </a:lnTo>
                <a:lnTo>
                  <a:pt x="192769" y="304799"/>
                </a:lnTo>
                <a:lnTo>
                  <a:pt x="195148" y="304799"/>
                </a:lnTo>
                <a:lnTo>
                  <a:pt x="196667" y="303529"/>
                </a:lnTo>
                <a:lnTo>
                  <a:pt x="198121" y="302259"/>
                </a:lnTo>
                <a:lnTo>
                  <a:pt x="200235" y="299719"/>
                </a:lnTo>
                <a:lnTo>
                  <a:pt x="202217" y="298449"/>
                </a:lnTo>
                <a:lnTo>
                  <a:pt x="212721" y="298449"/>
                </a:lnTo>
                <a:lnTo>
                  <a:pt x="210607" y="297179"/>
                </a:lnTo>
                <a:lnTo>
                  <a:pt x="212655" y="295909"/>
                </a:lnTo>
                <a:lnTo>
                  <a:pt x="202151" y="295909"/>
                </a:lnTo>
                <a:lnTo>
                  <a:pt x="196601" y="290829"/>
                </a:lnTo>
                <a:lnTo>
                  <a:pt x="195148" y="289559"/>
                </a:lnTo>
                <a:close/>
              </a:path>
              <a:path w="607695" h="1044575">
                <a:moveTo>
                  <a:pt x="230229" y="289559"/>
                </a:moveTo>
                <a:lnTo>
                  <a:pt x="227718" y="289559"/>
                </a:lnTo>
                <a:lnTo>
                  <a:pt x="229767" y="290829"/>
                </a:lnTo>
                <a:lnTo>
                  <a:pt x="231815" y="293369"/>
                </a:lnTo>
                <a:lnTo>
                  <a:pt x="233268" y="294639"/>
                </a:lnTo>
                <a:lnTo>
                  <a:pt x="234788" y="295909"/>
                </a:lnTo>
                <a:lnTo>
                  <a:pt x="236902" y="297179"/>
                </a:lnTo>
                <a:lnTo>
                  <a:pt x="234788" y="298449"/>
                </a:lnTo>
                <a:lnTo>
                  <a:pt x="233334" y="299719"/>
                </a:lnTo>
                <a:lnTo>
                  <a:pt x="227785" y="304799"/>
                </a:lnTo>
                <a:lnTo>
                  <a:pt x="230295" y="304799"/>
                </a:lnTo>
                <a:lnTo>
                  <a:pt x="233202" y="302259"/>
                </a:lnTo>
                <a:lnTo>
                  <a:pt x="235250" y="299719"/>
                </a:lnTo>
                <a:lnTo>
                  <a:pt x="237298" y="298449"/>
                </a:lnTo>
                <a:lnTo>
                  <a:pt x="247803" y="298449"/>
                </a:lnTo>
                <a:lnTo>
                  <a:pt x="245689" y="297179"/>
                </a:lnTo>
                <a:lnTo>
                  <a:pt x="247737" y="295909"/>
                </a:lnTo>
                <a:lnTo>
                  <a:pt x="237298" y="295909"/>
                </a:lnTo>
                <a:lnTo>
                  <a:pt x="235250" y="294639"/>
                </a:lnTo>
                <a:lnTo>
                  <a:pt x="231749" y="290829"/>
                </a:lnTo>
                <a:lnTo>
                  <a:pt x="230229" y="289559"/>
                </a:lnTo>
                <a:close/>
              </a:path>
              <a:path w="607695" h="1044575">
                <a:moveTo>
                  <a:pt x="265244" y="289559"/>
                </a:moveTo>
                <a:lnTo>
                  <a:pt x="262800" y="289559"/>
                </a:lnTo>
                <a:lnTo>
                  <a:pt x="264848" y="290829"/>
                </a:lnTo>
                <a:lnTo>
                  <a:pt x="268350" y="294639"/>
                </a:lnTo>
                <a:lnTo>
                  <a:pt x="269869" y="295909"/>
                </a:lnTo>
                <a:lnTo>
                  <a:pt x="271983" y="297179"/>
                </a:lnTo>
                <a:lnTo>
                  <a:pt x="269869" y="298449"/>
                </a:lnTo>
                <a:lnTo>
                  <a:pt x="266962" y="300989"/>
                </a:lnTo>
                <a:lnTo>
                  <a:pt x="262866" y="304799"/>
                </a:lnTo>
                <a:lnTo>
                  <a:pt x="265244" y="304799"/>
                </a:lnTo>
                <a:lnTo>
                  <a:pt x="268151" y="302259"/>
                </a:lnTo>
                <a:lnTo>
                  <a:pt x="270266" y="299719"/>
                </a:lnTo>
                <a:lnTo>
                  <a:pt x="272248" y="298449"/>
                </a:lnTo>
                <a:lnTo>
                  <a:pt x="282818" y="298449"/>
                </a:lnTo>
                <a:lnTo>
                  <a:pt x="280770" y="297179"/>
                </a:lnTo>
                <a:lnTo>
                  <a:pt x="282818" y="295909"/>
                </a:lnTo>
                <a:lnTo>
                  <a:pt x="272314" y="295909"/>
                </a:lnTo>
                <a:lnTo>
                  <a:pt x="270266" y="294639"/>
                </a:lnTo>
                <a:lnTo>
                  <a:pt x="265244" y="289559"/>
                </a:lnTo>
                <a:close/>
              </a:path>
              <a:path w="607695" h="1044575">
                <a:moveTo>
                  <a:pt x="300392" y="289559"/>
                </a:moveTo>
                <a:lnTo>
                  <a:pt x="306999" y="297179"/>
                </a:lnTo>
                <a:lnTo>
                  <a:pt x="304951" y="298449"/>
                </a:lnTo>
                <a:lnTo>
                  <a:pt x="303431" y="299719"/>
                </a:lnTo>
                <a:lnTo>
                  <a:pt x="297881" y="304799"/>
                </a:lnTo>
                <a:lnTo>
                  <a:pt x="300392" y="304799"/>
                </a:lnTo>
                <a:lnTo>
                  <a:pt x="303299" y="302259"/>
                </a:lnTo>
                <a:lnTo>
                  <a:pt x="307329" y="298449"/>
                </a:lnTo>
                <a:lnTo>
                  <a:pt x="317834" y="298449"/>
                </a:lnTo>
                <a:lnTo>
                  <a:pt x="315719" y="297179"/>
                </a:lnTo>
                <a:lnTo>
                  <a:pt x="317834" y="295909"/>
                </a:lnTo>
                <a:lnTo>
                  <a:pt x="307395" y="295909"/>
                </a:lnTo>
                <a:lnTo>
                  <a:pt x="300392" y="289559"/>
                </a:lnTo>
                <a:close/>
              </a:path>
              <a:path w="607695" h="1044575">
                <a:moveTo>
                  <a:pt x="335341" y="289559"/>
                </a:moveTo>
                <a:lnTo>
                  <a:pt x="332897" y="289559"/>
                </a:lnTo>
                <a:lnTo>
                  <a:pt x="334879" y="290829"/>
                </a:lnTo>
                <a:lnTo>
                  <a:pt x="337059" y="293369"/>
                </a:lnTo>
                <a:lnTo>
                  <a:pt x="338446" y="294639"/>
                </a:lnTo>
                <a:lnTo>
                  <a:pt x="339966" y="295909"/>
                </a:lnTo>
                <a:lnTo>
                  <a:pt x="342080" y="297179"/>
                </a:lnTo>
                <a:lnTo>
                  <a:pt x="340032" y="298449"/>
                </a:lnTo>
                <a:lnTo>
                  <a:pt x="338513" y="299719"/>
                </a:lnTo>
                <a:lnTo>
                  <a:pt x="332963" y="304799"/>
                </a:lnTo>
                <a:lnTo>
                  <a:pt x="335341" y="304799"/>
                </a:lnTo>
                <a:lnTo>
                  <a:pt x="338248" y="302259"/>
                </a:lnTo>
                <a:lnTo>
                  <a:pt x="340428" y="299719"/>
                </a:lnTo>
                <a:lnTo>
                  <a:pt x="342410" y="298449"/>
                </a:lnTo>
                <a:lnTo>
                  <a:pt x="352915" y="298449"/>
                </a:lnTo>
                <a:lnTo>
                  <a:pt x="350801" y="297179"/>
                </a:lnTo>
                <a:lnTo>
                  <a:pt x="352915" y="295909"/>
                </a:lnTo>
                <a:lnTo>
                  <a:pt x="342410" y="295909"/>
                </a:lnTo>
                <a:lnTo>
                  <a:pt x="340362" y="294639"/>
                </a:lnTo>
                <a:lnTo>
                  <a:pt x="338248" y="292099"/>
                </a:lnTo>
                <a:lnTo>
                  <a:pt x="336861" y="290829"/>
                </a:lnTo>
                <a:lnTo>
                  <a:pt x="335341" y="289559"/>
                </a:lnTo>
                <a:close/>
              </a:path>
              <a:path w="607695" h="1044575">
                <a:moveTo>
                  <a:pt x="370423" y="289559"/>
                </a:moveTo>
                <a:lnTo>
                  <a:pt x="367978" y="289559"/>
                </a:lnTo>
                <a:lnTo>
                  <a:pt x="372074" y="293369"/>
                </a:lnTo>
                <a:lnTo>
                  <a:pt x="374981" y="295909"/>
                </a:lnTo>
                <a:lnTo>
                  <a:pt x="377096" y="297179"/>
                </a:lnTo>
                <a:lnTo>
                  <a:pt x="375047" y="298449"/>
                </a:lnTo>
                <a:lnTo>
                  <a:pt x="373528" y="299719"/>
                </a:lnTo>
                <a:lnTo>
                  <a:pt x="372141" y="300989"/>
                </a:lnTo>
                <a:lnTo>
                  <a:pt x="369960" y="303529"/>
                </a:lnTo>
                <a:lnTo>
                  <a:pt x="367978" y="304799"/>
                </a:lnTo>
                <a:lnTo>
                  <a:pt x="370489" y="304799"/>
                </a:lnTo>
                <a:lnTo>
                  <a:pt x="373396" y="302259"/>
                </a:lnTo>
                <a:lnTo>
                  <a:pt x="375510" y="299719"/>
                </a:lnTo>
                <a:lnTo>
                  <a:pt x="377492" y="298449"/>
                </a:lnTo>
                <a:lnTo>
                  <a:pt x="387997" y="298449"/>
                </a:lnTo>
                <a:lnTo>
                  <a:pt x="385882" y="297179"/>
                </a:lnTo>
                <a:lnTo>
                  <a:pt x="387997" y="295909"/>
                </a:lnTo>
                <a:lnTo>
                  <a:pt x="377492" y="295909"/>
                </a:lnTo>
                <a:lnTo>
                  <a:pt x="375510" y="294639"/>
                </a:lnTo>
                <a:lnTo>
                  <a:pt x="373330" y="292099"/>
                </a:lnTo>
                <a:lnTo>
                  <a:pt x="371942" y="290829"/>
                </a:lnTo>
                <a:lnTo>
                  <a:pt x="370423" y="289559"/>
                </a:lnTo>
                <a:close/>
              </a:path>
              <a:path w="607695" h="1044575">
                <a:moveTo>
                  <a:pt x="405438" y="289560"/>
                </a:moveTo>
                <a:lnTo>
                  <a:pt x="403060" y="289560"/>
                </a:lnTo>
                <a:lnTo>
                  <a:pt x="407156" y="293370"/>
                </a:lnTo>
                <a:lnTo>
                  <a:pt x="410063" y="295910"/>
                </a:lnTo>
                <a:lnTo>
                  <a:pt x="412177" y="297180"/>
                </a:lnTo>
                <a:lnTo>
                  <a:pt x="410129" y="298450"/>
                </a:lnTo>
                <a:lnTo>
                  <a:pt x="408609" y="299720"/>
                </a:lnTo>
                <a:lnTo>
                  <a:pt x="407222" y="300990"/>
                </a:lnTo>
                <a:lnTo>
                  <a:pt x="405042" y="303530"/>
                </a:lnTo>
                <a:lnTo>
                  <a:pt x="403060" y="304800"/>
                </a:lnTo>
                <a:lnTo>
                  <a:pt x="405504" y="304800"/>
                </a:lnTo>
                <a:lnTo>
                  <a:pt x="408411" y="302260"/>
                </a:lnTo>
                <a:lnTo>
                  <a:pt x="410591" y="299720"/>
                </a:lnTo>
                <a:lnTo>
                  <a:pt x="412573" y="298450"/>
                </a:lnTo>
                <a:lnTo>
                  <a:pt x="423078" y="298450"/>
                </a:lnTo>
                <a:lnTo>
                  <a:pt x="420898" y="297180"/>
                </a:lnTo>
                <a:lnTo>
                  <a:pt x="423012" y="295910"/>
                </a:lnTo>
                <a:lnTo>
                  <a:pt x="412507" y="295910"/>
                </a:lnTo>
                <a:lnTo>
                  <a:pt x="410459" y="294640"/>
                </a:lnTo>
                <a:lnTo>
                  <a:pt x="406958" y="290830"/>
                </a:lnTo>
                <a:lnTo>
                  <a:pt x="405438" y="289560"/>
                </a:lnTo>
                <a:close/>
              </a:path>
              <a:path w="607695" h="1044575">
                <a:moveTo>
                  <a:pt x="440520" y="289560"/>
                </a:moveTo>
                <a:lnTo>
                  <a:pt x="438075" y="289560"/>
                </a:lnTo>
                <a:lnTo>
                  <a:pt x="442171" y="293370"/>
                </a:lnTo>
                <a:lnTo>
                  <a:pt x="445078" y="295910"/>
                </a:lnTo>
                <a:lnTo>
                  <a:pt x="447258" y="297180"/>
                </a:lnTo>
                <a:lnTo>
                  <a:pt x="445144" y="298450"/>
                </a:lnTo>
                <a:lnTo>
                  <a:pt x="443691" y="299720"/>
                </a:lnTo>
                <a:lnTo>
                  <a:pt x="438141" y="304800"/>
                </a:lnTo>
                <a:lnTo>
                  <a:pt x="440586" y="304800"/>
                </a:lnTo>
                <a:lnTo>
                  <a:pt x="445607" y="299720"/>
                </a:lnTo>
                <a:lnTo>
                  <a:pt x="447589" y="298450"/>
                </a:lnTo>
                <a:lnTo>
                  <a:pt x="458160" y="298450"/>
                </a:lnTo>
                <a:lnTo>
                  <a:pt x="455979" y="297180"/>
                </a:lnTo>
                <a:lnTo>
                  <a:pt x="458093" y="295910"/>
                </a:lnTo>
                <a:lnTo>
                  <a:pt x="447589" y="295910"/>
                </a:lnTo>
                <a:lnTo>
                  <a:pt x="445541" y="294640"/>
                </a:lnTo>
                <a:lnTo>
                  <a:pt x="442039" y="290830"/>
                </a:lnTo>
                <a:lnTo>
                  <a:pt x="440520" y="289560"/>
                </a:lnTo>
                <a:close/>
              </a:path>
              <a:path w="607695" h="1044575">
                <a:moveTo>
                  <a:pt x="475601" y="289560"/>
                </a:moveTo>
                <a:lnTo>
                  <a:pt x="473091" y="289560"/>
                </a:lnTo>
                <a:lnTo>
                  <a:pt x="475139" y="290830"/>
                </a:lnTo>
                <a:lnTo>
                  <a:pt x="477253" y="293370"/>
                </a:lnTo>
                <a:lnTo>
                  <a:pt x="480160" y="295910"/>
                </a:lnTo>
                <a:lnTo>
                  <a:pt x="482340" y="297180"/>
                </a:lnTo>
                <a:lnTo>
                  <a:pt x="480226" y="298450"/>
                </a:lnTo>
                <a:lnTo>
                  <a:pt x="478772" y="299720"/>
                </a:lnTo>
                <a:lnTo>
                  <a:pt x="473223" y="304800"/>
                </a:lnTo>
                <a:lnTo>
                  <a:pt x="475601" y="304800"/>
                </a:lnTo>
                <a:lnTo>
                  <a:pt x="478574" y="302260"/>
                </a:lnTo>
                <a:lnTo>
                  <a:pt x="480688" y="299720"/>
                </a:lnTo>
                <a:lnTo>
                  <a:pt x="482670" y="298450"/>
                </a:lnTo>
                <a:lnTo>
                  <a:pt x="493109" y="298450"/>
                </a:lnTo>
                <a:lnTo>
                  <a:pt x="490995" y="297180"/>
                </a:lnTo>
                <a:lnTo>
                  <a:pt x="493043" y="295910"/>
                </a:lnTo>
                <a:lnTo>
                  <a:pt x="482604" y="295910"/>
                </a:lnTo>
                <a:lnTo>
                  <a:pt x="477055" y="290830"/>
                </a:lnTo>
                <a:lnTo>
                  <a:pt x="475601" y="289560"/>
                </a:lnTo>
                <a:close/>
              </a:path>
              <a:path w="607695" h="1044575">
                <a:moveTo>
                  <a:pt x="510617" y="289560"/>
                </a:moveTo>
                <a:lnTo>
                  <a:pt x="508106" y="289560"/>
                </a:lnTo>
                <a:lnTo>
                  <a:pt x="510154" y="290830"/>
                </a:lnTo>
                <a:lnTo>
                  <a:pt x="512268" y="293370"/>
                </a:lnTo>
                <a:lnTo>
                  <a:pt x="513656" y="294640"/>
                </a:lnTo>
                <a:lnTo>
                  <a:pt x="515175" y="295910"/>
                </a:lnTo>
                <a:lnTo>
                  <a:pt x="517289" y="297180"/>
                </a:lnTo>
                <a:lnTo>
                  <a:pt x="515241" y="298450"/>
                </a:lnTo>
                <a:lnTo>
                  <a:pt x="513722" y="299720"/>
                </a:lnTo>
                <a:lnTo>
                  <a:pt x="508172" y="304800"/>
                </a:lnTo>
                <a:lnTo>
                  <a:pt x="510683" y="304800"/>
                </a:lnTo>
                <a:lnTo>
                  <a:pt x="513590" y="302260"/>
                </a:lnTo>
                <a:lnTo>
                  <a:pt x="515704" y="299720"/>
                </a:lnTo>
                <a:lnTo>
                  <a:pt x="517686" y="298450"/>
                </a:lnTo>
                <a:lnTo>
                  <a:pt x="528190" y="298450"/>
                </a:lnTo>
                <a:lnTo>
                  <a:pt x="526076" y="297180"/>
                </a:lnTo>
                <a:lnTo>
                  <a:pt x="528124" y="295910"/>
                </a:lnTo>
                <a:lnTo>
                  <a:pt x="517620" y="295910"/>
                </a:lnTo>
                <a:lnTo>
                  <a:pt x="512070" y="290830"/>
                </a:lnTo>
                <a:lnTo>
                  <a:pt x="510617" y="289560"/>
                </a:lnTo>
                <a:close/>
              </a:path>
              <a:path w="607695" h="1044575">
                <a:moveTo>
                  <a:pt x="545698" y="289560"/>
                </a:moveTo>
                <a:lnTo>
                  <a:pt x="543187" y="289560"/>
                </a:lnTo>
                <a:lnTo>
                  <a:pt x="545236" y="290830"/>
                </a:lnTo>
                <a:lnTo>
                  <a:pt x="547350" y="293370"/>
                </a:lnTo>
                <a:lnTo>
                  <a:pt x="548737" y="294640"/>
                </a:lnTo>
                <a:lnTo>
                  <a:pt x="550257" y="295910"/>
                </a:lnTo>
                <a:lnTo>
                  <a:pt x="552371" y="297180"/>
                </a:lnTo>
                <a:lnTo>
                  <a:pt x="550323" y="298450"/>
                </a:lnTo>
                <a:lnTo>
                  <a:pt x="548803" y="299720"/>
                </a:lnTo>
                <a:lnTo>
                  <a:pt x="543254" y="304800"/>
                </a:lnTo>
                <a:lnTo>
                  <a:pt x="545698" y="304800"/>
                </a:lnTo>
                <a:lnTo>
                  <a:pt x="548605" y="302260"/>
                </a:lnTo>
                <a:lnTo>
                  <a:pt x="550719" y="299720"/>
                </a:lnTo>
                <a:lnTo>
                  <a:pt x="552701" y="298450"/>
                </a:lnTo>
                <a:lnTo>
                  <a:pt x="561508" y="298450"/>
                </a:lnTo>
                <a:lnTo>
                  <a:pt x="560015" y="295910"/>
                </a:lnTo>
                <a:lnTo>
                  <a:pt x="552701" y="295910"/>
                </a:lnTo>
                <a:lnTo>
                  <a:pt x="545698" y="289560"/>
                </a:lnTo>
                <a:close/>
              </a:path>
              <a:path w="607695" h="1044575">
                <a:moveTo>
                  <a:pt x="55736" y="292099"/>
                </a:moveTo>
                <a:lnTo>
                  <a:pt x="47435" y="303529"/>
                </a:lnTo>
                <a:lnTo>
                  <a:pt x="55883" y="292314"/>
                </a:lnTo>
                <a:lnTo>
                  <a:pt x="55736" y="292099"/>
                </a:lnTo>
                <a:close/>
              </a:path>
              <a:path w="607695" h="1044575">
                <a:moveTo>
                  <a:pt x="561508" y="298450"/>
                </a:moveTo>
                <a:lnTo>
                  <a:pt x="563413" y="301688"/>
                </a:lnTo>
                <a:lnTo>
                  <a:pt x="561508" y="298450"/>
                </a:lnTo>
                <a:close/>
              </a:path>
              <a:path w="607695" h="1044575">
                <a:moveTo>
                  <a:pt x="72528" y="279399"/>
                </a:moveTo>
                <a:lnTo>
                  <a:pt x="70083" y="279399"/>
                </a:lnTo>
                <a:lnTo>
                  <a:pt x="75633" y="285749"/>
                </a:lnTo>
                <a:lnTo>
                  <a:pt x="77086" y="287019"/>
                </a:lnTo>
                <a:lnTo>
                  <a:pt x="79134" y="288289"/>
                </a:lnTo>
                <a:lnTo>
                  <a:pt x="77020" y="289559"/>
                </a:lnTo>
                <a:lnTo>
                  <a:pt x="70017" y="295909"/>
                </a:lnTo>
                <a:lnTo>
                  <a:pt x="72461" y="295909"/>
                </a:lnTo>
                <a:lnTo>
                  <a:pt x="73981" y="294639"/>
                </a:lnTo>
                <a:lnTo>
                  <a:pt x="79531" y="289559"/>
                </a:lnTo>
                <a:lnTo>
                  <a:pt x="89969" y="289559"/>
                </a:lnTo>
                <a:lnTo>
                  <a:pt x="87921" y="288289"/>
                </a:lnTo>
                <a:lnTo>
                  <a:pt x="90035" y="287019"/>
                </a:lnTo>
                <a:lnTo>
                  <a:pt x="79597" y="287019"/>
                </a:lnTo>
                <a:lnTo>
                  <a:pt x="74047" y="281939"/>
                </a:lnTo>
                <a:lnTo>
                  <a:pt x="72528" y="279399"/>
                </a:lnTo>
                <a:close/>
              </a:path>
              <a:path w="607695" h="1044575">
                <a:moveTo>
                  <a:pt x="107543" y="279399"/>
                </a:moveTo>
                <a:lnTo>
                  <a:pt x="105098" y="279399"/>
                </a:lnTo>
                <a:lnTo>
                  <a:pt x="110648" y="285749"/>
                </a:lnTo>
                <a:lnTo>
                  <a:pt x="112102" y="287019"/>
                </a:lnTo>
                <a:lnTo>
                  <a:pt x="114150" y="288289"/>
                </a:lnTo>
                <a:lnTo>
                  <a:pt x="112102" y="289559"/>
                </a:lnTo>
                <a:lnTo>
                  <a:pt x="110582" y="290829"/>
                </a:lnTo>
                <a:lnTo>
                  <a:pt x="105032" y="295909"/>
                </a:lnTo>
                <a:lnTo>
                  <a:pt x="107543" y="295909"/>
                </a:lnTo>
                <a:lnTo>
                  <a:pt x="108996" y="294639"/>
                </a:lnTo>
                <a:lnTo>
                  <a:pt x="114546" y="289559"/>
                </a:lnTo>
                <a:lnTo>
                  <a:pt x="125051" y="289559"/>
                </a:lnTo>
                <a:lnTo>
                  <a:pt x="123003" y="288289"/>
                </a:lnTo>
                <a:lnTo>
                  <a:pt x="125117" y="287019"/>
                </a:lnTo>
                <a:lnTo>
                  <a:pt x="114612" y="287019"/>
                </a:lnTo>
                <a:lnTo>
                  <a:pt x="112564" y="284479"/>
                </a:lnTo>
                <a:lnTo>
                  <a:pt x="110516" y="283209"/>
                </a:lnTo>
                <a:lnTo>
                  <a:pt x="107543" y="279399"/>
                </a:lnTo>
                <a:close/>
              </a:path>
              <a:path w="607695" h="1044575">
                <a:moveTo>
                  <a:pt x="142624" y="279399"/>
                </a:moveTo>
                <a:lnTo>
                  <a:pt x="140180" y="279399"/>
                </a:lnTo>
                <a:lnTo>
                  <a:pt x="142228" y="281939"/>
                </a:lnTo>
                <a:lnTo>
                  <a:pt x="147183" y="287019"/>
                </a:lnTo>
                <a:lnTo>
                  <a:pt x="149231" y="288289"/>
                </a:lnTo>
                <a:lnTo>
                  <a:pt x="147183" y="289559"/>
                </a:lnTo>
                <a:lnTo>
                  <a:pt x="145664" y="290829"/>
                </a:lnTo>
                <a:lnTo>
                  <a:pt x="140114" y="295909"/>
                </a:lnTo>
                <a:lnTo>
                  <a:pt x="142624" y="295909"/>
                </a:lnTo>
                <a:lnTo>
                  <a:pt x="144078" y="294639"/>
                </a:lnTo>
                <a:lnTo>
                  <a:pt x="149628" y="289559"/>
                </a:lnTo>
                <a:lnTo>
                  <a:pt x="160066" y="289559"/>
                </a:lnTo>
                <a:lnTo>
                  <a:pt x="158084" y="288289"/>
                </a:lnTo>
                <a:lnTo>
                  <a:pt x="160132" y="287019"/>
                </a:lnTo>
                <a:lnTo>
                  <a:pt x="149694" y="287019"/>
                </a:lnTo>
                <a:lnTo>
                  <a:pt x="147646" y="284479"/>
                </a:lnTo>
                <a:lnTo>
                  <a:pt x="145597" y="283209"/>
                </a:lnTo>
                <a:lnTo>
                  <a:pt x="142624" y="279399"/>
                </a:lnTo>
                <a:close/>
              </a:path>
              <a:path w="607695" h="1044575">
                <a:moveTo>
                  <a:pt x="177706" y="279399"/>
                </a:moveTo>
                <a:lnTo>
                  <a:pt x="175195" y="279399"/>
                </a:lnTo>
                <a:lnTo>
                  <a:pt x="177243" y="281939"/>
                </a:lnTo>
                <a:lnTo>
                  <a:pt x="180745" y="285749"/>
                </a:lnTo>
                <a:lnTo>
                  <a:pt x="182265" y="287019"/>
                </a:lnTo>
                <a:lnTo>
                  <a:pt x="184247" y="288289"/>
                </a:lnTo>
                <a:lnTo>
                  <a:pt x="182198" y="289559"/>
                </a:lnTo>
                <a:lnTo>
                  <a:pt x="180679" y="290829"/>
                </a:lnTo>
                <a:lnTo>
                  <a:pt x="179292" y="292099"/>
                </a:lnTo>
                <a:lnTo>
                  <a:pt x="177111" y="294639"/>
                </a:lnTo>
                <a:lnTo>
                  <a:pt x="175129" y="295909"/>
                </a:lnTo>
                <a:lnTo>
                  <a:pt x="177640" y="295909"/>
                </a:lnTo>
                <a:lnTo>
                  <a:pt x="179093" y="294639"/>
                </a:lnTo>
                <a:lnTo>
                  <a:pt x="184643" y="289559"/>
                </a:lnTo>
                <a:lnTo>
                  <a:pt x="195148" y="289559"/>
                </a:lnTo>
                <a:lnTo>
                  <a:pt x="193099" y="288289"/>
                </a:lnTo>
                <a:lnTo>
                  <a:pt x="195148" y="287019"/>
                </a:lnTo>
                <a:lnTo>
                  <a:pt x="184709" y="287019"/>
                </a:lnTo>
                <a:lnTo>
                  <a:pt x="182661" y="284479"/>
                </a:lnTo>
                <a:lnTo>
                  <a:pt x="180613" y="283209"/>
                </a:lnTo>
                <a:lnTo>
                  <a:pt x="179159" y="281939"/>
                </a:lnTo>
                <a:lnTo>
                  <a:pt x="177706" y="279399"/>
                </a:lnTo>
                <a:close/>
              </a:path>
              <a:path w="607695" h="1044575">
                <a:moveTo>
                  <a:pt x="212721" y="279399"/>
                </a:moveTo>
                <a:lnTo>
                  <a:pt x="210211" y="279399"/>
                </a:lnTo>
                <a:lnTo>
                  <a:pt x="212193" y="281939"/>
                </a:lnTo>
                <a:lnTo>
                  <a:pt x="214373" y="284479"/>
                </a:lnTo>
                <a:lnTo>
                  <a:pt x="215760" y="285749"/>
                </a:lnTo>
                <a:lnTo>
                  <a:pt x="217280" y="287019"/>
                </a:lnTo>
                <a:lnTo>
                  <a:pt x="219328" y="288289"/>
                </a:lnTo>
                <a:lnTo>
                  <a:pt x="217214" y="289559"/>
                </a:lnTo>
                <a:lnTo>
                  <a:pt x="210211" y="295909"/>
                </a:lnTo>
                <a:lnTo>
                  <a:pt x="212655" y="295909"/>
                </a:lnTo>
                <a:lnTo>
                  <a:pt x="214175" y="294639"/>
                </a:lnTo>
                <a:lnTo>
                  <a:pt x="215562" y="293369"/>
                </a:lnTo>
                <a:lnTo>
                  <a:pt x="217742" y="290829"/>
                </a:lnTo>
                <a:lnTo>
                  <a:pt x="219724" y="289559"/>
                </a:lnTo>
                <a:lnTo>
                  <a:pt x="230229" y="289559"/>
                </a:lnTo>
                <a:lnTo>
                  <a:pt x="228247" y="288289"/>
                </a:lnTo>
                <a:lnTo>
                  <a:pt x="230295" y="287019"/>
                </a:lnTo>
                <a:lnTo>
                  <a:pt x="219724" y="287019"/>
                </a:lnTo>
                <a:lnTo>
                  <a:pt x="217742" y="284479"/>
                </a:lnTo>
                <a:lnTo>
                  <a:pt x="215628" y="283209"/>
                </a:lnTo>
                <a:lnTo>
                  <a:pt x="214175" y="281939"/>
                </a:lnTo>
                <a:lnTo>
                  <a:pt x="212721" y="279399"/>
                </a:lnTo>
                <a:close/>
              </a:path>
              <a:path w="607695" h="1044575">
                <a:moveTo>
                  <a:pt x="247803" y="279399"/>
                </a:moveTo>
                <a:lnTo>
                  <a:pt x="245292" y="279399"/>
                </a:lnTo>
                <a:lnTo>
                  <a:pt x="247340" y="281939"/>
                </a:lnTo>
                <a:lnTo>
                  <a:pt x="249454" y="284479"/>
                </a:lnTo>
                <a:lnTo>
                  <a:pt x="250842" y="285749"/>
                </a:lnTo>
                <a:lnTo>
                  <a:pt x="252361" y="287019"/>
                </a:lnTo>
                <a:lnTo>
                  <a:pt x="254409" y="288289"/>
                </a:lnTo>
                <a:lnTo>
                  <a:pt x="252361" y="289559"/>
                </a:lnTo>
                <a:lnTo>
                  <a:pt x="250842" y="290829"/>
                </a:lnTo>
                <a:lnTo>
                  <a:pt x="249454" y="292099"/>
                </a:lnTo>
                <a:lnTo>
                  <a:pt x="247274" y="294639"/>
                </a:lnTo>
                <a:lnTo>
                  <a:pt x="245292" y="295909"/>
                </a:lnTo>
                <a:lnTo>
                  <a:pt x="247737" y="295909"/>
                </a:lnTo>
                <a:lnTo>
                  <a:pt x="249256" y="294639"/>
                </a:lnTo>
                <a:lnTo>
                  <a:pt x="250644" y="293369"/>
                </a:lnTo>
                <a:lnTo>
                  <a:pt x="252824" y="290829"/>
                </a:lnTo>
                <a:lnTo>
                  <a:pt x="254806" y="289559"/>
                </a:lnTo>
                <a:lnTo>
                  <a:pt x="265244" y="289559"/>
                </a:lnTo>
                <a:lnTo>
                  <a:pt x="263130" y="288289"/>
                </a:lnTo>
                <a:lnTo>
                  <a:pt x="265244" y="287019"/>
                </a:lnTo>
                <a:lnTo>
                  <a:pt x="254806" y="287019"/>
                </a:lnTo>
                <a:lnTo>
                  <a:pt x="252824" y="285749"/>
                </a:lnTo>
                <a:lnTo>
                  <a:pt x="250710" y="283209"/>
                </a:lnTo>
                <a:lnTo>
                  <a:pt x="249256" y="281939"/>
                </a:lnTo>
                <a:lnTo>
                  <a:pt x="247803" y="279399"/>
                </a:lnTo>
                <a:close/>
              </a:path>
              <a:path w="607695" h="1044575">
                <a:moveTo>
                  <a:pt x="282818" y="279399"/>
                </a:moveTo>
                <a:lnTo>
                  <a:pt x="280308" y="279399"/>
                </a:lnTo>
                <a:lnTo>
                  <a:pt x="287311" y="287019"/>
                </a:lnTo>
                <a:lnTo>
                  <a:pt x="289425" y="288289"/>
                </a:lnTo>
                <a:lnTo>
                  <a:pt x="287377" y="289559"/>
                </a:lnTo>
                <a:lnTo>
                  <a:pt x="284470" y="292099"/>
                </a:lnTo>
                <a:lnTo>
                  <a:pt x="280374" y="295909"/>
                </a:lnTo>
                <a:lnTo>
                  <a:pt x="282818" y="295909"/>
                </a:lnTo>
                <a:lnTo>
                  <a:pt x="284338" y="294639"/>
                </a:lnTo>
                <a:lnTo>
                  <a:pt x="285725" y="293369"/>
                </a:lnTo>
                <a:lnTo>
                  <a:pt x="287905" y="290829"/>
                </a:lnTo>
                <a:lnTo>
                  <a:pt x="289887" y="289559"/>
                </a:lnTo>
                <a:lnTo>
                  <a:pt x="300392" y="289559"/>
                </a:lnTo>
                <a:lnTo>
                  <a:pt x="298278" y="288289"/>
                </a:lnTo>
                <a:lnTo>
                  <a:pt x="300392" y="287019"/>
                </a:lnTo>
                <a:lnTo>
                  <a:pt x="289887" y="287019"/>
                </a:lnTo>
                <a:lnTo>
                  <a:pt x="287905" y="284479"/>
                </a:lnTo>
                <a:lnTo>
                  <a:pt x="285725" y="283209"/>
                </a:lnTo>
                <a:lnTo>
                  <a:pt x="284338" y="281939"/>
                </a:lnTo>
                <a:lnTo>
                  <a:pt x="282818" y="279399"/>
                </a:lnTo>
                <a:close/>
              </a:path>
              <a:path w="607695" h="1044575">
                <a:moveTo>
                  <a:pt x="317834" y="279399"/>
                </a:moveTo>
                <a:lnTo>
                  <a:pt x="315455" y="279399"/>
                </a:lnTo>
                <a:lnTo>
                  <a:pt x="322458" y="287019"/>
                </a:lnTo>
                <a:lnTo>
                  <a:pt x="324572" y="288289"/>
                </a:lnTo>
                <a:lnTo>
                  <a:pt x="322458" y="289559"/>
                </a:lnTo>
                <a:lnTo>
                  <a:pt x="315455" y="295909"/>
                </a:lnTo>
                <a:lnTo>
                  <a:pt x="317834" y="295909"/>
                </a:lnTo>
                <a:lnTo>
                  <a:pt x="319287" y="294639"/>
                </a:lnTo>
                <a:lnTo>
                  <a:pt x="324837" y="289559"/>
                </a:lnTo>
                <a:lnTo>
                  <a:pt x="335341" y="289559"/>
                </a:lnTo>
                <a:lnTo>
                  <a:pt x="333293" y="288289"/>
                </a:lnTo>
                <a:lnTo>
                  <a:pt x="335341" y="287019"/>
                </a:lnTo>
                <a:lnTo>
                  <a:pt x="324969" y="287019"/>
                </a:lnTo>
                <a:lnTo>
                  <a:pt x="320807" y="283209"/>
                </a:lnTo>
                <a:lnTo>
                  <a:pt x="317834" y="279399"/>
                </a:lnTo>
                <a:close/>
              </a:path>
              <a:path w="607695" h="1044575">
                <a:moveTo>
                  <a:pt x="352915" y="279399"/>
                </a:moveTo>
                <a:lnTo>
                  <a:pt x="350471" y="279399"/>
                </a:lnTo>
                <a:lnTo>
                  <a:pt x="352519" y="281939"/>
                </a:lnTo>
                <a:lnTo>
                  <a:pt x="356020" y="285749"/>
                </a:lnTo>
                <a:lnTo>
                  <a:pt x="357474" y="287019"/>
                </a:lnTo>
                <a:lnTo>
                  <a:pt x="359522" y="288289"/>
                </a:lnTo>
                <a:lnTo>
                  <a:pt x="357474" y="289559"/>
                </a:lnTo>
                <a:lnTo>
                  <a:pt x="355954" y="290829"/>
                </a:lnTo>
                <a:lnTo>
                  <a:pt x="350405" y="295909"/>
                </a:lnTo>
                <a:lnTo>
                  <a:pt x="352915" y="295909"/>
                </a:lnTo>
                <a:lnTo>
                  <a:pt x="354369" y="294639"/>
                </a:lnTo>
                <a:lnTo>
                  <a:pt x="359918" y="289559"/>
                </a:lnTo>
                <a:lnTo>
                  <a:pt x="370423" y="289559"/>
                </a:lnTo>
                <a:lnTo>
                  <a:pt x="368375" y="288289"/>
                </a:lnTo>
                <a:lnTo>
                  <a:pt x="370489" y="287019"/>
                </a:lnTo>
                <a:lnTo>
                  <a:pt x="359984" y="287019"/>
                </a:lnTo>
                <a:lnTo>
                  <a:pt x="357936" y="284479"/>
                </a:lnTo>
                <a:lnTo>
                  <a:pt x="355888" y="283209"/>
                </a:lnTo>
                <a:lnTo>
                  <a:pt x="352915" y="279399"/>
                </a:lnTo>
                <a:close/>
              </a:path>
              <a:path w="607695" h="1044575">
                <a:moveTo>
                  <a:pt x="387997" y="279399"/>
                </a:moveTo>
                <a:lnTo>
                  <a:pt x="385552" y="279399"/>
                </a:lnTo>
                <a:lnTo>
                  <a:pt x="391102" y="285749"/>
                </a:lnTo>
                <a:lnTo>
                  <a:pt x="392555" y="287020"/>
                </a:lnTo>
                <a:lnTo>
                  <a:pt x="394603" y="288290"/>
                </a:lnTo>
                <a:lnTo>
                  <a:pt x="392555" y="289560"/>
                </a:lnTo>
                <a:lnTo>
                  <a:pt x="391036" y="290829"/>
                </a:lnTo>
                <a:lnTo>
                  <a:pt x="385486" y="295909"/>
                </a:lnTo>
                <a:lnTo>
                  <a:pt x="387997" y="295909"/>
                </a:lnTo>
                <a:lnTo>
                  <a:pt x="389450" y="294639"/>
                </a:lnTo>
                <a:lnTo>
                  <a:pt x="395000" y="289560"/>
                </a:lnTo>
                <a:lnTo>
                  <a:pt x="405438" y="289560"/>
                </a:lnTo>
                <a:lnTo>
                  <a:pt x="403456" y="288290"/>
                </a:lnTo>
                <a:lnTo>
                  <a:pt x="405504" y="287020"/>
                </a:lnTo>
                <a:lnTo>
                  <a:pt x="395066" y="287020"/>
                </a:lnTo>
                <a:lnTo>
                  <a:pt x="393084" y="284480"/>
                </a:lnTo>
                <a:lnTo>
                  <a:pt x="390970" y="283209"/>
                </a:lnTo>
                <a:lnTo>
                  <a:pt x="387997" y="279399"/>
                </a:lnTo>
                <a:close/>
              </a:path>
              <a:path w="607695" h="1044575">
                <a:moveTo>
                  <a:pt x="423078" y="279400"/>
                </a:moveTo>
                <a:lnTo>
                  <a:pt x="420567" y="279400"/>
                </a:lnTo>
                <a:lnTo>
                  <a:pt x="422616" y="281940"/>
                </a:lnTo>
                <a:lnTo>
                  <a:pt x="426117" y="285750"/>
                </a:lnTo>
                <a:lnTo>
                  <a:pt x="427637" y="287020"/>
                </a:lnTo>
                <a:lnTo>
                  <a:pt x="429619" y="288290"/>
                </a:lnTo>
                <a:lnTo>
                  <a:pt x="427571" y="289560"/>
                </a:lnTo>
                <a:lnTo>
                  <a:pt x="426051" y="290830"/>
                </a:lnTo>
                <a:lnTo>
                  <a:pt x="424664" y="292100"/>
                </a:lnTo>
                <a:lnTo>
                  <a:pt x="422483" y="294640"/>
                </a:lnTo>
                <a:lnTo>
                  <a:pt x="420501" y="295910"/>
                </a:lnTo>
                <a:lnTo>
                  <a:pt x="423012" y="295910"/>
                </a:lnTo>
                <a:lnTo>
                  <a:pt x="424465" y="294640"/>
                </a:lnTo>
                <a:lnTo>
                  <a:pt x="430015" y="289560"/>
                </a:lnTo>
                <a:lnTo>
                  <a:pt x="440520" y="289560"/>
                </a:lnTo>
                <a:lnTo>
                  <a:pt x="438538" y="288290"/>
                </a:lnTo>
                <a:lnTo>
                  <a:pt x="440586" y="287020"/>
                </a:lnTo>
                <a:lnTo>
                  <a:pt x="430081" y="287020"/>
                </a:lnTo>
                <a:lnTo>
                  <a:pt x="428033" y="284480"/>
                </a:lnTo>
                <a:lnTo>
                  <a:pt x="425985" y="283210"/>
                </a:lnTo>
                <a:lnTo>
                  <a:pt x="424531" y="281940"/>
                </a:lnTo>
                <a:lnTo>
                  <a:pt x="423078" y="279400"/>
                </a:lnTo>
                <a:close/>
              </a:path>
              <a:path w="607695" h="1044575">
                <a:moveTo>
                  <a:pt x="458160" y="279400"/>
                </a:moveTo>
                <a:lnTo>
                  <a:pt x="455649" y="279400"/>
                </a:lnTo>
                <a:lnTo>
                  <a:pt x="457697" y="281940"/>
                </a:lnTo>
                <a:lnTo>
                  <a:pt x="461199" y="285750"/>
                </a:lnTo>
                <a:lnTo>
                  <a:pt x="462718" y="287020"/>
                </a:lnTo>
                <a:lnTo>
                  <a:pt x="464700" y="288290"/>
                </a:lnTo>
                <a:lnTo>
                  <a:pt x="462652" y="289560"/>
                </a:lnTo>
                <a:lnTo>
                  <a:pt x="461133" y="290830"/>
                </a:lnTo>
                <a:lnTo>
                  <a:pt x="459745" y="292100"/>
                </a:lnTo>
                <a:lnTo>
                  <a:pt x="457565" y="294640"/>
                </a:lnTo>
                <a:lnTo>
                  <a:pt x="455583" y="295910"/>
                </a:lnTo>
                <a:lnTo>
                  <a:pt x="458093" y="295910"/>
                </a:lnTo>
                <a:lnTo>
                  <a:pt x="459547" y="294640"/>
                </a:lnTo>
                <a:lnTo>
                  <a:pt x="465097" y="289560"/>
                </a:lnTo>
                <a:lnTo>
                  <a:pt x="475601" y="289560"/>
                </a:lnTo>
                <a:lnTo>
                  <a:pt x="473553" y="288290"/>
                </a:lnTo>
                <a:lnTo>
                  <a:pt x="475601" y="287020"/>
                </a:lnTo>
                <a:lnTo>
                  <a:pt x="465163" y="287020"/>
                </a:lnTo>
                <a:lnTo>
                  <a:pt x="463115" y="284480"/>
                </a:lnTo>
                <a:lnTo>
                  <a:pt x="461066" y="283210"/>
                </a:lnTo>
                <a:lnTo>
                  <a:pt x="459613" y="281940"/>
                </a:lnTo>
                <a:lnTo>
                  <a:pt x="458160" y="279400"/>
                </a:lnTo>
                <a:close/>
              </a:path>
              <a:path w="607695" h="1044575">
                <a:moveTo>
                  <a:pt x="493109" y="279400"/>
                </a:moveTo>
                <a:lnTo>
                  <a:pt x="490664" y="279400"/>
                </a:lnTo>
                <a:lnTo>
                  <a:pt x="492712" y="281940"/>
                </a:lnTo>
                <a:lnTo>
                  <a:pt x="494827" y="284480"/>
                </a:lnTo>
                <a:lnTo>
                  <a:pt x="496214" y="285750"/>
                </a:lnTo>
                <a:lnTo>
                  <a:pt x="497734" y="287020"/>
                </a:lnTo>
                <a:lnTo>
                  <a:pt x="499782" y="288290"/>
                </a:lnTo>
                <a:lnTo>
                  <a:pt x="497667" y="289560"/>
                </a:lnTo>
                <a:lnTo>
                  <a:pt x="490664" y="295910"/>
                </a:lnTo>
                <a:lnTo>
                  <a:pt x="493043" y="295910"/>
                </a:lnTo>
                <a:lnTo>
                  <a:pt x="494562" y="294640"/>
                </a:lnTo>
                <a:lnTo>
                  <a:pt x="500112" y="289560"/>
                </a:lnTo>
                <a:lnTo>
                  <a:pt x="510617" y="289560"/>
                </a:lnTo>
                <a:lnTo>
                  <a:pt x="508568" y="288290"/>
                </a:lnTo>
                <a:lnTo>
                  <a:pt x="510683" y="287020"/>
                </a:lnTo>
                <a:lnTo>
                  <a:pt x="500178" y="287020"/>
                </a:lnTo>
                <a:lnTo>
                  <a:pt x="498196" y="285750"/>
                </a:lnTo>
                <a:lnTo>
                  <a:pt x="496016" y="283210"/>
                </a:lnTo>
                <a:lnTo>
                  <a:pt x="493109" y="279400"/>
                </a:lnTo>
                <a:close/>
              </a:path>
              <a:path w="607695" h="1044575">
                <a:moveTo>
                  <a:pt x="528190" y="279400"/>
                </a:moveTo>
                <a:lnTo>
                  <a:pt x="525746" y="279400"/>
                </a:lnTo>
                <a:lnTo>
                  <a:pt x="532749" y="287020"/>
                </a:lnTo>
                <a:lnTo>
                  <a:pt x="534863" y="288290"/>
                </a:lnTo>
                <a:lnTo>
                  <a:pt x="532749" y="289560"/>
                </a:lnTo>
                <a:lnTo>
                  <a:pt x="527728" y="294640"/>
                </a:lnTo>
                <a:lnTo>
                  <a:pt x="525680" y="295910"/>
                </a:lnTo>
                <a:lnTo>
                  <a:pt x="528124" y="295910"/>
                </a:lnTo>
                <a:lnTo>
                  <a:pt x="529644" y="294640"/>
                </a:lnTo>
                <a:lnTo>
                  <a:pt x="535193" y="289560"/>
                </a:lnTo>
                <a:lnTo>
                  <a:pt x="545698" y="289560"/>
                </a:lnTo>
                <a:lnTo>
                  <a:pt x="543584" y="288290"/>
                </a:lnTo>
                <a:lnTo>
                  <a:pt x="545698" y="287020"/>
                </a:lnTo>
                <a:lnTo>
                  <a:pt x="535259" y="287020"/>
                </a:lnTo>
                <a:lnTo>
                  <a:pt x="531097" y="283210"/>
                </a:lnTo>
                <a:lnTo>
                  <a:pt x="528190" y="279400"/>
                </a:lnTo>
                <a:close/>
              </a:path>
              <a:path w="607695" h="1044575">
                <a:moveTo>
                  <a:pt x="555534" y="288290"/>
                </a:moveTo>
                <a:lnTo>
                  <a:pt x="559923" y="295910"/>
                </a:lnTo>
                <a:lnTo>
                  <a:pt x="555534" y="288290"/>
                </a:lnTo>
                <a:close/>
              </a:path>
              <a:path w="607695" h="1044575">
                <a:moveTo>
                  <a:pt x="65610" y="279399"/>
                </a:moveTo>
                <a:lnTo>
                  <a:pt x="64954" y="279399"/>
                </a:lnTo>
                <a:lnTo>
                  <a:pt x="56788" y="290829"/>
                </a:lnTo>
                <a:lnTo>
                  <a:pt x="65610" y="279399"/>
                </a:lnTo>
                <a:close/>
              </a:path>
              <a:path w="607695" h="1044575">
                <a:moveTo>
                  <a:pt x="550531" y="281940"/>
                </a:moveTo>
                <a:lnTo>
                  <a:pt x="555534" y="288290"/>
                </a:lnTo>
                <a:lnTo>
                  <a:pt x="550531" y="281940"/>
                </a:lnTo>
                <a:close/>
              </a:path>
              <a:path w="607695" h="1044575">
                <a:moveTo>
                  <a:pt x="97038" y="279399"/>
                </a:moveTo>
                <a:lnTo>
                  <a:pt x="94660" y="279399"/>
                </a:lnTo>
                <a:lnTo>
                  <a:pt x="91687" y="283209"/>
                </a:lnTo>
                <a:lnTo>
                  <a:pt x="89573" y="284479"/>
                </a:lnTo>
                <a:lnTo>
                  <a:pt x="87591" y="287019"/>
                </a:lnTo>
                <a:lnTo>
                  <a:pt x="90035" y="287019"/>
                </a:lnTo>
                <a:lnTo>
                  <a:pt x="97038" y="279399"/>
                </a:lnTo>
                <a:close/>
              </a:path>
              <a:path w="607695" h="1044575">
                <a:moveTo>
                  <a:pt x="132120" y="279399"/>
                </a:moveTo>
                <a:lnTo>
                  <a:pt x="129675" y="279399"/>
                </a:lnTo>
                <a:lnTo>
                  <a:pt x="128156" y="281939"/>
                </a:lnTo>
                <a:lnTo>
                  <a:pt x="126768" y="283209"/>
                </a:lnTo>
                <a:lnTo>
                  <a:pt x="124588" y="284479"/>
                </a:lnTo>
                <a:lnTo>
                  <a:pt x="122606" y="287019"/>
                </a:lnTo>
                <a:lnTo>
                  <a:pt x="125117" y="287019"/>
                </a:lnTo>
                <a:lnTo>
                  <a:pt x="132120" y="279399"/>
                </a:lnTo>
                <a:close/>
              </a:path>
              <a:path w="607695" h="1044575">
                <a:moveTo>
                  <a:pt x="167201" y="279399"/>
                </a:moveTo>
                <a:lnTo>
                  <a:pt x="164757" y="279399"/>
                </a:lnTo>
                <a:lnTo>
                  <a:pt x="163237" y="281939"/>
                </a:lnTo>
                <a:lnTo>
                  <a:pt x="161850" y="283209"/>
                </a:lnTo>
                <a:lnTo>
                  <a:pt x="159670" y="284479"/>
                </a:lnTo>
                <a:lnTo>
                  <a:pt x="157688" y="287019"/>
                </a:lnTo>
                <a:lnTo>
                  <a:pt x="160132" y="287019"/>
                </a:lnTo>
                <a:lnTo>
                  <a:pt x="161652" y="285749"/>
                </a:lnTo>
                <a:lnTo>
                  <a:pt x="163039" y="284479"/>
                </a:lnTo>
                <a:lnTo>
                  <a:pt x="165219" y="281939"/>
                </a:lnTo>
                <a:lnTo>
                  <a:pt x="167201" y="279399"/>
                </a:lnTo>
                <a:close/>
              </a:path>
              <a:path w="607695" h="1044575">
                <a:moveTo>
                  <a:pt x="202217" y="279399"/>
                </a:moveTo>
                <a:lnTo>
                  <a:pt x="199772" y="279399"/>
                </a:lnTo>
                <a:lnTo>
                  <a:pt x="198319" y="281939"/>
                </a:lnTo>
                <a:lnTo>
                  <a:pt x="196865" y="283209"/>
                </a:lnTo>
                <a:lnTo>
                  <a:pt x="194751" y="284479"/>
                </a:lnTo>
                <a:lnTo>
                  <a:pt x="192769" y="287019"/>
                </a:lnTo>
                <a:lnTo>
                  <a:pt x="195148" y="287019"/>
                </a:lnTo>
                <a:lnTo>
                  <a:pt x="196667" y="285749"/>
                </a:lnTo>
                <a:lnTo>
                  <a:pt x="202217" y="279399"/>
                </a:lnTo>
                <a:close/>
              </a:path>
              <a:path w="607695" h="1044575">
                <a:moveTo>
                  <a:pt x="237298" y="279399"/>
                </a:moveTo>
                <a:lnTo>
                  <a:pt x="234788" y="279399"/>
                </a:lnTo>
                <a:lnTo>
                  <a:pt x="233334" y="281939"/>
                </a:lnTo>
                <a:lnTo>
                  <a:pt x="231881" y="283209"/>
                </a:lnTo>
                <a:lnTo>
                  <a:pt x="229767" y="284479"/>
                </a:lnTo>
                <a:lnTo>
                  <a:pt x="227785" y="287019"/>
                </a:lnTo>
                <a:lnTo>
                  <a:pt x="230295" y="287019"/>
                </a:lnTo>
                <a:lnTo>
                  <a:pt x="231815" y="285749"/>
                </a:lnTo>
                <a:lnTo>
                  <a:pt x="233202" y="284479"/>
                </a:lnTo>
                <a:lnTo>
                  <a:pt x="237298" y="279399"/>
                </a:lnTo>
                <a:close/>
              </a:path>
              <a:path w="607695" h="1044575">
                <a:moveTo>
                  <a:pt x="272248" y="279399"/>
                </a:moveTo>
                <a:lnTo>
                  <a:pt x="269869" y="279399"/>
                </a:lnTo>
                <a:lnTo>
                  <a:pt x="268416" y="281939"/>
                </a:lnTo>
                <a:lnTo>
                  <a:pt x="266962" y="283209"/>
                </a:lnTo>
                <a:lnTo>
                  <a:pt x="264848" y="285749"/>
                </a:lnTo>
                <a:lnTo>
                  <a:pt x="262866" y="287019"/>
                </a:lnTo>
                <a:lnTo>
                  <a:pt x="265244" y="287019"/>
                </a:lnTo>
                <a:lnTo>
                  <a:pt x="272248" y="279399"/>
                </a:lnTo>
                <a:close/>
              </a:path>
              <a:path w="607695" h="1044575">
                <a:moveTo>
                  <a:pt x="307329" y="279399"/>
                </a:moveTo>
                <a:lnTo>
                  <a:pt x="304951" y="279399"/>
                </a:lnTo>
                <a:lnTo>
                  <a:pt x="301978" y="283209"/>
                </a:lnTo>
                <a:lnTo>
                  <a:pt x="299863" y="284479"/>
                </a:lnTo>
                <a:lnTo>
                  <a:pt x="297881" y="287019"/>
                </a:lnTo>
                <a:lnTo>
                  <a:pt x="300392" y="287019"/>
                </a:lnTo>
                <a:lnTo>
                  <a:pt x="303299" y="284479"/>
                </a:lnTo>
                <a:lnTo>
                  <a:pt x="305347" y="281939"/>
                </a:lnTo>
                <a:lnTo>
                  <a:pt x="307329" y="279399"/>
                </a:lnTo>
                <a:close/>
              </a:path>
              <a:path w="607695" h="1044575">
                <a:moveTo>
                  <a:pt x="342410" y="279399"/>
                </a:moveTo>
                <a:lnTo>
                  <a:pt x="340032" y="279399"/>
                </a:lnTo>
                <a:lnTo>
                  <a:pt x="337059" y="283209"/>
                </a:lnTo>
                <a:lnTo>
                  <a:pt x="334945" y="284479"/>
                </a:lnTo>
                <a:lnTo>
                  <a:pt x="332963" y="287019"/>
                </a:lnTo>
                <a:lnTo>
                  <a:pt x="335341" y="287019"/>
                </a:lnTo>
                <a:lnTo>
                  <a:pt x="336861" y="285749"/>
                </a:lnTo>
                <a:lnTo>
                  <a:pt x="338248" y="284479"/>
                </a:lnTo>
                <a:lnTo>
                  <a:pt x="340428" y="281939"/>
                </a:lnTo>
                <a:lnTo>
                  <a:pt x="342410" y="279399"/>
                </a:lnTo>
                <a:close/>
              </a:path>
              <a:path w="607695" h="1044575">
                <a:moveTo>
                  <a:pt x="377492" y="279399"/>
                </a:moveTo>
                <a:lnTo>
                  <a:pt x="375047" y="279399"/>
                </a:lnTo>
                <a:lnTo>
                  <a:pt x="373528" y="281939"/>
                </a:lnTo>
                <a:lnTo>
                  <a:pt x="372141" y="283209"/>
                </a:lnTo>
                <a:lnTo>
                  <a:pt x="369960" y="284479"/>
                </a:lnTo>
                <a:lnTo>
                  <a:pt x="367978" y="287019"/>
                </a:lnTo>
                <a:lnTo>
                  <a:pt x="370489" y="287019"/>
                </a:lnTo>
                <a:lnTo>
                  <a:pt x="377492" y="279399"/>
                </a:lnTo>
                <a:close/>
              </a:path>
              <a:path w="607695" h="1044575">
                <a:moveTo>
                  <a:pt x="412573" y="279400"/>
                </a:moveTo>
                <a:lnTo>
                  <a:pt x="410129" y="279400"/>
                </a:lnTo>
                <a:lnTo>
                  <a:pt x="408609" y="281940"/>
                </a:lnTo>
                <a:lnTo>
                  <a:pt x="407222" y="283210"/>
                </a:lnTo>
                <a:lnTo>
                  <a:pt x="405042" y="284480"/>
                </a:lnTo>
                <a:lnTo>
                  <a:pt x="403060" y="287020"/>
                </a:lnTo>
                <a:lnTo>
                  <a:pt x="405504" y="287020"/>
                </a:lnTo>
                <a:lnTo>
                  <a:pt x="407024" y="285750"/>
                </a:lnTo>
                <a:lnTo>
                  <a:pt x="408411" y="284480"/>
                </a:lnTo>
                <a:lnTo>
                  <a:pt x="410591" y="281940"/>
                </a:lnTo>
                <a:lnTo>
                  <a:pt x="412573" y="279400"/>
                </a:lnTo>
                <a:close/>
              </a:path>
              <a:path w="607695" h="1044575">
                <a:moveTo>
                  <a:pt x="447589" y="279400"/>
                </a:moveTo>
                <a:lnTo>
                  <a:pt x="445144" y="279400"/>
                </a:lnTo>
                <a:lnTo>
                  <a:pt x="443691" y="281940"/>
                </a:lnTo>
                <a:lnTo>
                  <a:pt x="442237" y="283210"/>
                </a:lnTo>
                <a:lnTo>
                  <a:pt x="440123" y="284480"/>
                </a:lnTo>
                <a:lnTo>
                  <a:pt x="438141" y="287020"/>
                </a:lnTo>
                <a:lnTo>
                  <a:pt x="440586" y="287020"/>
                </a:lnTo>
                <a:lnTo>
                  <a:pt x="442105" y="285750"/>
                </a:lnTo>
                <a:lnTo>
                  <a:pt x="443493" y="284480"/>
                </a:lnTo>
                <a:lnTo>
                  <a:pt x="447589" y="279400"/>
                </a:lnTo>
                <a:close/>
              </a:path>
              <a:path w="607695" h="1044575">
                <a:moveTo>
                  <a:pt x="482670" y="279400"/>
                </a:moveTo>
                <a:lnTo>
                  <a:pt x="480226" y="279400"/>
                </a:lnTo>
                <a:lnTo>
                  <a:pt x="478772" y="281940"/>
                </a:lnTo>
                <a:lnTo>
                  <a:pt x="477319" y="283210"/>
                </a:lnTo>
                <a:lnTo>
                  <a:pt x="475205" y="284480"/>
                </a:lnTo>
                <a:lnTo>
                  <a:pt x="473223" y="287020"/>
                </a:lnTo>
                <a:lnTo>
                  <a:pt x="475601" y="287020"/>
                </a:lnTo>
                <a:lnTo>
                  <a:pt x="477121" y="285750"/>
                </a:lnTo>
                <a:lnTo>
                  <a:pt x="480622" y="281940"/>
                </a:lnTo>
                <a:lnTo>
                  <a:pt x="482670" y="279400"/>
                </a:lnTo>
                <a:close/>
              </a:path>
              <a:path w="607695" h="1044575">
                <a:moveTo>
                  <a:pt x="517686" y="279400"/>
                </a:moveTo>
                <a:lnTo>
                  <a:pt x="515241" y="279400"/>
                </a:lnTo>
                <a:lnTo>
                  <a:pt x="512268" y="283210"/>
                </a:lnTo>
                <a:lnTo>
                  <a:pt x="510154" y="285750"/>
                </a:lnTo>
                <a:lnTo>
                  <a:pt x="508172" y="287020"/>
                </a:lnTo>
                <a:lnTo>
                  <a:pt x="510683" y="287020"/>
                </a:lnTo>
                <a:lnTo>
                  <a:pt x="517686" y="279400"/>
                </a:lnTo>
                <a:close/>
              </a:path>
              <a:path w="607695" h="1044575">
                <a:moveTo>
                  <a:pt x="543183" y="272612"/>
                </a:moveTo>
                <a:lnTo>
                  <a:pt x="549369" y="280670"/>
                </a:lnTo>
                <a:lnTo>
                  <a:pt x="547350" y="283210"/>
                </a:lnTo>
                <a:lnTo>
                  <a:pt x="545236" y="285750"/>
                </a:lnTo>
                <a:lnTo>
                  <a:pt x="543254" y="287020"/>
                </a:lnTo>
                <a:lnTo>
                  <a:pt x="545698" y="287020"/>
                </a:lnTo>
                <a:lnTo>
                  <a:pt x="550412" y="281940"/>
                </a:lnTo>
                <a:lnTo>
                  <a:pt x="543183" y="272612"/>
                </a:lnTo>
                <a:close/>
              </a:path>
              <a:path w="607695" h="1044575">
                <a:moveTo>
                  <a:pt x="79531" y="270509"/>
                </a:moveTo>
                <a:lnTo>
                  <a:pt x="77020" y="270509"/>
                </a:lnTo>
                <a:lnTo>
                  <a:pt x="70017" y="278129"/>
                </a:lnTo>
                <a:lnTo>
                  <a:pt x="66567" y="278129"/>
                </a:lnTo>
                <a:lnTo>
                  <a:pt x="65610" y="279399"/>
                </a:lnTo>
                <a:lnTo>
                  <a:pt x="70413" y="279399"/>
                </a:lnTo>
                <a:lnTo>
                  <a:pt x="72461" y="278129"/>
                </a:lnTo>
                <a:lnTo>
                  <a:pt x="75434" y="275589"/>
                </a:lnTo>
                <a:lnTo>
                  <a:pt x="77549" y="273049"/>
                </a:lnTo>
                <a:lnTo>
                  <a:pt x="79531" y="270509"/>
                </a:lnTo>
                <a:close/>
              </a:path>
              <a:path w="607695" h="1044575">
                <a:moveTo>
                  <a:pt x="89969" y="270509"/>
                </a:moveTo>
                <a:lnTo>
                  <a:pt x="87525" y="270509"/>
                </a:lnTo>
                <a:lnTo>
                  <a:pt x="89507" y="273049"/>
                </a:lnTo>
                <a:lnTo>
                  <a:pt x="91687" y="275589"/>
                </a:lnTo>
                <a:lnTo>
                  <a:pt x="94594" y="278129"/>
                </a:lnTo>
                <a:lnTo>
                  <a:pt x="96708" y="279399"/>
                </a:lnTo>
                <a:lnTo>
                  <a:pt x="105429" y="279399"/>
                </a:lnTo>
                <a:lnTo>
                  <a:pt x="107543" y="278129"/>
                </a:lnTo>
                <a:lnTo>
                  <a:pt x="97038" y="278129"/>
                </a:lnTo>
                <a:lnTo>
                  <a:pt x="94990" y="275589"/>
                </a:lnTo>
                <a:lnTo>
                  <a:pt x="92876" y="274319"/>
                </a:lnTo>
                <a:lnTo>
                  <a:pt x="91489" y="273049"/>
                </a:lnTo>
                <a:lnTo>
                  <a:pt x="89969" y="270509"/>
                </a:lnTo>
                <a:close/>
              </a:path>
              <a:path w="607695" h="1044575">
                <a:moveTo>
                  <a:pt x="125051" y="270509"/>
                </a:moveTo>
                <a:lnTo>
                  <a:pt x="122606" y="270509"/>
                </a:lnTo>
                <a:lnTo>
                  <a:pt x="124588" y="273049"/>
                </a:lnTo>
                <a:lnTo>
                  <a:pt x="126702" y="275589"/>
                </a:lnTo>
                <a:lnTo>
                  <a:pt x="129609" y="278129"/>
                </a:lnTo>
                <a:lnTo>
                  <a:pt x="131723" y="279399"/>
                </a:lnTo>
                <a:lnTo>
                  <a:pt x="140510" y="279399"/>
                </a:lnTo>
                <a:lnTo>
                  <a:pt x="142624" y="278129"/>
                </a:lnTo>
                <a:lnTo>
                  <a:pt x="132120" y="278129"/>
                </a:lnTo>
                <a:lnTo>
                  <a:pt x="130072" y="275589"/>
                </a:lnTo>
                <a:lnTo>
                  <a:pt x="127958" y="274319"/>
                </a:lnTo>
                <a:lnTo>
                  <a:pt x="126570" y="273049"/>
                </a:lnTo>
                <a:lnTo>
                  <a:pt x="125051" y="270509"/>
                </a:lnTo>
                <a:close/>
              </a:path>
              <a:path w="607695" h="1044575">
                <a:moveTo>
                  <a:pt x="160066" y="270509"/>
                </a:moveTo>
                <a:lnTo>
                  <a:pt x="175526" y="279399"/>
                </a:lnTo>
                <a:lnTo>
                  <a:pt x="177640" y="278129"/>
                </a:lnTo>
                <a:lnTo>
                  <a:pt x="167135" y="278129"/>
                </a:lnTo>
                <a:lnTo>
                  <a:pt x="165087" y="275589"/>
                </a:lnTo>
                <a:lnTo>
                  <a:pt x="161586" y="273049"/>
                </a:lnTo>
                <a:lnTo>
                  <a:pt x="160066" y="270509"/>
                </a:lnTo>
                <a:close/>
              </a:path>
              <a:path w="607695" h="1044575">
                <a:moveTo>
                  <a:pt x="195148" y="270509"/>
                </a:moveTo>
                <a:lnTo>
                  <a:pt x="192703" y="270509"/>
                </a:lnTo>
                <a:lnTo>
                  <a:pt x="194685" y="273049"/>
                </a:lnTo>
                <a:lnTo>
                  <a:pt x="196799" y="275589"/>
                </a:lnTo>
                <a:lnTo>
                  <a:pt x="199706" y="278129"/>
                </a:lnTo>
                <a:lnTo>
                  <a:pt x="201886" y="279399"/>
                </a:lnTo>
                <a:lnTo>
                  <a:pt x="210607" y="279399"/>
                </a:lnTo>
                <a:lnTo>
                  <a:pt x="212655" y="278129"/>
                </a:lnTo>
                <a:lnTo>
                  <a:pt x="202151" y="278129"/>
                </a:lnTo>
                <a:lnTo>
                  <a:pt x="196601" y="273049"/>
                </a:lnTo>
                <a:lnTo>
                  <a:pt x="195148" y="270509"/>
                </a:lnTo>
                <a:close/>
              </a:path>
              <a:path w="607695" h="1044575">
                <a:moveTo>
                  <a:pt x="230229" y="270509"/>
                </a:moveTo>
                <a:lnTo>
                  <a:pt x="245689" y="279399"/>
                </a:lnTo>
                <a:lnTo>
                  <a:pt x="247737" y="278129"/>
                </a:lnTo>
                <a:lnTo>
                  <a:pt x="237298" y="278129"/>
                </a:lnTo>
                <a:lnTo>
                  <a:pt x="235250" y="275589"/>
                </a:lnTo>
                <a:lnTo>
                  <a:pt x="231749" y="273049"/>
                </a:lnTo>
                <a:lnTo>
                  <a:pt x="230229" y="270509"/>
                </a:lnTo>
                <a:close/>
              </a:path>
              <a:path w="607695" h="1044575">
                <a:moveTo>
                  <a:pt x="265244" y="270509"/>
                </a:moveTo>
                <a:lnTo>
                  <a:pt x="280770" y="279399"/>
                </a:lnTo>
                <a:lnTo>
                  <a:pt x="282818" y="278129"/>
                </a:lnTo>
                <a:lnTo>
                  <a:pt x="272314" y="278129"/>
                </a:lnTo>
                <a:lnTo>
                  <a:pt x="270265" y="275589"/>
                </a:lnTo>
                <a:lnTo>
                  <a:pt x="265244" y="270509"/>
                </a:lnTo>
                <a:close/>
              </a:path>
              <a:path w="607695" h="1044575">
                <a:moveTo>
                  <a:pt x="300392" y="270509"/>
                </a:moveTo>
                <a:lnTo>
                  <a:pt x="297881" y="270509"/>
                </a:lnTo>
                <a:lnTo>
                  <a:pt x="299863" y="273049"/>
                </a:lnTo>
                <a:lnTo>
                  <a:pt x="301978" y="275589"/>
                </a:lnTo>
                <a:lnTo>
                  <a:pt x="303431" y="276859"/>
                </a:lnTo>
                <a:lnTo>
                  <a:pt x="304951" y="278129"/>
                </a:lnTo>
                <a:lnTo>
                  <a:pt x="306999" y="279399"/>
                </a:lnTo>
                <a:lnTo>
                  <a:pt x="315719" y="279399"/>
                </a:lnTo>
                <a:lnTo>
                  <a:pt x="317834" y="278129"/>
                </a:lnTo>
                <a:lnTo>
                  <a:pt x="307395" y="278129"/>
                </a:lnTo>
                <a:lnTo>
                  <a:pt x="300392" y="270509"/>
                </a:lnTo>
                <a:close/>
              </a:path>
              <a:path w="607695" h="1044575">
                <a:moveTo>
                  <a:pt x="335341" y="270509"/>
                </a:moveTo>
                <a:lnTo>
                  <a:pt x="332897" y="270509"/>
                </a:lnTo>
                <a:lnTo>
                  <a:pt x="334879" y="273049"/>
                </a:lnTo>
                <a:lnTo>
                  <a:pt x="337059" y="275589"/>
                </a:lnTo>
                <a:lnTo>
                  <a:pt x="339966" y="278129"/>
                </a:lnTo>
                <a:lnTo>
                  <a:pt x="342080" y="279399"/>
                </a:lnTo>
                <a:lnTo>
                  <a:pt x="350801" y="279399"/>
                </a:lnTo>
                <a:lnTo>
                  <a:pt x="352915" y="278129"/>
                </a:lnTo>
                <a:lnTo>
                  <a:pt x="342410" y="278129"/>
                </a:lnTo>
                <a:lnTo>
                  <a:pt x="340362" y="275589"/>
                </a:lnTo>
                <a:lnTo>
                  <a:pt x="338248" y="274319"/>
                </a:lnTo>
                <a:lnTo>
                  <a:pt x="336861" y="273049"/>
                </a:lnTo>
                <a:lnTo>
                  <a:pt x="335341" y="270509"/>
                </a:lnTo>
                <a:close/>
              </a:path>
              <a:path w="607695" h="1044575">
                <a:moveTo>
                  <a:pt x="370423" y="270509"/>
                </a:moveTo>
                <a:lnTo>
                  <a:pt x="367978" y="270509"/>
                </a:lnTo>
                <a:lnTo>
                  <a:pt x="369960" y="273049"/>
                </a:lnTo>
                <a:lnTo>
                  <a:pt x="372074" y="275589"/>
                </a:lnTo>
                <a:lnTo>
                  <a:pt x="374981" y="278129"/>
                </a:lnTo>
                <a:lnTo>
                  <a:pt x="377096" y="279399"/>
                </a:lnTo>
                <a:lnTo>
                  <a:pt x="385882" y="279399"/>
                </a:lnTo>
                <a:lnTo>
                  <a:pt x="387997" y="278129"/>
                </a:lnTo>
                <a:lnTo>
                  <a:pt x="377492" y="278129"/>
                </a:lnTo>
                <a:lnTo>
                  <a:pt x="375510" y="275589"/>
                </a:lnTo>
                <a:lnTo>
                  <a:pt x="373330" y="274319"/>
                </a:lnTo>
                <a:lnTo>
                  <a:pt x="371942" y="273049"/>
                </a:lnTo>
                <a:lnTo>
                  <a:pt x="370423" y="270509"/>
                </a:lnTo>
                <a:close/>
              </a:path>
              <a:path w="607695" h="1044575">
                <a:moveTo>
                  <a:pt x="405438" y="270510"/>
                </a:moveTo>
                <a:lnTo>
                  <a:pt x="403060" y="270510"/>
                </a:lnTo>
                <a:lnTo>
                  <a:pt x="405042" y="273050"/>
                </a:lnTo>
                <a:lnTo>
                  <a:pt x="407156" y="275590"/>
                </a:lnTo>
                <a:lnTo>
                  <a:pt x="410063" y="278130"/>
                </a:lnTo>
                <a:lnTo>
                  <a:pt x="412177" y="279400"/>
                </a:lnTo>
                <a:lnTo>
                  <a:pt x="420898" y="279400"/>
                </a:lnTo>
                <a:lnTo>
                  <a:pt x="423012" y="278130"/>
                </a:lnTo>
                <a:lnTo>
                  <a:pt x="412507" y="278130"/>
                </a:lnTo>
                <a:lnTo>
                  <a:pt x="410459" y="275590"/>
                </a:lnTo>
                <a:lnTo>
                  <a:pt x="406958" y="273050"/>
                </a:lnTo>
                <a:lnTo>
                  <a:pt x="405438" y="270510"/>
                </a:lnTo>
                <a:close/>
              </a:path>
              <a:path w="607695" h="1044575">
                <a:moveTo>
                  <a:pt x="440520" y="270510"/>
                </a:moveTo>
                <a:lnTo>
                  <a:pt x="438075" y="270510"/>
                </a:lnTo>
                <a:lnTo>
                  <a:pt x="440057" y="273050"/>
                </a:lnTo>
                <a:lnTo>
                  <a:pt x="442171" y="275590"/>
                </a:lnTo>
                <a:lnTo>
                  <a:pt x="445078" y="278130"/>
                </a:lnTo>
                <a:lnTo>
                  <a:pt x="447258" y="279400"/>
                </a:lnTo>
                <a:lnTo>
                  <a:pt x="455979" y="279400"/>
                </a:lnTo>
                <a:lnTo>
                  <a:pt x="458093" y="278130"/>
                </a:lnTo>
                <a:lnTo>
                  <a:pt x="447589" y="278130"/>
                </a:lnTo>
                <a:lnTo>
                  <a:pt x="445541" y="275590"/>
                </a:lnTo>
                <a:lnTo>
                  <a:pt x="442039" y="273050"/>
                </a:lnTo>
                <a:lnTo>
                  <a:pt x="440520" y="270510"/>
                </a:lnTo>
                <a:close/>
              </a:path>
              <a:path w="607695" h="1044575">
                <a:moveTo>
                  <a:pt x="475601" y="270510"/>
                </a:moveTo>
                <a:lnTo>
                  <a:pt x="490995" y="279400"/>
                </a:lnTo>
                <a:lnTo>
                  <a:pt x="493043" y="278130"/>
                </a:lnTo>
                <a:lnTo>
                  <a:pt x="482604" y="278130"/>
                </a:lnTo>
                <a:lnTo>
                  <a:pt x="477055" y="273050"/>
                </a:lnTo>
                <a:lnTo>
                  <a:pt x="475601" y="270510"/>
                </a:lnTo>
                <a:close/>
              </a:path>
              <a:path w="607695" h="1044575">
                <a:moveTo>
                  <a:pt x="510617" y="270510"/>
                </a:moveTo>
                <a:lnTo>
                  <a:pt x="526076" y="279400"/>
                </a:lnTo>
                <a:lnTo>
                  <a:pt x="528124" y="278130"/>
                </a:lnTo>
                <a:lnTo>
                  <a:pt x="517620" y="278130"/>
                </a:lnTo>
                <a:lnTo>
                  <a:pt x="512070" y="273050"/>
                </a:lnTo>
                <a:lnTo>
                  <a:pt x="510617" y="270510"/>
                </a:lnTo>
                <a:close/>
              </a:path>
              <a:path w="607695" h="1044575">
                <a:moveTo>
                  <a:pt x="71350" y="271779"/>
                </a:moveTo>
                <a:lnTo>
                  <a:pt x="66282" y="278129"/>
                </a:lnTo>
                <a:lnTo>
                  <a:pt x="66567" y="278129"/>
                </a:lnTo>
                <a:lnTo>
                  <a:pt x="71350" y="271779"/>
                </a:lnTo>
                <a:close/>
              </a:path>
              <a:path w="607695" h="1044575">
                <a:moveTo>
                  <a:pt x="114546" y="270509"/>
                </a:moveTo>
                <a:lnTo>
                  <a:pt x="112102" y="270509"/>
                </a:lnTo>
                <a:lnTo>
                  <a:pt x="110582" y="273049"/>
                </a:lnTo>
                <a:lnTo>
                  <a:pt x="105032" y="278129"/>
                </a:lnTo>
                <a:lnTo>
                  <a:pt x="107543" y="278129"/>
                </a:lnTo>
                <a:lnTo>
                  <a:pt x="110450" y="275589"/>
                </a:lnTo>
                <a:lnTo>
                  <a:pt x="112564" y="273049"/>
                </a:lnTo>
                <a:lnTo>
                  <a:pt x="114546" y="270509"/>
                </a:lnTo>
                <a:close/>
              </a:path>
              <a:path w="607695" h="1044575">
                <a:moveTo>
                  <a:pt x="149627" y="270509"/>
                </a:moveTo>
                <a:lnTo>
                  <a:pt x="147183" y="270509"/>
                </a:lnTo>
                <a:lnTo>
                  <a:pt x="145663" y="273049"/>
                </a:lnTo>
                <a:lnTo>
                  <a:pt x="140114" y="278129"/>
                </a:lnTo>
                <a:lnTo>
                  <a:pt x="142624" y="278129"/>
                </a:lnTo>
                <a:lnTo>
                  <a:pt x="145531" y="275589"/>
                </a:lnTo>
                <a:lnTo>
                  <a:pt x="147645" y="273049"/>
                </a:lnTo>
                <a:lnTo>
                  <a:pt x="149627" y="270509"/>
                </a:lnTo>
                <a:close/>
              </a:path>
              <a:path w="607695" h="1044575">
                <a:moveTo>
                  <a:pt x="184643" y="270509"/>
                </a:moveTo>
                <a:lnTo>
                  <a:pt x="182198" y="270509"/>
                </a:lnTo>
                <a:lnTo>
                  <a:pt x="180679" y="273049"/>
                </a:lnTo>
                <a:lnTo>
                  <a:pt x="179291" y="274319"/>
                </a:lnTo>
                <a:lnTo>
                  <a:pt x="177111" y="275589"/>
                </a:lnTo>
                <a:lnTo>
                  <a:pt x="175129" y="278129"/>
                </a:lnTo>
                <a:lnTo>
                  <a:pt x="177640" y="278129"/>
                </a:lnTo>
                <a:lnTo>
                  <a:pt x="180547" y="275589"/>
                </a:lnTo>
                <a:lnTo>
                  <a:pt x="182661" y="273049"/>
                </a:lnTo>
                <a:lnTo>
                  <a:pt x="184643" y="270509"/>
                </a:lnTo>
                <a:close/>
              </a:path>
              <a:path w="607695" h="1044575">
                <a:moveTo>
                  <a:pt x="219724" y="270509"/>
                </a:moveTo>
                <a:lnTo>
                  <a:pt x="217214" y="270509"/>
                </a:lnTo>
                <a:lnTo>
                  <a:pt x="210211" y="278129"/>
                </a:lnTo>
                <a:lnTo>
                  <a:pt x="212655" y="278129"/>
                </a:lnTo>
                <a:lnTo>
                  <a:pt x="214175" y="276859"/>
                </a:lnTo>
                <a:lnTo>
                  <a:pt x="215562" y="275589"/>
                </a:lnTo>
                <a:lnTo>
                  <a:pt x="217742" y="273049"/>
                </a:lnTo>
                <a:lnTo>
                  <a:pt x="219724" y="270509"/>
                </a:lnTo>
                <a:close/>
              </a:path>
              <a:path w="607695" h="1044575">
                <a:moveTo>
                  <a:pt x="254806" y="270509"/>
                </a:moveTo>
                <a:lnTo>
                  <a:pt x="252361" y="270509"/>
                </a:lnTo>
                <a:lnTo>
                  <a:pt x="250842" y="273049"/>
                </a:lnTo>
                <a:lnTo>
                  <a:pt x="249454" y="274319"/>
                </a:lnTo>
                <a:lnTo>
                  <a:pt x="247274" y="275589"/>
                </a:lnTo>
                <a:lnTo>
                  <a:pt x="245292" y="278129"/>
                </a:lnTo>
                <a:lnTo>
                  <a:pt x="247737" y="278129"/>
                </a:lnTo>
                <a:lnTo>
                  <a:pt x="249256" y="276859"/>
                </a:lnTo>
                <a:lnTo>
                  <a:pt x="250644" y="275589"/>
                </a:lnTo>
                <a:lnTo>
                  <a:pt x="252824" y="273049"/>
                </a:lnTo>
                <a:lnTo>
                  <a:pt x="254806" y="270509"/>
                </a:lnTo>
                <a:close/>
              </a:path>
              <a:path w="607695" h="1044575">
                <a:moveTo>
                  <a:pt x="289887" y="270509"/>
                </a:moveTo>
                <a:lnTo>
                  <a:pt x="287377" y="270509"/>
                </a:lnTo>
                <a:lnTo>
                  <a:pt x="284470" y="274319"/>
                </a:lnTo>
                <a:lnTo>
                  <a:pt x="280374" y="278129"/>
                </a:lnTo>
                <a:lnTo>
                  <a:pt x="282818" y="278129"/>
                </a:lnTo>
                <a:lnTo>
                  <a:pt x="284338" y="276859"/>
                </a:lnTo>
                <a:lnTo>
                  <a:pt x="285725" y="275589"/>
                </a:lnTo>
                <a:lnTo>
                  <a:pt x="287905" y="273049"/>
                </a:lnTo>
                <a:lnTo>
                  <a:pt x="289887" y="270509"/>
                </a:lnTo>
                <a:close/>
              </a:path>
              <a:path w="607695" h="1044575">
                <a:moveTo>
                  <a:pt x="324837" y="270509"/>
                </a:moveTo>
                <a:lnTo>
                  <a:pt x="322458" y="270509"/>
                </a:lnTo>
                <a:lnTo>
                  <a:pt x="315455" y="278129"/>
                </a:lnTo>
                <a:lnTo>
                  <a:pt x="317834" y="278129"/>
                </a:lnTo>
                <a:lnTo>
                  <a:pt x="320741" y="275589"/>
                </a:lnTo>
                <a:lnTo>
                  <a:pt x="322855" y="273049"/>
                </a:lnTo>
                <a:lnTo>
                  <a:pt x="324837" y="270509"/>
                </a:lnTo>
                <a:close/>
              </a:path>
              <a:path w="607695" h="1044575">
                <a:moveTo>
                  <a:pt x="359918" y="270509"/>
                </a:moveTo>
                <a:lnTo>
                  <a:pt x="357474" y="270509"/>
                </a:lnTo>
                <a:lnTo>
                  <a:pt x="355954" y="273049"/>
                </a:lnTo>
                <a:lnTo>
                  <a:pt x="350405" y="278129"/>
                </a:lnTo>
                <a:lnTo>
                  <a:pt x="352915" y="278129"/>
                </a:lnTo>
                <a:lnTo>
                  <a:pt x="355822" y="275589"/>
                </a:lnTo>
                <a:lnTo>
                  <a:pt x="357936" y="273049"/>
                </a:lnTo>
                <a:lnTo>
                  <a:pt x="359918" y="270509"/>
                </a:lnTo>
                <a:close/>
              </a:path>
              <a:path w="607695" h="1044575">
                <a:moveTo>
                  <a:pt x="395000" y="270510"/>
                </a:moveTo>
                <a:lnTo>
                  <a:pt x="392555" y="270509"/>
                </a:lnTo>
                <a:lnTo>
                  <a:pt x="391036" y="273049"/>
                </a:lnTo>
                <a:lnTo>
                  <a:pt x="385486" y="278129"/>
                </a:lnTo>
                <a:lnTo>
                  <a:pt x="387997" y="278129"/>
                </a:lnTo>
                <a:lnTo>
                  <a:pt x="390903" y="275589"/>
                </a:lnTo>
                <a:lnTo>
                  <a:pt x="393018" y="273050"/>
                </a:lnTo>
                <a:lnTo>
                  <a:pt x="395000" y="270510"/>
                </a:lnTo>
                <a:close/>
              </a:path>
              <a:path w="607695" h="1044575">
                <a:moveTo>
                  <a:pt x="430015" y="270510"/>
                </a:moveTo>
                <a:lnTo>
                  <a:pt x="427571" y="270510"/>
                </a:lnTo>
                <a:lnTo>
                  <a:pt x="426051" y="273050"/>
                </a:lnTo>
                <a:lnTo>
                  <a:pt x="424664" y="274320"/>
                </a:lnTo>
                <a:lnTo>
                  <a:pt x="422483" y="275590"/>
                </a:lnTo>
                <a:lnTo>
                  <a:pt x="420501" y="278130"/>
                </a:lnTo>
                <a:lnTo>
                  <a:pt x="423012" y="278130"/>
                </a:lnTo>
                <a:lnTo>
                  <a:pt x="425919" y="275590"/>
                </a:lnTo>
                <a:lnTo>
                  <a:pt x="428033" y="273050"/>
                </a:lnTo>
                <a:lnTo>
                  <a:pt x="430015" y="270510"/>
                </a:lnTo>
                <a:close/>
              </a:path>
              <a:path w="607695" h="1044575">
                <a:moveTo>
                  <a:pt x="465097" y="270510"/>
                </a:moveTo>
                <a:lnTo>
                  <a:pt x="462652" y="270510"/>
                </a:lnTo>
                <a:lnTo>
                  <a:pt x="461133" y="273050"/>
                </a:lnTo>
                <a:lnTo>
                  <a:pt x="459745" y="274320"/>
                </a:lnTo>
                <a:lnTo>
                  <a:pt x="457565" y="275590"/>
                </a:lnTo>
                <a:lnTo>
                  <a:pt x="455583" y="278130"/>
                </a:lnTo>
                <a:lnTo>
                  <a:pt x="458093" y="278130"/>
                </a:lnTo>
                <a:lnTo>
                  <a:pt x="461000" y="275590"/>
                </a:lnTo>
                <a:lnTo>
                  <a:pt x="463115" y="273050"/>
                </a:lnTo>
                <a:lnTo>
                  <a:pt x="465097" y="270510"/>
                </a:lnTo>
                <a:close/>
              </a:path>
              <a:path w="607695" h="1044575">
                <a:moveTo>
                  <a:pt x="500112" y="270510"/>
                </a:moveTo>
                <a:lnTo>
                  <a:pt x="497667" y="270510"/>
                </a:lnTo>
                <a:lnTo>
                  <a:pt x="490664" y="278130"/>
                </a:lnTo>
                <a:lnTo>
                  <a:pt x="493043" y="278130"/>
                </a:lnTo>
                <a:lnTo>
                  <a:pt x="496016" y="275590"/>
                </a:lnTo>
                <a:lnTo>
                  <a:pt x="498130" y="273050"/>
                </a:lnTo>
                <a:lnTo>
                  <a:pt x="500112" y="270510"/>
                </a:lnTo>
                <a:close/>
              </a:path>
              <a:path w="607695" h="1044575">
                <a:moveTo>
                  <a:pt x="535193" y="270510"/>
                </a:moveTo>
                <a:lnTo>
                  <a:pt x="532749" y="270510"/>
                </a:lnTo>
                <a:lnTo>
                  <a:pt x="527728" y="275590"/>
                </a:lnTo>
                <a:lnTo>
                  <a:pt x="525680" y="278130"/>
                </a:lnTo>
                <a:lnTo>
                  <a:pt x="528124" y="278130"/>
                </a:lnTo>
                <a:lnTo>
                  <a:pt x="531097" y="275590"/>
                </a:lnTo>
                <a:lnTo>
                  <a:pt x="533211" y="273050"/>
                </a:lnTo>
                <a:lnTo>
                  <a:pt x="535193" y="270510"/>
                </a:lnTo>
                <a:close/>
              </a:path>
              <a:path w="607695" h="1044575">
                <a:moveTo>
                  <a:pt x="541569" y="270510"/>
                </a:moveTo>
                <a:lnTo>
                  <a:pt x="543183" y="272612"/>
                </a:lnTo>
                <a:lnTo>
                  <a:pt x="541569" y="270510"/>
                </a:lnTo>
                <a:close/>
              </a:path>
              <a:path w="607695" h="1044575">
                <a:moveTo>
                  <a:pt x="75307" y="266699"/>
                </a:moveTo>
                <a:lnTo>
                  <a:pt x="71350" y="271779"/>
                </a:lnTo>
                <a:lnTo>
                  <a:pt x="75671" y="267219"/>
                </a:lnTo>
                <a:lnTo>
                  <a:pt x="75307" y="266699"/>
                </a:lnTo>
                <a:close/>
              </a:path>
              <a:path w="607695" h="1044575">
                <a:moveTo>
                  <a:pt x="76907" y="265914"/>
                </a:moveTo>
                <a:lnTo>
                  <a:pt x="75671" y="267219"/>
                </a:lnTo>
                <a:lnTo>
                  <a:pt x="77086" y="269239"/>
                </a:lnTo>
                <a:lnTo>
                  <a:pt x="79134" y="270509"/>
                </a:lnTo>
                <a:lnTo>
                  <a:pt x="87921" y="270509"/>
                </a:lnTo>
                <a:lnTo>
                  <a:pt x="90035" y="269239"/>
                </a:lnTo>
                <a:lnTo>
                  <a:pt x="79597" y="269239"/>
                </a:lnTo>
                <a:lnTo>
                  <a:pt x="76907" y="265914"/>
                </a:lnTo>
                <a:close/>
              </a:path>
              <a:path w="607695" h="1044575">
                <a:moveTo>
                  <a:pt x="107543" y="261619"/>
                </a:moveTo>
                <a:lnTo>
                  <a:pt x="123003" y="270509"/>
                </a:lnTo>
                <a:lnTo>
                  <a:pt x="125117" y="269239"/>
                </a:lnTo>
                <a:lnTo>
                  <a:pt x="114612" y="269239"/>
                </a:lnTo>
                <a:lnTo>
                  <a:pt x="112564" y="266699"/>
                </a:lnTo>
                <a:lnTo>
                  <a:pt x="109062" y="262889"/>
                </a:lnTo>
                <a:lnTo>
                  <a:pt x="107543" y="261619"/>
                </a:lnTo>
                <a:close/>
              </a:path>
              <a:path w="607695" h="1044575">
                <a:moveTo>
                  <a:pt x="142624" y="261619"/>
                </a:moveTo>
                <a:lnTo>
                  <a:pt x="140180" y="261619"/>
                </a:lnTo>
                <a:lnTo>
                  <a:pt x="142228" y="264159"/>
                </a:lnTo>
                <a:lnTo>
                  <a:pt x="147183" y="269239"/>
                </a:lnTo>
                <a:lnTo>
                  <a:pt x="149231" y="270509"/>
                </a:lnTo>
                <a:lnTo>
                  <a:pt x="158084" y="270509"/>
                </a:lnTo>
                <a:lnTo>
                  <a:pt x="160132" y="269239"/>
                </a:lnTo>
                <a:lnTo>
                  <a:pt x="149694" y="269239"/>
                </a:lnTo>
                <a:lnTo>
                  <a:pt x="147645" y="266699"/>
                </a:lnTo>
                <a:lnTo>
                  <a:pt x="144144" y="262889"/>
                </a:lnTo>
                <a:lnTo>
                  <a:pt x="142624" y="261619"/>
                </a:lnTo>
                <a:close/>
              </a:path>
              <a:path w="607695" h="1044575">
                <a:moveTo>
                  <a:pt x="177706" y="261619"/>
                </a:moveTo>
                <a:lnTo>
                  <a:pt x="175195" y="261619"/>
                </a:lnTo>
                <a:lnTo>
                  <a:pt x="177243" y="264159"/>
                </a:lnTo>
                <a:lnTo>
                  <a:pt x="180745" y="267969"/>
                </a:lnTo>
                <a:lnTo>
                  <a:pt x="182264" y="269239"/>
                </a:lnTo>
                <a:lnTo>
                  <a:pt x="184247" y="270509"/>
                </a:lnTo>
                <a:lnTo>
                  <a:pt x="193099" y="270509"/>
                </a:lnTo>
                <a:lnTo>
                  <a:pt x="195148" y="269239"/>
                </a:lnTo>
                <a:lnTo>
                  <a:pt x="184709" y="269239"/>
                </a:lnTo>
                <a:lnTo>
                  <a:pt x="182661" y="266699"/>
                </a:lnTo>
                <a:lnTo>
                  <a:pt x="177706" y="261619"/>
                </a:lnTo>
                <a:close/>
              </a:path>
              <a:path w="607695" h="1044575">
                <a:moveTo>
                  <a:pt x="212721" y="261619"/>
                </a:moveTo>
                <a:lnTo>
                  <a:pt x="210211" y="261619"/>
                </a:lnTo>
                <a:lnTo>
                  <a:pt x="212193" y="264159"/>
                </a:lnTo>
                <a:lnTo>
                  <a:pt x="214373" y="266699"/>
                </a:lnTo>
                <a:lnTo>
                  <a:pt x="215760" y="267969"/>
                </a:lnTo>
                <a:lnTo>
                  <a:pt x="217280" y="269239"/>
                </a:lnTo>
                <a:lnTo>
                  <a:pt x="219328" y="270509"/>
                </a:lnTo>
                <a:lnTo>
                  <a:pt x="228247" y="270509"/>
                </a:lnTo>
                <a:lnTo>
                  <a:pt x="230295" y="269239"/>
                </a:lnTo>
                <a:lnTo>
                  <a:pt x="219724" y="269239"/>
                </a:lnTo>
                <a:lnTo>
                  <a:pt x="212721" y="261619"/>
                </a:lnTo>
                <a:close/>
              </a:path>
              <a:path w="607695" h="1044575">
                <a:moveTo>
                  <a:pt x="247803" y="261619"/>
                </a:moveTo>
                <a:lnTo>
                  <a:pt x="245292" y="261619"/>
                </a:lnTo>
                <a:lnTo>
                  <a:pt x="247340" y="264159"/>
                </a:lnTo>
                <a:lnTo>
                  <a:pt x="249454" y="266699"/>
                </a:lnTo>
                <a:lnTo>
                  <a:pt x="250842" y="267969"/>
                </a:lnTo>
                <a:lnTo>
                  <a:pt x="252361" y="269239"/>
                </a:lnTo>
                <a:lnTo>
                  <a:pt x="254409" y="270509"/>
                </a:lnTo>
                <a:lnTo>
                  <a:pt x="263130" y="270509"/>
                </a:lnTo>
                <a:lnTo>
                  <a:pt x="265244" y="269239"/>
                </a:lnTo>
                <a:lnTo>
                  <a:pt x="254806" y="269239"/>
                </a:lnTo>
                <a:lnTo>
                  <a:pt x="247803" y="261619"/>
                </a:lnTo>
                <a:close/>
              </a:path>
              <a:path w="607695" h="1044575">
                <a:moveTo>
                  <a:pt x="282818" y="261619"/>
                </a:moveTo>
                <a:lnTo>
                  <a:pt x="280308" y="261619"/>
                </a:lnTo>
                <a:lnTo>
                  <a:pt x="287311" y="269239"/>
                </a:lnTo>
                <a:lnTo>
                  <a:pt x="289425" y="270509"/>
                </a:lnTo>
                <a:lnTo>
                  <a:pt x="298278" y="270509"/>
                </a:lnTo>
                <a:lnTo>
                  <a:pt x="300392" y="269239"/>
                </a:lnTo>
                <a:lnTo>
                  <a:pt x="289887" y="269239"/>
                </a:lnTo>
                <a:lnTo>
                  <a:pt x="287905" y="266699"/>
                </a:lnTo>
                <a:lnTo>
                  <a:pt x="285725" y="265429"/>
                </a:lnTo>
                <a:lnTo>
                  <a:pt x="284338" y="262889"/>
                </a:lnTo>
                <a:lnTo>
                  <a:pt x="282818" y="261619"/>
                </a:lnTo>
                <a:close/>
              </a:path>
              <a:path w="607695" h="1044575">
                <a:moveTo>
                  <a:pt x="317834" y="261619"/>
                </a:moveTo>
                <a:lnTo>
                  <a:pt x="315455" y="261619"/>
                </a:lnTo>
                <a:lnTo>
                  <a:pt x="322458" y="269239"/>
                </a:lnTo>
                <a:lnTo>
                  <a:pt x="324572" y="270509"/>
                </a:lnTo>
                <a:lnTo>
                  <a:pt x="333293" y="270509"/>
                </a:lnTo>
                <a:lnTo>
                  <a:pt x="335341" y="269239"/>
                </a:lnTo>
                <a:lnTo>
                  <a:pt x="324969" y="269239"/>
                </a:lnTo>
                <a:lnTo>
                  <a:pt x="322921" y="266699"/>
                </a:lnTo>
                <a:lnTo>
                  <a:pt x="319353" y="262889"/>
                </a:lnTo>
                <a:lnTo>
                  <a:pt x="317834" y="261619"/>
                </a:lnTo>
                <a:close/>
              </a:path>
              <a:path w="607695" h="1044575">
                <a:moveTo>
                  <a:pt x="352915" y="261619"/>
                </a:moveTo>
                <a:lnTo>
                  <a:pt x="350471" y="261619"/>
                </a:lnTo>
                <a:lnTo>
                  <a:pt x="352519" y="264159"/>
                </a:lnTo>
                <a:lnTo>
                  <a:pt x="356020" y="267969"/>
                </a:lnTo>
                <a:lnTo>
                  <a:pt x="357474" y="269239"/>
                </a:lnTo>
                <a:lnTo>
                  <a:pt x="359522" y="270509"/>
                </a:lnTo>
                <a:lnTo>
                  <a:pt x="368375" y="270509"/>
                </a:lnTo>
                <a:lnTo>
                  <a:pt x="370489" y="269239"/>
                </a:lnTo>
                <a:lnTo>
                  <a:pt x="359984" y="269239"/>
                </a:lnTo>
                <a:lnTo>
                  <a:pt x="357936" y="266699"/>
                </a:lnTo>
                <a:lnTo>
                  <a:pt x="354435" y="262889"/>
                </a:lnTo>
                <a:lnTo>
                  <a:pt x="352915" y="261619"/>
                </a:lnTo>
                <a:close/>
              </a:path>
              <a:path w="607695" h="1044575">
                <a:moveTo>
                  <a:pt x="387997" y="261619"/>
                </a:moveTo>
                <a:lnTo>
                  <a:pt x="403456" y="270510"/>
                </a:lnTo>
                <a:lnTo>
                  <a:pt x="405504" y="269240"/>
                </a:lnTo>
                <a:lnTo>
                  <a:pt x="395066" y="269240"/>
                </a:lnTo>
                <a:lnTo>
                  <a:pt x="389516" y="262889"/>
                </a:lnTo>
                <a:lnTo>
                  <a:pt x="387997" y="261619"/>
                </a:lnTo>
                <a:close/>
              </a:path>
              <a:path w="607695" h="1044575">
                <a:moveTo>
                  <a:pt x="423078" y="261620"/>
                </a:moveTo>
                <a:lnTo>
                  <a:pt x="420567" y="261620"/>
                </a:lnTo>
                <a:lnTo>
                  <a:pt x="422616" y="264160"/>
                </a:lnTo>
                <a:lnTo>
                  <a:pt x="426117" y="267970"/>
                </a:lnTo>
                <a:lnTo>
                  <a:pt x="427637" y="269240"/>
                </a:lnTo>
                <a:lnTo>
                  <a:pt x="429619" y="270510"/>
                </a:lnTo>
                <a:lnTo>
                  <a:pt x="438538" y="270510"/>
                </a:lnTo>
                <a:lnTo>
                  <a:pt x="440586" y="269240"/>
                </a:lnTo>
                <a:lnTo>
                  <a:pt x="430081" y="269240"/>
                </a:lnTo>
                <a:lnTo>
                  <a:pt x="428033" y="266700"/>
                </a:lnTo>
                <a:lnTo>
                  <a:pt x="423078" y="261620"/>
                </a:lnTo>
                <a:close/>
              </a:path>
              <a:path w="607695" h="1044575">
                <a:moveTo>
                  <a:pt x="458159" y="261620"/>
                </a:moveTo>
                <a:lnTo>
                  <a:pt x="455649" y="261620"/>
                </a:lnTo>
                <a:lnTo>
                  <a:pt x="457697" y="264160"/>
                </a:lnTo>
                <a:lnTo>
                  <a:pt x="461199" y="267970"/>
                </a:lnTo>
                <a:lnTo>
                  <a:pt x="462718" y="269240"/>
                </a:lnTo>
                <a:lnTo>
                  <a:pt x="464700" y="270510"/>
                </a:lnTo>
                <a:lnTo>
                  <a:pt x="473553" y="270510"/>
                </a:lnTo>
                <a:lnTo>
                  <a:pt x="475601" y="269240"/>
                </a:lnTo>
                <a:lnTo>
                  <a:pt x="465163" y="269240"/>
                </a:lnTo>
                <a:lnTo>
                  <a:pt x="463115" y="266700"/>
                </a:lnTo>
                <a:lnTo>
                  <a:pt x="458159" y="261620"/>
                </a:lnTo>
                <a:close/>
              </a:path>
              <a:path w="607695" h="1044575">
                <a:moveTo>
                  <a:pt x="493175" y="261620"/>
                </a:moveTo>
                <a:lnTo>
                  <a:pt x="490664" y="261620"/>
                </a:lnTo>
                <a:lnTo>
                  <a:pt x="492712" y="264160"/>
                </a:lnTo>
                <a:lnTo>
                  <a:pt x="494827" y="266700"/>
                </a:lnTo>
                <a:lnTo>
                  <a:pt x="496214" y="267970"/>
                </a:lnTo>
                <a:lnTo>
                  <a:pt x="497734" y="269240"/>
                </a:lnTo>
                <a:lnTo>
                  <a:pt x="499782" y="270510"/>
                </a:lnTo>
                <a:lnTo>
                  <a:pt x="508568" y="270510"/>
                </a:lnTo>
                <a:lnTo>
                  <a:pt x="510683" y="269240"/>
                </a:lnTo>
                <a:lnTo>
                  <a:pt x="500178" y="269240"/>
                </a:lnTo>
                <a:lnTo>
                  <a:pt x="493175" y="261620"/>
                </a:lnTo>
                <a:close/>
              </a:path>
              <a:path w="607695" h="1044575">
                <a:moveTo>
                  <a:pt x="528190" y="261620"/>
                </a:moveTo>
                <a:lnTo>
                  <a:pt x="525746" y="261620"/>
                </a:lnTo>
                <a:lnTo>
                  <a:pt x="532749" y="269240"/>
                </a:lnTo>
                <a:lnTo>
                  <a:pt x="534863" y="270510"/>
                </a:lnTo>
                <a:lnTo>
                  <a:pt x="541527" y="270510"/>
                </a:lnTo>
                <a:lnTo>
                  <a:pt x="540526" y="269240"/>
                </a:lnTo>
                <a:lnTo>
                  <a:pt x="535259" y="269240"/>
                </a:lnTo>
                <a:lnTo>
                  <a:pt x="533211" y="266700"/>
                </a:lnTo>
                <a:lnTo>
                  <a:pt x="531097" y="265430"/>
                </a:lnTo>
                <a:lnTo>
                  <a:pt x="529710" y="262890"/>
                </a:lnTo>
                <a:lnTo>
                  <a:pt x="528190" y="261620"/>
                </a:lnTo>
                <a:close/>
              </a:path>
              <a:path w="607695" h="1044575">
                <a:moveTo>
                  <a:pt x="105429" y="260349"/>
                </a:moveTo>
                <a:lnTo>
                  <a:pt x="96708" y="260349"/>
                </a:lnTo>
                <a:lnTo>
                  <a:pt x="94660" y="261619"/>
                </a:lnTo>
                <a:lnTo>
                  <a:pt x="93140" y="262889"/>
                </a:lnTo>
                <a:lnTo>
                  <a:pt x="87591" y="269239"/>
                </a:lnTo>
                <a:lnTo>
                  <a:pt x="90035" y="269239"/>
                </a:lnTo>
                <a:lnTo>
                  <a:pt x="97038" y="261619"/>
                </a:lnTo>
                <a:lnTo>
                  <a:pt x="107543" y="261619"/>
                </a:lnTo>
                <a:lnTo>
                  <a:pt x="105429" y="260349"/>
                </a:lnTo>
                <a:close/>
              </a:path>
              <a:path w="607695" h="1044575">
                <a:moveTo>
                  <a:pt x="140510" y="260349"/>
                </a:moveTo>
                <a:lnTo>
                  <a:pt x="131723" y="260349"/>
                </a:lnTo>
                <a:lnTo>
                  <a:pt x="129675" y="261619"/>
                </a:lnTo>
                <a:lnTo>
                  <a:pt x="128156" y="262889"/>
                </a:lnTo>
                <a:lnTo>
                  <a:pt x="126768" y="265429"/>
                </a:lnTo>
                <a:lnTo>
                  <a:pt x="124588" y="266699"/>
                </a:lnTo>
                <a:lnTo>
                  <a:pt x="122606" y="269239"/>
                </a:lnTo>
                <a:lnTo>
                  <a:pt x="125117" y="269239"/>
                </a:lnTo>
                <a:lnTo>
                  <a:pt x="132120" y="261619"/>
                </a:lnTo>
                <a:lnTo>
                  <a:pt x="142624" y="261619"/>
                </a:lnTo>
                <a:lnTo>
                  <a:pt x="140510" y="260349"/>
                </a:lnTo>
                <a:close/>
              </a:path>
              <a:path w="607695" h="1044575">
                <a:moveTo>
                  <a:pt x="175526" y="260349"/>
                </a:moveTo>
                <a:lnTo>
                  <a:pt x="166805" y="260349"/>
                </a:lnTo>
                <a:lnTo>
                  <a:pt x="164757" y="261619"/>
                </a:lnTo>
                <a:lnTo>
                  <a:pt x="163237" y="262889"/>
                </a:lnTo>
                <a:lnTo>
                  <a:pt x="161850" y="265429"/>
                </a:lnTo>
                <a:lnTo>
                  <a:pt x="159670" y="266699"/>
                </a:lnTo>
                <a:lnTo>
                  <a:pt x="157688" y="269239"/>
                </a:lnTo>
                <a:lnTo>
                  <a:pt x="160132" y="269239"/>
                </a:lnTo>
                <a:lnTo>
                  <a:pt x="161652" y="267969"/>
                </a:lnTo>
                <a:lnTo>
                  <a:pt x="163039" y="266699"/>
                </a:lnTo>
                <a:lnTo>
                  <a:pt x="165219" y="264159"/>
                </a:lnTo>
                <a:lnTo>
                  <a:pt x="167201" y="261619"/>
                </a:lnTo>
                <a:lnTo>
                  <a:pt x="177706" y="261619"/>
                </a:lnTo>
                <a:lnTo>
                  <a:pt x="175526" y="260349"/>
                </a:lnTo>
                <a:close/>
              </a:path>
              <a:path w="607695" h="1044575">
                <a:moveTo>
                  <a:pt x="210607" y="260349"/>
                </a:moveTo>
                <a:lnTo>
                  <a:pt x="201886" y="260349"/>
                </a:lnTo>
                <a:lnTo>
                  <a:pt x="199772" y="261619"/>
                </a:lnTo>
                <a:lnTo>
                  <a:pt x="198319" y="262889"/>
                </a:lnTo>
                <a:lnTo>
                  <a:pt x="192769" y="269239"/>
                </a:lnTo>
                <a:lnTo>
                  <a:pt x="195148" y="269239"/>
                </a:lnTo>
                <a:lnTo>
                  <a:pt x="196667" y="267969"/>
                </a:lnTo>
                <a:lnTo>
                  <a:pt x="202217" y="261619"/>
                </a:lnTo>
                <a:lnTo>
                  <a:pt x="212721" y="261619"/>
                </a:lnTo>
                <a:lnTo>
                  <a:pt x="210607" y="260349"/>
                </a:lnTo>
                <a:close/>
              </a:path>
              <a:path w="607695" h="1044575">
                <a:moveTo>
                  <a:pt x="245689" y="260349"/>
                </a:moveTo>
                <a:lnTo>
                  <a:pt x="236902" y="260349"/>
                </a:lnTo>
                <a:lnTo>
                  <a:pt x="234788" y="261619"/>
                </a:lnTo>
                <a:lnTo>
                  <a:pt x="233334" y="262889"/>
                </a:lnTo>
                <a:lnTo>
                  <a:pt x="227785" y="269239"/>
                </a:lnTo>
                <a:lnTo>
                  <a:pt x="230295" y="269239"/>
                </a:lnTo>
                <a:lnTo>
                  <a:pt x="231815" y="267969"/>
                </a:lnTo>
                <a:lnTo>
                  <a:pt x="233202" y="266699"/>
                </a:lnTo>
                <a:lnTo>
                  <a:pt x="237298" y="261619"/>
                </a:lnTo>
                <a:lnTo>
                  <a:pt x="247803" y="261619"/>
                </a:lnTo>
                <a:lnTo>
                  <a:pt x="245689" y="260349"/>
                </a:lnTo>
                <a:close/>
              </a:path>
              <a:path w="607695" h="1044575">
                <a:moveTo>
                  <a:pt x="280770" y="260349"/>
                </a:moveTo>
                <a:lnTo>
                  <a:pt x="271983" y="260349"/>
                </a:lnTo>
                <a:lnTo>
                  <a:pt x="269869" y="261619"/>
                </a:lnTo>
                <a:lnTo>
                  <a:pt x="268416" y="262889"/>
                </a:lnTo>
                <a:lnTo>
                  <a:pt x="266962" y="265429"/>
                </a:lnTo>
                <a:lnTo>
                  <a:pt x="262866" y="269239"/>
                </a:lnTo>
                <a:lnTo>
                  <a:pt x="265244" y="269239"/>
                </a:lnTo>
                <a:lnTo>
                  <a:pt x="272247" y="261619"/>
                </a:lnTo>
                <a:lnTo>
                  <a:pt x="282818" y="261619"/>
                </a:lnTo>
                <a:lnTo>
                  <a:pt x="280770" y="260349"/>
                </a:lnTo>
                <a:close/>
              </a:path>
              <a:path w="607695" h="1044575">
                <a:moveTo>
                  <a:pt x="315719" y="260349"/>
                </a:moveTo>
                <a:lnTo>
                  <a:pt x="306999" y="260349"/>
                </a:lnTo>
                <a:lnTo>
                  <a:pt x="304951" y="261619"/>
                </a:lnTo>
                <a:lnTo>
                  <a:pt x="303431" y="262889"/>
                </a:lnTo>
                <a:lnTo>
                  <a:pt x="297881" y="269239"/>
                </a:lnTo>
                <a:lnTo>
                  <a:pt x="300392" y="269239"/>
                </a:lnTo>
                <a:lnTo>
                  <a:pt x="303299" y="266699"/>
                </a:lnTo>
                <a:lnTo>
                  <a:pt x="305347" y="264159"/>
                </a:lnTo>
                <a:lnTo>
                  <a:pt x="307329" y="261619"/>
                </a:lnTo>
                <a:lnTo>
                  <a:pt x="317834" y="261619"/>
                </a:lnTo>
                <a:lnTo>
                  <a:pt x="315719" y="260349"/>
                </a:lnTo>
                <a:close/>
              </a:path>
              <a:path w="607695" h="1044575">
                <a:moveTo>
                  <a:pt x="350801" y="260349"/>
                </a:moveTo>
                <a:lnTo>
                  <a:pt x="342080" y="260349"/>
                </a:lnTo>
                <a:lnTo>
                  <a:pt x="340032" y="261619"/>
                </a:lnTo>
                <a:lnTo>
                  <a:pt x="338512" y="262889"/>
                </a:lnTo>
                <a:lnTo>
                  <a:pt x="332963" y="269239"/>
                </a:lnTo>
                <a:lnTo>
                  <a:pt x="335341" y="269239"/>
                </a:lnTo>
                <a:lnTo>
                  <a:pt x="336861" y="267969"/>
                </a:lnTo>
                <a:lnTo>
                  <a:pt x="338248" y="266699"/>
                </a:lnTo>
                <a:lnTo>
                  <a:pt x="340428" y="264159"/>
                </a:lnTo>
                <a:lnTo>
                  <a:pt x="342410" y="261619"/>
                </a:lnTo>
                <a:lnTo>
                  <a:pt x="352915" y="261619"/>
                </a:lnTo>
                <a:lnTo>
                  <a:pt x="350801" y="260349"/>
                </a:lnTo>
                <a:close/>
              </a:path>
              <a:path w="607695" h="1044575">
                <a:moveTo>
                  <a:pt x="385882" y="260349"/>
                </a:moveTo>
                <a:lnTo>
                  <a:pt x="377096" y="260349"/>
                </a:lnTo>
                <a:lnTo>
                  <a:pt x="375047" y="261619"/>
                </a:lnTo>
                <a:lnTo>
                  <a:pt x="373528" y="262889"/>
                </a:lnTo>
                <a:lnTo>
                  <a:pt x="372141" y="265429"/>
                </a:lnTo>
                <a:lnTo>
                  <a:pt x="369960" y="266699"/>
                </a:lnTo>
                <a:lnTo>
                  <a:pt x="367978" y="269239"/>
                </a:lnTo>
                <a:lnTo>
                  <a:pt x="370489" y="269239"/>
                </a:lnTo>
                <a:lnTo>
                  <a:pt x="377492" y="261619"/>
                </a:lnTo>
                <a:lnTo>
                  <a:pt x="387997" y="261619"/>
                </a:lnTo>
                <a:lnTo>
                  <a:pt x="385882" y="260349"/>
                </a:lnTo>
                <a:close/>
              </a:path>
              <a:path w="607695" h="1044575">
                <a:moveTo>
                  <a:pt x="420898" y="260350"/>
                </a:moveTo>
                <a:lnTo>
                  <a:pt x="412177" y="260350"/>
                </a:lnTo>
                <a:lnTo>
                  <a:pt x="410129" y="261620"/>
                </a:lnTo>
                <a:lnTo>
                  <a:pt x="408609" y="262890"/>
                </a:lnTo>
                <a:lnTo>
                  <a:pt x="407222" y="265430"/>
                </a:lnTo>
                <a:lnTo>
                  <a:pt x="405042" y="266700"/>
                </a:lnTo>
                <a:lnTo>
                  <a:pt x="403060" y="269240"/>
                </a:lnTo>
                <a:lnTo>
                  <a:pt x="405504" y="269240"/>
                </a:lnTo>
                <a:lnTo>
                  <a:pt x="407024" y="267970"/>
                </a:lnTo>
                <a:lnTo>
                  <a:pt x="408411" y="266700"/>
                </a:lnTo>
                <a:lnTo>
                  <a:pt x="410591" y="264160"/>
                </a:lnTo>
                <a:lnTo>
                  <a:pt x="412573" y="261620"/>
                </a:lnTo>
                <a:lnTo>
                  <a:pt x="423078" y="261620"/>
                </a:lnTo>
                <a:lnTo>
                  <a:pt x="420898" y="260350"/>
                </a:lnTo>
                <a:close/>
              </a:path>
              <a:path w="607695" h="1044575">
                <a:moveTo>
                  <a:pt x="455979" y="260350"/>
                </a:moveTo>
                <a:lnTo>
                  <a:pt x="447258" y="260350"/>
                </a:lnTo>
                <a:lnTo>
                  <a:pt x="445144" y="261620"/>
                </a:lnTo>
                <a:lnTo>
                  <a:pt x="443691" y="262890"/>
                </a:lnTo>
                <a:lnTo>
                  <a:pt x="438141" y="269240"/>
                </a:lnTo>
                <a:lnTo>
                  <a:pt x="440586" y="269240"/>
                </a:lnTo>
                <a:lnTo>
                  <a:pt x="442105" y="267970"/>
                </a:lnTo>
                <a:lnTo>
                  <a:pt x="443493" y="266700"/>
                </a:lnTo>
                <a:lnTo>
                  <a:pt x="447589" y="261620"/>
                </a:lnTo>
                <a:lnTo>
                  <a:pt x="458159" y="261620"/>
                </a:lnTo>
                <a:lnTo>
                  <a:pt x="455979" y="260350"/>
                </a:lnTo>
                <a:close/>
              </a:path>
              <a:path w="607695" h="1044575">
                <a:moveTo>
                  <a:pt x="491061" y="260350"/>
                </a:moveTo>
                <a:lnTo>
                  <a:pt x="482340" y="260350"/>
                </a:lnTo>
                <a:lnTo>
                  <a:pt x="480226" y="261620"/>
                </a:lnTo>
                <a:lnTo>
                  <a:pt x="478772" y="262890"/>
                </a:lnTo>
                <a:lnTo>
                  <a:pt x="473223" y="269240"/>
                </a:lnTo>
                <a:lnTo>
                  <a:pt x="475601" y="269240"/>
                </a:lnTo>
                <a:lnTo>
                  <a:pt x="477121" y="267970"/>
                </a:lnTo>
                <a:lnTo>
                  <a:pt x="480622" y="264160"/>
                </a:lnTo>
                <a:lnTo>
                  <a:pt x="482670" y="261620"/>
                </a:lnTo>
                <a:lnTo>
                  <a:pt x="493175" y="261620"/>
                </a:lnTo>
                <a:lnTo>
                  <a:pt x="491061" y="260350"/>
                </a:lnTo>
                <a:close/>
              </a:path>
              <a:path w="607695" h="1044575">
                <a:moveTo>
                  <a:pt x="526076" y="260350"/>
                </a:moveTo>
                <a:lnTo>
                  <a:pt x="517355" y="260350"/>
                </a:lnTo>
                <a:lnTo>
                  <a:pt x="515241" y="261620"/>
                </a:lnTo>
                <a:lnTo>
                  <a:pt x="513788" y="262890"/>
                </a:lnTo>
                <a:lnTo>
                  <a:pt x="508238" y="269240"/>
                </a:lnTo>
                <a:lnTo>
                  <a:pt x="510683" y="269240"/>
                </a:lnTo>
                <a:lnTo>
                  <a:pt x="517686" y="261620"/>
                </a:lnTo>
                <a:lnTo>
                  <a:pt x="528190" y="261620"/>
                </a:lnTo>
                <a:lnTo>
                  <a:pt x="526076" y="260350"/>
                </a:lnTo>
                <a:close/>
              </a:path>
              <a:path w="607695" h="1044575">
                <a:moveTo>
                  <a:pt x="536524" y="264160"/>
                </a:moveTo>
                <a:lnTo>
                  <a:pt x="540187" y="269240"/>
                </a:lnTo>
                <a:lnTo>
                  <a:pt x="540526" y="269240"/>
                </a:lnTo>
                <a:lnTo>
                  <a:pt x="536524" y="264160"/>
                </a:lnTo>
                <a:close/>
              </a:path>
              <a:path w="607695" h="1044575">
                <a:moveTo>
                  <a:pt x="86184" y="256123"/>
                </a:moveTo>
                <a:lnTo>
                  <a:pt x="76516" y="265429"/>
                </a:lnTo>
                <a:lnTo>
                  <a:pt x="76907" y="265914"/>
                </a:lnTo>
                <a:lnTo>
                  <a:pt x="86184" y="256123"/>
                </a:lnTo>
                <a:close/>
              </a:path>
              <a:path w="607695" h="1044575">
                <a:moveTo>
                  <a:pt x="530199" y="257810"/>
                </a:moveTo>
                <a:lnTo>
                  <a:pt x="536524" y="264160"/>
                </a:lnTo>
                <a:lnTo>
                  <a:pt x="530199" y="257810"/>
                </a:lnTo>
                <a:close/>
              </a:path>
              <a:path w="607695" h="1044575">
                <a:moveTo>
                  <a:pt x="91489" y="253999"/>
                </a:moveTo>
                <a:lnTo>
                  <a:pt x="88390" y="253999"/>
                </a:lnTo>
                <a:lnTo>
                  <a:pt x="89507" y="255269"/>
                </a:lnTo>
                <a:lnTo>
                  <a:pt x="91687" y="256539"/>
                </a:lnTo>
                <a:lnTo>
                  <a:pt x="93074" y="259079"/>
                </a:lnTo>
                <a:lnTo>
                  <a:pt x="94594" y="260349"/>
                </a:lnTo>
                <a:lnTo>
                  <a:pt x="97038" y="260349"/>
                </a:lnTo>
                <a:lnTo>
                  <a:pt x="95056" y="257809"/>
                </a:lnTo>
                <a:lnTo>
                  <a:pt x="92876" y="255269"/>
                </a:lnTo>
                <a:lnTo>
                  <a:pt x="91489" y="253999"/>
                </a:lnTo>
                <a:close/>
              </a:path>
              <a:path w="607695" h="1044575">
                <a:moveTo>
                  <a:pt x="123003" y="251459"/>
                </a:moveTo>
                <a:lnTo>
                  <a:pt x="105032" y="260349"/>
                </a:lnTo>
                <a:lnTo>
                  <a:pt x="107543" y="260349"/>
                </a:lnTo>
                <a:lnTo>
                  <a:pt x="108996" y="259079"/>
                </a:lnTo>
                <a:lnTo>
                  <a:pt x="114546" y="252729"/>
                </a:lnTo>
                <a:lnTo>
                  <a:pt x="125051" y="252729"/>
                </a:lnTo>
                <a:lnTo>
                  <a:pt x="123003" y="251459"/>
                </a:lnTo>
                <a:close/>
              </a:path>
              <a:path w="607695" h="1044575">
                <a:moveTo>
                  <a:pt x="125051" y="252729"/>
                </a:moveTo>
                <a:lnTo>
                  <a:pt x="122606" y="252729"/>
                </a:lnTo>
                <a:lnTo>
                  <a:pt x="126702" y="256539"/>
                </a:lnTo>
                <a:lnTo>
                  <a:pt x="129609" y="260349"/>
                </a:lnTo>
                <a:lnTo>
                  <a:pt x="132120" y="260349"/>
                </a:lnTo>
                <a:lnTo>
                  <a:pt x="126570" y="253999"/>
                </a:lnTo>
                <a:lnTo>
                  <a:pt x="125051" y="252729"/>
                </a:lnTo>
                <a:close/>
              </a:path>
              <a:path w="607695" h="1044575">
                <a:moveTo>
                  <a:pt x="158084" y="251459"/>
                </a:moveTo>
                <a:lnTo>
                  <a:pt x="140114" y="260349"/>
                </a:lnTo>
                <a:lnTo>
                  <a:pt x="142624" y="260349"/>
                </a:lnTo>
                <a:lnTo>
                  <a:pt x="144078" y="259079"/>
                </a:lnTo>
                <a:lnTo>
                  <a:pt x="149627" y="252729"/>
                </a:lnTo>
                <a:lnTo>
                  <a:pt x="160066" y="252729"/>
                </a:lnTo>
                <a:lnTo>
                  <a:pt x="158084" y="251459"/>
                </a:lnTo>
                <a:close/>
              </a:path>
              <a:path w="607695" h="1044575">
                <a:moveTo>
                  <a:pt x="160066" y="252729"/>
                </a:moveTo>
                <a:lnTo>
                  <a:pt x="157622" y="252729"/>
                </a:lnTo>
                <a:lnTo>
                  <a:pt x="159670" y="255269"/>
                </a:lnTo>
                <a:lnTo>
                  <a:pt x="161784" y="256539"/>
                </a:lnTo>
                <a:lnTo>
                  <a:pt x="164691" y="260349"/>
                </a:lnTo>
                <a:lnTo>
                  <a:pt x="167135" y="260349"/>
                </a:lnTo>
                <a:lnTo>
                  <a:pt x="163039" y="255269"/>
                </a:lnTo>
                <a:lnTo>
                  <a:pt x="160066" y="252729"/>
                </a:lnTo>
                <a:close/>
              </a:path>
              <a:path w="607695" h="1044575">
                <a:moveTo>
                  <a:pt x="193099" y="251459"/>
                </a:moveTo>
                <a:lnTo>
                  <a:pt x="175129" y="260349"/>
                </a:lnTo>
                <a:lnTo>
                  <a:pt x="177640" y="260349"/>
                </a:lnTo>
                <a:lnTo>
                  <a:pt x="179093" y="259079"/>
                </a:lnTo>
                <a:lnTo>
                  <a:pt x="184643" y="252729"/>
                </a:lnTo>
                <a:lnTo>
                  <a:pt x="195148" y="252729"/>
                </a:lnTo>
                <a:lnTo>
                  <a:pt x="193099" y="251459"/>
                </a:lnTo>
                <a:close/>
              </a:path>
              <a:path w="607695" h="1044575">
                <a:moveTo>
                  <a:pt x="195148" y="252729"/>
                </a:moveTo>
                <a:lnTo>
                  <a:pt x="192703" y="252729"/>
                </a:lnTo>
                <a:lnTo>
                  <a:pt x="196799" y="256539"/>
                </a:lnTo>
                <a:lnTo>
                  <a:pt x="199706" y="260349"/>
                </a:lnTo>
                <a:lnTo>
                  <a:pt x="202151" y="260349"/>
                </a:lnTo>
                <a:lnTo>
                  <a:pt x="200169" y="257809"/>
                </a:lnTo>
                <a:lnTo>
                  <a:pt x="198054" y="255269"/>
                </a:lnTo>
                <a:lnTo>
                  <a:pt x="195148" y="252729"/>
                </a:lnTo>
                <a:close/>
              </a:path>
              <a:path w="607695" h="1044575">
                <a:moveTo>
                  <a:pt x="228247" y="251459"/>
                </a:moveTo>
                <a:lnTo>
                  <a:pt x="210211" y="260349"/>
                </a:lnTo>
                <a:lnTo>
                  <a:pt x="212655" y="260349"/>
                </a:lnTo>
                <a:lnTo>
                  <a:pt x="214175" y="259079"/>
                </a:lnTo>
                <a:lnTo>
                  <a:pt x="215562" y="256539"/>
                </a:lnTo>
                <a:lnTo>
                  <a:pt x="217742" y="255269"/>
                </a:lnTo>
                <a:lnTo>
                  <a:pt x="219724" y="252729"/>
                </a:lnTo>
                <a:lnTo>
                  <a:pt x="230229" y="252729"/>
                </a:lnTo>
                <a:lnTo>
                  <a:pt x="228247" y="251459"/>
                </a:lnTo>
                <a:close/>
              </a:path>
              <a:path w="607695" h="1044575">
                <a:moveTo>
                  <a:pt x="230229" y="252729"/>
                </a:moveTo>
                <a:lnTo>
                  <a:pt x="227718" y="252729"/>
                </a:lnTo>
                <a:lnTo>
                  <a:pt x="229767" y="255269"/>
                </a:lnTo>
                <a:lnTo>
                  <a:pt x="231815" y="256539"/>
                </a:lnTo>
                <a:lnTo>
                  <a:pt x="233268" y="259079"/>
                </a:lnTo>
                <a:lnTo>
                  <a:pt x="234788" y="260349"/>
                </a:lnTo>
                <a:lnTo>
                  <a:pt x="237298" y="260349"/>
                </a:lnTo>
                <a:lnTo>
                  <a:pt x="233202" y="255269"/>
                </a:lnTo>
                <a:lnTo>
                  <a:pt x="230229" y="252729"/>
                </a:lnTo>
                <a:close/>
              </a:path>
              <a:path w="607695" h="1044575">
                <a:moveTo>
                  <a:pt x="263130" y="251459"/>
                </a:moveTo>
                <a:lnTo>
                  <a:pt x="245292" y="260349"/>
                </a:lnTo>
                <a:lnTo>
                  <a:pt x="247737" y="260349"/>
                </a:lnTo>
                <a:lnTo>
                  <a:pt x="249256" y="259079"/>
                </a:lnTo>
                <a:lnTo>
                  <a:pt x="250644" y="256539"/>
                </a:lnTo>
                <a:lnTo>
                  <a:pt x="252824" y="255269"/>
                </a:lnTo>
                <a:lnTo>
                  <a:pt x="254806" y="252729"/>
                </a:lnTo>
                <a:lnTo>
                  <a:pt x="265244" y="252729"/>
                </a:lnTo>
                <a:lnTo>
                  <a:pt x="263130" y="251459"/>
                </a:lnTo>
                <a:close/>
              </a:path>
              <a:path w="607695" h="1044575">
                <a:moveTo>
                  <a:pt x="265244" y="252729"/>
                </a:moveTo>
                <a:lnTo>
                  <a:pt x="262800" y="252729"/>
                </a:lnTo>
                <a:lnTo>
                  <a:pt x="264848" y="255269"/>
                </a:lnTo>
                <a:lnTo>
                  <a:pt x="268350" y="259079"/>
                </a:lnTo>
                <a:lnTo>
                  <a:pt x="269869" y="260349"/>
                </a:lnTo>
                <a:lnTo>
                  <a:pt x="272314" y="260349"/>
                </a:lnTo>
                <a:lnTo>
                  <a:pt x="268151" y="255269"/>
                </a:lnTo>
                <a:lnTo>
                  <a:pt x="265244" y="252729"/>
                </a:lnTo>
                <a:close/>
              </a:path>
              <a:path w="607695" h="1044575">
                <a:moveTo>
                  <a:pt x="298278" y="251459"/>
                </a:moveTo>
                <a:lnTo>
                  <a:pt x="280374" y="260349"/>
                </a:lnTo>
                <a:lnTo>
                  <a:pt x="282818" y="260349"/>
                </a:lnTo>
                <a:lnTo>
                  <a:pt x="284338" y="259079"/>
                </a:lnTo>
                <a:lnTo>
                  <a:pt x="285725" y="256539"/>
                </a:lnTo>
                <a:lnTo>
                  <a:pt x="287905" y="255269"/>
                </a:lnTo>
                <a:lnTo>
                  <a:pt x="289887" y="252729"/>
                </a:lnTo>
                <a:lnTo>
                  <a:pt x="300392" y="252729"/>
                </a:lnTo>
                <a:lnTo>
                  <a:pt x="298278" y="251459"/>
                </a:lnTo>
                <a:close/>
              </a:path>
              <a:path w="607695" h="1044575">
                <a:moveTo>
                  <a:pt x="300392" y="252729"/>
                </a:moveTo>
                <a:lnTo>
                  <a:pt x="297881" y="252729"/>
                </a:lnTo>
                <a:lnTo>
                  <a:pt x="301978" y="256539"/>
                </a:lnTo>
                <a:lnTo>
                  <a:pt x="303431" y="259079"/>
                </a:lnTo>
                <a:lnTo>
                  <a:pt x="304951" y="260349"/>
                </a:lnTo>
                <a:lnTo>
                  <a:pt x="307395" y="260349"/>
                </a:lnTo>
                <a:lnTo>
                  <a:pt x="305413" y="257809"/>
                </a:lnTo>
                <a:lnTo>
                  <a:pt x="303299" y="255269"/>
                </a:lnTo>
                <a:lnTo>
                  <a:pt x="300392" y="252729"/>
                </a:lnTo>
                <a:close/>
              </a:path>
              <a:path w="607695" h="1044575">
                <a:moveTo>
                  <a:pt x="333293" y="251459"/>
                </a:moveTo>
                <a:lnTo>
                  <a:pt x="315455" y="260349"/>
                </a:lnTo>
                <a:lnTo>
                  <a:pt x="317834" y="260349"/>
                </a:lnTo>
                <a:lnTo>
                  <a:pt x="319287" y="259079"/>
                </a:lnTo>
                <a:lnTo>
                  <a:pt x="324837" y="252729"/>
                </a:lnTo>
                <a:lnTo>
                  <a:pt x="335341" y="252729"/>
                </a:lnTo>
                <a:lnTo>
                  <a:pt x="333293" y="251459"/>
                </a:lnTo>
                <a:close/>
              </a:path>
              <a:path w="607695" h="1044575">
                <a:moveTo>
                  <a:pt x="335341" y="252729"/>
                </a:moveTo>
                <a:lnTo>
                  <a:pt x="332897" y="252729"/>
                </a:lnTo>
                <a:lnTo>
                  <a:pt x="334879" y="255269"/>
                </a:lnTo>
                <a:lnTo>
                  <a:pt x="337059" y="256539"/>
                </a:lnTo>
                <a:lnTo>
                  <a:pt x="338446" y="259079"/>
                </a:lnTo>
                <a:lnTo>
                  <a:pt x="339966" y="260349"/>
                </a:lnTo>
                <a:lnTo>
                  <a:pt x="342410" y="260349"/>
                </a:lnTo>
                <a:lnTo>
                  <a:pt x="336861" y="253999"/>
                </a:lnTo>
                <a:lnTo>
                  <a:pt x="335341" y="252729"/>
                </a:lnTo>
                <a:close/>
              </a:path>
              <a:path w="607695" h="1044575">
                <a:moveTo>
                  <a:pt x="368375" y="251459"/>
                </a:moveTo>
                <a:lnTo>
                  <a:pt x="350405" y="260349"/>
                </a:lnTo>
                <a:lnTo>
                  <a:pt x="352915" y="260349"/>
                </a:lnTo>
                <a:lnTo>
                  <a:pt x="354369" y="259079"/>
                </a:lnTo>
                <a:lnTo>
                  <a:pt x="359918" y="252729"/>
                </a:lnTo>
                <a:lnTo>
                  <a:pt x="370423" y="252729"/>
                </a:lnTo>
                <a:lnTo>
                  <a:pt x="368375" y="251459"/>
                </a:lnTo>
                <a:close/>
              </a:path>
              <a:path w="607695" h="1044575">
                <a:moveTo>
                  <a:pt x="370423" y="252729"/>
                </a:moveTo>
                <a:lnTo>
                  <a:pt x="367978" y="252729"/>
                </a:lnTo>
                <a:lnTo>
                  <a:pt x="372074" y="256539"/>
                </a:lnTo>
                <a:lnTo>
                  <a:pt x="374981" y="260349"/>
                </a:lnTo>
                <a:lnTo>
                  <a:pt x="377492" y="260349"/>
                </a:lnTo>
                <a:lnTo>
                  <a:pt x="375510" y="257809"/>
                </a:lnTo>
                <a:lnTo>
                  <a:pt x="373330" y="255269"/>
                </a:lnTo>
                <a:lnTo>
                  <a:pt x="371942" y="253999"/>
                </a:lnTo>
                <a:lnTo>
                  <a:pt x="370423" y="252729"/>
                </a:lnTo>
                <a:close/>
              </a:path>
              <a:path w="607695" h="1044575">
                <a:moveTo>
                  <a:pt x="403456" y="251460"/>
                </a:moveTo>
                <a:lnTo>
                  <a:pt x="385486" y="260349"/>
                </a:lnTo>
                <a:lnTo>
                  <a:pt x="387997" y="260349"/>
                </a:lnTo>
                <a:lnTo>
                  <a:pt x="389450" y="259079"/>
                </a:lnTo>
                <a:lnTo>
                  <a:pt x="395000" y="252730"/>
                </a:lnTo>
                <a:lnTo>
                  <a:pt x="405438" y="252730"/>
                </a:lnTo>
                <a:lnTo>
                  <a:pt x="403456" y="251460"/>
                </a:lnTo>
                <a:close/>
              </a:path>
              <a:path w="607695" h="1044575">
                <a:moveTo>
                  <a:pt x="405438" y="252730"/>
                </a:moveTo>
                <a:lnTo>
                  <a:pt x="403060" y="252730"/>
                </a:lnTo>
                <a:lnTo>
                  <a:pt x="407156" y="256540"/>
                </a:lnTo>
                <a:lnTo>
                  <a:pt x="410063" y="260350"/>
                </a:lnTo>
                <a:lnTo>
                  <a:pt x="412507" y="260350"/>
                </a:lnTo>
                <a:lnTo>
                  <a:pt x="408411" y="255270"/>
                </a:lnTo>
                <a:lnTo>
                  <a:pt x="405438" y="252730"/>
                </a:lnTo>
                <a:close/>
              </a:path>
              <a:path w="607695" h="1044575">
                <a:moveTo>
                  <a:pt x="438538" y="251460"/>
                </a:moveTo>
                <a:lnTo>
                  <a:pt x="420501" y="260350"/>
                </a:lnTo>
                <a:lnTo>
                  <a:pt x="423012" y="260350"/>
                </a:lnTo>
                <a:lnTo>
                  <a:pt x="424465" y="259080"/>
                </a:lnTo>
                <a:lnTo>
                  <a:pt x="430015" y="252730"/>
                </a:lnTo>
                <a:lnTo>
                  <a:pt x="440520" y="252730"/>
                </a:lnTo>
                <a:lnTo>
                  <a:pt x="438538" y="251460"/>
                </a:lnTo>
                <a:close/>
              </a:path>
              <a:path w="607695" h="1044575">
                <a:moveTo>
                  <a:pt x="440520" y="252730"/>
                </a:moveTo>
                <a:lnTo>
                  <a:pt x="438075" y="252730"/>
                </a:lnTo>
                <a:lnTo>
                  <a:pt x="442171" y="256540"/>
                </a:lnTo>
                <a:lnTo>
                  <a:pt x="445078" y="260350"/>
                </a:lnTo>
                <a:lnTo>
                  <a:pt x="447589" y="260350"/>
                </a:lnTo>
                <a:lnTo>
                  <a:pt x="443493" y="255270"/>
                </a:lnTo>
                <a:lnTo>
                  <a:pt x="440520" y="252730"/>
                </a:lnTo>
                <a:close/>
              </a:path>
              <a:path w="607695" h="1044575">
                <a:moveTo>
                  <a:pt x="473553" y="251460"/>
                </a:moveTo>
                <a:lnTo>
                  <a:pt x="455583" y="260350"/>
                </a:lnTo>
                <a:lnTo>
                  <a:pt x="458093" y="260350"/>
                </a:lnTo>
                <a:lnTo>
                  <a:pt x="459547" y="259080"/>
                </a:lnTo>
                <a:lnTo>
                  <a:pt x="465096" y="252730"/>
                </a:lnTo>
                <a:lnTo>
                  <a:pt x="475601" y="252730"/>
                </a:lnTo>
                <a:lnTo>
                  <a:pt x="473553" y="251460"/>
                </a:lnTo>
                <a:close/>
              </a:path>
              <a:path w="607695" h="1044575">
                <a:moveTo>
                  <a:pt x="475601" y="252730"/>
                </a:moveTo>
                <a:lnTo>
                  <a:pt x="473091" y="252730"/>
                </a:lnTo>
                <a:lnTo>
                  <a:pt x="475139" y="255270"/>
                </a:lnTo>
                <a:lnTo>
                  <a:pt x="477253" y="256540"/>
                </a:lnTo>
                <a:lnTo>
                  <a:pt x="480160" y="260350"/>
                </a:lnTo>
                <a:lnTo>
                  <a:pt x="482604" y="260350"/>
                </a:lnTo>
                <a:lnTo>
                  <a:pt x="480622" y="257810"/>
                </a:lnTo>
                <a:lnTo>
                  <a:pt x="478508" y="255270"/>
                </a:lnTo>
                <a:lnTo>
                  <a:pt x="475601" y="252730"/>
                </a:lnTo>
                <a:close/>
              </a:path>
              <a:path w="607695" h="1044575">
                <a:moveTo>
                  <a:pt x="508635" y="251460"/>
                </a:moveTo>
                <a:lnTo>
                  <a:pt x="490664" y="260350"/>
                </a:lnTo>
                <a:lnTo>
                  <a:pt x="493109" y="260350"/>
                </a:lnTo>
                <a:lnTo>
                  <a:pt x="494628" y="259080"/>
                </a:lnTo>
                <a:lnTo>
                  <a:pt x="496016" y="256540"/>
                </a:lnTo>
                <a:lnTo>
                  <a:pt x="498196" y="255270"/>
                </a:lnTo>
                <a:lnTo>
                  <a:pt x="500178" y="252730"/>
                </a:lnTo>
                <a:lnTo>
                  <a:pt x="510683" y="252730"/>
                </a:lnTo>
                <a:lnTo>
                  <a:pt x="508635" y="251460"/>
                </a:lnTo>
                <a:close/>
              </a:path>
              <a:path w="607695" h="1044575">
                <a:moveTo>
                  <a:pt x="510683" y="252730"/>
                </a:moveTo>
                <a:lnTo>
                  <a:pt x="508172" y="252730"/>
                </a:lnTo>
                <a:lnTo>
                  <a:pt x="512268" y="256540"/>
                </a:lnTo>
                <a:lnTo>
                  <a:pt x="513722" y="259080"/>
                </a:lnTo>
                <a:lnTo>
                  <a:pt x="515241" y="260350"/>
                </a:lnTo>
                <a:lnTo>
                  <a:pt x="517686" y="260350"/>
                </a:lnTo>
                <a:lnTo>
                  <a:pt x="513590" y="255270"/>
                </a:lnTo>
                <a:lnTo>
                  <a:pt x="510683" y="252730"/>
                </a:lnTo>
                <a:close/>
              </a:path>
              <a:path w="607695" h="1044575">
                <a:moveTo>
                  <a:pt x="528876" y="256613"/>
                </a:moveTo>
                <a:lnTo>
                  <a:pt x="527668" y="257886"/>
                </a:lnTo>
                <a:lnTo>
                  <a:pt x="525746" y="260350"/>
                </a:lnTo>
                <a:lnTo>
                  <a:pt x="528124" y="260350"/>
                </a:lnTo>
                <a:lnTo>
                  <a:pt x="529644" y="259080"/>
                </a:lnTo>
                <a:lnTo>
                  <a:pt x="530165" y="257886"/>
                </a:lnTo>
                <a:lnTo>
                  <a:pt x="528876" y="256613"/>
                </a:lnTo>
                <a:close/>
              </a:path>
              <a:path w="607695" h="1044575">
                <a:moveTo>
                  <a:pt x="524922" y="252712"/>
                </a:moveTo>
                <a:lnTo>
                  <a:pt x="528876" y="256613"/>
                </a:lnTo>
                <a:lnTo>
                  <a:pt x="524922" y="252712"/>
                </a:lnTo>
                <a:close/>
              </a:path>
              <a:path w="607695" h="1044575">
                <a:moveTo>
                  <a:pt x="89969" y="252729"/>
                </a:moveTo>
                <a:lnTo>
                  <a:pt x="89399" y="252729"/>
                </a:lnTo>
                <a:lnTo>
                  <a:pt x="86184" y="256123"/>
                </a:lnTo>
                <a:lnTo>
                  <a:pt x="88390" y="253999"/>
                </a:lnTo>
                <a:lnTo>
                  <a:pt x="91489" y="253999"/>
                </a:lnTo>
                <a:lnTo>
                  <a:pt x="89969" y="252729"/>
                </a:lnTo>
                <a:close/>
              </a:path>
              <a:path w="607695" h="1044575">
                <a:moveTo>
                  <a:pt x="102636" y="238759"/>
                </a:moveTo>
                <a:lnTo>
                  <a:pt x="89399" y="252729"/>
                </a:lnTo>
                <a:lnTo>
                  <a:pt x="98047" y="243839"/>
                </a:lnTo>
                <a:lnTo>
                  <a:pt x="107543" y="243839"/>
                </a:lnTo>
                <a:lnTo>
                  <a:pt x="105429" y="242569"/>
                </a:lnTo>
                <a:lnTo>
                  <a:pt x="99640" y="242569"/>
                </a:lnTo>
                <a:lnTo>
                  <a:pt x="102636" y="238759"/>
                </a:lnTo>
                <a:close/>
              </a:path>
              <a:path w="607695" h="1044575">
                <a:moveTo>
                  <a:pt x="517216" y="245110"/>
                </a:moveTo>
                <a:lnTo>
                  <a:pt x="516927" y="245110"/>
                </a:lnTo>
                <a:lnTo>
                  <a:pt x="524922" y="252712"/>
                </a:lnTo>
                <a:lnTo>
                  <a:pt x="517216" y="245110"/>
                </a:lnTo>
                <a:close/>
              </a:path>
              <a:path w="607695" h="1044575">
                <a:moveTo>
                  <a:pt x="107543" y="243839"/>
                </a:moveTo>
                <a:lnTo>
                  <a:pt x="105098" y="243839"/>
                </a:lnTo>
                <a:lnTo>
                  <a:pt x="107080" y="246379"/>
                </a:lnTo>
                <a:lnTo>
                  <a:pt x="109195" y="247649"/>
                </a:lnTo>
                <a:lnTo>
                  <a:pt x="110648" y="248919"/>
                </a:lnTo>
                <a:lnTo>
                  <a:pt x="112102" y="251459"/>
                </a:lnTo>
                <a:lnTo>
                  <a:pt x="114612" y="251459"/>
                </a:lnTo>
                <a:lnTo>
                  <a:pt x="112564" y="248919"/>
                </a:lnTo>
                <a:lnTo>
                  <a:pt x="109062" y="245109"/>
                </a:lnTo>
                <a:lnTo>
                  <a:pt x="107543" y="243839"/>
                </a:lnTo>
                <a:close/>
              </a:path>
              <a:path w="607695" h="1044575">
                <a:moveTo>
                  <a:pt x="140510" y="242569"/>
                </a:moveTo>
                <a:lnTo>
                  <a:pt x="122606" y="251459"/>
                </a:lnTo>
                <a:lnTo>
                  <a:pt x="125117" y="251459"/>
                </a:lnTo>
                <a:lnTo>
                  <a:pt x="126570" y="248919"/>
                </a:lnTo>
                <a:lnTo>
                  <a:pt x="128024" y="247649"/>
                </a:lnTo>
                <a:lnTo>
                  <a:pt x="130138" y="246379"/>
                </a:lnTo>
                <a:lnTo>
                  <a:pt x="132120" y="243839"/>
                </a:lnTo>
                <a:lnTo>
                  <a:pt x="142624" y="243839"/>
                </a:lnTo>
                <a:lnTo>
                  <a:pt x="140510" y="242569"/>
                </a:lnTo>
                <a:close/>
              </a:path>
              <a:path w="607695" h="1044575">
                <a:moveTo>
                  <a:pt x="142624" y="243839"/>
                </a:moveTo>
                <a:lnTo>
                  <a:pt x="140180" y="243839"/>
                </a:lnTo>
                <a:lnTo>
                  <a:pt x="142228" y="246379"/>
                </a:lnTo>
                <a:lnTo>
                  <a:pt x="144276" y="247649"/>
                </a:lnTo>
                <a:lnTo>
                  <a:pt x="145730" y="248919"/>
                </a:lnTo>
                <a:lnTo>
                  <a:pt x="147183" y="251459"/>
                </a:lnTo>
                <a:lnTo>
                  <a:pt x="149694" y="251459"/>
                </a:lnTo>
                <a:lnTo>
                  <a:pt x="147645" y="248919"/>
                </a:lnTo>
                <a:lnTo>
                  <a:pt x="144144" y="245109"/>
                </a:lnTo>
                <a:lnTo>
                  <a:pt x="142624" y="243839"/>
                </a:lnTo>
                <a:close/>
              </a:path>
              <a:path w="607695" h="1044575">
                <a:moveTo>
                  <a:pt x="175526" y="242569"/>
                </a:moveTo>
                <a:lnTo>
                  <a:pt x="157688" y="251459"/>
                </a:lnTo>
                <a:lnTo>
                  <a:pt x="160132" y="251459"/>
                </a:lnTo>
                <a:lnTo>
                  <a:pt x="163039" y="247649"/>
                </a:lnTo>
                <a:lnTo>
                  <a:pt x="165219" y="246379"/>
                </a:lnTo>
                <a:lnTo>
                  <a:pt x="167201" y="243839"/>
                </a:lnTo>
                <a:lnTo>
                  <a:pt x="177706" y="243839"/>
                </a:lnTo>
                <a:lnTo>
                  <a:pt x="175526" y="242569"/>
                </a:lnTo>
                <a:close/>
              </a:path>
              <a:path w="607695" h="1044575">
                <a:moveTo>
                  <a:pt x="177706" y="243839"/>
                </a:moveTo>
                <a:lnTo>
                  <a:pt x="175195" y="243839"/>
                </a:lnTo>
                <a:lnTo>
                  <a:pt x="177243" y="246379"/>
                </a:lnTo>
                <a:lnTo>
                  <a:pt x="179291" y="247649"/>
                </a:lnTo>
                <a:lnTo>
                  <a:pt x="182264" y="251459"/>
                </a:lnTo>
                <a:lnTo>
                  <a:pt x="184709" y="251459"/>
                </a:lnTo>
                <a:lnTo>
                  <a:pt x="182661" y="248919"/>
                </a:lnTo>
                <a:lnTo>
                  <a:pt x="177706" y="243839"/>
                </a:lnTo>
                <a:close/>
              </a:path>
              <a:path w="607695" h="1044575">
                <a:moveTo>
                  <a:pt x="210607" y="242569"/>
                </a:moveTo>
                <a:lnTo>
                  <a:pt x="201886" y="242569"/>
                </a:lnTo>
                <a:lnTo>
                  <a:pt x="199772" y="243839"/>
                </a:lnTo>
                <a:lnTo>
                  <a:pt x="198319" y="245109"/>
                </a:lnTo>
                <a:lnTo>
                  <a:pt x="192769" y="251459"/>
                </a:lnTo>
                <a:lnTo>
                  <a:pt x="195148" y="251459"/>
                </a:lnTo>
                <a:lnTo>
                  <a:pt x="196667" y="248919"/>
                </a:lnTo>
                <a:lnTo>
                  <a:pt x="198121" y="247649"/>
                </a:lnTo>
                <a:lnTo>
                  <a:pt x="200235" y="246379"/>
                </a:lnTo>
                <a:lnTo>
                  <a:pt x="202217" y="243839"/>
                </a:lnTo>
                <a:lnTo>
                  <a:pt x="212721" y="243839"/>
                </a:lnTo>
                <a:lnTo>
                  <a:pt x="210607" y="242569"/>
                </a:lnTo>
                <a:close/>
              </a:path>
              <a:path w="607695" h="1044575">
                <a:moveTo>
                  <a:pt x="212721" y="243839"/>
                </a:moveTo>
                <a:lnTo>
                  <a:pt x="210211" y="243839"/>
                </a:lnTo>
                <a:lnTo>
                  <a:pt x="212193" y="246379"/>
                </a:lnTo>
                <a:lnTo>
                  <a:pt x="214373" y="247649"/>
                </a:lnTo>
                <a:lnTo>
                  <a:pt x="215760" y="248919"/>
                </a:lnTo>
                <a:lnTo>
                  <a:pt x="217280" y="251459"/>
                </a:lnTo>
                <a:lnTo>
                  <a:pt x="219724" y="251459"/>
                </a:lnTo>
                <a:lnTo>
                  <a:pt x="212721" y="243839"/>
                </a:lnTo>
                <a:close/>
              </a:path>
              <a:path w="607695" h="1044575">
                <a:moveTo>
                  <a:pt x="245689" y="242569"/>
                </a:moveTo>
                <a:lnTo>
                  <a:pt x="236902" y="242569"/>
                </a:lnTo>
                <a:lnTo>
                  <a:pt x="234788" y="243839"/>
                </a:lnTo>
                <a:lnTo>
                  <a:pt x="233334" y="245109"/>
                </a:lnTo>
                <a:lnTo>
                  <a:pt x="227785" y="251459"/>
                </a:lnTo>
                <a:lnTo>
                  <a:pt x="230295" y="251459"/>
                </a:lnTo>
                <a:lnTo>
                  <a:pt x="233202" y="247649"/>
                </a:lnTo>
                <a:lnTo>
                  <a:pt x="235250" y="246379"/>
                </a:lnTo>
                <a:lnTo>
                  <a:pt x="237298" y="243839"/>
                </a:lnTo>
                <a:lnTo>
                  <a:pt x="247803" y="243839"/>
                </a:lnTo>
                <a:lnTo>
                  <a:pt x="245689" y="242569"/>
                </a:lnTo>
                <a:close/>
              </a:path>
              <a:path w="607695" h="1044575">
                <a:moveTo>
                  <a:pt x="247803" y="243839"/>
                </a:moveTo>
                <a:lnTo>
                  <a:pt x="245292" y="243839"/>
                </a:lnTo>
                <a:lnTo>
                  <a:pt x="252361" y="251459"/>
                </a:lnTo>
                <a:lnTo>
                  <a:pt x="254806" y="251459"/>
                </a:lnTo>
                <a:lnTo>
                  <a:pt x="247803" y="243839"/>
                </a:lnTo>
                <a:close/>
              </a:path>
              <a:path w="607695" h="1044575">
                <a:moveTo>
                  <a:pt x="280770" y="242569"/>
                </a:moveTo>
                <a:lnTo>
                  <a:pt x="271983" y="242569"/>
                </a:lnTo>
                <a:lnTo>
                  <a:pt x="269869" y="243839"/>
                </a:lnTo>
                <a:lnTo>
                  <a:pt x="268416" y="245109"/>
                </a:lnTo>
                <a:lnTo>
                  <a:pt x="262866" y="251459"/>
                </a:lnTo>
                <a:lnTo>
                  <a:pt x="265244" y="251459"/>
                </a:lnTo>
                <a:lnTo>
                  <a:pt x="266698" y="248919"/>
                </a:lnTo>
                <a:lnTo>
                  <a:pt x="268151" y="247649"/>
                </a:lnTo>
                <a:lnTo>
                  <a:pt x="270265" y="246379"/>
                </a:lnTo>
                <a:lnTo>
                  <a:pt x="272247" y="243839"/>
                </a:lnTo>
                <a:lnTo>
                  <a:pt x="282818" y="243839"/>
                </a:lnTo>
                <a:lnTo>
                  <a:pt x="280770" y="242569"/>
                </a:lnTo>
                <a:close/>
              </a:path>
              <a:path w="607695" h="1044575">
                <a:moveTo>
                  <a:pt x="282818" y="243839"/>
                </a:moveTo>
                <a:lnTo>
                  <a:pt x="280308" y="243839"/>
                </a:lnTo>
                <a:lnTo>
                  <a:pt x="282290" y="246379"/>
                </a:lnTo>
                <a:lnTo>
                  <a:pt x="284404" y="247649"/>
                </a:lnTo>
                <a:lnTo>
                  <a:pt x="285857" y="248919"/>
                </a:lnTo>
                <a:lnTo>
                  <a:pt x="287311" y="251459"/>
                </a:lnTo>
                <a:lnTo>
                  <a:pt x="289887" y="251459"/>
                </a:lnTo>
                <a:lnTo>
                  <a:pt x="287905" y="248919"/>
                </a:lnTo>
                <a:lnTo>
                  <a:pt x="285725" y="246379"/>
                </a:lnTo>
                <a:lnTo>
                  <a:pt x="282818" y="243839"/>
                </a:lnTo>
                <a:close/>
              </a:path>
              <a:path w="607695" h="1044575">
                <a:moveTo>
                  <a:pt x="315719" y="242569"/>
                </a:moveTo>
                <a:lnTo>
                  <a:pt x="297881" y="251459"/>
                </a:lnTo>
                <a:lnTo>
                  <a:pt x="300392" y="251459"/>
                </a:lnTo>
                <a:lnTo>
                  <a:pt x="301845" y="248919"/>
                </a:lnTo>
                <a:lnTo>
                  <a:pt x="303299" y="247649"/>
                </a:lnTo>
                <a:lnTo>
                  <a:pt x="307329" y="243839"/>
                </a:lnTo>
                <a:lnTo>
                  <a:pt x="317834" y="243839"/>
                </a:lnTo>
                <a:lnTo>
                  <a:pt x="315719" y="242569"/>
                </a:lnTo>
                <a:close/>
              </a:path>
              <a:path w="607695" h="1044575">
                <a:moveTo>
                  <a:pt x="317834" y="243839"/>
                </a:moveTo>
                <a:lnTo>
                  <a:pt x="315455" y="243839"/>
                </a:lnTo>
                <a:lnTo>
                  <a:pt x="317437" y="246379"/>
                </a:lnTo>
                <a:lnTo>
                  <a:pt x="319551" y="247649"/>
                </a:lnTo>
                <a:lnTo>
                  <a:pt x="321005" y="248919"/>
                </a:lnTo>
                <a:lnTo>
                  <a:pt x="322458" y="251459"/>
                </a:lnTo>
                <a:lnTo>
                  <a:pt x="324969" y="251459"/>
                </a:lnTo>
                <a:lnTo>
                  <a:pt x="322921" y="248919"/>
                </a:lnTo>
                <a:lnTo>
                  <a:pt x="319353" y="245109"/>
                </a:lnTo>
                <a:lnTo>
                  <a:pt x="317834" y="243839"/>
                </a:lnTo>
                <a:close/>
              </a:path>
              <a:path w="607695" h="1044575">
                <a:moveTo>
                  <a:pt x="350801" y="242569"/>
                </a:moveTo>
                <a:lnTo>
                  <a:pt x="342080" y="242569"/>
                </a:lnTo>
                <a:lnTo>
                  <a:pt x="340032" y="243839"/>
                </a:lnTo>
                <a:lnTo>
                  <a:pt x="338512" y="245109"/>
                </a:lnTo>
                <a:lnTo>
                  <a:pt x="332963" y="251459"/>
                </a:lnTo>
                <a:lnTo>
                  <a:pt x="335341" y="251459"/>
                </a:lnTo>
                <a:lnTo>
                  <a:pt x="338248" y="247649"/>
                </a:lnTo>
                <a:lnTo>
                  <a:pt x="340428" y="246379"/>
                </a:lnTo>
                <a:lnTo>
                  <a:pt x="342410" y="243839"/>
                </a:lnTo>
                <a:lnTo>
                  <a:pt x="352915" y="243839"/>
                </a:lnTo>
                <a:lnTo>
                  <a:pt x="350801" y="242569"/>
                </a:lnTo>
                <a:close/>
              </a:path>
              <a:path w="607695" h="1044575">
                <a:moveTo>
                  <a:pt x="352915" y="243839"/>
                </a:moveTo>
                <a:lnTo>
                  <a:pt x="350471" y="243839"/>
                </a:lnTo>
                <a:lnTo>
                  <a:pt x="352519" y="246379"/>
                </a:lnTo>
                <a:lnTo>
                  <a:pt x="354567" y="247649"/>
                </a:lnTo>
                <a:lnTo>
                  <a:pt x="356020" y="248919"/>
                </a:lnTo>
                <a:lnTo>
                  <a:pt x="357474" y="251459"/>
                </a:lnTo>
                <a:lnTo>
                  <a:pt x="359984" y="251459"/>
                </a:lnTo>
                <a:lnTo>
                  <a:pt x="357936" y="248919"/>
                </a:lnTo>
                <a:lnTo>
                  <a:pt x="354435" y="245109"/>
                </a:lnTo>
                <a:lnTo>
                  <a:pt x="352915" y="243839"/>
                </a:lnTo>
                <a:close/>
              </a:path>
              <a:path w="607695" h="1044575">
                <a:moveTo>
                  <a:pt x="385882" y="242569"/>
                </a:moveTo>
                <a:lnTo>
                  <a:pt x="367978" y="251459"/>
                </a:lnTo>
                <a:lnTo>
                  <a:pt x="370489" y="251459"/>
                </a:lnTo>
                <a:lnTo>
                  <a:pt x="371942" y="248919"/>
                </a:lnTo>
                <a:lnTo>
                  <a:pt x="373396" y="247649"/>
                </a:lnTo>
                <a:lnTo>
                  <a:pt x="375510" y="246379"/>
                </a:lnTo>
                <a:lnTo>
                  <a:pt x="377492" y="243839"/>
                </a:lnTo>
                <a:lnTo>
                  <a:pt x="387997" y="243839"/>
                </a:lnTo>
                <a:lnTo>
                  <a:pt x="385882" y="242569"/>
                </a:lnTo>
                <a:close/>
              </a:path>
              <a:path w="607695" h="1044575">
                <a:moveTo>
                  <a:pt x="387997" y="243839"/>
                </a:moveTo>
                <a:lnTo>
                  <a:pt x="385552" y="243839"/>
                </a:lnTo>
                <a:lnTo>
                  <a:pt x="387534" y="246379"/>
                </a:lnTo>
                <a:lnTo>
                  <a:pt x="389648" y="247649"/>
                </a:lnTo>
                <a:lnTo>
                  <a:pt x="391102" y="248919"/>
                </a:lnTo>
                <a:lnTo>
                  <a:pt x="392555" y="251459"/>
                </a:lnTo>
                <a:lnTo>
                  <a:pt x="395066" y="251460"/>
                </a:lnTo>
                <a:lnTo>
                  <a:pt x="389516" y="245109"/>
                </a:lnTo>
                <a:lnTo>
                  <a:pt x="387997" y="243839"/>
                </a:lnTo>
                <a:close/>
              </a:path>
              <a:path w="607695" h="1044575">
                <a:moveTo>
                  <a:pt x="420898" y="242570"/>
                </a:moveTo>
                <a:lnTo>
                  <a:pt x="403060" y="251460"/>
                </a:lnTo>
                <a:lnTo>
                  <a:pt x="405504" y="251460"/>
                </a:lnTo>
                <a:lnTo>
                  <a:pt x="408411" y="247650"/>
                </a:lnTo>
                <a:lnTo>
                  <a:pt x="410591" y="246380"/>
                </a:lnTo>
                <a:lnTo>
                  <a:pt x="412573" y="243840"/>
                </a:lnTo>
                <a:lnTo>
                  <a:pt x="423078" y="243840"/>
                </a:lnTo>
                <a:lnTo>
                  <a:pt x="420898" y="242570"/>
                </a:lnTo>
                <a:close/>
              </a:path>
              <a:path w="607695" h="1044575">
                <a:moveTo>
                  <a:pt x="423078" y="243840"/>
                </a:moveTo>
                <a:lnTo>
                  <a:pt x="420567" y="243840"/>
                </a:lnTo>
                <a:lnTo>
                  <a:pt x="422616" y="246380"/>
                </a:lnTo>
                <a:lnTo>
                  <a:pt x="424664" y="247650"/>
                </a:lnTo>
                <a:lnTo>
                  <a:pt x="427637" y="251460"/>
                </a:lnTo>
                <a:lnTo>
                  <a:pt x="430081" y="251460"/>
                </a:lnTo>
                <a:lnTo>
                  <a:pt x="428033" y="248920"/>
                </a:lnTo>
                <a:lnTo>
                  <a:pt x="423078" y="243840"/>
                </a:lnTo>
                <a:close/>
              </a:path>
              <a:path w="607695" h="1044575">
                <a:moveTo>
                  <a:pt x="455979" y="242570"/>
                </a:moveTo>
                <a:lnTo>
                  <a:pt x="447258" y="242570"/>
                </a:lnTo>
                <a:lnTo>
                  <a:pt x="445144" y="243840"/>
                </a:lnTo>
                <a:lnTo>
                  <a:pt x="443691" y="245110"/>
                </a:lnTo>
                <a:lnTo>
                  <a:pt x="438141" y="251460"/>
                </a:lnTo>
                <a:lnTo>
                  <a:pt x="440586" y="251460"/>
                </a:lnTo>
                <a:lnTo>
                  <a:pt x="445607" y="246380"/>
                </a:lnTo>
                <a:lnTo>
                  <a:pt x="447589" y="243840"/>
                </a:lnTo>
                <a:lnTo>
                  <a:pt x="458159" y="243840"/>
                </a:lnTo>
                <a:lnTo>
                  <a:pt x="455979" y="242570"/>
                </a:lnTo>
                <a:close/>
              </a:path>
              <a:path w="607695" h="1044575">
                <a:moveTo>
                  <a:pt x="458159" y="243840"/>
                </a:moveTo>
                <a:lnTo>
                  <a:pt x="455649" y="243840"/>
                </a:lnTo>
                <a:lnTo>
                  <a:pt x="457697" y="246380"/>
                </a:lnTo>
                <a:lnTo>
                  <a:pt x="459745" y="247650"/>
                </a:lnTo>
                <a:lnTo>
                  <a:pt x="462718" y="251460"/>
                </a:lnTo>
                <a:lnTo>
                  <a:pt x="465163" y="251460"/>
                </a:lnTo>
                <a:lnTo>
                  <a:pt x="463114" y="248920"/>
                </a:lnTo>
                <a:lnTo>
                  <a:pt x="458159" y="243840"/>
                </a:lnTo>
                <a:close/>
              </a:path>
              <a:path w="607695" h="1044575">
                <a:moveTo>
                  <a:pt x="491061" y="242570"/>
                </a:moveTo>
                <a:lnTo>
                  <a:pt x="482340" y="242570"/>
                </a:lnTo>
                <a:lnTo>
                  <a:pt x="480226" y="243840"/>
                </a:lnTo>
                <a:lnTo>
                  <a:pt x="478772" y="245110"/>
                </a:lnTo>
                <a:lnTo>
                  <a:pt x="473223" y="251460"/>
                </a:lnTo>
                <a:lnTo>
                  <a:pt x="475601" y="251460"/>
                </a:lnTo>
                <a:lnTo>
                  <a:pt x="477121" y="248920"/>
                </a:lnTo>
                <a:lnTo>
                  <a:pt x="478574" y="247650"/>
                </a:lnTo>
                <a:lnTo>
                  <a:pt x="480622" y="246380"/>
                </a:lnTo>
                <a:lnTo>
                  <a:pt x="482670" y="243840"/>
                </a:lnTo>
                <a:lnTo>
                  <a:pt x="493175" y="243840"/>
                </a:lnTo>
                <a:lnTo>
                  <a:pt x="491061" y="242570"/>
                </a:lnTo>
                <a:close/>
              </a:path>
              <a:path w="607695" h="1044575">
                <a:moveTo>
                  <a:pt x="493175" y="243840"/>
                </a:moveTo>
                <a:lnTo>
                  <a:pt x="490664" y="243840"/>
                </a:lnTo>
                <a:lnTo>
                  <a:pt x="496214" y="248920"/>
                </a:lnTo>
                <a:lnTo>
                  <a:pt x="497734" y="251460"/>
                </a:lnTo>
                <a:lnTo>
                  <a:pt x="500178" y="251460"/>
                </a:lnTo>
                <a:lnTo>
                  <a:pt x="493175" y="243840"/>
                </a:lnTo>
                <a:close/>
              </a:path>
              <a:path w="607695" h="1044575">
                <a:moveTo>
                  <a:pt x="515929" y="243840"/>
                </a:moveTo>
                <a:lnTo>
                  <a:pt x="515241" y="243840"/>
                </a:lnTo>
                <a:lnTo>
                  <a:pt x="513788" y="245110"/>
                </a:lnTo>
                <a:lnTo>
                  <a:pt x="508238" y="251460"/>
                </a:lnTo>
                <a:lnTo>
                  <a:pt x="510683" y="251460"/>
                </a:lnTo>
                <a:lnTo>
                  <a:pt x="512202" y="248920"/>
                </a:lnTo>
                <a:lnTo>
                  <a:pt x="513656" y="247650"/>
                </a:lnTo>
                <a:lnTo>
                  <a:pt x="516927" y="245110"/>
                </a:lnTo>
                <a:lnTo>
                  <a:pt x="517216" y="245110"/>
                </a:lnTo>
                <a:lnTo>
                  <a:pt x="515929" y="243840"/>
                </a:lnTo>
                <a:close/>
              </a:path>
              <a:path w="607695" h="1044575">
                <a:moveTo>
                  <a:pt x="509493" y="237490"/>
                </a:moveTo>
                <a:lnTo>
                  <a:pt x="515929" y="243840"/>
                </a:lnTo>
                <a:lnTo>
                  <a:pt x="509493" y="237490"/>
                </a:lnTo>
                <a:close/>
              </a:path>
              <a:path w="607695" h="1044575">
                <a:moveTo>
                  <a:pt x="128173" y="219839"/>
                </a:moveTo>
                <a:lnTo>
                  <a:pt x="126633" y="220979"/>
                </a:lnTo>
                <a:lnTo>
                  <a:pt x="129609" y="223519"/>
                </a:lnTo>
                <a:lnTo>
                  <a:pt x="131723" y="224789"/>
                </a:lnTo>
                <a:lnTo>
                  <a:pt x="129675" y="226059"/>
                </a:lnTo>
                <a:lnTo>
                  <a:pt x="128156" y="227329"/>
                </a:lnTo>
                <a:lnTo>
                  <a:pt x="126768" y="228599"/>
                </a:lnTo>
                <a:lnTo>
                  <a:pt x="124569" y="231152"/>
                </a:lnTo>
                <a:lnTo>
                  <a:pt x="122606" y="232409"/>
                </a:lnTo>
                <a:lnTo>
                  <a:pt x="112102" y="232409"/>
                </a:lnTo>
                <a:lnTo>
                  <a:pt x="114216" y="233679"/>
                </a:lnTo>
                <a:lnTo>
                  <a:pt x="112102" y="234949"/>
                </a:lnTo>
                <a:lnTo>
                  <a:pt x="110648" y="236219"/>
                </a:lnTo>
                <a:lnTo>
                  <a:pt x="109129" y="237489"/>
                </a:lnTo>
                <a:lnTo>
                  <a:pt x="107014" y="240029"/>
                </a:lnTo>
                <a:lnTo>
                  <a:pt x="105032" y="242569"/>
                </a:lnTo>
                <a:lnTo>
                  <a:pt x="107543" y="242569"/>
                </a:lnTo>
                <a:lnTo>
                  <a:pt x="108996" y="240029"/>
                </a:lnTo>
                <a:lnTo>
                  <a:pt x="114546" y="234949"/>
                </a:lnTo>
                <a:lnTo>
                  <a:pt x="125051" y="234949"/>
                </a:lnTo>
                <a:lnTo>
                  <a:pt x="123003" y="233679"/>
                </a:lnTo>
                <a:lnTo>
                  <a:pt x="125051" y="232409"/>
                </a:lnTo>
                <a:lnTo>
                  <a:pt x="132120" y="226059"/>
                </a:lnTo>
                <a:lnTo>
                  <a:pt x="142624" y="226059"/>
                </a:lnTo>
                <a:lnTo>
                  <a:pt x="140444" y="224789"/>
                </a:lnTo>
                <a:lnTo>
                  <a:pt x="142558" y="223519"/>
                </a:lnTo>
                <a:lnTo>
                  <a:pt x="132120" y="223519"/>
                </a:lnTo>
                <a:lnTo>
                  <a:pt x="128173" y="219839"/>
                </a:lnTo>
                <a:close/>
              </a:path>
              <a:path w="607695" h="1044575">
                <a:moveTo>
                  <a:pt x="125051" y="234949"/>
                </a:moveTo>
                <a:lnTo>
                  <a:pt x="122606" y="234949"/>
                </a:lnTo>
                <a:lnTo>
                  <a:pt x="126702" y="238759"/>
                </a:lnTo>
                <a:lnTo>
                  <a:pt x="129609" y="242569"/>
                </a:lnTo>
                <a:lnTo>
                  <a:pt x="132120" y="242569"/>
                </a:lnTo>
                <a:lnTo>
                  <a:pt x="126570" y="236219"/>
                </a:lnTo>
                <a:lnTo>
                  <a:pt x="125051" y="234949"/>
                </a:lnTo>
                <a:close/>
              </a:path>
              <a:path w="607695" h="1044575">
                <a:moveTo>
                  <a:pt x="142624" y="226059"/>
                </a:moveTo>
                <a:lnTo>
                  <a:pt x="140180" y="226059"/>
                </a:lnTo>
                <a:lnTo>
                  <a:pt x="142228" y="227329"/>
                </a:lnTo>
                <a:lnTo>
                  <a:pt x="145744" y="231152"/>
                </a:lnTo>
                <a:lnTo>
                  <a:pt x="147183" y="232409"/>
                </a:lnTo>
                <a:lnTo>
                  <a:pt x="149297" y="233679"/>
                </a:lnTo>
                <a:lnTo>
                  <a:pt x="147183" y="234949"/>
                </a:lnTo>
                <a:lnTo>
                  <a:pt x="145730" y="236219"/>
                </a:lnTo>
                <a:lnTo>
                  <a:pt x="144210" y="237489"/>
                </a:lnTo>
                <a:lnTo>
                  <a:pt x="142096" y="240029"/>
                </a:lnTo>
                <a:lnTo>
                  <a:pt x="140114" y="242569"/>
                </a:lnTo>
                <a:lnTo>
                  <a:pt x="142624" y="242569"/>
                </a:lnTo>
                <a:lnTo>
                  <a:pt x="144078" y="240029"/>
                </a:lnTo>
                <a:lnTo>
                  <a:pt x="149627" y="234949"/>
                </a:lnTo>
                <a:lnTo>
                  <a:pt x="160066" y="234949"/>
                </a:lnTo>
                <a:lnTo>
                  <a:pt x="158018" y="233679"/>
                </a:lnTo>
                <a:lnTo>
                  <a:pt x="160066" y="232409"/>
                </a:lnTo>
                <a:lnTo>
                  <a:pt x="149627" y="232409"/>
                </a:lnTo>
                <a:lnTo>
                  <a:pt x="147645" y="231139"/>
                </a:lnTo>
                <a:lnTo>
                  <a:pt x="145531" y="228599"/>
                </a:lnTo>
                <a:lnTo>
                  <a:pt x="142624" y="226059"/>
                </a:lnTo>
                <a:close/>
              </a:path>
              <a:path w="607695" h="1044575">
                <a:moveTo>
                  <a:pt x="160066" y="234949"/>
                </a:moveTo>
                <a:lnTo>
                  <a:pt x="157688" y="234949"/>
                </a:lnTo>
                <a:lnTo>
                  <a:pt x="161784" y="238759"/>
                </a:lnTo>
                <a:lnTo>
                  <a:pt x="164691" y="242569"/>
                </a:lnTo>
                <a:lnTo>
                  <a:pt x="167135" y="242569"/>
                </a:lnTo>
                <a:lnTo>
                  <a:pt x="163039" y="237489"/>
                </a:lnTo>
                <a:lnTo>
                  <a:pt x="160066" y="234949"/>
                </a:lnTo>
                <a:close/>
              </a:path>
              <a:path w="607695" h="1044575">
                <a:moveTo>
                  <a:pt x="177640" y="226059"/>
                </a:moveTo>
                <a:lnTo>
                  <a:pt x="175195" y="226059"/>
                </a:lnTo>
                <a:lnTo>
                  <a:pt x="177243" y="227329"/>
                </a:lnTo>
                <a:lnTo>
                  <a:pt x="180760" y="231152"/>
                </a:lnTo>
                <a:lnTo>
                  <a:pt x="182264" y="232409"/>
                </a:lnTo>
                <a:lnTo>
                  <a:pt x="184313" y="233679"/>
                </a:lnTo>
                <a:lnTo>
                  <a:pt x="182264" y="234949"/>
                </a:lnTo>
                <a:lnTo>
                  <a:pt x="180745" y="236219"/>
                </a:lnTo>
                <a:lnTo>
                  <a:pt x="179291" y="237489"/>
                </a:lnTo>
                <a:lnTo>
                  <a:pt x="177111" y="240029"/>
                </a:lnTo>
                <a:lnTo>
                  <a:pt x="175129" y="242569"/>
                </a:lnTo>
                <a:lnTo>
                  <a:pt x="177640" y="242569"/>
                </a:lnTo>
                <a:lnTo>
                  <a:pt x="179093" y="240029"/>
                </a:lnTo>
                <a:lnTo>
                  <a:pt x="184643" y="234949"/>
                </a:lnTo>
                <a:lnTo>
                  <a:pt x="195148" y="234949"/>
                </a:lnTo>
                <a:lnTo>
                  <a:pt x="193033" y="233679"/>
                </a:lnTo>
                <a:lnTo>
                  <a:pt x="195148" y="232409"/>
                </a:lnTo>
                <a:lnTo>
                  <a:pt x="184643" y="232409"/>
                </a:lnTo>
                <a:lnTo>
                  <a:pt x="182661" y="231139"/>
                </a:lnTo>
                <a:lnTo>
                  <a:pt x="180547" y="228599"/>
                </a:lnTo>
                <a:lnTo>
                  <a:pt x="177640" y="226059"/>
                </a:lnTo>
                <a:close/>
              </a:path>
              <a:path w="607695" h="1044575">
                <a:moveTo>
                  <a:pt x="195148" y="234949"/>
                </a:moveTo>
                <a:lnTo>
                  <a:pt x="192703" y="234949"/>
                </a:lnTo>
                <a:lnTo>
                  <a:pt x="196799" y="238759"/>
                </a:lnTo>
                <a:lnTo>
                  <a:pt x="199706" y="242569"/>
                </a:lnTo>
                <a:lnTo>
                  <a:pt x="202151" y="242569"/>
                </a:lnTo>
                <a:lnTo>
                  <a:pt x="198054" y="237489"/>
                </a:lnTo>
                <a:lnTo>
                  <a:pt x="195148" y="234949"/>
                </a:lnTo>
                <a:close/>
              </a:path>
              <a:path w="607695" h="1044575">
                <a:moveTo>
                  <a:pt x="212655" y="226059"/>
                </a:moveTo>
                <a:lnTo>
                  <a:pt x="210211" y="226059"/>
                </a:lnTo>
                <a:lnTo>
                  <a:pt x="212259" y="227329"/>
                </a:lnTo>
                <a:lnTo>
                  <a:pt x="214373" y="229869"/>
                </a:lnTo>
                <a:lnTo>
                  <a:pt x="215775" y="231152"/>
                </a:lnTo>
                <a:lnTo>
                  <a:pt x="217214" y="232409"/>
                </a:lnTo>
                <a:lnTo>
                  <a:pt x="219328" y="233679"/>
                </a:lnTo>
                <a:lnTo>
                  <a:pt x="217214" y="234949"/>
                </a:lnTo>
                <a:lnTo>
                  <a:pt x="212193" y="240029"/>
                </a:lnTo>
                <a:lnTo>
                  <a:pt x="210211" y="242569"/>
                </a:lnTo>
                <a:lnTo>
                  <a:pt x="212655" y="242569"/>
                </a:lnTo>
                <a:lnTo>
                  <a:pt x="214175" y="240029"/>
                </a:lnTo>
                <a:lnTo>
                  <a:pt x="215562" y="238759"/>
                </a:lnTo>
                <a:lnTo>
                  <a:pt x="217742" y="236219"/>
                </a:lnTo>
                <a:lnTo>
                  <a:pt x="219724" y="234949"/>
                </a:lnTo>
                <a:lnTo>
                  <a:pt x="230229" y="234949"/>
                </a:lnTo>
                <a:lnTo>
                  <a:pt x="228115" y="233679"/>
                </a:lnTo>
                <a:lnTo>
                  <a:pt x="230229" y="232409"/>
                </a:lnTo>
                <a:lnTo>
                  <a:pt x="219724" y="232409"/>
                </a:lnTo>
                <a:lnTo>
                  <a:pt x="217742" y="231139"/>
                </a:lnTo>
                <a:lnTo>
                  <a:pt x="215562" y="228599"/>
                </a:lnTo>
                <a:lnTo>
                  <a:pt x="214175" y="227329"/>
                </a:lnTo>
                <a:lnTo>
                  <a:pt x="212655" y="226059"/>
                </a:lnTo>
                <a:close/>
              </a:path>
              <a:path w="607695" h="1044575">
                <a:moveTo>
                  <a:pt x="230229" y="234949"/>
                </a:moveTo>
                <a:lnTo>
                  <a:pt x="227718" y="234949"/>
                </a:lnTo>
                <a:lnTo>
                  <a:pt x="229767" y="236219"/>
                </a:lnTo>
                <a:lnTo>
                  <a:pt x="231815" y="238759"/>
                </a:lnTo>
                <a:lnTo>
                  <a:pt x="233268" y="240029"/>
                </a:lnTo>
                <a:lnTo>
                  <a:pt x="234788" y="242569"/>
                </a:lnTo>
                <a:lnTo>
                  <a:pt x="237232" y="242569"/>
                </a:lnTo>
                <a:lnTo>
                  <a:pt x="235184" y="240029"/>
                </a:lnTo>
                <a:lnTo>
                  <a:pt x="231682" y="236219"/>
                </a:lnTo>
                <a:lnTo>
                  <a:pt x="230229" y="234949"/>
                </a:lnTo>
                <a:close/>
              </a:path>
              <a:path w="607695" h="1044575">
                <a:moveTo>
                  <a:pt x="247737" y="226059"/>
                </a:moveTo>
                <a:lnTo>
                  <a:pt x="245292" y="226059"/>
                </a:lnTo>
                <a:lnTo>
                  <a:pt x="247340" y="227329"/>
                </a:lnTo>
                <a:lnTo>
                  <a:pt x="249454" y="229869"/>
                </a:lnTo>
                <a:lnTo>
                  <a:pt x="250857" y="231152"/>
                </a:lnTo>
                <a:lnTo>
                  <a:pt x="252361" y="232409"/>
                </a:lnTo>
                <a:lnTo>
                  <a:pt x="254409" y="233679"/>
                </a:lnTo>
                <a:lnTo>
                  <a:pt x="252361" y="234949"/>
                </a:lnTo>
                <a:lnTo>
                  <a:pt x="250842" y="236219"/>
                </a:lnTo>
                <a:lnTo>
                  <a:pt x="245292" y="242569"/>
                </a:lnTo>
                <a:lnTo>
                  <a:pt x="247737" y="242569"/>
                </a:lnTo>
                <a:lnTo>
                  <a:pt x="249256" y="240029"/>
                </a:lnTo>
                <a:lnTo>
                  <a:pt x="250644" y="238759"/>
                </a:lnTo>
                <a:lnTo>
                  <a:pt x="252824" y="236219"/>
                </a:lnTo>
                <a:lnTo>
                  <a:pt x="254806" y="234949"/>
                </a:lnTo>
                <a:lnTo>
                  <a:pt x="265178" y="234949"/>
                </a:lnTo>
                <a:lnTo>
                  <a:pt x="263130" y="233679"/>
                </a:lnTo>
                <a:lnTo>
                  <a:pt x="265178" y="232409"/>
                </a:lnTo>
                <a:lnTo>
                  <a:pt x="254806" y="232409"/>
                </a:lnTo>
                <a:lnTo>
                  <a:pt x="252824" y="231139"/>
                </a:lnTo>
                <a:lnTo>
                  <a:pt x="250644" y="228599"/>
                </a:lnTo>
                <a:lnTo>
                  <a:pt x="249256" y="227329"/>
                </a:lnTo>
                <a:lnTo>
                  <a:pt x="247737" y="226059"/>
                </a:lnTo>
                <a:close/>
              </a:path>
              <a:path w="607695" h="1044575">
                <a:moveTo>
                  <a:pt x="265178" y="234949"/>
                </a:moveTo>
                <a:lnTo>
                  <a:pt x="262800" y="234949"/>
                </a:lnTo>
                <a:lnTo>
                  <a:pt x="266896" y="238759"/>
                </a:lnTo>
                <a:lnTo>
                  <a:pt x="268350" y="240029"/>
                </a:lnTo>
                <a:lnTo>
                  <a:pt x="269869" y="242569"/>
                </a:lnTo>
                <a:lnTo>
                  <a:pt x="272247" y="242569"/>
                </a:lnTo>
                <a:lnTo>
                  <a:pt x="270265" y="240029"/>
                </a:lnTo>
                <a:lnTo>
                  <a:pt x="268085" y="237489"/>
                </a:lnTo>
                <a:lnTo>
                  <a:pt x="266698" y="236219"/>
                </a:lnTo>
                <a:lnTo>
                  <a:pt x="265178" y="234949"/>
                </a:lnTo>
                <a:close/>
              </a:path>
              <a:path w="607695" h="1044575">
                <a:moveTo>
                  <a:pt x="282818" y="226059"/>
                </a:moveTo>
                <a:lnTo>
                  <a:pt x="280374" y="226059"/>
                </a:lnTo>
                <a:lnTo>
                  <a:pt x="287377" y="232409"/>
                </a:lnTo>
                <a:lnTo>
                  <a:pt x="289491" y="233679"/>
                </a:lnTo>
                <a:lnTo>
                  <a:pt x="287377" y="234949"/>
                </a:lnTo>
                <a:lnTo>
                  <a:pt x="280374" y="242569"/>
                </a:lnTo>
                <a:lnTo>
                  <a:pt x="282818" y="242569"/>
                </a:lnTo>
                <a:lnTo>
                  <a:pt x="284338" y="240029"/>
                </a:lnTo>
                <a:lnTo>
                  <a:pt x="285725" y="238759"/>
                </a:lnTo>
                <a:lnTo>
                  <a:pt x="287905" y="236219"/>
                </a:lnTo>
                <a:lnTo>
                  <a:pt x="289887" y="234949"/>
                </a:lnTo>
                <a:lnTo>
                  <a:pt x="293851" y="234949"/>
                </a:lnTo>
                <a:lnTo>
                  <a:pt x="293851" y="232409"/>
                </a:lnTo>
                <a:lnTo>
                  <a:pt x="289887" y="232409"/>
                </a:lnTo>
                <a:lnTo>
                  <a:pt x="287905" y="231139"/>
                </a:lnTo>
                <a:lnTo>
                  <a:pt x="285725" y="228599"/>
                </a:lnTo>
                <a:lnTo>
                  <a:pt x="282818" y="226059"/>
                </a:lnTo>
                <a:close/>
              </a:path>
              <a:path w="607695" h="1044575">
                <a:moveTo>
                  <a:pt x="300392" y="217169"/>
                </a:moveTo>
                <a:lnTo>
                  <a:pt x="297881" y="217169"/>
                </a:lnTo>
                <a:lnTo>
                  <a:pt x="299863" y="218439"/>
                </a:lnTo>
                <a:lnTo>
                  <a:pt x="301978" y="220979"/>
                </a:lnTo>
                <a:lnTo>
                  <a:pt x="303431" y="222249"/>
                </a:lnTo>
                <a:lnTo>
                  <a:pt x="304951" y="223519"/>
                </a:lnTo>
                <a:lnTo>
                  <a:pt x="306999" y="224789"/>
                </a:lnTo>
                <a:lnTo>
                  <a:pt x="304951" y="226059"/>
                </a:lnTo>
                <a:lnTo>
                  <a:pt x="301978" y="228599"/>
                </a:lnTo>
                <a:lnTo>
                  <a:pt x="299844" y="231152"/>
                </a:lnTo>
                <a:lnTo>
                  <a:pt x="297881" y="232409"/>
                </a:lnTo>
                <a:lnTo>
                  <a:pt x="293851" y="232409"/>
                </a:lnTo>
                <a:lnTo>
                  <a:pt x="293851" y="234949"/>
                </a:lnTo>
                <a:lnTo>
                  <a:pt x="297881" y="234949"/>
                </a:lnTo>
                <a:lnTo>
                  <a:pt x="299863" y="236219"/>
                </a:lnTo>
                <a:lnTo>
                  <a:pt x="301978" y="238759"/>
                </a:lnTo>
                <a:lnTo>
                  <a:pt x="304951" y="242569"/>
                </a:lnTo>
                <a:lnTo>
                  <a:pt x="307461" y="242569"/>
                </a:lnTo>
                <a:lnTo>
                  <a:pt x="301911" y="236219"/>
                </a:lnTo>
                <a:lnTo>
                  <a:pt x="300392" y="234949"/>
                </a:lnTo>
                <a:lnTo>
                  <a:pt x="298344" y="233679"/>
                </a:lnTo>
                <a:lnTo>
                  <a:pt x="300392" y="232409"/>
                </a:lnTo>
                <a:lnTo>
                  <a:pt x="301911" y="231139"/>
                </a:lnTo>
                <a:lnTo>
                  <a:pt x="303365" y="229869"/>
                </a:lnTo>
                <a:lnTo>
                  <a:pt x="305347" y="227329"/>
                </a:lnTo>
                <a:lnTo>
                  <a:pt x="307329" y="226059"/>
                </a:lnTo>
                <a:lnTo>
                  <a:pt x="317834" y="226059"/>
                </a:lnTo>
                <a:lnTo>
                  <a:pt x="315719" y="224789"/>
                </a:lnTo>
                <a:lnTo>
                  <a:pt x="317834" y="223519"/>
                </a:lnTo>
                <a:lnTo>
                  <a:pt x="307395" y="223519"/>
                </a:lnTo>
                <a:lnTo>
                  <a:pt x="305413" y="222249"/>
                </a:lnTo>
                <a:lnTo>
                  <a:pt x="303299" y="219709"/>
                </a:lnTo>
                <a:lnTo>
                  <a:pt x="300392" y="217169"/>
                </a:lnTo>
                <a:close/>
              </a:path>
              <a:path w="607695" h="1044575">
                <a:moveTo>
                  <a:pt x="317834" y="226059"/>
                </a:moveTo>
                <a:lnTo>
                  <a:pt x="315455" y="226059"/>
                </a:lnTo>
                <a:lnTo>
                  <a:pt x="317437" y="227329"/>
                </a:lnTo>
                <a:lnTo>
                  <a:pt x="319617" y="229869"/>
                </a:lnTo>
                <a:lnTo>
                  <a:pt x="321020" y="231152"/>
                </a:lnTo>
                <a:lnTo>
                  <a:pt x="322524" y="232409"/>
                </a:lnTo>
                <a:lnTo>
                  <a:pt x="324572" y="233679"/>
                </a:lnTo>
                <a:lnTo>
                  <a:pt x="322524" y="234949"/>
                </a:lnTo>
                <a:lnTo>
                  <a:pt x="321005" y="236219"/>
                </a:lnTo>
                <a:lnTo>
                  <a:pt x="319617" y="237489"/>
                </a:lnTo>
                <a:lnTo>
                  <a:pt x="317437" y="240029"/>
                </a:lnTo>
                <a:lnTo>
                  <a:pt x="315455" y="242569"/>
                </a:lnTo>
                <a:lnTo>
                  <a:pt x="317834" y="242569"/>
                </a:lnTo>
                <a:lnTo>
                  <a:pt x="319287" y="240029"/>
                </a:lnTo>
                <a:lnTo>
                  <a:pt x="324837" y="234949"/>
                </a:lnTo>
                <a:lnTo>
                  <a:pt x="335341" y="234949"/>
                </a:lnTo>
                <a:lnTo>
                  <a:pt x="333293" y="233679"/>
                </a:lnTo>
                <a:lnTo>
                  <a:pt x="335341" y="232409"/>
                </a:lnTo>
                <a:lnTo>
                  <a:pt x="324903" y="232409"/>
                </a:lnTo>
                <a:lnTo>
                  <a:pt x="322921" y="231139"/>
                </a:lnTo>
                <a:lnTo>
                  <a:pt x="320807" y="228599"/>
                </a:lnTo>
                <a:lnTo>
                  <a:pt x="317834" y="226059"/>
                </a:lnTo>
                <a:close/>
              </a:path>
              <a:path w="607695" h="1044575">
                <a:moveTo>
                  <a:pt x="335341" y="234949"/>
                </a:moveTo>
                <a:lnTo>
                  <a:pt x="332897" y="234949"/>
                </a:lnTo>
                <a:lnTo>
                  <a:pt x="334879" y="236219"/>
                </a:lnTo>
                <a:lnTo>
                  <a:pt x="337059" y="238759"/>
                </a:lnTo>
                <a:lnTo>
                  <a:pt x="338446" y="240029"/>
                </a:lnTo>
                <a:lnTo>
                  <a:pt x="339966" y="242569"/>
                </a:lnTo>
                <a:lnTo>
                  <a:pt x="342410" y="242569"/>
                </a:lnTo>
                <a:lnTo>
                  <a:pt x="336861" y="236219"/>
                </a:lnTo>
                <a:lnTo>
                  <a:pt x="335341" y="234949"/>
                </a:lnTo>
                <a:close/>
              </a:path>
              <a:path w="607695" h="1044575">
                <a:moveTo>
                  <a:pt x="352915" y="226059"/>
                </a:moveTo>
                <a:lnTo>
                  <a:pt x="350471" y="226059"/>
                </a:lnTo>
                <a:lnTo>
                  <a:pt x="352519" y="227329"/>
                </a:lnTo>
                <a:lnTo>
                  <a:pt x="356035" y="231152"/>
                </a:lnTo>
                <a:lnTo>
                  <a:pt x="357474" y="232409"/>
                </a:lnTo>
                <a:lnTo>
                  <a:pt x="359588" y="233679"/>
                </a:lnTo>
                <a:lnTo>
                  <a:pt x="357474" y="234949"/>
                </a:lnTo>
                <a:lnTo>
                  <a:pt x="356020" y="236219"/>
                </a:lnTo>
                <a:lnTo>
                  <a:pt x="354501" y="237489"/>
                </a:lnTo>
                <a:lnTo>
                  <a:pt x="352387" y="240029"/>
                </a:lnTo>
                <a:lnTo>
                  <a:pt x="350405" y="242569"/>
                </a:lnTo>
                <a:lnTo>
                  <a:pt x="352915" y="242569"/>
                </a:lnTo>
                <a:lnTo>
                  <a:pt x="354369" y="240029"/>
                </a:lnTo>
                <a:lnTo>
                  <a:pt x="359918" y="234949"/>
                </a:lnTo>
                <a:lnTo>
                  <a:pt x="370489" y="234949"/>
                </a:lnTo>
                <a:lnTo>
                  <a:pt x="368375" y="233679"/>
                </a:lnTo>
                <a:lnTo>
                  <a:pt x="370489" y="232409"/>
                </a:lnTo>
                <a:lnTo>
                  <a:pt x="359918" y="232409"/>
                </a:lnTo>
                <a:lnTo>
                  <a:pt x="357936" y="231139"/>
                </a:lnTo>
                <a:lnTo>
                  <a:pt x="355822" y="228599"/>
                </a:lnTo>
                <a:lnTo>
                  <a:pt x="352915" y="226059"/>
                </a:lnTo>
                <a:close/>
              </a:path>
              <a:path w="607695" h="1044575">
                <a:moveTo>
                  <a:pt x="370489" y="234949"/>
                </a:moveTo>
                <a:lnTo>
                  <a:pt x="367978" y="234949"/>
                </a:lnTo>
                <a:lnTo>
                  <a:pt x="372074" y="238759"/>
                </a:lnTo>
                <a:lnTo>
                  <a:pt x="374981" y="242569"/>
                </a:lnTo>
                <a:lnTo>
                  <a:pt x="377492" y="242569"/>
                </a:lnTo>
                <a:lnTo>
                  <a:pt x="370489" y="234949"/>
                </a:lnTo>
                <a:close/>
              </a:path>
              <a:path w="607695" h="1044575">
                <a:moveTo>
                  <a:pt x="387997" y="226059"/>
                </a:moveTo>
                <a:lnTo>
                  <a:pt x="385552" y="226059"/>
                </a:lnTo>
                <a:lnTo>
                  <a:pt x="387600" y="227329"/>
                </a:lnTo>
                <a:lnTo>
                  <a:pt x="391116" y="231152"/>
                </a:lnTo>
                <a:lnTo>
                  <a:pt x="392555" y="232409"/>
                </a:lnTo>
                <a:lnTo>
                  <a:pt x="394669" y="233680"/>
                </a:lnTo>
                <a:lnTo>
                  <a:pt x="392555" y="234949"/>
                </a:lnTo>
                <a:lnTo>
                  <a:pt x="391102" y="236219"/>
                </a:lnTo>
                <a:lnTo>
                  <a:pt x="389582" y="237489"/>
                </a:lnTo>
                <a:lnTo>
                  <a:pt x="387468" y="240029"/>
                </a:lnTo>
                <a:lnTo>
                  <a:pt x="385486" y="242569"/>
                </a:lnTo>
                <a:lnTo>
                  <a:pt x="387997" y="242569"/>
                </a:lnTo>
                <a:lnTo>
                  <a:pt x="389450" y="240029"/>
                </a:lnTo>
                <a:lnTo>
                  <a:pt x="395000" y="234950"/>
                </a:lnTo>
                <a:lnTo>
                  <a:pt x="405504" y="234950"/>
                </a:lnTo>
                <a:lnTo>
                  <a:pt x="403390" y="233680"/>
                </a:lnTo>
                <a:lnTo>
                  <a:pt x="405438" y="232410"/>
                </a:lnTo>
                <a:lnTo>
                  <a:pt x="395000" y="232410"/>
                </a:lnTo>
                <a:lnTo>
                  <a:pt x="393018" y="231139"/>
                </a:lnTo>
                <a:lnTo>
                  <a:pt x="390903" y="228599"/>
                </a:lnTo>
                <a:lnTo>
                  <a:pt x="387997" y="226059"/>
                </a:lnTo>
                <a:close/>
              </a:path>
              <a:path w="607695" h="1044575">
                <a:moveTo>
                  <a:pt x="405504" y="234950"/>
                </a:moveTo>
                <a:lnTo>
                  <a:pt x="403060" y="234950"/>
                </a:lnTo>
                <a:lnTo>
                  <a:pt x="407156" y="238760"/>
                </a:lnTo>
                <a:lnTo>
                  <a:pt x="410063" y="242570"/>
                </a:lnTo>
                <a:lnTo>
                  <a:pt x="412507" y="242570"/>
                </a:lnTo>
                <a:lnTo>
                  <a:pt x="408411" y="237490"/>
                </a:lnTo>
                <a:lnTo>
                  <a:pt x="405504" y="234950"/>
                </a:lnTo>
                <a:close/>
              </a:path>
              <a:path w="607695" h="1044575">
                <a:moveTo>
                  <a:pt x="423012" y="226060"/>
                </a:moveTo>
                <a:lnTo>
                  <a:pt x="420567" y="226060"/>
                </a:lnTo>
                <a:lnTo>
                  <a:pt x="422616" y="227330"/>
                </a:lnTo>
                <a:lnTo>
                  <a:pt x="426132" y="231152"/>
                </a:lnTo>
                <a:lnTo>
                  <a:pt x="427637" y="232410"/>
                </a:lnTo>
                <a:lnTo>
                  <a:pt x="429685" y="233680"/>
                </a:lnTo>
                <a:lnTo>
                  <a:pt x="427637" y="234950"/>
                </a:lnTo>
                <a:lnTo>
                  <a:pt x="426117" y="236220"/>
                </a:lnTo>
                <a:lnTo>
                  <a:pt x="424664" y="237490"/>
                </a:lnTo>
                <a:lnTo>
                  <a:pt x="422483" y="240030"/>
                </a:lnTo>
                <a:lnTo>
                  <a:pt x="420501" y="242570"/>
                </a:lnTo>
                <a:lnTo>
                  <a:pt x="423012" y="242570"/>
                </a:lnTo>
                <a:lnTo>
                  <a:pt x="424465" y="240030"/>
                </a:lnTo>
                <a:lnTo>
                  <a:pt x="430015" y="234950"/>
                </a:lnTo>
                <a:lnTo>
                  <a:pt x="440520" y="234950"/>
                </a:lnTo>
                <a:lnTo>
                  <a:pt x="438472" y="233680"/>
                </a:lnTo>
                <a:lnTo>
                  <a:pt x="440520" y="232410"/>
                </a:lnTo>
                <a:lnTo>
                  <a:pt x="430015" y="232410"/>
                </a:lnTo>
                <a:lnTo>
                  <a:pt x="428033" y="231140"/>
                </a:lnTo>
                <a:lnTo>
                  <a:pt x="425919" y="228600"/>
                </a:lnTo>
                <a:lnTo>
                  <a:pt x="423012" y="226060"/>
                </a:lnTo>
                <a:close/>
              </a:path>
              <a:path w="607695" h="1044575">
                <a:moveTo>
                  <a:pt x="440520" y="234950"/>
                </a:moveTo>
                <a:lnTo>
                  <a:pt x="438075" y="234950"/>
                </a:lnTo>
                <a:lnTo>
                  <a:pt x="442171" y="238760"/>
                </a:lnTo>
                <a:lnTo>
                  <a:pt x="445078" y="242570"/>
                </a:lnTo>
                <a:lnTo>
                  <a:pt x="447589" y="242570"/>
                </a:lnTo>
                <a:lnTo>
                  <a:pt x="443493" y="237490"/>
                </a:lnTo>
                <a:lnTo>
                  <a:pt x="440520" y="234950"/>
                </a:lnTo>
                <a:close/>
              </a:path>
              <a:path w="607695" h="1044575">
                <a:moveTo>
                  <a:pt x="458093" y="226060"/>
                </a:moveTo>
                <a:lnTo>
                  <a:pt x="455649" y="226060"/>
                </a:lnTo>
                <a:lnTo>
                  <a:pt x="457697" y="227330"/>
                </a:lnTo>
                <a:lnTo>
                  <a:pt x="461213" y="231152"/>
                </a:lnTo>
                <a:lnTo>
                  <a:pt x="462652" y="232410"/>
                </a:lnTo>
                <a:lnTo>
                  <a:pt x="464766" y="233680"/>
                </a:lnTo>
                <a:lnTo>
                  <a:pt x="462718" y="234950"/>
                </a:lnTo>
                <a:lnTo>
                  <a:pt x="461199" y="236220"/>
                </a:lnTo>
                <a:lnTo>
                  <a:pt x="459745" y="237490"/>
                </a:lnTo>
                <a:lnTo>
                  <a:pt x="457565" y="240030"/>
                </a:lnTo>
                <a:lnTo>
                  <a:pt x="455583" y="242570"/>
                </a:lnTo>
                <a:lnTo>
                  <a:pt x="458093" y="242570"/>
                </a:lnTo>
                <a:lnTo>
                  <a:pt x="459547" y="240030"/>
                </a:lnTo>
                <a:lnTo>
                  <a:pt x="465096" y="234950"/>
                </a:lnTo>
                <a:lnTo>
                  <a:pt x="475601" y="234950"/>
                </a:lnTo>
                <a:lnTo>
                  <a:pt x="473487" y="233680"/>
                </a:lnTo>
                <a:lnTo>
                  <a:pt x="475601" y="232410"/>
                </a:lnTo>
                <a:lnTo>
                  <a:pt x="465096" y="232410"/>
                </a:lnTo>
                <a:lnTo>
                  <a:pt x="463114" y="231140"/>
                </a:lnTo>
                <a:lnTo>
                  <a:pt x="461000" y="228600"/>
                </a:lnTo>
                <a:lnTo>
                  <a:pt x="458093" y="226060"/>
                </a:lnTo>
                <a:close/>
              </a:path>
              <a:path w="607695" h="1044575">
                <a:moveTo>
                  <a:pt x="475601" y="234950"/>
                </a:moveTo>
                <a:lnTo>
                  <a:pt x="473091" y="234950"/>
                </a:lnTo>
                <a:lnTo>
                  <a:pt x="475139" y="236220"/>
                </a:lnTo>
                <a:lnTo>
                  <a:pt x="477253" y="238760"/>
                </a:lnTo>
                <a:lnTo>
                  <a:pt x="480160" y="242570"/>
                </a:lnTo>
                <a:lnTo>
                  <a:pt x="482604" y="242570"/>
                </a:lnTo>
                <a:lnTo>
                  <a:pt x="478508" y="237490"/>
                </a:lnTo>
                <a:lnTo>
                  <a:pt x="475601" y="234950"/>
                </a:lnTo>
                <a:close/>
              </a:path>
              <a:path w="607695" h="1044575">
                <a:moveTo>
                  <a:pt x="493109" y="226060"/>
                </a:moveTo>
                <a:lnTo>
                  <a:pt x="490664" y="226060"/>
                </a:lnTo>
                <a:lnTo>
                  <a:pt x="492712" y="227330"/>
                </a:lnTo>
                <a:lnTo>
                  <a:pt x="494827" y="229870"/>
                </a:lnTo>
                <a:lnTo>
                  <a:pt x="496228" y="231152"/>
                </a:lnTo>
                <a:lnTo>
                  <a:pt x="497667" y="232410"/>
                </a:lnTo>
                <a:lnTo>
                  <a:pt x="499782" y="233680"/>
                </a:lnTo>
                <a:lnTo>
                  <a:pt x="497667" y="234950"/>
                </a:lnTo>
                <a:lnTo>
                  <a:pt x="492646" y="240030"/>
                </a:lnTo>
                <a:lnTo>
                  <a:pt x="490664" y="242570"/>
                </a:lnTo>
                <a:lnTo>
                  <a:pt x="493109" y="242570"/>
                </a:lnTo>
                <a:lnTo>
                  <a:pt x="494628" y="240030"/>
                </a:lnTo>
                <a:lnTo>
                  <a:pt x="496016" y="238760"/>
                </a:lnTo>
                <a:lnTo>
                  <a:pt x="498196" y="236220"/>
                </a:lnTo>
                <a:lnTo>
                  <a:pt x="500178" y="234950"/>
                </a:lnTo>
                <a:lnTo>
                  <a:pt x="506818" y="234950"/>
                </a:lnTo>
                <a:lnTo>
                  <a:pt x="504143" y="232410"/>
                </a:lnTo>
                <a:lnTo>
                  <a:pt x="500178" y="232410"/>
                </a:lnTo>
                <a:lnTo>
                  <a:pt x="498196" y="231140"/>
                </a:lnTo>
                <a:lnTo>
                  <a:pt x="496016" y="228600"/>
                </a:lnTo>
                <a:lnTo>
                  <a:pt x="494628" y="227330"/>
                </a:lnTo>
                <a:lnTo>
                  <a:pt x="493109" y="226060"/>
                </a:lnTo>
                <a:close/>
              </a:path>
              <a:path w="607695" h="1044575">
                <a:moveTo>
                  <a:pt x="112904" y="231152"/>
                </a:moveTo>
                <a:lnTo>
                  <a:pt x="102636" y="238759"/>
                </a:lnTo>
                <a:lnTo>
                  <a:pt x="111472" y="232409"/>
                </a:lnTo>
                <a:lnTo>
                  <a:pt x="114546" y="232409"/>
                </a:lnTo>
                <a:lnTo>
                  <a:pt x="112904" y="231152"/>
                </a:lnTo>
                <a:close/>
              </a:path>
              <a:path w="607695" h="1044575">
                <a:moveTo>
                  <a:pt x="506882" y="234950"/>
                </a:moveTo>
                <a:lnTo>
                  <a:pt x="509493" y="237490"/>
                </a:lnTo>
                <a:lnTo>
                  <a:pt x="506882" y="234950"/>
                </a:lnTo>
                <a:close/>
              </a:path>
              <a:path w="607695" h="1044575">
                <a:moveTo>
                  <a:pt x="160066" y="217169"/>
                </a:moveTo>
                <a:lnTo>
                  <a:pt x="157622" y="217169"/>
                </a:lnTo>
                <a:lnTo>
                  <a:pt x="161784" y="220979"/>
                </a:lnTo>
                <a:lnTo>
                  <a:pt x="164691" y="223519"/>
                </a:lnTo>
                <a:lnTo>
                  <a:pt x="166805" y="224789"/>
                </a:lnTo>
                <a:lnTo>
                  <a:pt x="164757" y="226059"/>
                </a:lnTo>
                <a:lnTo>
                  <a:pt x="163237" y="227329"/>
                </a:lnTo>
                <a:lnTo>
                  <a:pt x="161850" y="228599"/>
                </a:lnTo>
                <a:lnTo>
                  <a:pt x="159650" y="231152"/>
                </a:lnTo>
                <a:lnTo>
                  <a:pt x="157688" y="232409"/>
                </a:lnTo>
                <a:lnTo>
                  <a:pt x="160066" y="232409"/>
                </a:lnTo>
                <a:lnTo>
                  <a:pt x="165153" y="227329"/>
                </a:lnTo>
                <a:lnTo>
                  <a:pt x="167201" y="226059"/>
                </a:lnTo>
                <a:lnTo>
                  <a:pt x="177640" y="226059"/>
                </a:lnTo>
                <a:lnTo>
                  <a:pt x="175526" y="224789"/>
                </a:lnTo>
                <a:lnTo>
                  <a:pt x="177574" y="223519"/>
                </a:lnTo>
                <a:lnTo>
                  <a:pt x="167135" y="223519"/>
                </a:lnTo>
                <a:lnTo>
                  <a:pt x="165087" y="222249"/>
                </a:lnTo>
                <a:lnTo>
                  <a:pt x="163039" y="219709"/>
                </a:lnTo>
                <a:lnTo>
                  <a:pt x="161586" y="218439"/>
                </a:lnTo>
                <a:lnTo>
                  <a:pt x="160066" y="217169"/>
                </a:lnTo>
                <a:close/>
              </a:path>
              <a:path w="607695" h="1044575">
                <a:moveTo>
                  <a:pt x="195147" y="217169"/>
                </a:moveTo>
                <a:lnTo>
                  <a:pt x="192703" y="217169"/>
                </a:lnTo>
                <a:lnTo>
                  <a:pt x="194685" y="218439"/>
                </a:lnTo>
                <a:lnTo>
                  <a:pt x="196799" y="220979"/>
                </a:lnTo>
                <a:lnTo>
                  <a:pt x="199706" y="223519"/>
                </a:lnTo>
                <a:lnTo>
                  <a:pt x="201886" y="224789"/>
                </a:lnTo>
                <a:lnTo>
                  <a:pt x="199772" y="226059"/>
                </a:lnTo>
                <a:lnTo>
                  <a:pt x="196865" y="228599"/>
                </a:lnTo>
                <a:lnTo>
                  <a:pt x="194731" y="231152"/>
                </a:lnTo>
                <a:lnTo>
                  <a:pt x="192769" y="232409"/>
                </a:lnTo>
                <a:lnTo>
                  <a:pt x="195148" y="232409"/>
                </a:lnTo>
                <a:lnTo>
                  <a:pt x="196601" y="231139"/>
                </a:lnTo>
                <a:lnTo>
                  <a:pt x="198121" y="229869"/>
                </a:lnTo>
                <a:lnTo>
                  <a:pt x="202217" y="226059"/>
                </a:lnTo>
                <a:lnTo>
                  <a:pt x="212655" y="226059"/>
                </a:lnTo>
                <a:lnTo>
                  <a:pt x="210541" y="224789"/>
                </a:lnTo>
                <a:lnTo>
                  <a:pt x="212589" y="223519"/>
                </a:lnTo>
                <a:lnTo>
                  <a:pt x="202151" y="223519"/>
                </a:lnTo>
                <a:lnTo>
                  <a:pt x="200169" y="222249"/>
                </a:lnTo>
                <a:lnTo>
                  <a:pt x="198054" y="219709"/>
                </a:lnTo>
                <a:lnTo>
                  <a:pt x="195147" y="217169"/>
                </a:lnTo>
                <a:close/>
              </a:path>
              <a:path w="607695" h="1044575">
                <a:moveTo>
                  <a:pt x="230229" y="217169"/>
                </a:moveTo>
                <a:lnTo>
                  <a:pt x="227718" y="217169"/>
                </a:lnTo>
                <a:lnTo>
                  <a:pt x="229767" y="218439"/>
                </a:lnTo>
                <a:lnTo>
                  <a:pt x="231815" y="220979"/>
                </a:lnTo>
                <a:lnTo>
                  <a:pt x="233268" y="222249"/>
                </a:lnTo>
                <a:lnTo>
                  <a:pt x="234788" y="223519"/>
                </a:lnTo>
                <a:lnTo>
                  <a:pt x="236902" y="224789"/>
                </a:lnTo>
                <a:lnTo>
                  <a:pt x="234788" y="226059"/>
                </a:lnTo>
                <a:lnTo>
                  <a:pt x="231881" y="228599"/>
                </a:lnTo>
                <a:lnTo>
                  <a:pt x="229747" y="231152"/>
                </a:lnTo>
                <a:lnTo>
                  <a:pt x="227785" y="232409"/>
                </a:lnTo>
                <a:lnTo>
                  <a:pt x="230229" y="232409"/>
                </a:lnTo>
                <a:lnTo>
                  <a:pt x="235250" y="227329"/>
                </a:lnTo>
                <a:lnTo>
                  <a:pt x="237298" y="226059"/>
                </a:lnTo>
                <a:lnTo>
                  <a:pt x="247737" y="226059"/>
                </a:lnTo>
                <a:lnTo>
                  <a:pt x="245623" y="224789"/>
                </a:lnTo>
                <a:lnTo>
                  <a:pt x="247671" y="223519"/>
                </a:lnTo>
                <a:lnTo>
                  <a:pt x="237298" y="223519"/>
                </a:lnTo>
                <a:lnTo>
                  <a:pt x="235250" y="222249"/>
                </a:lnTo>
                <a:lnTo>
                  <a:pt x="233202" y="219709"/>
                </a:lnTo>
                <a:lnTo>
                  <a:pt x="230229" y="217169"/>
                </a:lnTo>
                <a:close/>
              </a:path>
              <a:path w="607695" h="1044575">
                <a:moveTo>
                  <a:pt x="265244" y="217169"/>
                </a:moveTo>
                <a:lnTo>
                  <a:pt x="262800" y="217169"/>
                </a:lnTo>
                <a:lnTo>
                  <a:pt x="264782" y="218439"/>
                </a:lnTo>
                <a:lnTo>
                  <a:pt x="266896" y="220979"/>
                </a:lnTo>
                <a:lnTo>
                  <a:pt x="268350" y="222249"/>
                </a:lnTo>
                <a:lnTo>
                  <a:pt x="269869" y="223519"/>
                </a:lnTo>
                <a:lnTo>
                  <a:pt x="271983" y="224789"/>
                </a:lnTo>
                <a:lnTo>
                  <a:pt x="269869" y="226059"/>
                </a:lnTo>
                <a:lnTo>
                  <a:pt x="266962" y="228599"/>
                </a:lnTo>
                <a:lnTo>
                  <a:pt x="264828" y="231152"/>
                </a:lnTo>
                <a:lnTo>
                  <a:pt x="262866" y="232409"/>
                </a:lnTo>
                <a:lnTo>
                  <a:pt x="265178" y="232409"/>
                </a:lnTo>
                <a:lnTo>
                  <a:pt x="266698" y="231139"/>
                </a:lnTo>
                <a:lnTo>
                  <a:pt x="268085" y="229869"/>
                </a:lnTo>
                <a:lnTo>
                  <a:pt x="270332" y="227329"/>
                </a:lnTo>
                <a:lnTo>
                  <a:pt x="272314" y="226059"/>
                </a:lnTo>
                <a:lnTo>
                  <a:pt x="282818" y="226059"/>
                </a:lnTo>
                <a:lnTo>
                  <a:pt x="280770" y="224789"/>
                </a:lnTo>
                <a:lnTo>
                  <a:pt x="282818" y="223519"/>
                </a:lnTo>
                <a:lnTo>
                  <a:pt x="272314" y="223519"/>
                </a:lnTo>
                <a:lnTo>
                  <a:pt x="268151" y="219709"/>
                </a:lnTo>
                <a:lnTo>
                  <a:pt x="265244" y="217169"/>
                </a:lnTo>
                <a:close/>
              </a:path>
              <a:path w="607695" h="1044575">
                <a:moveTo>
                  <a:pt x="335341" y="217169"/>
                </a:moveTo>
                <a:lnTo>
                  <a:pt x="332897" y="217169"/>
                </a:lnTo>
                <a:lnTo>
                  <a:pt x="334879" y="218439"/>
                </a:lnTo>
                <a:lnTo>
                  <a:pt x="337059" y="220979"/>
                </a:lnTo>
                <a:lnTo>
                  <a:pt x="339966" y="223519"/>
                </a:lnTo>
                <a:lnTo>
                  <a:pt x="342080" y="224789"/>
                </a:lnTo>
                <a:lnTo>
                  <a:pt x="340032" y="226059"/>
                </a:lnTo>
                <a:lnTo>
                  <a:pt x="337059" y="228599"/>
                </a:lnTo>
                <a:lnTo>
                  <a:pt x="334925" y="231152"/>
                </a:lnTo>
                <a:lnTo>
                  <a:pt x="332963" y="232409"/>
                </a:lnTo>
                <a:lnTo>
                  <a:pt x="335341" y="232409"/>
                </a:lnTo>
                <a:lnTo>
                  <a:pt x="336861" y="231139"/>
                </a:lnTo>
                <a:lnTo>
                  <a:pt x="338314" y="229869"/>
                </a:lnTo>
                <a:lnTo>
                  <a:pt x="340428" y="227329"/>
                </a:lnTo>
                <a:lnTo>
                  <a:pt x="342410" y="226059"/>
                </a:lnTo>
                <a:lnTo>
                  <a:pt x="352915" y="226059"/>
                </a:lnTo>
                <a:lnTo>
                  <a:pt x="350735" y="224789"/>
                </a:lnTo>
                <a:lnTo>
                  <a:pt x="352849" y="223519"/>
                </a:lnTo>
                <a:lnTo>
                  <a:pt x="342410" y="223519"/>
                </a:lnTo>
                <a:lnTo>
                  <a:pt x="335341" y="217169"/>
                </a:lnTo>
                <a:close/>
              </a:path>
              <a:path w="607695" h="1044575">
                <a:moveTo>
                  <a:pt x="370423" y="217169"/>
                </a:moveTo>
                <a:lnTo>
                  <a:pt x="367978" y="217169"/>
                </a:lnTo>
                <a:lnTo>
                  <a:pt x="369960" y="218439"/>
                </a:lnTo>
                <a:lnTo>
                  <a:pt x="372074" y="220979"/>
                </a:lnTo>
                <a:lnTo>
                  <a:pt x="374981" y="223519"/>
                </a:lnTo>
                <a:lnTo>
                  <a:pt x="377095" y="224789"/>
                </a:lnTo>
                <a:lnTo>
                  <a:pt x="375047" y="226059"/>
                </a:lnTo>
                <a:lnTo>
                  <a:pt x="373528" y="227329"/>
                </a:lnTo>
                <a:lnTo>
                  <a:pt x="372140" y="228599"/>
                </a:lnTo>
                <a:lnTo>
                  <a:pt x="369941" y="231152"/>
                </a:lnTo>
                <a:lnTo>
                  <a:pt x="367978" y="232409"/>
                </a:lnTo>
                <a:lnTo>
                  <a:pt x="370489" y="232409"/>
                </a:lnTo>
                <a:lnTo>
                  <a:pt x="371942" y="231139"/>
                </a:lnTo>
                <a:lnTo>
                  <a:pt x="377492" y="226059"/>
                </a:lnTo>
                <a:lnTo>
                  <a:pt x="387997" y="226059"/>
                </a:lnTo>
                <a:lnTo>
                  <a:pt x="385816" y="224789"/>
                </a:lnTo>
                <a:lnTo>
                  <a:pt x="387930" y="223519"/>
                </a:lnTo>
                <a:lnTo>
                  <a:pt x="377492" y="223519"/>
                </a:lnTo>
                <a:lnTo>
                  <a:pt x="375510" y="222249"/>
                </a:lnTo>
                <a:lnTo>
                  <a:pt x="373330" y="219709"/>
                </a:lnTo>
                <a:lnTo>
                  <a:pt x="371942" y="218439"/>
                </a:lnTo>
                <a:lnTo>
                  <a:pt x="370423" y="217169"/>
                </a:lnTo>
                <a:close/>
              </a:path>
              <a:path w="607695" h="1044575">
                <a:moveTo>
                  <a:pt x="405438" y="217170"/>
                </a:moveTo>
                <a:lnTo>
                  <a:pt x="403060" y="217170"/>
                </a:lnTo>
                <a:lnTo>
                  <a:pt x="405042" y="218440"/>
                </a:lnTo>
                <a:lnTo>
                  <a:pt x="407156" y="220980"/>
                </a:lnTo>
                <a:lnTo>
                  <a:pt x="410063" y="223520"/>
                </a:lnTo>
                <a:lnTo>
                  <a:pt x="412177" y="224790"/>
                </a:lnTo>
                <a:lnTo>
                  <a:pt x="410129" y="226060"/>
                </a:lnTo>
                <a:lnTo>
                  <a:pt x="408609" y="227330"/>
                </a:lnTo>
                <a:lnTo>
                  <a:pt x="407222" y="228600"/>
                </a:lnTo>
                <a:lnTo>
                  <a:pt x="405022" y="231152"/>
                </a:lnTo>
                <a:lnTo>
                  <a:pt x="403060" y="232410"/>
                </a:lnTo>
                <a:lnTo>
                  <a:pt x="405438" y="232410"/>
                </a:lnTo>
                <a:lnTo>
                  <a:pt x="408411" y="229870"/>
                </a:lnTo>
                <a:lnTo>
                  <a:pt x="410591" y="227330"/>
                </a:lnTo>
                <a:lnTo>
                  <a:pt x="412573" y="226060"/>
                </a:lnTo>
                <a:lnTo>
                  <a:pt x="423012" y="226060"/>
                </a:lnTo>
                <a:lnTo>
                  <a:pt x="420898" y="224790"/>
                </a:lnTo>
                <a:lnTo>
                  <a:pt x="422946" y="223520"/>
                </a:lnTo>
                <a:lnTo>
                  <a:pt x="412507" y="223520"/>
                </a:lnTo>
                <a:lnTo>
                  <a:pt x="410459" y="222250"/>
                </a:lnTo>
                <a:lnTo>
                  <a:pt x="408411" y="219710"/>
                </a:lnTo>
                <a:lnTo>
                  <a:pt x="405438" y="217170"/>
                </a:lnTo>
                <a:close/>
              </a:path>
              <a:path w="607695" h="1044575">
                <a:moveTo>
                  <a:pt x="440520" y="217170"/>
                </a:moveTo>
                <a:lnTo>
                  <a:pt x="438075" y="217170"/>
                </a:lnTo>
                <a:lnTo>
                  <a:pt x="440057" y="218440"/>
                </a:lnTo>
                <a:lnTo>
                  <a:pt x="442171" y="220980"/>
                </a:lnTo>
                <a:lnTo>
                  <a:pt x="445078" y="223520"/>
                </a:lnTo>
                <a:lnTo>
                  <a:pt x="447258" y="224790"/>
                </a:lnTo>
                <a:lnTo>
                  <a:pt x="445144" y="226060"/>
                </a:lnTo>
                <a:lnTo>
                  <a:pt x="442237" y="228600"/>
                </a:lnTo>
                <a:lnTo>
                  <a:pt x="440104" y="231152"/>
                </a:lnTo>
                <a:lnTo>
                  <a:pt x="438141" y="232410"/>
                </a:lnTo>
                <a:lnTo>
                  <a:pt x="440520" y="232410"/>
                </a:lnTo>
                <a:lnTo>
                  <a:pt x="447589" y="226060"/>
                </a:lnTo>
                <a:lnTo>
                  <a:pt x="458093" y="226060"/>
                </a:lnTo>
                <a:lnTo>
                  <a:pt x="455979" y="224790"/>
                </a:lnTo>
                <a:lnTo>
                  <a:pt x="458027" y="223520"/>
                </a:lnTo>
                <a:lnTo>
                  <a:pt x="447589" y="223520"/>
                </a:lnTo>
                <a:lnTo>
                  <a:pt x="445541" y="222250"/>
                </a:lnTo>
                <a:lnTo>
                  <a:pt x="443493" y="219710"/>
                </a:lnTo>
                <a:lnTo>
                  <a:pt x="440520" y="217170"/>
                </a:lnTo>
                <a:close/>
              </a:path>
              <a:path w="607695" h="1044575">
                <a:moveTo>
                  <a:pt x="475601" y="217170"/>
                </a:moveTo>
                <a:lnTo>
                  <a:pt x="473091" y="217170"/>
                </a:lnTo>
                <a:lnTo>
                  <a:pt x="477253" y="220980"/>
                </a:lnTo>
                <a:lnTo>
                  <a:pt x="480160" y="223520"/>
                </a:lnTo>
                <a:lnTo>
                  <a:pt x="482340" y="224790"/>
                </a:lnTo>
                <a:lnTo>
                  <a:pt x="480226" y="226060"/>
                </a:lnTo>
                <a:lnTo>
                  <a:pt x="477319" y="228600"/>
                </a:lnTo>
                <a:lnTo>
                  <a:pt x="475185" y="231152"/>
                </a:lnTo>
                <a:lnTo>
                  <a:pt x="473223" y="232410"/>
                </a:lnTo>
                <a:lnTo>
                  <a:pt x="475601" y="232410"/>
                </a:lnTo>
                <a:lnTo>
                  <a:pt x="477055" y="231140"/>
                </a:lnTo>
                <a:lnTo>
                  <a:pt x="478574" y="229870"/>
                </a:lnTo>
                <a:lnTo>
                  <a:pt x="480622" y="227330"/>
                </a:lnTo>
                <a:lnTo>
                  <a:pt x="482670" y="226060"/>
                </a:lnTo>
                <a:lnTo>
                  <a:pt x="493109" y="226060"/>
                </a:lnTo>
                <a:lnTo>
                  <a:pt x="490995" y="224790"/>
                </a:lnTo>
                <a:lnTo>
                  <a:pt x="493043" y="223520"/>
                </a:lnTo>
                <a:lnTo>
                  <a:pt x="482604" y="223520"/>
                </a:lnTo>
                <a:lnTo>
                  <a:pt x="480622" y="222250"/>
                </a:lnTo>
                <a:lnTo>
                  <a:pt x="478508" y="219710"/>
                </a:lnTo>
                <a:lnTo>
                  <a:pt x="475601" y="217170"/>
                </a:lnTo>
                <a:close/>
              </a:path>
              <a:path w="607695" h="1044575">
                <a:moveTo>
                  <a:pt x="497456" y="226060"/>
                </a:moveTo>
                <a:lnTo>
                  <a:pt x="504143" y="232410"/>
                </a:lnTo>
                <a:lnTo>
                  <a:pt x="504809" y="232410"/>
                </a:lnTo>
                <a:lnTo>
                  <a:pt x="497456" y="226060"/>
                </a:lnTo>
                <a:close/>
              </a:path>
              <a:path w="607695" h="1044575">
                <a:moveTo>
                  <a:pt x="126633" y="220979"/>
                </a:moveTo>
                <a:lnTo>
                  <a:pt x="112887" y="231139"/>
                </a:lnTo>
                <a:lnTo>
                  <a:pt x="126633" y="220979"/>
                </a:lnTo>
                <a:close/>
              </a:path>
              <a:path w="607695" h="1044575">
                <a:moveTo>
                  <a:pt x="481456" y="214598"/>
                </a:moveTo>
                <a:lnTo>
                  <a:pt x="491920" y="222250"/>
                </a:lnTo>
                <a:lnTo>
                  <a:pt x="490664" y="223520"/>
                </a:lnTo>
                <a:lnTo>
                  <a:pt x="493302" y="223520"/>
                </a:lnTo>
                <a:lnTo>
                  <a:pt x="497456" y="226060"/>
                </a:lnTo>
                <a:lnTo>
                  <a:pt x="481456" y="214598"/>
                </a:lnTo>
                <a:close/>
              </a:path>
              <a:path w="607695" h="1044575">
                <a:moveTo>
                  <a:pt x="143654" y="208712"/>
                </a:moveTo>
                <a:lnTo>
                  <a:pt x="142061" y="209549"/>
                </a:lnTo>
                <a:lnTo>
                  <a:pt x="141925" y="209650"/>
                </a:lnTo>
                <a:lnTo>
                  <a:pt x="144311" y="212120"/>
                </a:lnTo>
                <a:lnTo>
                  <a:pt x="147183" y="214629"/>
                </a:lnTo>
                <a:lnTo>
                  <a:pt x="149231" y="215899"/>
                </a:lnTo>
                <a:lnTo>
                  <a:pt x="147183" y="217169"/>
                </a:lnTo>
                <a:lnTo>
                  <a:pt x="145663" y="218439"/>
                </a:lnTo>
                <a:lnTo>
                  <a:pt x="144210" y="219709"/>
                </a:lnTo>
                <a:lnTo>
                  <a:pt x="142096" y="222249"/>
                </a:lnTo>
                <a:lnTo>
                  <a:pt x="140114" y="223519"/>
                </a:lnTo>
                <a:lnTo>
                  <a:pt x="142558" y="223519"/>
                </a:lnTo>
                <a:lnTo>
                  <a:pt x="145465" y="220979"/>
                </a:lnTo>
                <a:lnTo>
                  <a:pt x="147579" y="218439"/>
                </a:lnTo>
                <a:lnTo>
                  <a:pt x="149561" y="217169"/>
                </a:lnTo>
                <a:lnTo>
                  <a:pt x="160066" y="217169"/>
                </a:lnTo>
                <a:lnTo>
                  <a:pt x="158084" y="215899"/>
                </a:lnTo>
                <a:lnTo>
                  <a:pt x="160132" y="214629"/>
                </a:lnTo>
                <a:lnTo>
                  <a:pt x="149694" y="214629"/>
                </a:lnTo>
                <a:lnTo>
                  <a:pt x="147645" y="213359"/>
                </a:lnTo>
                <a:lnTo>
                  <a:pt x="144144" y="209549"/>
                </a:lnTo>
                <a:lnTo>
                  <a:pt x="143654" y="208712"/>
                </a:lnTo>
                <a:close/>
              </a:path>
              <a:path w="607695" h="1044575">
                <a:moveTo>
                  <a:pt x="175526" y="207009"/>
                </a:moveTo>
                <a:lnTo>
                  <a:pt x="175195" y="207009"/>
                </a:lnTo>
                <a:lnTo>
                  <a:pt x="179327" y="212120"/>
                </a:lnTo>
                <a:lnTo>
                  <a:pt x="182264" y="214629"/>
                </a:lnTo>
                <a:lnTo>
                  <a:pt x="184246" y="215899"/>
                </a:lnTo>
                <a:lnTo>
                  <a:pt x="182198" y="217169"/>
                </a:lnTo>
                <a:lnTo>
                  <a:pt x="179291" y="219709"/>
                </a:lnTo>
                <a:lnTo>
                  <a:pt x="177111" y="222249"/>
                </a:lnTo>
                <a:lnTo>
                  <a:pt x="175129" y="223519"/>
                </a:lnTo>
                <a:lnTo>
                  <a:pt x="177574" y="223519"/>
                </a:lnTo>
                <a:lnTo>
                  <a:pt x="179093" y="222249"/>
                </a:lnTo>
                <a:lnTo>
                  <a:pt x="180481" y="220979"/>
                </a:lnTo>
                <a:lnTo>
                  <a:pt x="182661" y="218439"/>
                </a:lnTo>
                <a:lnTo>
                  <a:pt x="184643" y="217169"/>
                </a:lnTo>
                <a:lnTo>
                  <a:pt x="195147" y="217169"/>
                </a:lnTo>
                <a:lnTo>
                  <a:pt x="193099" y="215899"/>
                </a:lnTo>
                <a:lnTo>
                  <a:pt x="195147" y="214629"/>
                </a:lnTo>
                <a:lnTo>
                  <a:pt x="184709" y="214629"/>
                </a:lnTo>
                <a:lnTo>
                  <a:pt x="182661" y="213359"/>
                </a:lnTo>
                <a:lnTo>
                  <a:pt x="177706" y="208279"/>
                </a:lnTo>
                <a:lnTo>
                  <a:pt x="175526" y="207009"/>
                </a:lnTo>
                <a:close/>
              </a:path>
              <a:path w="607695" h="1044575">
                <a:moveTo>
                  <a:pt x="210607" y="207009"/>
                </a:moveTo>
                <a:lnTo>
                  <a:pt x="219328" y="215899"/>
                </a:lnTo>
                <a:lnTo>
                  <a:pt x="217214" y="217169"/>
                </a:lnTo>
                <a:lnTo>
                  <a:pt x="214307" y="219709"/>
                </a:lnTo>
                <a:lnTo>
                  <a:pt x="212193" y="222249"/>
                </a:lnTo>
                <a:lnTo>
                  <a:pt x="210211" y="223519"/>
                </a:lnTo>
                <a:lnTo>
                  <a:pt x="212589" y="223519"/>
                </a:lnTo>
                <a:lnTo>
                  <a:pt x="215562" y="220979"/>
                </a:lnTo>
                <a:lnTo>
                  <a:pt x="217676" y="218439"/>
                </a:lnTo>
                <a:lnTo>
                  <a:pt x="219658" y="217169"/>
                </a:lnTo>
                <a:lnTo>
                  <a:pt x="230229" y="217169"/>
                </a:lnTo>
                <a:lnTo>
                  <a:pt x="228247" y="215899"/>
                </a:lnTo>
                <a:lnTo>
                  <a:pt x="230295" y="214629"/>
                </a:lnTo>
                <a:lnTo>
                  <a:pt x="219724" y="214629"/>
                </a:lnTo>
                <a:lnTo>
                  <a:pt x="212721" y="208279"/>
                </a:lnTo>
                <a:lnTo>
                  <a:pt x="210607" y="207009"/>
                </a:lnTo>
                <a:close/>
              </a:path>
              <a:path w="607695" h="1044575">
                <a:moveTo>
                  <a:pt x="245689" y="207009"/>
                </a:moveTo>
                <a:lnTo>
                  <a:pt x="245292" y="207009"/>
                </a:lnTo>
                <a:lnTo>
                  <a:pt x="250842" y="213359"/>
                </a:lnTo>
                <a:lnTo>
                  <a:pt x="252361" y="214629"/>
                </a:lnTo>
                <a:lnTo>
                  <a:pt x="254409" y="215899"/>
                </a:lnTo>
                <a:lnTo>
                  <a:pt x="252361" y="217169"/>
                </a:lnTo>
                <a:lnTo>
                  <a:pt x="249454" y="219709"/>
                </a:lnTo>
                <a:lnTo>
                  <a:pt x="247274" y="222249"/>
                </a:lnTo>
                <a:lnTo>
                  <a:pt x="245292" y="223519"/>
                </a:lnTo>
                <a:lnTo>
                  <a:pt x="247671" y="223519"/>
                </a:lnTo>
                <a:lnTo>
                  <a:pt x="250644" y="220979"/>
                </a:lnTo>
                <a:lnTo>
                  <a:pt x="252758" y="218439"/>
                </a:lnTo>
                <a:lnTo>
                  <a:pt x="254740" y="217169"/>
                </a:lnTo>
                <a:lnTo>
                  <a:pt x="265244" y="217169"/>
                </a:lnTo>
                <a:lnTo>
                  <a:pt x="263130" y="215899"/>
                </a:lnTo>
                <a:lnTo>
                  <a:pt x="265244" y="214629"/>
                </a:lnTo>
                <a:lnTo>
                  <a:pt x="254806" y="214629"/>
                </a:lnTo>
                <a:lnTo>
                  <a:pt x="247803" y="208279"/>
                </a:lnTo>
                <a:lnTo>
                  <a:pt x="245689" y="207009"/>
                </a:lnTo>
                <a:close/>
              </a:path>
              <a:path w="607695" h="1044575">
                <a:moveTo>
                  <a:pt x="280770" y="207009"/>
                </a:moveTo>
                <a:lnTo>
                  <a:pt x="289491" y="215899"/>
                </a:lnTo>
                <a:lnTo>
                  <a:pt x="287377" y="217169"/>
                </a:lnTo>
                <a:lnTo>
                  <a:pt x="284470" y="219709"/>
                </a:lnTo>
                <a:lnTo>
                  <a:pt x="282356" y="222249"/>
                </a:lnTo>
                <a:lnTo>
                  <a:pt x="280374" y="223519"/>
                </a:lnTo>
                <a:lnTo>
                  <a:pt x="282818" y="223519"/>
                </a:lnTo>
                <a:lnTo>
                  <a:pt x="284338" y="222249"/>
                </a:lnTo>
                <a:lnTo>
                  <a:pt x="285725" y="220979"/>
                </a:lnTo>
                <a:lnTo>
                  <a:pt x="287905" y="218439"/>
                </a:lnTo>
                <a:lnTo>
                  <a:pt x="289887" y="217169"/>
                </a:lnTo>
                <a:lnTo>
                  <a:pt x="300392" y="217169"/>
                </a:lnTo>
                <a:lnTo>
                  <a:pt x="298278" y="215899"/>
                </a:lnTo>
                <a:lnTo>
                  <a:pt x="300392" y="214629"/>
                </a:lnTo>
                <a:lnTo>
                  <a:pt x="289887" y="214629"/>
                </a:lnTo>
                <a:lnTo>
                  <a:pt x="287905" y="213359"/>
                </a:lnTo>
                <a:lnTo>
                  <a:pt x="285725" y="210819"/>
                </a:lnTo>
                <a:lnTo>
                  <a:pt x="284338" y="209549"/>
                </a:lnTo>
                <a:lnTo>
                  <a:pt x="282818" y="208279"/>
                </a:lnTo>
                <a:lnTo>
                  <a:pt x="280770" y="207009"/>
                </a:lnTo>
                <a:close/>
              </a:path>
              <a:path w="607695" h="1044575">
                <a:moveTo>
                  <a:pt x="315719" y="207009"/>
                </a:moveTo>
                <a:lnTo>
                  <a:pt x="324572" y="215899"/>
                </a:lnTo>
                <a:lnTo>
                  <a:pt x="322458" y="217169"/>
                </a:lnTo>
                <a:lnTo>
                  <a:pt x="319551" y="219709"/>
                </a:lnTo>
                <a:lnTo>
                  <a:pt x="317437" y="222249"/>
                </a:lnTo>
                <a:lnTo>
                  <a:pt x="315455" y="223519"/>
                </a:lnTo>
                <a:lnTo>
                  <a:pt x="317834" y="223519"/>
                </a:lnTo>
                <a:lnTo>
                  <a:pt x="320741" y="220979"/>
                </a:lnTo>
                <a:lnTo>
                  <a:pt x="322855" y="218439"/>
                </a:lnTo>
                <a:lnTo>
                  <a:pt x="324837" y="217169"/>
                </a:lnTo>
                <a:lnTo>
                  <a:pt x="335341" y="217169"/>
                </a:lnTo>
                <a:lnTo>
                  <a:pt x="333293" y="215899"/>
                </a:lnTo>
                <a:lnTo>
                  <a:pt x="335341" y="214629"/>
                </a:lnTo>
                <a:lnTo>
                  <a:pt x="324969" y="214629"/>
                </a:lnTo>
                <a:lnTo>
                  <a:pt x="322921" y="213359"/>
                </a:lnTo>
                <a:lnTo>
                  <a:pt x="319353" y="209549"/>
                </a:lnTo>
                <a:lnTo>
                  <a:pt x="317834" y="208279"/>
                </a:lnTo>
                <a:lnTo>
                  <a:pt x="315719" y="207009"/>
                </a:lnTo>
                <a:close/>
              </a:path>
              <a:path w="607695" h="1044575">
                <a:moveTo>
                  <a:pt x="350801" y="207009"/>
                </a:moveTo>
                <a:lnTo>
                  <a:pt x="350471" y="207009"/>
                </a:lnTo>
                <a:lnTo>
                  <a:pt x="354601" y="212120"/>
                </a:lnTo>
                <a:lnTo>
                  <a:pt x="357474" y="214629"/>
                </a:lnTo>
                <a:lnTo>
                  <a:pt x="359522" y="215899"/>
                </a:lnTo>
                <a:lnTo>
                  <a:pt x="357474" y="217169"/>
                </a:lnTo>
                <a:lnTo>
                  <a:pt x="355954" y="218439"/>
                </a:lnTo>
                <a:lnTo>
                  <a:pt x="354501" y="219709"/>
                </a:lnTo>
                <a:lnTo>
                  <a:pt x="352387" y="222249"/>
                </a:lnTo>
                <a:lnTo>
                  <a:pt x="350405" y="223519"/>
                </a:lnTo>
                <a:lnTo>
                  <a:pt x="352849" y="223519"/>
                </a:lnTo>
                <a:lnTo>
                  <a:pt x="355756" y="220979"/>
                </a:lnTo>
                <a:lnTo>
                  <a:pt x="357870" y="218439"/>
                </a:lnTo>
                <a:lnTo>
                  <a:pt x="359852" y="217169"/>
                </a:lnTo>
                <a:lnTo>
                  <a:pt x="370423" y="217169"/>
                </a:lnTo>
                <a:lnTo>
                  <a:pt x="368375" y="215899"/>
                </a:lnTo>
                <a:lnTo>
                  <a:pt x="370489" y="214629"/>
                </a:lnTo>
                <a:lnTo>
                  <a:pt x="359984" y="214629"/>
                </a:lnTo>
                <a:lnTo>
                  <a:pt x="357936" y="213359"/>
                </a:lnTo>
                <a:lnTo>
                  <a:pt x="354435" y="209549"/>
                </a:lnTo>
                <a:lnTo>
                  <a:pt x="352915" y="208279"/>
                </a:lnTo>
                <a:lnTo>
                  <a:pt x="350801" y="207009"/>
                </a:lnTo>
                <a:close/>
              </a:path>
              <a:path w="607695" h="1044575">
                <a:moveTo>
                  <a:pt x="385882" y="207009"/>
                </a:moveTo>
                <a:lnTo>
                  <a:pt x="394603" y="215900"/>
                </a:lnTo>
                <a:lnTo>
                  <a:pt x="392555" y="217169"/>
                </a:lnTo>
                <a:lnTo>
                  <a:pt x="391036" y="218439"/>
                </a:lnTo>
                <a:lnTo>
                  <a:pt x="389582" y="219709"/>
                </a:lnTo>
                <a:lnTo>
                  <a:pt x="387468" y="222249"/>
                </a:lnTo>
                <a:lnTo>
                  <a:pt x="385486" y="223519"/>
                </a:lnTo>
                <a:lnTo>
                  <a:pt x="387930" y="223519"/>
                </a:lnTo>
                <a:lnTo>
                  <a:pt x="390837" y="220979"/>
                </a:lnTo>
                <a:lnTo>
                  <a:pt x="392952" y="218439"/>
                </a:lnTo>
                <a:lnTo>
                  <a:pt x="394934" y="217170"/>
                </a:lnTo>
                <a:lnTo>
                  <a:pt x="405438" y="217170"/>
                </a:lnTo>
                <a:lnTo>
                  <a:pt x="403456" y="215900"/>
                </a:lnTo>
                <a:lnTo>
                  <a:pt x="405504" y="214630"/>
                </a:lnTo>
                <a:lnTo>
                  <a:pt x="395066" y="214630"/>
                </a:lnTo>
                <a:lnTo>
                  <a:pt x="389516" y="209549"/>
                </a:lnTo>
                <a:lnTo>
                  <a:pt x="387997" y="208279"/>
                </a:lnTo>
                <a:lnTo>
                  <a:pt x="385882" y="207009"/>
                </a:lnTo>
                <a:close/>
              </a:path>
              <a:path w="607695" h="1044575">
                <a:moveTo>
                  <a:pt x="420898" y="207010"/>
                </a:moveTo>
                <a:lnTo>
                  <a:pt x="420567" y="207010"/>
                </a:lnTo>
                <a:lnTo>
                  <a:pt x="424699" y="212120"/>
                </a:lnTo>
                <a:lnTo>
                  <a:pt x="427637" y="214630"/>
                </a:lnTo>
                <a:lnTo>
                  <a:pt x="429619" y="215900"/>
                </a:lnTo>
                <a:lnTo>
                  <a:pt x="427571" y="217170"/>
                </a:lnTo>
                <a:lnTo>
                  <a:pt x="424664" y="219710"/>
                </a:lnTo>
                <a:lnTo>
                  <a:pt x="422483" y="222250"/>
                </a:lnTo>
                <a:lnTo>
                  <a:pt x="420501" y="223520"/>
                </a:lnTo>
                <a:lnTo>
                  <a:pt x="422946" y="223520"/>
                </a:lnTo>
                <a:lnTo>
                  <a:pt x="424465" y="222250"/>
                </a:lnTo>
                <a:lnTo>
                  <a:pt x="425853" y="220980"/>
                </a:lnTo>
                <a:lnTo>
                  <a:pt x="428033" y="218440"/>
                </a:lnTo>
                <a:lnTo>
                  <a:pt x="430015" y="217170"/>
                </a:lnTo>
                <a:lnTo>
                  <a:pt x="440520" y="217170"/>
                </a:lnTo>
                <a:lnTo>
                  <a:pt x="438538" y="215900"/>
                </a:lnTo>
                <a:lnTo>
                  <a:pt x="440586" y="214630"/>
                </a:lnTo>
                <a:lnTo>
                  <a:pt x="430081" y="214630"/>
                </a:lnTo>
                <a:lnTo>
                  <a:pt x="428033" y="213360"/>
                </a:lnTo>
                <a:lnTo>
                  <a:pt x="423078" y="208280"/>
                </a:lnTo>
                <a:lnTo>
                  <a:pt x="420898" y="207010"/>
                </a:lnTo>
                <a:close/>
              </a:path>
              <a:path w="607695" h="1044575">
                <a:moveTo>
                  <a:pt x="455979" y="207010"/>
                </a:moveTo>
                <a:lnTo>
                  <a:pt x="455649" y="207010"/>
                </a:lnTo>
                <a:lnTo>
                  <a:pt x="459781" y="212120"/>
                </a:lnTo>
                <a:lnTo>
                  <a:pt x="462718" y="214630"/>
                </a:lnTo>
                <a:lnTo>
                  <a:pt x="464700" y="215900"/>
                </a:lnTo>
                <a:lnTo>
                  <a:pt x="462652" y="217170"/>
                </a:lnTo>
                <a:lnTo>
                  <a:pt x="459745" y="219710"/>
                </a:lnTo>
                <a:lnTo>
                  <a:pt x="457565" y="222250"/>
                </a:lnTo>
                <a:lnTo>
                  <a:pt x="455583" y="223520"/>
                </a:lnTo>
                <a:lnTo>
                  <a:pt x="458027" y="223520"/>
                </a:lnTo>
                <a:lnTo>
                  <a:pt x="459547" y="222250"/>
                </a:lnTo>
                <a:lnTo>
                  <a:pt x="460934" y="220980"/>
                </a:lnTo>
                <a:lnTo>
                  <a:pt x="463114" y="218440"/>
                </a:lnTo>
                <a:lnTo>
                  <a:pt x="465096" y="217170"/>
                </a:lnTo>
                <a:lnTo>
                  <a:pt x="475601" y="217170"/>
                </a:lnTo>
                <a:lnTo>
                  <a:pt x="473553" y="215900"/>
                </a:lnTo>
                <a:lnTo>
                  <a:pt x="475601" y="214630"/>
                </a:lnTo>
                <a:lnTo>
                  <a:pt x="465163" y="214630"/>
                </a:lnTo>
                <a:lnTo>
                  <a:pt x="463114" y="213360"/>
                </a:lnTo>
                <a:lnTo>
                  <a:pt x="458159" y="208280"/>
                </a:lnTo>
                <a:lnTo>
                  <a:pt x="455979" y="207010"/>
                </a:lnTo>
                <a:close/>
              </a:path>
              <a:path w="607695" h="1044575">
                <a:moveTo>
                  <a:pt x="141828" y="209549"/>
                </a:moveTo>
                <a:lnTo>
                  <a:pt x="128035" y="219709"/>
                </a:lnTo>
                <a:lnTo>
                  <a:pt x="128173" y="219839"/>
                </a:lnTo>
                <a:lnTo>
                  <a:pt x="141925" y="209650"/>
                </a:lnTo>
                <a:close/>
              </a:path>
              <a:path w="607695" h="1044575">
                <a:moveTo>
                  <a:pt x="162001" y="200659"/>
                </a:moveTo>
                <a:lnTo>
                  <a:pt x="159342" y="200659"/>
                </a:lnTo>
                <a:lnTo>
                  <a:pt x="161784" y="203199"/>
                </a:lnTo>
                <a:lnTo>
                  <a:pt x="164691" y="205739"/>
                </a:lnTo>
                <a:lnTo>
                  <a:pt x="166805" y="207009"/>
                </a:lnTo>
                <a:lnTo>
                  <a:pt x="164757" y="208279"/>
                </a:lnTo>
                <a:lnTo>
                  <a:pt x="163127" y="209650"/>
                </a:lnTo>
                <a:lnTo>
                  <a:pt x="161850" y="210819"/>
                </a:lnTo>
                <a:lnTo>
                  <a:pt x="159670" y="213359"/>
                </a:lnTo>
                <a:lnTo>
                  <a:pt x="157688" y="214629"/>
                </a:lnTo>
                <a:lnTo>
                  <a:pt x="167201" y="207009"/>
                </a:lnTo>
                <a:lnTo>
                  <a:pt x="175526" y="207009"/>
                </a:lnTo>
                <a:lnTo>
                  <a:pt x="177640" y="205739"/>
                </a:lnTo>
                <a:lnTo>
                  <a:pt x="167135" y="205739"/>
                </a:lnTo>
                <a:lnTo>
                  <a:pt x="165087" y="203199"/>
                </a:lnTo>
                <a:lnTo>
                  <a:pt x="163039" y="201929"/>
                </a:lnTo>
                <a:lnTo>
                  <a:pt x="162001" y="200659"/>
                </a:lnTo>
                <a:close/>
              </a:path>
              <a:path w="607695" h="1044575">
                <a:moveTo>
                  <a:pt x="195147" y="198119"/>
                </a:moveTo>
                <a:lnTo>
                  <a:pt x="192703" y="198119"/>
                </a:lnTo>
                <a:lnTo>
                  <a:pt x="196799" y="203199"/>
                </a:lnTo>
                <a:lnTo>
                  <a:pt x="199706" y="205739"/>
                </a:lnTo>
                <a:lnTo>
                  <a:pt x="201886" y="207009"/>
                </a:lnTo>
                <a:lnTo>
                  <a:pt x="199772" y="208279"/>
                </a:lnTo>
                <a:lnTo>
                  <a:pt x="198209" y="209650"/>
                </a:lnTo>
                <a:lnTo>
                  <a:pt x="192769" y="214629"/>
                </a:lnTo>
                <a:lnTo>
                  <a:pt x="195147" y="214629"/>
                </a:lnTo>
                <a:lnTo>
                  <a:pt x="198120" y="212089"/>
                </a:lnTo>
                <a:lnTo>
                  <a:pt x="200235" y="209549"/>
                </a:lnTo>
                <a:lnTo>
                  <a:pt x="202217" y="207009"/>
                </a:lnTo>
                <a:lnTo>
                  <a:pt x="210607" y="207009"/>
                </a:lnTo>
                <a:lnTo>
                  <a:pt x="212655" y="205739"/>
                </a:lnTo>
                <a:lnTo>
                  <a:pt x="202151" y="205739"/>
                </a:lnTo>
                <a:lnTo>
                  <a:pt x="200169" y="203199"/>
                </a:lnTo>
                <a:lnTo>
                  <a:pt x="198054" y="201929"/>
                </a:lnTo>
                <a:lnTo>
                  <a:pt x="196601" y="200659"/>
                </a:lnTo>
                <a:lnTo>
                  <a:pt x="195147" y="198119"/>
                </a:lnTo>
                <a:close/>
              </a:path>
              <a:path w="607695" h="1044575">
                <a:moveTo>
                  <a:pt x="230229" y="198119"/>
                </a:moveTo>
                <a:lnTo>
                  <a:pt x="236902" y="207009"/>
                </a:lnTo>
                <a:lnTo>
                  <a:pt x="234788" y="208279"/>
                </a:lnTo>
                <a:lnTo>
                  <a:pt x="233224" y="209650"/>
                </a:lnTo>
                <a:lnTo>
                  <a:pt x="227784" y="214629"/>
                </a:lnTo>
                <a:lnTo>
                  <a:pt x="230295" y="214629"/>
                </a:lnTo>
                <a:lnTo>
                  <a:pt x="231815" y="213359"/>
                </a:lnTo>
                <a:lnTo>
                  <a:pt x="235250" y="209549"/>
                </a:lnTo>
                <a:lnTo>
                  <a:pt x="237298" y="207009"/>
                </a:lnTo>
                <a:lnTo>
                  <a:pt x="245689" y="207009"/>
                </a:lnTo>
                <a:lnTo>
                  <a:pt x="247737" y="205739"/>
                </a:lnTo>
                <a:lnTo>
                  <a:pt x="237298" y="205739"/>
                </a:lnTo>
                <a:lnTo>
                  <a:pt x="235250" y="203199"/>
                </a:lnTo>
                <a:lnTo>
                  <a:pt x="233202" y="201929"/>
                </a:lnTo>
                <a:lnTo>
                  <a:pt x="230229" y="198119"/>
                </a:lnTo>
                <a:close/>
              </a:path>
              <a:path w="607695" h="1044575">
                <a:moveTo>
                  <a:pt x="265244" y="198119"/>
                </a:moveTo>
                <a:lnTo>
                  <a:pt x="271983" y="207009"/>
                </a:lnTo>
                <a:lnTo>
                  <a:pt x="269869" y="208279"/>
                </a:lnTo>
                <a:lnTo>
                  <a:pt x="268306" y="209650"/>
                </a:lnTo>
                <a:lnTo>
                  <a:pt x="262866" y="214629"/>
                </a:lnTo>
                <a:lnTo>
                  <a:pt x="265244" y="214629"/>
                </a:lnTo>
                <a:lnTo>
                  <a:pt x="266698" y="213359"/>
                </a:lnTo>
                <a:lnTo>
                  <a:pt x="270332" y="209549"/>
                </a:lnTo>
                <a:lnTo>
                  <a:pt x="272314" y="207009"/>
                </a:lnTo>
                <a:lnTo>
                  <a:pt x="280770" y="207009"/>
                </a:lnTo>
                <a:lnTo>
                  <a:pt x="282818" y="205739"/>
                </a:lnTo>
                <a:lnTo>
                  <a:pt x="272314" y="205739"/>
                </a:lnTo>
                <a:lnTo>
                  <a:pt x="268151" y="201929"/>
                </a:lnTo>
                <a:lnTo>
                  <a:pt x="266698" y="200659"/>
                </a:lnTo>
                <a:lnTo>
                  <a:pt x="265244" y="198119"/>
                </a:lnTo>
                <a:close/>
              </a:path>
              <a:path w="607695" h="1044575">
                <a:moveTo>
                  <a:pt x="300392" y="198119"/>
                </a:moveTo>
                <a:lnTo>
                  <a:pt x="306999" y="207009"/>
                </a:lnTo>
                <a:lnTo>
                  <a:pt x="304951" y="208279"/>
                </a:lnTo>
                <a:lnTo>
                  <a:pt x="303321" y="209650"/>
                </a:lnTo>
                <a:lnTo>
                  <a:pt x="297881" y="214629"/>
                </a:lnTo>
                <a:lnTo>
                  <a:pt x="300392" y="214629"/>
                </a:lnTo>
                <a:lnTo>
                  <a:pt x="303299" y="212089"/>
                </a:lnTo>
                <a:lnTo>
                  <a:pt x="307329" y="207009"/>
                </a:lnTo>
                <a:lnTo>
                  <a:pt x="315719" y="207009"/>
                </a:lnTo>
                <a:lnTo>
                  <a:pt x="317834" y="205739"/>
                </a:lnTo>
                <a:lnTo>
                  <a:pt x="307395" y="205739"/>
                </a:lnTo>
                <a:lnTo>
                  <a:pt x="305413" y="203199"/>
                </a:lnTo>
                <a:lnTo>
                  <a:pt x="303299" y="201929"/>
                </a:lnTo>
                <a:lnTo>
                  <a:pt x="301845" y="200659"/>
                </a:lnTo>
                <a:lnTo>
                  <a:pt x="300392" y="198119"/>
                </a:lnTo>
                <a:close/>
              </a:path>
              <a:path w="607695" h="1044575">
                <a:moveTo>
                  <a:pt x="335341" y="198119"/>
                </a:moveTo>
                <a:lnTo>
                  <a:pt x="332897" y="198119"/>
                </a:lnTo>
                <a:lnTo>
                  <a:pt x="334879" y="200659"/>
                </a:lnTo>
                <a:lnTo>
                  <a:pt x="337059" y="203199"/>
                </a:lnTo>
                <a:lnTo>
                  <a:pt x="338446" y="204469"/>
                </a:lnTo>
                <a:lnTo>
                  <a:pt x="339966" y="205739"/>
                </a:lnTo>
                <a:lnTo>
                  <a:pt x="342080" y="207009"/>
                </a:lnTo>
                <a:lnTo>
                  <a:pt x="340032" y="208279"/>
                </a:lnTo>
                <a:lnTo>
                  <a:pt x="338403" y="209650"/>
                </a:lnTo>
                <a:lnTo>
                  <a:pt x="332963" y="214629"/>
                </a:lnTo>
                <a:lnTo>
                  <a:pt x="335341" y="214629"/>
                </a:lnTo>
                <a:lnTo>
                  <a:pt x="336861" y="213359"/>
                </a:lnTo>
                <a:lnTo>
                  <a:pt x="338248" y="212089"/>
                </a:lnTo>
                <a:lnTo>
                  <a:pt x="340428" y="209549"/>
                </a:lnTo>
                <a:lnTo>
                  <a:pt x="342410" y="207009"/>
                </a:lnTo>
                <a:lnTo>
                  <a:pt x="350801" y="207009"/>
                </a:lnTo>
                <a:lnTo>
                  <a:pt x="352915" y="205739"/>
                </a:lnTo>
                <a:lnTo>
                  <a:pt x="342410" y="205739"/>
                </a:lnTo>
                <a:lnTo>
                  <a:pt x="336861" y="200659"/>
                </a:lnTo>
                <a:lnTo>
                  <a:pt x="335341" y="198119"/>
                </a:lnTo>
                <a:close/>
              </a:path>
              <a:path w="607695" h="1044575">
                <a:moveTo>
                  <a:pt x="370423" y="198119"/>
                </a:moveTo>
                <a:lnTo>
                  <a:pt x="367978" y="198119"/>
                </a:lnTo>
                <a:lnTo>
                  <a:pt x="372074" y="203199"/>
                </a:lnTo>
                <a:lnTo>
                  <a:pt x="374981" y="205739"/>
                </a:lnTo>
                <a:lnTo>
                  <a:pt x="377095" y="207009"/>
                </a:lnTo>
                <a:lnTo>
                  <a:pt x="375047" y="208279"/>
                </a:lnTo>
                <a:lnTo>
                  <a:pt x="373418" y="209650"/>
                </a:lnTo>
                <a:lnTo>
                  <a:pt x="372140" y="210819"/>
                </a:lnTo>
                <a:lnTo>
                  <a:pt x="369960" y="213359"/>
                </a:lnTo>
                <a:lnTo>
                  <a:pt x="367978" y="214629"/>
                </a:lnTo>
                <a:lnTo>
                  <a:pt x="370489" y="214629"/>
                </a:lnTo>
                <a:lnTo>
                  <a:pt x="373396" y="212089"/>
                </a:lnTo>
                <a:lnTo>
                  <a:pt x="375510" y="209549"/>
                </a:lnTo>
                <a:lnTo>
                  <a:pt x="377492" y="207009"/>
                </a:lnTo>
                <a:lnTo>
                  <a:pt x="385882" y="207009"/>
                </a:lnTo>
                <a:lnTo>
                  <a:pt x="387997" y="205739"/>
                </a:lnTo>
                <a:lnTo>
                  <a:pt x="377492" y="205739"/>
                </a:lnTo>
                <a:lnTo>
                  <a:pt x="375510" y="203199"/>
                </a:lnTo>
                <a:lnTo>
                  <a:pt x="373330" y="201929"/>
                </a:lnTo>
                <a:lnTo>
                  <a:pt x="371942" y="200659"/>
                </a:lnTo>
                <a:lnTo>
                  <a:pt x="370423" y="198119"/>
                </a:lnTo>
                <a:close/>
              </a:path>
              <a:path w="607695" h="1044575">
                <a:moveTo>
                  <a:pt x="405438" y="198120"/>
                </a:moveTo>
                <a:lnTo>
                  <a:pt x="403060" y="198120"/>
                </a:lnTo>
                <a:lnTo>
                  <a:pt x="407156" y="203200"/>
                </a:lnTo>
                <a:lnTo>
                  <a:pt x="410063" y="205740"/>
                </a:lnTo>
                <a:lnTo>
                  <a:pt x="412177" y="207010"/>
                </a:lnTo>
                <a:lnTo>
                  <a:pt x="410129" y="208280"/>
                </a:lnTo>
                <a:lnTo>
                  <a:pt x="408500" y="209650"/>
                </a:lnTo>
                <a:lnTo>
                  <a:pt x="407222" y="210820"/>
                </a:lnTo>
                <a:lnTo>
                  <a:pt x="405042" y="213360"/>
                </a:lnTo>
                <a:lnTo>
                  <a:pt x="403060" y="214630"/>
                </a:lnTo>
                <a:lnTo>
                  <a:pt x="412573" y="207010"/>
                </a:lnTo>
                <a:lnTo>
                  <a:pt x="420898" y="207010"/>
                </a:lnTo>
                <a:lnTo>
                  <a:pt x="423012" y="205740"/>
                </a:lnTo>
                <a:lnTo>
                  <a:pt x="412507" y="205740"/>
                </a:lnTo>
                <a:lnTo>
                  <a:pt x="410459" y="203200"/>
                </a:lnTo>
                <a:lnTo>
                  <a:pt x="408411" y="201930"/>
                </a:lnTo>
                <a:lnTo>
                  <a:pt x="405438" y="198120"/>
                </a:lnTo>
                <a:close/>
              </a:path>
              <a:path w="607695" h="1044575">
                <a:moveTo>
                  <a:pt x="440520" y="198120"/>
                </a:moveTo>
                <a:lnTo>
                  <a:pt x="438075" y="198120"/>
                </a:lnTo>
                <a:lnTo>
                  <a:pt x="442171" y="203200"/>
                </a:lnTo>
                <a:lnTo>
                  <a:pt x="445078" y="205740"/>
                </a:lnTo>
                <a:lnTo>
                  <a:pt x="447258" y="207010"/>
                </a:lnTo>
                <a:lnTo>
                  <a:pt x="445144" y="208280"/>
                </a:lnTo>
                <a:lnTo>
                  <a:pt x="443581" y="209650"/>
                </a:lnTo>
                <a:lnTo>
                  <a:pt x="438141" y="214630"/>
                </a:lnTo>
                <a:lnTo>
                  <a:pt x="440586" y="214630"/>
                </a:lnTo>
                <a:lnTo>
                  <a:pt x="442105" y="213360"/>
                </a:lnTo>
                <a:lnTo>
                  <a:pt x="445607" y="209550"/>
                </a:lnTo>
                <a:lnTo>
                  <a:pt x="447589" y="207010"/>
                </a:lnTo>
                <a:lnTo>
                  <a:pt x="455979" y="207010"/>
                </a:lnTo>
                <a:lnTo>
                  <a:pt x="458093" y="205740"/>
                </a:lnTo>
                <a:lnTo>
                  <a:pt x="447589" y="205740"/>
                </a:lnTo>
                <a:lnTo>
                  <a:pt x="445541" y="203200"/>
                </a:lnTo>
                <a:lnTo>
                  <a:pt x="443493" y="201930"/>
                </a:lnTo>
                <a:lnTo>
                  <a:pt x="440520" y="198120"/>
                </a:lnTo>
                <a:close/>
              </a:path>
              <a:path w="607695" h="1044575">
                <a:moveTo>
                  <a:pt x="468397" y="206669"/>
                </a:moveTo>
                <a:lnTo>
                  <a:pt x="476513" y="212090"/>
                </a:lnTo>
                <a:lnTo>
                  <a:pt x="473223" y="214630"/>
                </a:lnTo>
                <a:lnTo>
                  <a:pt x="475601" y="214630"/>
                </a:lnTo>
                <a:lnTo>
                  <a:pt x="477997" y="212120"/>
                </a:lnTo>
                <a:lnTo>
                  <a:pt x="468397" y="206669"/>
                </a:lnTo>
                <a:close/>
              </a:path>
              <a:path w="607695" h="1044575">
                <a:moveTo>
                  <a:pt x="478026" y="212090"/>
                </a:moveTo>
                <a:lnTo>
                  <a:pt x="481456" y="214598"/>
                </a:lnTo>
                <a:lnTo>
                  <a:pt x="478026" y="212090"/>
                </a:lnTo>
                <a:close/>
              </a:path>
              <a:path w="607695" h="1044575">
                <a:moveTo>
                  <a:pt x="155299" y="202592"/>
                </a:moveTo>
                <a:lnTo>
                  <a:pt x="143401" y="208279"/>
                </a:lnTo>
                <a:lnTo>
                  <a:pt x="143654" y="208712"/>
                </a:lnTo>
                <a:lnTo>
                  <a:pt x="155299" y="202592"/>
                </a:lnTo>
                <a:close/>
              </a:path>
              <a:path w="607695" h="1044575">
                <a:moveTo>
                  <a:pt x="461301" y="201930"/>
                </a:moveTo>
                <a:lnTo>
                  <a:pt x="460946" y="202443"/>
                </a:lnTo>
                <a:lnTo>
                  <a:pt x="468397" y="206669"/>
                </a:lnTo>
                <a:lnTo>
                  <a:pt x="461301" y="201930"/>
                </a:lnTo>
                <a:close/>
              </a:path>
              <a:path w="607695" h="1044575">
                <a:moveTo>
                  <a:pt x="184643" y="198119"/>
                </a:moveTo>
                <a:lnTo>
                  <a:pt x="182198" y="198119"/>
                </a:lnTo>
                <a:lnTo>
                  <a:pt x="180679" y="200659"/>
                </a:lnTo>
                <a:lnTo>
                  <a:pt x="179291" y="201929"/>
                </a:lnTo>
                <a:lnTo>
                  <a:pt x="177111" y="203199"/>
                </a:lnTo>
                <a:lnTo>
                  <a:pt x="175129" y="205739"/>
                </a:lnTo>
                <a:lnTo>
                  <a:pt x="177640" y="205739"/>
                </a:lnTo>
                <a:lnTo>
                  <a:pt x="179093" y="204469"/>
                </a:lnTo>
                <a:lnTo>
                  <a:pt x="184643" y="198119"/>
                </a:lnTo>
                <a:close/>
              </a:path>
              <a:path w="607695" h="1044575">
                <a:moveTo>
                  <a:pt x="219724" y="198119"/>
                </a:moveTo>
                <a:lnTo>
                  <a:pt x="217214" y="198119"/>
                </a:lnTo>
                <a:lnTo>
                  <a:pt x="215760" y="200659"/>
                </a:lnTo>
                <a:lnTo>
                  <a:pt x="214307" y="201929"/>
                </a:lnTo>
                <a:lnTo>
                  <a:pt x="212193" y="203199"/>
                </a:lnTo>
                <a:lnTo>
                  <a:pt x="210211" y="205739"/>
                </a:lnTo>
                <a:lnTo>
                  <a:pt x="212655" y="205739"/>
                </a:lnTo>
                <a:lnTo>
                  <a:pt x="214175" y="204469"/>
                </a:lnTo>
                <a:lnTo>
                  <a:pt x="215562" y="203199"/>
                </a:lnTo>
                <a:lnTo>
                  <a:pt x="217742" y="200659"/>
                </a:lnTo>
                <a:lnTo>
                  <a:pt x="219724" y="198119"/>
                </a:lnTo>
                <a:close/>
              </a:path>
              <a:path w="607695" h="1044575">
                <a:moveTo>
                  <a:pt x="254806" y="198119"/>
                </a:moveTo>
                <a:lnTo>
                  <a:pt x="252361" y="198119"/>
                </a:lnTo>
                <a:lnTo>
                  <a:pt x="250842" y="200659"/>
                </a:lnTo>
                <a:lnTo>
                  <a:pt x="249454" y="201929"/>
                </a:lnTo>
                <a:lnTo>
                  <a:pt x="247274" y="203199"/>
                </a:lnTo>
                <a:lnTo>
                  <a:pt x="245292" y="205739"/>
                </a:lnTo>
                <a:lnTo>
                  <a:pt x="247737" y="205739"/>
                </a:lnTo>
                <a:lnTo>
                  <a:pt x="249256" y="204469"/>
                </a:lnTo>
                <a:lnTo>
                  <a:pt x="250644" y="203199"/>
                </a:lnTo>
                <a:lnTo>
                  <a:pt x="252824" y="200659"/>
                </a:lnTo>
                <a:lnTo>
                  <a:pt x="254806" y="198119"/>
                </a:lnTo>
                <a:close/>
              </a:path>
              <a:path w="607695" h="1044575">
                <a:moveTo>
                  <a:pt x="289887" y="198119"/>
                </a:moveTo>
                <a:lnTo>
                  <a:pt x="287377" y="198119"/>
                </a:lnTo>
                <a:lnTo>
                  <a:pt x="285923" y="200659"/>
                </a:lnTo>
                <a:lnTo>
                  <a:pt x="284470" y="201929"/>
                </a:lnTo>
                <a:lnTo>
                  <a:pt x="282356" y="203199"/>
                </a:lnTo>
                <a:lnTo>
                  <a:pt x="280374" y="205739"/>
                </a:lnTo>
                <a:lnTo>
                  <a:pt x="282818" y="205739"/>
                </a:lnTo>
                <a:lnTo>
                  <a:pt x="284338" y="204469"/>
                </a:lnTo>
                <a:lnTo>
                  <a:pt x="285725" y="203199"/>
                </a:lnTo>
                <a:lnTo>
                  <a:pt x="287905" y="200659"/>
                </a:lnTo>
                <a:lnTo>
                  <a:pt x="289887" y="198119"/>
                </a:lnTo>
                <a:close/>
              </a:path>
              <a:path w="607695" h="1044575">
                <a:moveTo>
                  <a:pt x="324837" y="198119"/>
                </a:moveTo>
                <a:lnTo>
                  <a:pt x="322458" y="198119"/>
                </a:lnTo>
                <a:lnTo>
                  <a:pt x="321005" y="200659"/>
                </a:lnTo>
                <a:lnTo>
                  <a:pt x="319551" y="201929"/>
                </a:lnTo>
                <a:lnTo>
                  <a:pt x="317437" y="203199"/>
                </a:lnTo>
                <a:lnTo>
                  <a:pt x="315455" y="205739"/>
                </a:lnTo>
                <a:lnTo>
                  <a:pt x="317834" y="205739"/>
                </a:lnTo>
                <a:lnTo>
                  <a:pt x="319287" y="204469"/>
                </a:lnTo>
                <a:lnTo>
                  <a:pt x="324837" y="198119"/>
                </a:lnTo>
                <a:close/>
              </a:path>
              <a:path w="607695" h="1044575">
                <a:moveTo>
                  <a:pt x="359918" y="198119"/>
                </a:moveTo>
                <a:lnTo>
                  <a:pt x="357474" y="198119"/>
                </a:lnTo>
                <a:lnTo>
                  <a:pt x="354501" y="201929"/>
                </a:lnTo>
                <a:lnTo>
                  <a:pt x="352386" y="203199"/>
                </a:lnTo>
                <a:lnTo>
                  <a:pt x="350404" y="205739"/>
                </a:lnTo>
                <a:lnTo>
                  <a:pt x="352915" y="205739"/>
                </a:lnTo>
                <a:lnTo>
                  <a:pt x="354368" y="204469"/>
                </a:lnTo>
                <a:lnTo>
                  <a:pt x="359918" y="198119"/>
                </a:lnTo>
                <a:close/>
              </a:path>
              <a:path w="607695" h="1044575">
                <a:moveTo>
                  <a:pt x="395000" y="198120"/>
                </a:moveTo>
                <a:lnTo>
                  <a:pt x="392555" y="198119"/>
                </a:lnTo>
                <a:lnTo>
                  <a:pt x="389582" y="201929"/>
                </a:lnTo>
                <a:lnTo>
                  <a:pt x="387468" y="203199"/>
                </a:lnTo>
                <a:lnTo>
                  <a:pt x="385486" y="205739"/>
                </a:lnTo>
                <a:lnTo>
                  <a:pt x="387997" y="205739"/>
                </a:lnTo>
                <a:lnTo>
                  <a:pt x="389450" y="204469"/>
                </a:lnTo>
                <a:lnTo>
                  <a:pt x="395000" y="198120"/>
                </a:lnTo>
                <a:close/>
              </a:path>
              <a:path w="607695" h="1044575">
                <a:moveTo>
                  <a:pt x="430015" y="198120"/>
                </a:moveTo>
                <a:lnTo>
                  <a:pt x="427571" y="198120"/>
                </a:lnTo>
                <a:lnTo>
                  <a:pt x="426051" y="200660"/>
                </a:lnTo>
                <a:lnTo>
                  <a:pt x="424664" y="201930"/>
                </a:lnTo>
                <a:lnTo>
                  <a:pt x="422483" y="203200"/>
                </a:lnTo>
                <a:lnTo>
                  <a:pt x="420501" y="205740"/>
                </a:lnTo>
                <a:lnTo>
                  <a:pt x="423012" y="205740"/>
                </a:lnTo>
                <a:lnTo>
                  <a:pt x="424465" y="204470"/>
                </a:lnTo>
                <a:lnTo>
                  <a:pt x="430015" y="198120"/>
                </a:lnTo>
                <a:close/>
              </a:path>
              <a:path w="607695" h="1044575">
                <a:moveTo>
                  <a:pt x="451083" y="196850"/>
                </a:moveTo>
                <a:lnTo>
                  <a:pt x="459730" y="201930"/>
                </a:lnTo>
                <a:lnTo>
                  <a:pt x="457565" y="203200"/>
                </a:lnTo>
                <a:lnTo>
                  <a:pt x="455583" y="205740"/>
                </a:lnTo>
                <a:lnTo>
                  <a:pt x="458093" y="205740"/>
                </a:lnTo>
                <a:lnTo>
                  <a:pt x="459547" y="204470"/>
                </a:lnTo>
                <a:lnTo>
                  <a:pt x="460946" y="202443"/>
                </a:lnTo>
                <a:lnTo>
                  <a:pt x="451083" y="196850"/>
                </a:lnTo>
                <a:close/>
              </a:path>
              <a:path w="607695" h="1044575">
                <a:moveTo>
                  <a:pt x="161091" y="199548"/>
                </a:moveTo>
                <a:lnTo>
                  <a:pt x="155299" y="202592"/>
                </a:lnTo>
                <a:lnTo>
                  <a:pt x="159342" y="200659"/>
                </a:lnTo>
                <a:lnTo>
                  <a:pt x="162001" y="200659"/>
                </a:lnTo>
                <a:lnTo>
                  <a:pt x="161091" y="199548"/>
                </a:lnTo>
                <a:close/>
              </a:path>
              <a:path w="607695" h="1044575">
                <a:moveTo>
                  <a:pt x="165461" y="197251"/>
                </a:moveTo>
                <a:lnTo>
                  <a:pt x="160962" y="199389"/>
                </a:lnTo>
                <a:lnTo>
                  <a:pt x="161091" y="199548"/>
                </a:lnTo>
                <a:lnTo>
                  <a:pt x="165461" y="197251"/>
                </a:lnTo>
                <a:close/>
              </a:path>
              <a:path w="607695" h="1044575">
                <a:moveTo>
                  <a:pt x="179886" y="191769"/>
                </a:moveTo>
                <a:lnTo>
                  <a:pt x="176996" y="191769"/>
                </a:lnTo>
                <a:lnTo>
                  <a:pt x="179291" y="194309"/>
                </a:lnTo>
                <a:lnTo>
                  <a:pt x="182264" y="196849"/>
                </a:lnTo>
                <a:lnTo>
                  <a:pt x="184246" y="198119"/>
                </a:lnTo>
                <a:lnTo>
                  <a:pt x="193099" y="198119"/>
                </a:lnTo>
                <a:lnTo>
                  <a:pt x="195147" y="196849"/>
                </a:lnTo>
                <a:lnTo>
                  <a:pt x="184709" y="196849"/>
                </a:lnTo>
                <a:lnTo>
                  <a:pt x="182661" y="194309"/>
                </a:lnTo>
                <a:lnTo>
                  <a:pt x="180613" y="193039"/>
                </a:lnTo>
                <a:lnTo>
                  <a:pt x="179886" y="191769"/>
                </a:lnTo>
                <a:close/>
              </a:path>
              <a:path w="607695" h="1044575">
                <a:moveTo>
                  <a:pt x="212721" y="189229"/>
                </a:moveTo>
                <a:lnTo>
                  <a:pt x="228247" y="198119"/>
                </a:lnTo>
                <a:lnTo>
                  <a:pt x="230295" y="196849"/>
                </a:lnTo>
                <a:lnTo>
                  <a:pt x="219724" y="196849"/>
                </a:lnTo>
                <a:lnTo>
                  <a:pt x="217742" y="194309"/>
                </a:lnTo>
                <a:lnTo>
                  <a:pt x="215628" y="193039"/>
                </a:lnTo>
                <a:lnTo>
                  <a:pt x="214175" y="190499"/>
                </a:lnTo>
                <a:lnTo>
                  <a:pt x="212721" y="189229"/>
                </a:lnTo>
                <a:close/>
              </a:path>
              <a:path w="607695" h="1044575">
                <a:moveTo>
                  <a:pt x="247803" y="189229"/>
                </a:moveTo>
                <a:lnTo>
                  <a:pt x="245292" y="189229"/>
                </a:lnTo>
                <a:lnTo>
                  <a:pt x="252361" y="196849"/>
                </a:lnTo>
                <a:lnTo>
                  <a:pt x="254409" y="198119"/>
                </a:lnTo>
                <a:lnTo>
                  <a:pt x="263130" y="198119"/>
                </a:lnTo>
                <a:lnTo>
                  <a:pt x="265244" y="196849"/>
                </a:lnTo>
                <a:lnTo>
                  <a:pt x="254806" y="196849"/>
                </a:lnTo>
                <a:lnTo>
                  <a:pt x="252824" y="194309"/>
                </a:lnTo>
                <a:lnTo>
                  <a:pt x="250710" y="193039"/>
                </a:lnTo>
                <a:lnTo>
                  <a:pt x="249256" y="190499"/>
                </a:lnTo>
                <a:lnTo>
                  <a:pt x="247803" y="189229"/>
                </a:lnTo>
                <a:close/>
              </a:path>
              <a:path w="607695" h="1044575">
                <a:moveTo>
                  <a:pt x="282818" y="189229"/>
                </a:moveTo>
                <a:lnTo>
                  <a:pt x="280374" y="189229"/>
                </a:lnTo>
                <a:lnTo>
                  <a:pt x="282356" y="191769"/>
                </a:lnTo>
                <a:lnTo>
                  <a:pt x="284470" y="194309"/>
                </a:lnTo>
                <a:lnTo>
                  <a:pt x="287377" y="196849"/>
                </a:lnTo>
                <a:lnTo>
                  <a:pt x="289491" y="198119"/>
                </a:lnTo>
                <a:lnTo>
                  <a:pt x="298278" y="198119"/>
                </a:lnTo>
                <a:lnTo>
                  <a:pt x="300392" y="196849"/>
                </a:lnTo>
                <a:lnTo>
                  <a:pt x="289887" y="196849"/>
                </a:lnTo>
                <a:lnTo>
                  <a:pt x="287905" y="194309"/>
                </a:lnTo>
                <a:lnTo>
                  <a:pt x="285725" y="193039"/>
                </a:lnTo>
                <a:lnTo>
                  <a:pt x="282818" y="189229"/>
                </a:lnTo>
                <a:close/>
              </a:path>
              <a:path w="607695" h="1044575">
                <a:moveTo>
                  <a:pt x="317834" y="189229"/>
                </a:moveTo>
                <a:lnTo>
                  <a:pt x="315455" y="189229"/>
                </a:lnTo>
                <a:lnTo>
                  <a:pt x="317437" y="191769"/>
                </a:lnTo>
                <a:lnTo>
                  <a:pt x="319551" y="194309"/>
                </a:lnTo>
                <a:lnTo>
                  <a:pt x="322458" y="196849"/>
                </a:lnTo>
                <a:lnTo>
                  <a:pt x="324572" y="198119"/>
                </a:lnTo>
                <a:lnTo>
                  <a:pt x="333293" y="198119"/>
                </a:lnTo>
                <a:lnTo>
                  <a:pt x="335341" y="196849"/>
                </a:lnTo>
                <a:lnTo>
                  <a:pt x="324969" y="196849"/>
                </a:lnTo>
                <a:lnTo>
                  <a:pt x="320807" y="193039"/>
                </a:lnTo>
                <a:lnTo>
                  <a:pt x="319353" y="190499"/>
                </a:lnTo>
                <a:lnTo>
                  <a:pt x="317834" y="189229"/>
                </a:lnTo>
                <a:close/>
              </a:path>
              <a:path w="607695" h="1044575">
                <a:moveTo>
                  <a:pt x="352915" y="189229"/>
                </a:moveTo>
                <a:lnTo>
                  <a:pt x="368375" y="198119"/>
                </a:lnTo>
                <a:lnTo>
                  <a:pt x="370489" y="196849"/>
                </a:lnTo>
                <a:lnTo>
                  <a:pt x="359984" y="196849"/>
                </a:lnTo>
                <a:lnTo>
                  <a:pt x="357936" y="194309"/>
                </a:lnTo>
                <a:lnTo>
                  <a:pt x="355888" y="193039"/>
                </a:lnTo>
                <a:lnTo>
                  <a:pt x="354435" y="190499"/>
                </a:lnTo>
                <a:lnTo>
                  <a:pt x="352915" y="189229"/>
                </a:lnTo>
                <a:close/>
              </a:path>
              <a:path w="607695" h="1044575">
                <a:moveTo>
                  <a:pt x="387996" y="189229"/>
                </a:moveTo>
                <a:lnTo>
                  <a:pt x="385552" y="189229"/>
                </a:lnTo>
                <a:lnTo>
                  <a:pt x="387534" y="191769"/>
                </a:lnTo>
                <a:lnTo>
                  <a:pt x="389648" y="194309"/>
                </a:lnTo>
                <a:lnTo>
                  <a:pt x="392555" y="196849"/>
                </a:lnTo>
                <a:lnTo>
                  <a:pt x="394603" y="198120"/>
                </a:lnTo>
                <a:lnTo>
                  <a:pt x="403456" y="198120"/>
                </a:lnTo>
                <a:lnTo>
                  <a:pt x="405504" y="196850"/>
                </a:lnTo>
                <a:lnTo>
                  <a:pt x="395066" y="196850"/>
                </a:lnTo>
                <a:lnTo>
                  <a:pt x="393084" y="194309"/>
                </a:lnTo>
                <a:lnTo>
                  <a:pt x="390970" y="193039"/>
                </a:lnTo>
                <a:lnTo>
                  <a:pt x="389516" y="190499"/>
                </a:lnTo>
                <a:lnTo>
                  <a:pt x="387996" y="189229"/>
                </a:lnTo>
                <a:close/>
              </a:path>
              <a:path w="607695" h="1044575">
                <a:moveTo>
                  <a:pt x="423078" y="189230"/>
                </a:moveTo>
                <a:lnTo>
                  <a:pt x="438538" y="198120"/>
                </a:lnTo>
                <a:lnTo>
                  <a:pt x="440586" y="196850"/>
                </a:lnTo>
                <a:lnTo>
                  <a:pt x="430081" y="196850"/>
                </a:lnTo>
                <a:lnTo>
                  <a:pt x="428033" y="194310"/>
                </a:lnTo>
                <a:lnTo>
                  <a:pt x="425985" y="193040"/>
                </a:lnTo>
                <a:lnTo>
                  <a:pt x="424531" y="190500"/>
                </a:lnTo>
                <a:lnTo>
                  <a:pt x="423078" y="189230"/>
                </a:lnTo>
                <a:close/>
              </a:path>
              <a:path w="607695" h="1044575">
                <a:moveTo>
                  <a:pt x="190391" y="184149"/>
                </a:moveTo>
                <a:lnTo>
                  <a:pt x="165461" y="197251"/>
                </a:lnTo>
                <a:lnTo>
                  <a:pt x="176996" y="191769"/>
                </a:lnTo>
                <a:lnTo>
                  <a:pt x="179886" y="191769"/>
                </a:lnTo>
                <a:lnTo>
                  <a:pt x="179159" y="190499"/>
                </a:lnTo>
                <a:lnTo>
                  <a:pt x="178642" y="190499"/>
                </a:lnTo>
                <a:lnTo>
                  <a:pt x="190391" y="184149"/>
                </a:lnTo>
                <a:close/>
              </a:path>
              <a:path w="607695" h="1044575">
                <a:moveTo>
                  <a:pt x="202217" y="189229"/>
                </a:moveTo>
                <a:lnTo>
                  <a:pt x="199772" y="189229"/>
                </a:lnTo>
                <a:lnTo>
                  <a:pt x="198319" y="190499"/>
                </a:lnTo>
                <a:lnTo>
                  <a:pt x="196865" y="193039"/>
                </a:lnTo>
                <a:lnTo>
                  <a:pt x="194751" y="194309"/>
                </a:lnTo>
                <a:lnTo>
                  <a:pt x="192769" y="196849"/>
                </a:lnTo>
                <a:lnTo>
                  <a:pt x="195147" y="196849"/>
                </a:lnTo>
                <a:lnTo>
                  <a:pt x="196667" y="195579"/>
                </a:lnTo>
                <a:lnTo>
                  <a:pt x="198120" y="194309"/>
                </a:lnTo>
                <a:lnTo>
                  <a:pt x="200235" y="191769"/>
                </a:lnTo>
                <a:lnTo>
                  <a:pt x="202217" y="189229"/>
                </a:lnTo>
                <a:close/>
              </a:path>
              <a:path w="607695" h="1044575">
                <a:moveTo>
                  <a:pt x="237298" y="189229"/>
                </a:moveTo>
                <a:lnTo>
                  <a:pt x="234788" y="189229"/>
                </a:lnTo>
                <a:lnTo>
                  <a:pt x="233334" y="190499"/>
                </a:lnTo>
                <a:lnTo>
                  <a:pt x="231881" y="193039"/>
                </a:lnTo>
                <a:lnTo>
                  <a:pt x="229766" y="194309"/>
                </a:lnTo>
                <a:lnTo>
                  <a:pt x="227784" y="196849"/>
                </a:lnTo>
                <a:lnTo>
                  <a:pt x="230295" y="196849"/>
                </a:lnTo>
                <a:lnTo>
                  <a:pt x="233202" y="194309"/>
                </a:lnTo>
                <a:lnTo>
                  <a:pt x="237298" y="189229"/>
                </a:lnTo>
                <a:close/>
              </a:path>
              <a:path w="607695" h="1044575">
                <a:moveTo>
                  <a:pt x="272314" y="189229"/>
                </a:moveTo>
                <a:lnTo>
                  <a:pt x="269869" y="189229"/>
                </a:lnTo>
                <a:lnTo>
                  <a:pt x="268416" y="190499"/>
                </a:lnTo>
                <a:lnTo>
                  <a:pt x="266962" y="193039"/>
                </a:lnTo>
                <a:lnTo>
                  <a:pt x="264848" y="194309"/>
                </a:lnTo>
                <a:lnTo>
                  <a:pt x="262866" y="196849"/>
                </a:lnTo>
                <a:lnTo>
                  <a:pt x="265244" y="196849"/>
                </a:lnTo>
                <a:lnTo>
                  <a:pt x="266698" y="195579"/>
                </a:lnTo>
                <a:lnTo>
                  <a:pt x="270332" y="191769"/>
                </a:lnTo>
                <a:lnTo>
                  <a:pt x="272314" y="189229"/>
                </a:lnTo>
                <a:close/>
              </a:path>
              <a:path w="607695" h="1044575">
                <a:moveTo>
                  <a:pt x="307329" y="189229"/>
                </a:moveTo>
                <a:lnTo>
                  <a:pt x="304951" y="189229"/>
                </a:lnTo>
                <a:lnTo>
                  <a:pt x="301978" y="193039"/>
                </a:lnTo>
                <a:lnTo>
                  <a:pt x="299863" y="194309"/>
                </a:lnTo>
                <a:lnTo>
                  <a:pt x="297881" y="196849"/>
                </a:lnTo>
                <a:lnTo>
                  <a:pt x="300392" y="196849"/>
                </a:lnTo>
                <a:lnTo>
                  <a:pt x="303299" y="194309"/>
                </a:lnTo>
                <a:lnTo>
                  <a:pt x="307329" y="189229"/>
                </a:lnTo>
                <a:close/>
              </a:path>
              <a:path w="607695" h="1044575">
                <a:moveTo>
                  <a:pt x="342410" y="189229"/>
                </a:moveTo>
                <a:lnTo>
                  <a:pt x="340032" y="189229"/>
                </a:lnTo>
                <a:lnTo>
                  <a:pt x="337059" y="193039"/>
                </a:lnTo>
                <a:lnTo>
                  <a:pt x="334945" y="194309"/>
                </a:lnTo>
                <a:lnTo>
                  <a:pt x="332963" y="196849"/>
                </a:lnTo>
                <a:lnTo>
                  <a:pt x="335341" y="196849"/>
                </a:lnTo>
                <a:lnTo>
                  <a:pt x="338248" y="194309"/>
                </a:lnTo>
                <a:lnTo>
                  <a:pt x="340428" y="191769"/>
                </a:lnTo>
                <a:lnTo>
                  <a:pt x="342410" y="189229"/>
                </a:lnTo>
                <a:close/>
              </a:path>
              <a:path w="607695" h="1044575">
                <a:moveTo>
                  <a:pt x="377492" y="189229"/>
                </a:moveTo>
                <a:lnTo>
                  <a:pt x="375047" y="189229"/>
                </a:lnTo>
                <a:lnTo>
                  <a:pt x="373528" y="190499"/>
                </a:lnTo>
                <a:lnTo>
                  <a:pt x="372140" y="193039"/>
                </a:lnTo>
                <a:lnTo>
                  <a:pt x="369960" y="194309"/>
                </a:lnTo>
                <a:lnTo>
                  <a:pt x="367978" y="196849"/>
                </a:lnTo>
                <a:lnTo>
                  <a:pt x="370489" y="196849"/>
                </a:lnTo>
                <a:lnTo>
                  <a:pt x="373396" y="194309"/>
                </a:lnTo>
                <a:lnTo>
                  <a:pt x="375510" y="191769"/>
                </a:lnTo>
                <a:lnTo>
                  <a:pt x="377492" y="189229"/>
                </a:lnTo>
                <a:close/>
              </a:path>
              <a:path w="607695" h="1044575">
                <a:moveTo>
                  <a:pt x="412573" y="189230"/>
                </a:moveTo>
                <a:lnTo>
                  <a:pt x="410129" y="189230"/>
                </a:lnTo>
                <a:lnTo>
                  <a:pt x="408609" y="190500"/>
                </a:lnTo>
                <a:lnTo>
                  <a:pt x="407222" y="193040"/>
                </a:lnTo>
                <a:lnTo>
                  <a:pt x="405042" y="194310"/>
                </a:lnTo>
                <a:lnTo>
                  <a:pt x="403060" y="196850"/>
                </a:lnTo>
                <a:lnTo>
                  <a:pt x="405504" y="196850"/>
                </a:lnTo>
                <a:lnTo>
                  <a:pt x="408411" y="194310"/>
                </a:lnTo>
                <a:lnTo>
                  <a:pt x="410591" y="191770"/>
                </a:lnTo>
                <a:lnTo>
                  <a:pt x="412573" y="189230"/>
                </a:lnTo>
                <a:close/>
              </a:path>
              <a:path w="607695" h="1044575">
                <a:moveTo>
                  <a:pt x="426749" y="185990"/>
                </a:moveTo>
                <a:lnTo>
                  <a:pt x="442215" y="193040"/>
                </a:lnTo>
                <a:lnTo>
                  <a:pt x="440123" y="194310"/>
                </a:lnTo>
                <a:lnTo>
                  <a:pt x="438141" y="196850"/>
                </a:lnTo>
                <a:lnTo>
                  <a:pt x="440586" y="196850"/>
                </a:lnTo>
                <a:lnTo>
                  <a:pt x="443550" y="193488"/>
                </a:lnTo>
                <a:lnTo>
                  <a:pt x="426749" y="185990"/>
                </a:lnTo>
                <a:close/>
              </a:path>
              <a:path w="607695" h="1044575">
                <a:moveTo>
                  <a:pt x="443945" y="193040"/>
                </a:moveTo>
                <a:lnTo>
                  <a:pt x="443550" y="193488"/>
                </a:lnTo>
                <a:lnTo>
                  <a:pt x="451083" y="196850"/>
                </a:lnTo>
                <a:lnTo>
                  <a:pt x="443945" y="193040"/>
                </a:lnTo>
                <a:close/>
              </a:path>
              <a:path w="607695" h="1044575">
                <a:moveTo>
                  <a:pt x="193099" y="179069"/>
                </a:moveTo>
                <a:lnTo>
                  <a:pt x="187337" y="179069"/>
                </a:lnTo>
                <a:lnTo>
                  <a:pt x="188100" y="180339"/>
                </a:lnTo>
                <a:lnTo>
                  <a:pt x="192703" y="180339"/>
                </a:lnTo>
                <a:lnTo>
                  <a:pt x="194685" y="182879"/>
                </a:lnTo>
                <a:lnTo>
                  <a:pt x="196799" y="184149"/>
                </a:lnTo>
                <a:lnTo>
                  <a:pt x="198253" y="186689"/>
                </a:lnTo>
                <a:lnTo>
                  <a:pt x="199706" y="187959"/>
                </a:lnTo>
                <a:lnTo>
                  <a:pt x="201886" y="189229"/>
                </a:lnTo>
                <a:lnTo>
                  <a:pt x="210607" y="189229"/>
                </a:lnTo>
                <a:lnTo>
                  <a:pt x="212655" y="187959"/>
                </a:lnTo>
                <a:lnTo>
                  <a:pt x="202151" y="187959"/>
                </a:lnTo>
                <a:lnTo>
                  <a:pt x="196601" y="181609"/>
                </a:lnTo>
                <a:lnTo>
                  <a:pt x="195147" y="180339"/>
                </a:lnTo>
                <a:lnTo>
                  <a:pt x="193099" y="179069"/>
                </a:lnTo>
                <a:close/>
              </a:path>
              <a:path w="607695" h="1044575">
                <a:moveTo>
                  <a:pt x="230229" y="180339"/>
                </a:moveTo>
                <a:lnTo>
                  <a:pt x="227718" y="180339"/>
                </a:lnTo>
                <a:lnTo>
                  <a:pt x="229766" y="182879"/>
                </a:lnTo>
                <a:lnTo>
                  <a:pt x="231815" y="184149"/>
                </a:lnTo>
                <a:lnTo>
                  <a:pt x="234788" y="187959"/>
                </a:lnTo>
                <a:lnTo>
                  <a:pt x="236902" y="189229"/>
                </a:lnTo>
                <a:lnTo>
                  <a:pt x="245689" y="189229"/>
                </a:lnTo>
                <a:lnTo>
                  <a:pt x="247737" y="187959"/>
                </a:lnTo>
                <a:lnTo>
                  <a:pt x="237298" y="187959"/>
                </a:lnTo>
                <a:lnTo>
                  <a:pt x="235250" y="185419"/>
                </a:lnTo>
                <a:lnTo>
                  <a:pt x="231748" y="181609"/>
                </a:lnTo>
                <a:lnTo>
                  <a:pt x="230229" y="180339"/>
                </a:lnTo>
                <a:close/>
              </a:path>
              <a:path w="607695" h="1044575">
                <a:moveTo>
                  <a:pt x="265244" y="180339"/>
                </a:moveTo>
                <a:lnTo>
                  <a:pt x="262800" y="180339"/>
                </a:lnTo>
                <a:lnTo>
                  <a:pt x="264782" y="182879"/>
                </a:lnTo>
                <a:lnTo>
                  <a:pt x="266896" y="184149"/>
                </a:lnTo>
                <a:lnTo>
                  <a:pt x="269869" y="187959"/>
                </a:lnTo>
                <a:lnTo>
                  <a:pt x="271983" y="189229"/>
                </a:lnTo>
                <a:lnTo>
                  <a:pt x="280770" y="189229"/>
                </a:lnTo>
                <a:lnTo>
                  <a:pt x="282818" y="187959"/>
                </a:lnTo>
                <a:lnTo>
                  <a:pt x="272314" y="187959"/>
                </a:lnTo>
                <a:lnTo>
                  <a:pt x="270265" y="185419"/>
                </a:lnTo>
                <a:lnTo>
                  <a:pt x="265244" y="180339"/>
                </a:lnTo>
                <a:close/>
              </a:path>
              <a:path w="607695" h="1044575">
                <a:moveTo>
                  <a:pt x="300392" y="180339"/>
                </a:moveTo>
                <a:lnTo>
                  <a:pt x="297881" y="180339"/>
                </a:lnTo>
                <a:lnTo>
                  <a:pt x="299863" y="182879"/>
                </a:lnTo>
                <a:lnTo>
                  <a:pt x="301978" y="184149"/>
                </a:lnTo>
                <a:lnTo>
                  <a:pt x="304951" y="187959"/>
                </a:lnTo>
                <a:lnTo>
                  <a:pt x="306999" y="189229"/>
                </a:lnTo>
                <a:lnTo>
                  <a:pt x="315719" y="189229"/>
                </a:lnTo>
                <a:lnTo>
                  <a:pt x="317834" y="187959"/>
                </a:lnTo>
                <a:lnTo>
                  <a:pt x="307395" y="187959"/>
                </a:lnTo>
                <a:lnTo>
                  <a:pt x="300392" y="180339"/>
                </a:lnTo>
                <a:close/>
              </a:path>
              <a:path w="607695" h="1044575">
                <a:moveTo>
                  <a:pt x="335341" y="180339"/>
                </a:moveTo>
                <a:lnTo>
                  <a:pt x="332897" y="180339"/>
                </a:lnTo>
                <a:lnTo>
                  <a:pt x="334879" y="182879"/>
                </a:lnTo>
                <a:lnTo>
                  <a:pt x="337059" y="184149"/>
                </a:lnTo>
                <a:lnTo>
                  <a:pt x="338446" y="186689"/>
                </a:lnTo>
                <a:lnTo>
                  <a:pt x="339966" y="187959"/>
                </a:lnTo>
                <a:lnTo>
                  <a:pt x="342080" y="189229"/>
                </a:lnTo>
                <a:lnTo>
                  <a:pt x="350801" y="189229"/>
                </a:lnTo>
                <a:lnTo>
                  <a:pt x="352915" y="187959"/>
                </a:lnTo>
                <a:lnTo>
                  <a:pt x="342410" y="187959"/>
                </a:lnTo>
                <a:lnTo>
                  <a:pt x="340362" y="185419"/>
                </a:lnTo>
                <a:lnTo>
                  <a:pt x="338248" y="184149"/>
                </a:lnTo>
                <a:lnTo>
                  <a:pt x="336861" y="181609"/>
                </a:lnTo>
                <a:lnTo>
                  <a:pt x="335341" y="180339"/>
                </a:lnTo>
                <a:close/>
              </a:path>
              <a:path w="607695" h="1044575">
                <a:moveTo>
                  <a:pt x="370423" y="180339"/>
                </a:moveTo>
                <a:lnTo>
                  <a:pt x="367978" y="180339"/>
                </a:lnTo>
                <a:lnTo>
                  <a:pt x="369960" y="182879"/>
                </a:lnTo>
                <a:lnTo>
                  <a:pt x="372074" y="184149"/>
                </a:lnTo>
                <a:lnTo>
                  <a:pt x="373528" y="186689"/>
                </a:lnTo>
                <a:lnTo>
                  <a:pt x="374981" y="187959"/>
                </a:lnTo>
                <a:lnTo>
                  <a:pt x="377095" y="189229"/>
                </a:lnTo>
                <a:lnTo>
                  <a:pt x="385882" y="189229"/>
                </a:lnTo>
                <a:lnTo>
                  <a:pt x="387996" y="187959"/>
                </a:lnTo>
                <a:lnTo>
                  <a:pt x="377492" y="187959"/>
                </a:lnTo>
                <a:lnTo>
                  <a:pt x="375510" y="185419"/>
                </a:lnTo>
                <a:lnTo>
                  <a:pt x="373330" y="184149"/>
                </a:lnTo>
                <a:lnTo>
                  <a:pt x="371942" y="181609"/>
                </a:lnTo>
                <a:lnTo>
                  <a:pt x="370423" y="180339"/>
                </a:lnTo>
                <a:close/>
              </a:path>
              <a:path w="607695" h="1044575">
                <a:moveTo>
                  <a:pt x="405438" y="180340"/>
                </a:moveTo>
                <a:lnTo>
                  <a:pt x="403060" y="180340"/>
                </a:lnTo>
                <a:lnTo>
                  <a:pt x="405042" y="182880"/>
                </a:lnTo>
                <a:lnTo>
                  <a:pt x="407156" y="184150"/>
                </a:lnTo>
                <a:lnTo>
                  <a:pt x="408609" y="186690"/>
                </a:lnTo>
                <a:lnTo>
                  <a:pt x="410063" y="187960"/>
                </a:lnTo>
                <a:lnTo>
                  <a:pt x="412177" y="189230"/>
                </a:lnTo>
                <a:lnTo>
                  <a:pt x="420898" y="189230"/>
                </a:lnTo>
                <a:lnTo>
                  <a:pt x="423012" y="187960"/>
                </a:lnTo>
                <a:lnTo>
                  <a:pt x="412507" y="187960"/>
                </a:lnTo>
                <a:lnTo>
                  <a:pt x="410459" y="185420"/>
                </a:lnTo>
                <a:lnTo>
                  <a:pt x="406958" y="181610"/>
                </a:lnTo>
                <a:lnTo>
                  <a:pt x="405438" y="180340"/>
                </a:lnTo>
                <a:close/>
              </a:path>
              <a:path w="607695" h="1044575">
                <a:moveTo>
                  <a:pt x="228247" y="179069"/>
                </a:moveTo>
                <a:lnTo>
                  <a:pt x="219328" y="179069"/>
                </a:lnTo>
                <a:lnTo>
                  <a:pt x="217214" y="180339"/>
                </a:lnTo>
                <a:lnTo>
                  <a:pt x="210211" y="187959"/>
                </a:lnTo>
                <a:lnTo>
                  <a:pt x="212655" y="187959"/>
                </a:lnTo>
                <a:lnTo>
                  <a:pt x="214175" y="186689"/>
                </a:lnTo>
                <a:lnTo>
                  <a:pt x="215562" y="184149"/>
                </a:lnTo>
                <a:lnTo>
                  <a:pt x="217742" y="182879"/>
                </a:lnTo>
                <a:lnTo>
                  <a:pt x="219724" y="180339"/>
                </a:lnTo>
                <a:lnTo>
                  <a:pt x="230229" y="180339"/>
                </a:lnTo>
                <a:lnTo>
                  <a:pt x="228247" y="179069"/>
                </a:lnTo>
                <a:close/>
              </a:path>
              <a:path w="607695" h="1044575">
                <a:moveTo>
                  <a:pt x="263130" y="179069"/>
                </a:moveTo>
                <a:lnTo>
                  <a:pt x="254409" y="179069"/>
                </a:lnTo>
                <a:lnTo>
                  <a:pt x="252361" y="180339"/>
                </a:lnTo>
                <a:lnTo>
                  <a:pt x="250842" y="181609"/>
                </a:lnTo>
                <a:lnTo>
                  <a:pt x="249454" y="184149"/>
                </a:lnTo>
                <a:lnTo>
                  <a:pt x="247267" y="185428"/>
                </a:lnTo>
                <a:lnTo>
                  <a:pt x="245292" y="187959"/>
                </a:lnTo>
                <a:lnTo>
                  <a:pt x="247737" y="187959"/>
                </a:lnTo>
                <a:lnTo>
                  <a:pt x="249256" y="186689"/>
                </a:lnTo>
                <a:lnTo>
                  <a:pt x="250644" y="184149"/>
                </a:lnTo>
                <a:lnTo>
                  <a:pt x="252824" y="182879"/>
                </a:lnTo>
                <a:lnTo>
                  <a:pt x="254806" y="180339"/>
                </a:lnTo>
                <a:lnTo>
                  <a:pt x="265244" y="180339"/>
                </a:lnTo>
                <a:lnTo>
                  <a:pt x="263130" y="179069"/>
                </a:lnTo>
                <a:close/>
              </a:path>
              <a:path w="607695" h="1044575">
                <a:moveTo>
                  <a:pt x="298278" y="179069"/>
                </a:moveTo>
                <a:lnTo>
                  <a:pt x="289491" y="179069"/>
                </a:lnTo>
                <a:lnTo>
                  <a:pt x="287377" y="180339"/>
                </a:lnTo>
                <a:lnTo>
                  <a:pt x="280374" y="187959"/>
                </a:lnTo>
                <a:lnTo>
                  <a:pt x="282818" y="187959"/>
                </a:lnTo>
                <a:lnTo>
                  <a:pt x="284338" y="186689"/>
                </a:lnTo>
                <a:lnTo>
                  <a:pt x="285725" y="184149"/>
                </a:lnTo>
                <a:lnTo>
                  <a:pt x="287905" y="182879"/>
                </a:lnTo>
                <a:lnTo>
                  <a:pt x="289887" y="180339"/>
                </a:lnTo>
                <a:lnTo>
                  <a:pt x="300392" y="180339"/>
                </a:lnTo>
                <a:lnTo>
                  <a:pt x="298278" y="179069"/>
                </a:lnTo>
                <a:close/>
              </a:path>
              <a:path w="607695" h="1044575">
                <a:moveTo>
                  <a:pt x="333293" y="179069"/>
                </a:moveTo>
                <a:lnTo>
                  <a:pt x="324572" y="179069"/>
                </a:lnTo>
                <a:lnTo>
                  <a:pt x="322458" y="180339"/>
                </a:lnTo>
                <a:lnTo>
                  <a:pt x="315455" y="187959"/>
                </a:lnTo>
                <a:lnTo>
                  <a:pt x="317834" y="187959"/>
                </a:lnTo>
                <a:lnTo>
                  <a:pt x="319287" y="186689"/>
                </a:lnTo>
                <a:lnTo>
                  <a:pt x="320740" y="184149"/>
                </a:lnTo>
                <a:lnTo>
                  <a:pt x="322855" y="182879"/>
                </a:lnTo>
                <a:lnTo>
                  <a:pt x="324837" y="180339"/>
                </a:lnTo>
                <a:lnTo>
                  <a:pt x="335341" y="180339"/>
                </a:lnTo>
                <a:lnTo>
                  <a:pt x="333293" y="179069"/>
                </a:lnTo>
                <a:close/>
              </a:path>
              <a:path w="607695" h="1044575">
                <a:moveTo>
                  <a:pt x="368375" y="179069"/>
                </a:moveTo>
                <a:lnTo>
                  <a:pt x="359522" y="179069"/>
                </a:lnTo>
                <a:lnTo>
                  <a:pt x="357474" y="180339"/>
                </a:lnTo>
                <a:lnTo>
                  <a:pt x="355954" y="181609"/>
                </a:lnTo>
                <a:lnTo>
                  <a:pt x="350404" y="187959"/>
                </a:lnTo>
                <a:lnTo>
                  <a:pt x="352915" y="187959"/>
                </a:lnTo>
                <a:lnTo>
                  <a:pt x="354368" y="186689"/>
                </a:lnTo>
                <a:lnTo>
                  <a:pt x="355822" y="184149"/>
                </a:lnTo>
                <a:lnTo>
                  <a:pt x="357936" y="182879"/>
                </a:lnTo>
                <a:lnTo>
                  <a:pt x="359918" y="180339"/>
                </a:lnTo>
                <a:lnTo>
                  <a:pt x="370423" y="180339"/>
                </a:lnTo>
                <a:lnTo>
                  <a:pt x="368375" y="179069"/>
                </a:lnTo>
                <a:close/>
              </a:path>
              <a:path w="607695" h="1044575">
                <a:moveTo>
                  <a:pt x="403456" y="179070"/>
                </a:moveTo>
                <a:lnTo>
                  <a:pt x="394603" y="179069"/>
                </a:lnTo>
                <a:lnTo>
                  <a:pt x="392555" y="180339"/>
                </a:lnTo>
                <a:lnTo>
                  <a:pt x="391036" y="181609"/>
                </a:lnTo>
                <a:lnTo>
                  <a:pt x="385486" y="187959"/>
                </a:lnTo>
                <a:lnTo>
                  <a:pt x="387996" y="187959"/>
                </a:lnTo>
                <a:lnTo>
                  <a:pt x="389450" y="186689"/>
                </a:lnTo>
                <a:lnTo>
                  <a:pt x="390903" y="184149"/>
                </a:lnTo>
                <a:lnTo>
                  <a:pt x="393018" y="182879"/>
                </a:lnTo>
                <a:lnTo>
                  <a:pt x="395000" y="180340"/>
                </a:lnTo>
                <a:lnTo>
                  <a:pt x="405438" y="180340"/>
                </a:lnTo>
                <a:lnTo>
                  <a:pt x="403456" y="179070"/>
                </a:lnTo>
                <a:close/>
              </a:path>
              <a:path w="607695" h="1044575">
                <a:moveTo>
                  <a:pt x="423430" y="184509"/>
                </a:moveTo>
                <a:lnTo>
                  <a:pt x="422477" y="185428"/>
                </a:lnTo>
                <a:lnTo>
                  <a:pt x="420501" y="187960"/>
                </a:lnTo>
                <a:lnTo>
                  <a:pt x="423012" y="187960"/>
                </a:lnTo>
                <a:lnTo>
                  <a:pt x="424465" y="186690"/>
                </a:lnTo>
                <a:lnTo>
                  <a:pt x="425491" y="185428"/>
                </a:lnTo>
                <a:lnTo>
                  <a:pt x="423430" y="184509"/>
                </a:lnTo>
                <a:close/>
              </a:path>
              <a:path w="607695" h="1044575">
                <a:moveTo>
                  <a:pt x="425498" y="185420"/>
                </a:moveTo>
                <a:lnTo>
                  <a:pt x="426749" y="185990"/>
                </a:lnTo>
                <a:lnTo>
                  <a:pt x="425498" y="185420"/>
                </a:lnTo>
                <a:close/>
              </a:path>
              <a:path w="607695" h="1044575">
                <a:moveTo>
                  <a:pt x="416934" y="181610"/>
                </a:moveTo>
                <a:lnTo>
                  <a:pt x="423430" y="184509"/>
                </a:lnTo>
                <a:lnTo>
                  <a:pt x="423803" y="184150"/>
                </a:lnTo>
                <a:lnTo>
                  <a:pt x="416934" y="181610"/>
                </a:lnTo>
                <a:close/>
              </a:path>
              <a:path w="607695" h="1044575">
                <a:moveTo>
                  <a:pt x="188100" y="180339"/>
                </a:moveTo>
                <a:lnTo>
                  <a:pt x="187928" y="180339"/>
                </a:lnTo>
                <a:lnTo>
                  <a:pt x="190391" y="184149"/>
                </a:lnTo>
                <a:lnTo>
                  <a:pt x="188100" y="180339"/>
                </a:lnTo>
                <a:close/>
              </a:path>
              <a:path w="607695" h="1044575">
                <a:moveTo>
                  <a:pt x="423934" y="170180"/>
                </a:moveTo>
                <a:lnTo>
                  <a:pt x="422991" y="171450"/>
                </a:lnTo>
                <a:lnTo>
                  <a:pt x="420567" y="171450"/>
                </a:lnTo>
                <a:lnTo>
                  <a:pt x="421361" y="172720"/>
                </a:lnTo>
                <a:lnTo>
                  <a:pt x="422060" y="172720"/>
                </a:lnTo>
                <a:lnTo>
                  <a:pt x="416934" y="181610"/>
                </a:lnTo>
                <a:lnTo>
                  <a:pt x="422486" y="172720"/>
                </a:lnTo>
                <a:lnTo>
                  <a:pt x="423934" y="170180"/>
                </a:lnTo>
                <a:close/>
              </a:path>
              <a:path w="607695" h="1044575">
                <a:moveTo>
                  <a:pt x="183520" y="172719"/>
                </a:moveTo>
                <a:lnTo>
                  <a:pt x="186895" y="179069"/>
                </a:lnTo>
                <a:lnTo>
                  <a:pt x="187337" y="179069"/>
                </a:lnTo>
                <a:lnTo>
                  <a:pt x="183520" y="172719"/>
                </a:lnTo>
                <a:close/>
              </a:path>
              <a:path w="607695" h="1044575">
                <a:moveTo>
                  <a:pt x="210607" y="170179"/>
                </a:moveTo>
                <a:lnTo>
                  <a:pt x="192769" y="179069"/>
                </a:lnTo>
                <a:lnTo>
                  <a:pt x="195147" y="179069"/>
                </a:lnTo>
                <a:lnTo>
                  <a:pt x="196667" y="177799"/>
                </a:lnTo>
                <a:lnTo>
                  <a:pt x="200235" y="173989"/>
                </a:lnTo>
                <a:lnTo>
                  <a:pt x="202217" y="171449"/>
                </a:lnTo>
                <a:lnTo>
                  <a:pt x="212721" y="171449"/>
                </a:lnTo>
                <a:lnTo>
                  <a:pt x="210607" y="170179"/>
                </a:lnTo>
                <a:close/>
              </a:path>
              <a:path w="607695" h="1044575">
                <a:moveTo>
                  <a:pt x="212721" y="171449"/>
                </a:moveTo>
                <a:lnTo>
                  <a:pt x="210211" y="171449"/>
                </a:lnTo>
                <a:lnTo>
                  <a:pt x="212193" y="173989"/>
                </a:lnTo>
                <a:lnTo>
                  <a:pt x="214373" y="175259"/>
                </a:lnTo>
                <a:lnTo>
                  <a:pt x="215760" y="177799"/>
                </a:lnTo>
                <a:lnTo>
                  <a:pt x="217280" y="179069"/>
                </a:lnTo>
                <a:lnTo>
                  <a:pt x="219724" y="179069"/>
                </a:lnTo>
                <a:lnTo>
                  <a:pt x="217742" y="176529"/>
                </a:lnTo>
                <a:lnTo>
                  <a:pt x="215628" y="173989"/>
                </a:lnTo>
                <a:lnTo>
                  <a:pt x="212721" y="171449"/>
                </a:lnTo>
                <a:close/>
              </a:path>
              <a:path w="607695" h="1044575">
                <a:moveTo>
                  <a:pt x="243592" y="168909"/>
                </a:moveTo>
                <a:lnTo>
                  <a:pt x="235273" y="171128"/>
                </a:lnTo>
                <a:lnTo>
                  <a:pt x="234788" y="171449"/>
                </a:lnTo>
                <a:lnTo>
                  <a:pt x="234029" y="172719"/>
                </a:lnTo>
                <a:lnTo>
                  <a:pt x="233334" y="172719"/>
                </a:lnTo>
                <a:lnTo>
                  <a:pt x="231881" y="173989"/>
                </a:lnTo>
                <a:lnTo>
                  <a:pt x="229766" y="176529"/>
                </a:lnTo>
                <a:lnTo>
                  <a:pt x="227784" y="179069"/>
                </a:lnTo>
                <a:lnTo>
                  <a:pt x="230295" y="179069"/>
                </a:lnTo>
                <a:lnTo>
                  <a:pt x="231815" y="177799"/>
                </a:lnTo>
                <a:lnTo>
                  <a:pt x="235250" y="173989"/>
                </a:lnTo>
                <a:lnTo>
                  <a:pt x="236479" y="172719"/>
                </a:lnTo>
                <a:lnTo>
                  <a:pt x="237298" y="171449"/>
                </a:lnTo>
                <a:lnTo>
                  <a:pt x="247803" y="171449"/>
                </a:lnTo>
                <a:lnTo>
                  <a:pt x="245689" y="170179"/>
                </a:lnTo>
                <a:lnTo>
                  <a:pt x="240991" y="170179"/>
                </a:lnTo>
                <a:lnTo>
                  <a:pt x="243592" y="168909"/>
                </a:lnTo>
                <a:close/>
              </a:path>
              <a:path w="607695" h="1044575">
                <a:moveTo>
                  <a:pt x="247803" y="171449"/>
                </a:moveTo>
                <a:lnTo>
                  <a:pt x="245292" y="171449"/>
                </a:lnTo>
                <a:lnTo>
                  <a:pt x="246085" y="172719"/>
                </a:lnTo>
                <a:lnTo>
                  <a:pt x="247340" y="173989"/>
                </a:lnTo>
                <a:lnTo>
                  <a:pt x="249454" y="175259"/>
                </a:lnTo>
                <a:lnTo>
                  <a:pt x="250842" y="177799"/>
                </a:lnTo>
                <a:lnTo>
                  <a:pt x="252361" y="179069"/>
                </a:lnTo>
                <a:lnTo>
                  <a:pt x="254806" y="179069"/>
                </a:lnTo>
                <a:lnTo>
                  <a:pt x="252824" y="176529"/>
                </a:lnTo>
                <a:lnTo>
                  <a:pt x="250710" y="173989"/>
                </a:lnTo>
                <a:lnTo>
                  <a:pt x="249256" y="172719"/>
                </a:lnTo>
                <a:lnTo>
                  <a:pt x="248561" y="172719"/>
                </a:lnTo>
                <a:lnTo>
                  <a:pt x="247803" y="171449"/>
                </a:lnTo>
                <a:close/>
              </a:path>
              <a:path w="607695" h="1044575">
                <a:moveTo>
                  <a:pt x="280770" y="170179"/>
                </a:moveTo>
                <a:lnTo>
                  <a:pt x="271983" y="170179"/>
                </a:lnTo>
                <a:lnTo>
                  <a:pt x="269869" y="171449"/>
                </a:lnTo>
                <a:lnTo>
                  <a:pt x="269110" y="172719"/>
                </a:lnTo>
                <a:lnTo>
                  <a:pt x="268416" y="172719"/>
                </a:lnTo>
                <a:lnTo>
                  <a:pt x="266962" y="173989"/>
                </a:lnTo>
                <a:lnTo>
                  <a:pt x="264848" y="176529"/>
                </a:lnTo>
                <a:lnTo>
                  <a:pt x="262866" y="179069"/>
                </a:lnTo>
                <a:lnTo>
                  <a:pt x="265244" y="179069"/>
                </a:lnTo>
                <a:lnTo>
                  <a:pt x="268151" y="175259"/>
                </a:lnTo>
                <a:lnTo>
                  <a:pt x="270331" y="173989"/>
                </a:lnTo>
                <a:lnTo>
                  <a:pt x="271520" y="172719"/>
                </a:lnTo>
                <a:lnTo>
                  <a:pt x="272313" y="171449"/>
                </a:lnTo>
                <a:lnTo>
                  <a:pt x="282818" y="171449"/>
                </a:lnTo>
                <a:lnTo>
                  <a:pt x="280770" y="170179"/>
                </a:lnTo>
                <a:close/>
              </a:path>
              <a:path w="607695" h="1044575">
                <a:moveTo>
                  <a:pt x="282818" y="171449"/>
                </a:moveTo>
                <a:lnTo>
                  <a:pt x="280374" y="171449"/>
                </a:lnTo>
                <a:lnTo>
                  <a:pt x="281141" y="172719"/>
                </a:lnTo>
                <a:lnTo>
                  <a:pt x="287377" y="179069"/>
                </a:lnTo>
                <a:lnTo>
                  <a:pt x="289887" y="179069"/>
                </a:lnTo>
                <a:lnTo>
                  <a:pt x="287905" y="176529"/>
                </a:lnTo>
                <a:lnTo>
                  <a:pt x="285725" y="173989"/>
                </a:lnTo>
                <a:lnTo>
                  <a:pt x="284338" y="172719"/>
                </a:lnTo>
                <a:lnTo>
                  <a:pt x="283611" y="172719"/>
                </a:lnTo>
                <a:lnTo>
                  <a:pt x="282818" y="171449"/>
                </a:lnTo>
                <a:close/>
              </a:path>
              <a:path w="607695" h="1044575">
                <a:moveTo>
                  <a:pt x="315719" y="170179"/>
                </a:moveTo>
                <a:lnTo>
                  <a:pt x="306999" y="170179"/>
                </a:lnTo>
                <a:lnTo>
                  <a:pt x="304951" y="171449"/>
                </a:lnTo>
                <a:lnTo>
                  <a:pt x="304157" y="172719"/>
                </a:lnTo>
                <a:lnTo>
                  <a:pt x="301977" y="173989"/>
                </a:lnTo>
                <a:lnTo>
                  <a:pt x="299863" y="176529"/>
                </a:lnTo>
                <a:lnTo>
                  <a:pt x="297881" y="179069"/>
                </a:lnTo>
                <a:lnTo>
                  <a:pt x="300392" y="179069"/>
                </a:lnTo>
                <a:lnTo>
                  <a:pt x="303299" y="175259"/>
                </a:lnTo>
                <a:lnTo>
                  <a:pt x="305347" y="173989"/>
                </a:lnTo>
                <a:lnTo>
                  <a:pt x="306536" y="172719"/>
                </a:lnTo>
                <a:lnTo>
                  <a:pt x="307329" y="171449"/>
                </a:lnTo>
                <a:lnTo>
                  <a:pt x="317834" y="171449"/>
                </a:lnTo>
                <a:lnTo>
                  <a:pt x="315719" y="170179"/>
                </a:lnTo>
                <a:close/>
              </a:path>
              <a:path w="607695" h="1044575">
                <a:moveTo>
                  <a:pt x="317834" y="171449"/>
                </a:moveTo>
                <a:lnTo>
                  <a:pt x="315455" y="171449"/>
                </a:lnTo>
                <a:lnTo>
                  <a:pt x="316223" y="172719"/>
                </a:lnTo>
                <a:lnTo>
                  <a:pt x="322458" y="179069"/>
                </a:lnTo>
                <a:lnTo>
                  <a:pt x="324969" y="179069"/>
                </a:lnTo>
                <a:lnTo>
                  <a:pt x="320807" y="173989"/>
                </a:lnTo>
                <a:lnTo>
                  <a:pt x="318627" y="172719"/>
                </a:lnTo>
                <a:lnTo>
                  <a:pt x="317834" y="171449"/>
                </a:lnTo>
                <a:close/>
              </a:path>
              <a:path w="607695" h="1044575">
                <a:moveTo>
                  <a:pt x="350801" y="170179"/>
                </a:moveTo>
                <a:lnTo>
                  <a:pt x="342080" y="170179"/>
                </a:lnTo>
                <a:lnTo>
                  <a:pt x="340032" y="171449"/>
                </a:lnTo>
                <a:lnTo>
                  <a:pt x="339239" y="172719"/>
                </a:lnTo>
                <a:lnTo>
                  <a:pt x="337059" y="173989"/>
                </a:lnTo>
                <a:lnTo>
                  <a:pt x="334945" y="176529"/>
                </a:lnTo>
                <a:lnTo>
                  <a:pt x="332963" y="179069"/>
                </a:lnTo>
                <a:lnTo>
                  <a:pt x="335341" y="179069"/>
                </a:lnTo>
                <a:lnTo>
                  <a:pt x="336861" y="177799"/>
                </a:lnTo>
                <a:lnTo>
                  <a:pt x="338248" y="175259"/>
                </a:lnTo>
                <a:lnTo>
                  <a:pt x="340428" y="173989"/>
                </a:lnTo>
                <a:lnTo>
                  <a:pt x="341617" y="172719"/>
                </a:lnTo>
                <a:lnTo>
                  <a:pt x="342410" y="171449"/>
                </a:lnTo>
                <a:lnTo>
                  <a:pt x="352915" y="171449"/>
                </a:lnTo>
                <a:lnTo>
                  <a:pt x="350801" y="170179"/>
                </a:lnTo>
                <a:close/>
              </a:path>
              <a:path w="607695" h="1044575">
                <a:moveTo>
                  <a:pt x="352915" y="171449"/>
                </a:moveTo>
                <a:lnTo>
                  <a:pt x="350471" y="171449"/>
                </a:lnTo>
                <a:lnTo>
                  <a:pt x="351264" y="172719"/>
                </a:lnTo>
                <a:lnTo>
                  <a:pt x="352519" y="173989"/>
                </a:lnTo>
                <a:lnTo>
                  <a:pt x="356020" y="177799"/>
                </a:lnTo>
                <a:lnTo>
                  <a:pt x="357474" y="179069"/>
                </a:lnTo>
                <a:lnTo>
                  <a:pt x="359984" y="179069"/>
                </a:lnTo>
                <a:lnTo>
                  <a:pt x="355888" y="173989"/>
                </a:lnTo>
                <a:lnTo>
                  <a:pt x="353708" y="172719"/>
                </a:lnTo>
                <a:lnTo>
                  <a:pt x="352915" y="171449"/>
                </a:lnTo>
                <a:close/>
              </a:path>
              <a:path w="607695" h="1044575">
                <a:moveTo>
                  <a:pt x="385882" y="170179"/>
                </a:moveTo>
                <a:lnTo>
                  <a:pt x="377095" y="170179"/>
                </a:lnTo>
                <a:lnTo>
                  <a:pt x="375047" y="171449"/>
                </a:lnTo>
                <a:lnTo>
                  <a:pt x="374254" y="172719"/>
                </a:lnTo>
                <a:lnTo>
                  <a:pt x="373528" y="172719"/>
                </a:lnTo>
                <a:lnTo>
                  <a:pt x="372140" y="173989"/>
                </a:lnTo>
                <a:lnTo>
                  <a:pt x="369960" y="176529"/>
                </a:lnTo>
                <a:lnTo>
                  <a:pt x="367978" y="179069"/>
                </a:lnTo>
                <a:lnTo>
                  <a:pt x="370489" y="179069"/>
                </a:lnTo>
                <a:lnTo>
                  <a:pt x="373396" y="175259"/>
                </a:lnTo>
                <a:lnTo>
                  <a:pt x="375510" y="173989"/>
                </a:lnTo>
                <a:lnTo>
                  <a:pt x="376699" y="172719"/>
                </a:lnTo>
                <a:lnTo>
                  <a:pt x="377492" y="171449"/>
                </a:lnTo>
                <a:lnTo>
                  <a:pt x="387996" y="171449"/>
                </a:lnTo>
                <a:lnTo>
                  <a:pt x="385882" y="170179"/>
                </a:lnTo>
                <a:close/>
              </a:path>
              <a:path w="607695" h="1044575">
                <a:moveTo>
                  <a:pt x="387996" y="171449"/>
                </a:moveTo>
                <a:lnTo>
                  <a:pt x="385552" y="171449"/>
                </a:lnTo>
                <a:lnTo>
                  <a:pt x="386320" y="172719"/>
                </a:lnTo>
                <a:lnTo>
                  <a:pt x="391102" y="177799"/>
                </a:lnTo>
                <a:lnTo>
                  <a:pt x="392555" y="179069"/>
                </a:lnTo>
                <a:lnTo>
                  <a:pt x="395066" y="179070"/>
                </a:lnTo>
                <a:lnTo>
                  <a:pt x="393084" y="176529"/>
                </a:lnTo>
                <a:lnTo>
                  <a:pt x="390969" y="173989"/>
                </a:lnTo>
                <a:lnTo>
                  <a:pt x="388790" y="172719"/>
                </a:lnTo>
                <a:lnTo>
                  <a:pt x="387996" y="171449"/>
                </a:lnTo>
                <a:close/>
              </a:path>
              <a:path w="607695" h="1044575">
                <a:moveTo>
                  <a:pt x="420898" y="170180"/>
                </a:moveTo>
                <a:lnTo>
                  <a:pt x="412177" y="170180"/>
                </a:lnTo>
                <a:lnTo>
                  <a:pt x="410129" y="171450"/>
                </a:lnTo>
                <a:lnTo>
                  <a:pt x="409336" y="172720"/>
                </a:lnTo>
                <a:lnTo>
                  <a:pt x="408609" y="172720"/>
                </a:lnTo>
                <a:lnTo>
                  <a:pt x="407222" y="173990"/>
                </a:lnTo>
                <a:lnTo>
                  <a:pt x="405042" y="176530"/>
                </a:lnTo>
                <a:lnTo>
                  <a:pt x="403060" y="179070"/>
                </a:lnTo>
                <a:lnTo>
                  <a:pt x="405504" y="179070"/>
                </a:lnTo>
                <a:lnTo>
                  <a:pt x="407024" y="177800"/>
                </a:lnTo>
                <a:lnTo>
                  <a:pt x="408411" y="175260"/>
                </a:lnTo>
                <a:lnTo>
                  <a:pt x="410591" y="173990"/>
                </a:lnTo>
                <a:lnTo>
                  <a:pt x="411780" y="172720"/>
                </a:lnTo>
                <a:lnTo>
                  <a:pt x="412573" y="171450"/>
                </a:lnTo>
                <a:lnTo>
                  <a:pt x="422991" y="171450"/>
                </a:lnTo>
                <a:lnTo>
                  <a:pt x="420898" y="170180"/>
                </a:lnTo>
                <a:close/>
              </a:path>
              <a:path w="607695" h="1044575">
                <a:moveTo>
                  <a:pt x="223326" y="162559"/>
                </a:moveTo>
                <a:lnTo>
                  <a:pt x="223170" y="162559"/>
                </a:lnTo>
                <a:lnTo>
                  <a:pt x="229304" y="172719"/>
                </a:lnTo>
                <a:lnTo>
                  <a:pt x="223326" y="162559"/>
                </a:lnTo>
                <a:close/>
              </a:path>
              <a:path w="607695" h="1044575">
                <a:moveTo>
                  <a:pt x="236705" y="170179"/>
                </a:moveTo>
                <a:lnTo>
                  <a:pt x="229304" y="172719"/>
                </a:lnTo>
                <a:lnTo>
                  <a:pt x="235273" y="171128"/>
                </a:lnTo>
                <a:lnTo>
                  <a:pt x="236705" y="170179"/>
                </a:lnTo>
                <a:close/>
              </a:path>
              <a:path w="607695" h="1044575">
                <a:moveTo>
                  <a:pt x="148786" y="139580"/>
                </a:moveTo>
                <a:lnTo>
                  <a:pt x="157118" y="144779"/>
                </a:lnTo>
                <a:lnTo>
                  <a:pt x="168075" y="153669"/>
                </a:lnTo>
                <a:lnTo>
                  <a:pt x="175195" y="153669"/>
                </a:lnTo>
                <a:lnTo>
                  <a:pt x="177243" y="154939"/>
                </a:lnTo>
                <a:lnTo>
                  <a:pt x="179291" y="157479"/>
                </a:lnTo>
                <a:lnTo>
                  <a:pt x="182264" y="160019"/>
                </a:lnTo>
                <a:lnTo>
                  <a:pt x="184246" y="161289"/>
                </a:lnTo>
                <a:lnTo>
                  <a:pt x="182198" y="162559"/>
                </a:lnTo>
                <a:lnTo>
                  <a:pt x="179291" y="165099"/>
                </a:lnTo>
                <a:lnTo>
                  <a:pt x="178545" y="166323"/>
                </a:lnTo>
                <a:lnTo>
                  <a:pt x="182264" y="171449"/>
                </a:lnTo>
                <a:lnTo>
                  <a:pt x="179604" y="167639"/>
                </a:lnTo>
                <a:lnTo>
                  <a:pt x="180547" y="166369"/>
                </a:lnTo>
                <a:lnTo>
                  <a:pt x="182661" y="165099"/>
                </a:lnTo>
                <a:lnTo>
                  <a:pt x="184643" y="162559"/>
                </a:lnTo>
                <a:lnTo>
                  <a:pt x="195147" y="162559"/>
                </a:lnTo>
                <a:lnTo>
                  <a:pt x="193099" y="161289"/>
                </a:lnTo>
                <a:lnTo>
                  <a:pt x="184709" y="161289"/>
                </a:lnTo>
                <a:lnTo>
                  <a:pt x="182661" y="158749"/>
                </a:lnTo>
                <a:lnTo>
                  <a:pt x="177706" y="153669"/>
                </a:lnTo>
                <a:lnTo>
                  <a:pt x="175526" y="152399"/>
                </a:lnTo>
                <a:lnTo>
                  <a:pt x="177640" y="151129"/>
                </a:lnTo>
                <a:lnTo>
                  <a:pt x="167135" y="151129"/>
                </a:lnTo>
                <a:lnTo>
                  <a:pt x="165087" y="149859"/>
                </a:lnTo>
                <a:lnTo>
                  <a:pt x="163039" y="147319"/>
                </a:lnTo>
                <a:lnTo>
                  <a:pt x="160811" y="147319"/>
                </a:lnTo>
                <a:lnTo>
                  <a:pt x="157155" y="144779"/>
                </a:lnTo>
                <a:lnTo>
                  <a:pt x="160066" y="144779"/>
                </a:lnTo>
                <a:lnTo>
                  <a:pt x="158084" y="143509"/>
                </a:lnTo>
                <a:lnTo>
                  <a:pt x="160132" y="142239"/>
                </a:lnTo>
                <a:lnTo>
                  <a:pt x="154128" y="142239"/>
                </a:lnTo>
                <a:lnTo>
                  <a:pt x="148786" y="139580"/>
                </a:lnTo>
                <a:close/>
              </a:path>
              <a:path w="607695" h="1044575">
                <a:moveTo>
                  <a:pt x="195147" y="162559"/>
                </a:moveTo>
                <a:lnTo>
                  <a:pt x="192703" y="162559"/>
                </a:lnTo>
                <a:lnTo>
                  <a:pt x="194685" y="165099"/>
                </a:lnTo>
                <a:lnTo>
                  <a:pt x="196799" y="166369"/>
                </a:lnTo>
                <a:lnTo>
                  <a:pt x="198253" y="167639"/>
                </a:lnTo>
                <a:lnTo>
                  <a:pt x="199706" y="170179"/>
                </a:lnTo>
                <a:lnTo>
                  <a:pt x="202151" y="170179"/>
                </a:lnTo>
                <a:lnTo>
                  <a:pt x="200169" y="167639"/>
                </a:lnTo>
                <a:lnTo>
                  <a:pt x="198054" y="165099"/>
                </a:lnTo>
                <a:lnTo>
                  <a:pt x="195147" y="162559"/>
                </a:lnTo>
                <a:close/>
              </a:path>
              <a:path w="607695" h="1044575">
                <a:moveTo>
                  <a:pt x="212721" y="153669"/>
                </a:moveTo>
                <a:lnTo>
                  <a:pt x="210211" y="153669"/>
                </a:lnTo>
                <a:lnTo>
                  <a:pt x="212193" y="154939"/>
                </a:lnTo>
                <a:lnTo>
                  <a:pt x="214373" y="157479"/>
                </a:lnTo>
                <a:lnTo>
                  <a:pt x="215760" y="158749"/>
                </a:lnTo>
                <a:lnTo>
                  <a:pt x="217280" y="160019"/>
                </a:lnTo>
                <a:lnTo>
                  <a:pt x="219328" y="161289"/>
                </a:lnTo>
                <a:lnTo>
                  <a:pt x="217214" y="162559"/>
                </a:lnTo>
                <a:lnTo>
                  <a:pt x="214307" y="165099"/>
                </a:lnTo>
                <a:lnTo>
                  <a:pt x="212193" y="167639"/>
                </a:lnTo>
                <a:lnTo>
                  <a:pt x="210211" y="170179"/>
                </a:lnTo>
                <a:lnTo>
                  <a:pt x="212655" y="170179"/>
                </a:lnTo>
                <a:lnTo>
                  <a:pt x="214175" y="167639"/>
                </a:lnTo>
                <a:lnTo>
                  <a:pt x="215562" y="166369"/>
                </a:lnTo>
                <a:lnTo>
                  <a:pt x="217742" y="165099"/>
                </a:lnTo>
                <a:lnTo>
                  <a:pt x="219724" y="162559"/>
                </a:lnTo>
                <a:lnTo>
                  <a:pt x="223170" y="162559"/>
                </a:lnTo>
                <a:lnTo>
                  <a:pt x="222403" y="161289"/>
                </a:lnTo>
                <a:lnTo>
                  <a:pt x="219724" y="161289"/>
                </a:lnTo>
                <a:lnTo>
                  <a:pt x="212721" y="153669"/>
                </a:lnTo>
                <a:close/>
              </a:path>
              <a:path w="607695" h="1044575">
                <a:moveTo>
                  <a:pt x="249024" y="167980"/>
                </a:moveTo>
                <a:lnTo>
                  <a:pt x="243592" y="168909"/>
                </a:lnTo>
                <a:lnTo>
                  <a:pt x="246266" y="168909"/>
                </a:lnTo>
                <a:lnTo>
                  <a:pt x="245292" y="170179"/>
                </a:lnTo>
                <a:lnTo>
                  <a:pt x="247737" y="170179"/>
                </a:lnTo>
                <a:lnTo>
                  <a:pt x="249024" y="167980"/>
                </a:lnTo>
                <a:close/>
              </a:path>
              <a:path w="607695" h="1044575">
                <a:moveTo>
                  <a:pt x="268439" y="165545"/>
                </a:moveTo>
                <a:lnTo>
                  <a:pt x="266367" y="165716"/>
                </a:lnTo>
                <a:lnTo>
                  <a:pt x="266896" y="166369"/>
                </a:lnTo>
                <a:lnTo>
                  <a:pt x="268349" y="167639"/>
                </a:lnTo>
                <a:lnTo>
                  <a:pt x="269869" y="170179"/>
                </a:lnTo>
                <a:lnTo>
                  <a:pt x="272313" y="170179"/>
                </a:lnTo>
                <a:lnTo>
                  <a:pt x="268439" y="165545"/>
                </a:lnTo>
                <a:close/>
              </a:path>
              <a:path w="607695" h="1044575">
                <a:moveTo>
                  <a:pt x="288884" y="163909"/>
                </a:moveTo>
                <a:lnTo>
                  <a:pt x="285528" y="164175"/>
                </a:lnTo>
                <a:lnTo>
                  <a:pt x="284470" y="165099"/>
                </a:lnTo>
                <a:lnTo>
                  <a:pt x="282356" y="167639"/>
                </a:lnTo>
                <a:lnTo>
                  <a:pt x="280374" y="170179"/>
                </a:lnTo>
                <a:lnTo>
                  <a:pt x="282818" y="170179"/>
                </a:lnTo>
                <a:lnTo>
                  <a:pt x="284338" y="167639"/>
                </a:lnTo>
                <a:lnTo>
                  <a:pt x="285725" y="166369"/>
                </a:lnTo>
                <a:lnTo>
                  <a:pt x="287905" y="165099"/>
                </a:lnTo>
                <a:lnTo>
                  <a:pt x="288884" y="163909"/>
                </a:lnTo>
                <a:close/>
              </a:path>
              <a:path w="607695" h="1044575">
                <a:moveTo>
                  <a:pt x="300978" y="162704"/>
                </a:moveTo>
                <a:lnTo>
                  <a:pt x="298662" y="162939"/>
                </a:lnTo>
                <a:lnTo>
                  <a:pt x="299863" y="165099"/>
                </a:lnTo>
                <a:lnTo>
                  <a:pt x="301977" y="166369"/>
                </a:lnTo>
                <a:lnTo>
                  <a:pt x="303431" y="167639"/>
                </a:lnTo>
                <a:lnTo>
                  <a:pt x="304951" y="170179"/>
                </a:lnTo>
                <a:lnTo>
                  <a:pt x="307395" y="170179"/>
                </a:lnTo>
                <a:lnTo>
                  <a:pt x="305413" y="167639"/>
                </a:lnTo>
                <a:lnTo>
                  <a:pt x="303299" y="165099"/>
                </a:lnTo>
                <a:lnTo>
                  <a:pt x="301845" y="163829"/>
                </a:lnTo>
                <a:lnTo>
                  <a:pt x="300978" y="162704"/>
                </a:lnTo>
                <a:close/>
              </a:path>
              <a:path w="607695" h="1044575">
                <a:moveTo>
                  <a:pt x="321361" y="163288"/>
                </a:moveTo>
                <a:lnTo>
                  <a:pt x="321005" y="163829"/>
                </a:lnTo>
                <a:lnTo>
                  <a:pt x="319551" y="165099"/>
                </a:lnTo>
                <a:lnTo>
                  <a:pt x="317437" y="167639"/>
                </a:lnTo>
                <a:lnTo>
                  <a:pt x="315455" y="170179"/>
                </a:lnTo>
                <a:lnTo>
                  <a:pt x="317834" y="170179"/>
                </a:lnTo>
                <a:lnTo>
                  <a:pt x="319287" y="167639"/>
                </a:lnTo>
                <a:lnTo>
                  <a:pt x="320740" y="166369"/>
                </a:lnTo>
                <a:lnTo>
                  <a:pt x="322855" y="165099"/>
                </a:lnTo>
                <a:lnTo>
                  <a:pt x="323644" y="163533"/>
                </a:lnTo>
                <a:lnTo>
                  <a:pt x="321361" y="163288"/>
                </a:lnTo>
                <a:close/>
              </a:path>
              <a:path w="607695" h="1044575">
                <a:moveTo>
                  <a:pt x="336789" y="163829"/>
                </a:moveTo>
                <a:lnTo>
                  <a:pt x="334149" y="163829"/>
                </a:lnTo>
                <a:lnTo>
                  <a:pt x="334879" y="165099"/>
                </a:lnTo>
                <a:lnTo>
                  <a:pt x="337059" y="166369"/>
                </a:lnTo>
                <a:lnTo>
                  <a:pt x="339966" y="170179"/>
                </a:lnTo>
                <a:lnTo>
                  <a:pt x="342410" y="170179"/>
                </a:lnTo>
                <a:lnTo>
                  <a:pt x="336789" y="163829"/>
                </a:lnTo>
                <a:close/>
              </a:path>
              <a:path w="607695" h="1044575">
                <a:moveTo>
                  <a:pt x="352915" y="153669"/>
                </a:moveTo>
                <a:lnTo>
                  <a:pt x="350471" y="153669"/>
                </a:lnTo>
                <a:lnTo>
                  <a:pt x="352519" y="154939"/>
                </a:lnTo>
                <a:lnTo>
                  <a:pt x="354567" y="157479"/>
                </a:lnTo>
                <a:lnTo>
                  <a:pt x="357474" y="160019"/>
                </a:lnTo>
                <a:lnTo>
                  <a:pt x="359522" y="161289"/>
                </a:lnTo>
                <a:lnTo>
                  <a:pt x="357474" y="162559"/>
                </a:lnTo>
                <a:lnTo>
                  <a:pt x="355863" y="163909"/>
                </a:lnTo>
                <a:lnTo>
                  <a:pt x="354501" y="165099"/>
                </a:lnTo>
                <a:lnTo>
                  <a:pt x="352386" y="167639"/>
                </a:lnTo>
                <a:lnTo>
                  <a:pt x="350404" y="170179"/>
                </a:lnTo>
                <a:lnTo>
                  <a:pt x="352915" y="170179"/>
                </a:lnTo>
                <a:lnTo>
                  <a:pt x="354368" y="167639"/>
                </a:lnTo>
                <a:lnTo>
                  <a:pt x="355869" y="166323"/>
                </a:lnTo>
                <a:lnTo>
                  <a:pt x="358431" y="163829"/>
                </a:lnTo>
                <a:lnTo>
                  <a:pt x="359918" y="162559"/>
                </a:lnTo>
                <a:lnTo>
                  <a:pt x="370423" y="162559"/>
                </a:lnTo>
                <a:lnTo>
                  <a:pt x="368375" y="161289"/>
                </a:lnTo>
                <a:lnTo>
                  <a:pt x="359984" y="161289"/>
                </a:lnTo>
                <a:lnTo>
                  <a:pt x="357936" y="158749"/>
                </a:lnTo>
                <a:lnTo>
                  <a:pt x="354435" y="154939"/>
                </a:lnTo>
                <a:lnTo>
                  <a:pt x="352915" y="153669"/>
                </a:lnTo>
                <a:close/>
              </a:path>
              <a:path w="607695" h="1044575">
                <a:moveTo>
                  <a:pt x="370423" y="162559"/>
                </a:moveTo>
                <a:lnTo>
                  <a:pt x="367978" y="162559"/>
                </a:lnTo>
                <a:lnTo>
                  <a:pt x="369547" y="163909"/>
                </a:lnTo>
                <a:lnTo>
                  <a:pt x="372074" y="166369"/>
                </a:lnTo>
                <a:lnTo>
                  <a:pt x="373528" y="167639"/>
                </a:lnTo>
                <a:lnTo>
                  <a:pt x="374981" y="170179"/>
                </a:lnTo>
                <a:lnTo>
                  <a:pt x="377492" y="170179"/>
                </a:lnTo>
                <a:lnTo>
                  <a:pt x="375510" y="167639"/>
                </a:lnTo>
                <a:lnTo>
                  <a:pt x="373330" y="165099"/>
                </a:lnTo>
                <a:lnTo>
                  <a:pt x="371942" y="163829"/>
                </a:lnTo>
                <a:lnTo>
                  <a:pt x="370423" y="162559"/>
                </a:lnTo>
                <a:close/>
              </a:path>
              <a:path w="607695" h="1044575">
                <a:moveTo>
                  <a:pt x="379260" y="163829"/>
                </a:moveTo>
                <a:lnTo>
                  <a:pt x="377492" y="170179"/>
                </a:lnTo>
                <a:lnTo>
                  <a:pt x="377601" y="169995"/>
                </a:lnTo>
                <a:lnTo>
                  <a:pt x="379260" y="163829"/>
                </a:lnTo>
                <a:close/>
              </a:path>
              <a:path w="607695" h="1044575">
                <a:moveTo>
                  <a:pt x="397991" y="138050"/>
                </a:moveTo>
                <a:lnTo>
                  <a:pt x="393480" y="143509"/>
                </a:lnTo>
                <a:lnTo>
                  <a:pt x="391168" y="147319"/>
                </a:lnTo>
                <a:lnTo>
                  <a:pt x="390969" y="147319"/>
                </a:lnTo>
                <a:lnTo>
                  <a:pt x="377601" y="169995"/>
                </a:lnTo>
                <a:lnTo>
                  <a:pt x="377551" y="170179"/>
                </a:lnTo>
                <a:lnTo>
                  <a:pt x="386804" y="154939"/>
                </a:lnTo>
                <a:lnTo>
                  <a:pt x="389516" y="154939"/>
                </a:lnTo>
                <a:lnTo>
                  <a:pt x="387996" y="153669"/>
                </a:lnTo>
                <a:lnTo>
                  <a:pt x="387668" y="153669"/>
                </a:lnTo>
                <a:lnTo>
                  <a:pt x="389859" y="149859"/>
                </a:lnTo>
                <a:lnTo>
                  <a:pt x="395000" y="144779"/>
                </a:lnTo>
                <a:lnTo>
                  <a:pt x="405438" y="144780"/>
                </a:lnTo>
                <a:lnTo>
                  <a:pt x="403456" y="143510"/>
                </a:lnTo>
                <a:lnTo>
                  <a:pt x="405504" y="142240"/>
                </a:lnTo>
                <a:lnTo>
                  <a:pt x="394796" y="142239"/>
                </a:lnTo>
                <a:lnTo>
                  <a:pt x="397991" y="138050"/>
                </a:lnTo>
                <a:close/>
              </a:path>
              <a:path w="607695" h="1044575">
                <a:moveTo>
                  <a:pt x="389516" y="154939"/>
                </a:moveTo>
                <a:lnTo>
                  <a:pt x="387534" y="154939"/>
                </a:lnTo>
                <a:lnTo>
                  <a:pt x="389648" y="157479"/>
                </a:lnTo>
                <a:lnTo>
                  <a:pt x="392555" y="160019"/>
                </a:lnTo>
                <a:lnTo>
                  <a:pt x="394603" y="161289"/>
                </a:lnTo>
                <a:lnTo>
                  <a:pt x="392555" y="162559"/>
                </a:lnTo>
                <a:lnTo>
                  <a:pt x="390945" y="163909"/>
                </a:lnTo>
                <a:lnTo>
                  <a:pt x="389582" y="165099"/>
                </a:lnTo>
                <a:lnTo>
                  <a:pt x="387468" y="167639"/>
                </a:lnTo>
                <a:lnTo>
                  <a:pt x="385486" y="170179"/>
                </a:lnTo>
                <a:lnTo>
                  <a:pt x="387996" y="170179"/>
                </a:lnTo>
                <a:lnTo>
                  <a:pt x="389450" y="167639"/>
                </a:lnTo>
                <a:lnTo>
                  <a:pt x="390903" y="166369"/>
                </a:lnTo>
                <a:lnTo>
                  <a:pt x="393018" y="165099"/>
                </a:lnTo>
                <a:lnTo>
                  <a:pt x="395000" y="162559"/>
                </a:lnTo>
                <a:lnTo>
                  <a:pt x="405438" y="162560"/>
                </a:lnTo>
                <a:lnTo>
                  <a:pt x="403456" y="161290"/>
                </a:lnTo>
                <a:lnTo>
                  <a:pt x="395066" y="161289"/>
                </a:lnTo>
                <a:lnTo>
                  <a:pt x="389516" y="154939"/>
                </a:lnTo>
                <a:close/>
              </a:path>
              <a:path w="607695" h="1044575">
                <a:moveTo>
                  <a:pt x="405438" y="162560"/>
                </a:moveTo>
                <a:lnTo>
                  <a:pt x="403060" y="162560"/>
                </a:lnTo>
                <a:lnTo>
                  <a:pt x="405042" y="165100"/>
                </a:lnTo>
                <a:lnTo>
                  <a:pt x="407156" y="166370"/>
                </a:lnTo>
                <a:lnTo>
                  <a:pt x="408609" y="167640"/>
                </a:lnTo>
                <a:lnTo>
                  <a:pt x="410063" y="170180"/>
                </a:lnTo>
                <a:lnTo>
                  <a:pt x="412507" y="170180"/>
                </a:lnTo>
                <a:lnTo>
                  <a:pt x="408411" y="165100"/>
                </a:lnTo>
                <a:lnTo>
                  <a:pt x="405438" y="162560"/>
                </a:lnTo>
                <a:close/>
              </a:path>
              <a:path w="607695" h="1044575">
                <a:moveTo>
                  <a:pt x="423078" y="153670"/>
                </a:moveTo>
                <a:lnTo>
                  <a:pt x="420567" y="153670"/>
                </a:lnTo>
                <a:lnTo>
                  <a:pt x="422615" y="154940"/>
                </a:lnTo>
                <a:lnTo>
                  <a:pt x="424664" y="157480"/>
                </a:lnTo>
                <a:lnTo>
                  <a:pt x="427637" y="160020"/>
                </a:lnTo>
                <a:lnTo>
                  <a:pt x="429619" y="161290"/>
                </a:lnTo>
                <a:lnTo>
                  <a:pt x="427570" y="162560"/>
                </a:lnTo>
                <a:lnTo>
                  <a:pt x="424664" y="165100"/>
                </a:lnTo>
                <a:lnTo>
                  <a:pt x="422483" y="167640"/>
                </a:lnTo>
                <a:lnTo>
                  <a:pt x="420501" y="170180"/>
                </a:lnTo>
                <a:lnTo>
                  <a:pt x="423012" y="170180"/>
                </a:lnTo>
                <a:lnTo>
                  <a:pt x="424465" y="167640"/>
                </a:lnTo>
                <a:lnTo>
                  <a:pt x="426051" y="166676"/>
                </a:lnTo>
                <a:lnTo>
                  <a:pt x="430113" y="161290"/>
                </a:lnTo>
                <a:lnTo>
                  <a:pt x="428033" y="158750"/>
                </a:lnTo>
                <a:lnTo>
                  <a:pt x="423078" y="153670"/>
                </a:lnTo>
                <a:close/>
              </a:path>
              <a:path w="607695" h="1044575">
                <a:moveTo>
                  <a:pt x="258431" y="166369"/>
                </a:moveTo>
                <a:lnTo>
                  <a:pt x="249224" y="167639"/>
                </a:lnTo>
                <a:lnTo>
                  <a:pt x="249024" y="167980"/>
                </a:lnTo>
                <a:lnTo>
                  <a:pt x="258431" y="166369"/>
                </a:lnTo>
                <a:close/>
              </a:path>
              <a:path w="607695" h="1044575">
                <a:moveTo>
                  <a:pt x="426555" y="166370"/>
                </a:moveTo>
                <a:lnTo>
                  <a:pt x="426051" y="166676"/>
                </a:lnTo>
                <a:lnTo>
                  <a:pt x="425324" y="167640"/>
                </a:lnTo>
                <a:lnTo>
                  <a:pt x="426555" y="166370"/>
                </a:lnTo>
                <a:close/>
              </a:path>
              <a:path w="607695" h="1044575">
                <a:moveTo>
                  <a:pt x="171205" y="156209"/>
                </a:moveTo>
                <a:lnTo>
                  <a:pt x="178516" y="166369"/>
                </a:lnTo>
                <a:lnTo>
                  <a:pt x="171205" y="156209"/>
                </a:lnTo>
                <a:close/>
              </a:path>
              <a:path w="607695" h="1044575">
                <a:moveTo>
                  <a:pt x="265867" y="165099"/>
                </a:moveTo>
                <a:lnTo>
                  <a:pt x="258431" y="166369"/>
                </a:lnTo>
                <a:lnTo>
                  <a:pt x="266367" y="165716"/>
                </a:lnTo>
                <a:lnTo>
                  <a:pt x="265867" y="165099"/>
                </a:lnTo>
                <a:close/>
              </a:path>
              <a:path w="607695" h="1044575">
                <a:moveTo>
                  <a:pt x="273853" y="165099"/>
                </a:moveTo>
                <a:lnTo>
                  <a:pt x="268066" y="165099"/>
                </a:lnTo>
                <a:lnTo>
                  <a:pt x="268439" y="165545"/>
                </a:lnTo>
                <a:lnTo>
                  <a:pt x="273853" y="165099"/>
                </a:lnTo>
                <a:close/>
              </a:path>
              <a:path w="607695" h="1044575">
                <a:moveTo>
                  <a:pt x="285878" y="163869"/>
                </a:moveTo>
                <a:lnTo>
                  <a:pt x="273853" y="165099"/>
                </a:lnTo>
                <a:lnTo>
                  <a:pt x="285528" y="164175"/>
                </a:lnTo>
                <a:lnTo>
                  <a:pt x="285878" y="163869"/>
                </a:lnTo>
                <a:close/>
              </a:path>
              <a:path w="607695" h="1044575">
                <a:moveTo>
                  <a:pt x="289887" y="163829"/>
                </a:moveTo>
                <a:lnTo>
                  <a:pt x="288949" y="163829"/>
                </a:lnTo>
                <a:lnTo>
                  <a:pt x="289887" y="163829"/>
                </a:lnTo>
                <a:close/>
              </a:path>
              <a:path w="607695" h="1044575">
                <a:moveTo>
                  <a:pt x="286261" y="163829"/>
                </a:moveTo>
                <a:lnTo>
                  <a:pt x="285923" y="163829"/>
                </a:lnTo>
                <a:lnTo>
                  <a:pt x="286261" y="163829"/>
                </a:lnTo>
                <a:close/>
              </a:path>
              <a:path w="607695" h="1044575">
                <a:moveTo>
                  <a:pt x="298451" y="162559"/>
                </a:moveTo>
                <a:lnTo>
                  <a:pt x="289887" y="163829"/>
                </a:lnTo>
                <a:lnTo>
                  <a:pt x="298662" y="162939"/>
                </a:lnTo>
                <a:lnTo>
                  <a:pt x="298451" y="162559"/>
                </a:lnTo>
                <a:close/>
              </a:path>
              <a:path w="607695" h="1044575">
                <a:moveTo>
                  <a:pt x="324134" y="162559"/>
                </a:moveTo>
                <a:lnTo>
                  <a:pt x="323644" y="163533"/>
                </a:lnTo>
                <a:lnTo>
                  <a:pt x="326409" y="163829"/>
                </a:lnTo>
                <a:lnTo>
                  <a:pt x="324134" y="162559"/>
                </a:lnTo>
                <a:close/>
              </a:path>
              <a:path w="607695" h="1044575">
                <a:moveTo>
                  <a:pt x="340596" y="154857"/>
                </a:moveTo>
                <a:lnTo>
                  <a:pt x="337918" y="163829"/>
                </a:lnTo>
                <a:lnTo>
                  <a:pt x="340596" y="154857"/>
                </a:lnTo>
                <a:close/>
              </a:path>
              <a:path w="607695" h="1044575">
                <a:moveTo>
                  <a:pt x="382424" y="153669"/>
                </a:moveTo>
                <a:lnTo>
                  <a:pt x="382292" y="153669"/>
                </a:lnTo>
                <a:lnTo>
                  <a:pt x="379260" y="163829"/>
                </a:lnTo>
                <a:lnTo>
                  <a:pt x="382424" y="153669"/>
                </a:lnTo>
                <a:close/>
              </a:path>
              <a:path w="607695" h="1044575">
                <a:moveTo>
                  <a:pt x="321840" y="162559"/>
                </a:moveTo>
                <a:lnTo>
                  <a:pt x="314571" y="162559"/>
                </a:lnTo>
                <a:lnTo>
                  <a:pt x="321361" y="163288"/>
                </a:lnTo>
                <a:lnTo>
                  <a:pt x="321840" y="162559"/>
                </a:lnTo>
                <a:close/>
              </a:path>
              <a:path w="607695" h="1044575">
                <a:moveTo>
                  <a:pt x="302400" y="162559"/>
                </a:moveTo>
                <a:lnTo>
                  <a:pt x="300867" y="162559"/>
                </a:lnTo>
                <a:lnTo>
                  <a:pt x="300978" y="162704"/>
                </a:lnTo>
                <a:lnTo>
                  <a:pt x="302400" y="162559"/>
                </a:lnTo>
                <a:close/>
              </a:path>
              <a:path w="607695" h="1044575">
                <a:moveTo>
                  <a:pt x="195147" y="144779"/>
                </a:moveTo>
                <a:lnTo>
                  <a:pt x="192703" y="144779"/>
                </a:lnTo>
                <a:lnTo>
                  <a:pt x="194685" y="146049"/>
                </a:lnTo>
                <a:lnTo>
                  <a:pt x="196799" y="148589"/>
                </a:lnTo>
                <a:lnTo>
                  <a:pt x="199706" y="151129"/>
                </a:lnTo>
                <a:lnTo>
                  <a:pt x="201886" y="152399"/>
                </a:lnTo>
                <a:lnTo>
                  <a:pt x="199772" y="153669"/>
                </a:lnTo>
                <a:lnTo>
                  <a:pt x="198319" y="154939"/>
                </a:lnTo>
                <a:lnTo>
                  <a:pt x="192769" y="161289"/>
                </a:lnTo>
                <a:lnTo>
                  <a:pt x="193099" y="161289"/>
                </a:lnTo>
                <a:lnTo>
                  <a:pt x="195147" y="160019"/>
                </a:lnTo>
                <a:lnTo>
                  <a:pt x="198120" y="157479"/>
                </a:lnTo>
                <a:lnTo>
                  <a:pt x="200235" y="154939"/>
                </a:lnTo>
                <a:lnTo>
                  <a:pt x="202217" y="153669"/>
                </a:lnTo>
                <a:lnTo>
                  <a:pt x="212721" y="153669"/>
                </a:lnTo>
                <a:lnTo>
                  <a:pt x="210607" y="152399"/>
                </a:lnTo>
                <a:lnTo>
                  <a:pt x="212655" y="151129"/>
                </a:lnTo>
                <a:lnTo>
                  <a:pt x="202151" y="151129"/>
                </a:lnTo>
                <a:lnTo>
                  <a:pt x="200169" y="149859"/>
                </a:lnTo>
                <a:lnTo>
                  <a:pt x="198054" y="147319"/>
                </a:lnTo>
                <a:lnTo>
                  <a:pt x="195147" y="144779"/>
                </a:lnTo>
                <a:close/>
              </a:path>
              <a:path w="607695" h="1044575">
                <a:moveTo>
                  <a:pt x="220951" y="158884"/>
                </a:moveTo>
                <a:lnTo>
                  <a:pt x="222290" y="161289"/>
                </a:lnTo>
                <a:lnTo>
                  <a:pt x="220951" y="158884"/>
                </a:lnTo>
                <a:close/>
              </a:path>
              <a:path w="607695" h="1044575">
                <a:moveTo>
                  <a:pt x="370423" y="144779"/>
                </a:moveTo>
                <a:lnTo>
                  <a:pt x="367978" y="144779"/>
                </a:lnTo>
                <a:lnTo>
                  <a:pt x="369960" y="146049"/>
                </a:lnTo>
                <a:lnTo>
                  <a:pt x="372074" y="148589"/>
                </a:lnTo>
                <a:lnTo>
                  <a:pt x="374981" y="151129"/>
                </a:lnTo>
                <a:lnTo>
                  <a:pt x="377095" y="152399"/>
                </a:lnTo>
                <a:lnTo>
                  <a:pt x="375047" y="153669"/>
                </a:lnTo>
                <a:lnTo>
                  <a:pt x="373528" y="154939"/>
                </a:lnTo>
                <a:lnTo>
                  <a:pt x="372140" y="156209"/>
                </a:lnTo>
                <a:lnTo>
                  <a:pt x="369856" y="158884"/>
                </a:lnTo>
                <a:lnTo>
                  <a:pt x="367978" y="161289"/>
                </a:lnTo>
                <a:lnTo>
                  <a:pt x="368375" y="161289"/>
                </a:lnTo>
                <a:lnTo>
                  <a:pt x="370489" y="160019"/>
                </a:lnTo>
                <a:lnTo>
                  <a:pt x="373396" y="157479"/>
                </a:lnTo>
                <a:lnTo>
                  <a:pt x="375510" y="154939"/>
                </a:lnTo>
                <a:lnTo>
                  <a:pt x="377492" y="153669"/>
                </a:lnTo>
                <a:lnTo>
                  <a:pt x="382292" y="153669"/>
                </a:lnTo>
                <a:lnTo>
                  <a:pt x="383050" y="151129"/>
                </a:lnTo>
                <a:lnTo>
                  <a:pt x="377492" y="151129"/>
                </a:lnTo>
                <a:lnTo>
                  <a:pt x="375510" y="149859"/>
                </a:lnTo>
                <a:lnTo>
                  <a:pt x="373330" y="147319"/>
                </a:lnTo>
                <a:lnTo>
                  <a:pt x="371942" y="146049"/>
                </a:lnTo>
                <a:lnTo>
                  <a:pt x="370423" y="144779"/>
                </a:lnTo>
                <a:close/>
              </a:path>
              <a:path w="607695" h="1044575">
                <a:moveTo>
                  <a:pt x="405438" y="144780"/>
                </a:moveTo>
                <a:lnTo>
                  <a:pt x="403060" y="144780"/>
                </a:lnTo>
                <a:lnTo>
                  <a:pt x="405042" y="146050"/>
                </a:lnTo>
                <a:lnTo>
                  <a:pt x="407156" y="148590"/>
                </a:lnTo>
                <a:lnTo>
                  <a:pt x="410063" y="151130"/>
                </a:lnTo>
                <a:lnTo>
                  <a:pt x="412177" y="152400"/>
                </a:lnTo>
                <a:lnTo>
                  <a:pt x="410129" y="153670"/>
                </a:lnTo>
                <a:lnTo>
                  <a:pt x="408609" y="154940"/>
                </a:lnTo>
                <a:lnTo>
                  <a:pt x="407222" y="156210"/>
                </a:lnTo>
                <a:lnTo>
                  <a:pt x="404937" y="158884"/>
                </a:lnTo>
                <a:lnTo>
                  <a:pt x="403060" y="161290"/>
                </a:lnTo>
                <a:lnTo>
                  <a:pt x="403456" y="161290"/>
                </a:lnTo>
                <a:lnTo>
                  <a:pt x="405504" y="160020"/>
                </a:lnTo>
                <a:lnTo>
                  <a:pt x="407024" y="158750"/>
                </a:lnTo>
                <a:lnTo>
                  <a:pt x="408411" y="157480"/>
                </a:lnTo>
                <a:lnTo>
                  <a:pt x="410591" y="154940"/>
                </a:lnTo>
                <a:lnTo>
                  <a:pt x="412573" y="153670"/>
                </a:lnTo>
                <a:lnTo>
                  <a:pt x="423078" y="153670"/>
                </a:lnTo>
                <a:lnTo>
                  <a:pt x="420898" y="152400"/>
                </a:lnTo>
                <a:lnTo>
                  <a:pt x="423012" y="151130"/>
                </a:lnTo>
                <a:lnTo>
                  <a:pt x="412507" y="151130"/>
                </a:lnTo>
                <a:lnTo>
                  <a:pt x="410459" y="149860"/>
                </a:lnTo>
                <a:lnTo>
                  <a:pt x="408411" y="147320"/>
                </a:lnTo>
                <a:lnTo>
                  <a:pt x="405438" y="144780"/>
                </a:lnTo>
                <a:close/>
              </a:path>
              <a:path w="607695" h="1044575">
                <a:moveTo>
                  <a:pt x="437776" y="151130"/>
                </a:moveTo>
                <a:lnTo>
                  <a:pt x="430113" y="161290"/>
                </a:lnTo>
                <a:lnTo>
                  <a:pt x="430724" y="161290"/>
                </a:lnTo>
                <a:lnTo>
                  <a:pt x="437776" y="151130"/>
                </a:lnTo>
                <a:close/>
              </a:path>
              <a:path w="607695" h="1044575">
                <a:moveTo>
                  <a:pt x="215222" y="148589"/>
                </a:moveTo>
                <a:lnTo>
                  <a:pt x="214941" y="148930"/>
                </a:lnTo>
                <a:lnTo>
                  <a:pt x="220951" y="158884"/>
                </a:lnTo>
                <a:lnTo>
                  <a:pt x="215222" y="148589"/>
                </a:lnTo>
                <a:close/>
              </a:path>
              <a:path w="607695" h="1044575">
                <a:moveTo>
                  <a:pt x="168075" y="153669"/>
                </a:moveTo>
                <a:lnTo>
                  <a:pt x="167437" y="153669"/>
                </a:lnTo>
                <a:lnTo>
                  <a:pt x="171205" y="156209"/>
                </a:lnTo>
                <a:lnTo>
                  <a:pt x="168075" y="153669"/>
                </a:lnTo>
                <a:close/>
              </a:path>
              <a:path w="607695" h="1044575">
                <a:moveTo>
                  <a:pt x="352915" y="135889"/>
                </a:moveTo>
                <a:lnTo>
                  <a:pt x="350471" y="135889"/>
                </a:lnTo>
                <a:lnTo>
                  <a:pt x="352519" y="137159"/>
                </a:lnTo>
                <a:lnTo>
                  <a:pt x="354567" y="139699"/>
                </a:lnTo>
                <a:lnTo>
                  <a:pt x="357474" y="142239"/>
                </a:lnTo>
                <a:lnTo>
                  <a:pt x="359522" y="143509"/>
                </a:lnTo>
                <a:lnTo>
                  <a:pt x="357474" y="144779"/>
                </a:lnTo>
                <a:lnTo>
                  <a:pt x="354501" y="147319"/>
                </a:lnTo>
                <a:lnTo>
                  <a:pt x="352386" y="149859"/>
                </a:lnTo>
                <a:lnTo>
                  <a:pt x="350404" y="151129"/>
                </a:lnTo>
                <a:lnTo>
                  <a:pt x="341708" y="151129"/>
                </a:lnTo>
                <a:lnTo>
                  <a:pt x="340596" y="154857"/>
                </a:lnTo>
                <a:lnTo>
                  <a:pt x="342410" y="153669"/>
                </a:lnTo>
                <a:lnTo>
                  <a:pt x="352915" y="153669"/>
                </a:lnTo>
                <a:lnTo>
                  <a:pt x="350801" y="152399"/>
                </a:lnTo>
                <a:lnTo>
                  <a:pt x="352915" y="151129"/>
                </a:lnTo>
                <a:lnTo>
                  <a:pt x="354368" y="149859"/>
                </a:lnTo>
                <a:lnTo>
                  <a:pt x="359918" y="144779"/>
                </a:lnTo>
                <a:lnTo>
                  <a:pt x="370423" y="144779"/>
                </a:lnTo>
                <a:lnTo>
                  <a:pt x="368375" y="143509"/>
                </a:lnTo>
                <a:lnTo>
                  <a:pt x="370489" y="142239"/>
                </a:lnTo>
                <a:lnTo>
                  <a:pt x="359984" y="142239"/>
                </a:lnTo>
                <a:lnTo>
                  <a:pt x="357936" y="140969"/>
                </a:lnTo>
                <a:lnTo>
                  <a:pt x="355888" y="138429"/>
                </a:lnTo>
                <a:lnTo>
                  <a:pt x="354401" y="137131"/>
                </a:lnTo>
                <a:lnTo>
                  <a:pt x="352915" y="135889"/>
                </a:lnTo>
                <a:close/>
              </a:path>
              <a:path w="607695" h="1044575">
                <a:moveTo>
                  <a:pt x="177706" y="135889"/>
                </a:moveTo>
                <a:lnTo>
                  <a:pt x="175195" y="135889"/>
                </a:lnTo>
                <a:lnTo>
                  <a:pt x="177243" y="137159"/>
                </a:lnTo>
                <a:lnTo>
                  <a:pt x="179291" y="139699"/>
                </a:lnTo>
                <a:lnTo>
                  <a:pt x="182264" y="142239"/>
                </a:lnTo>
                <a:lnTo>
                  <a:pt x="184246" y="143509"/>
                </a:lnTo>
                <a:lnTo>
                  <a:pt x="182198" y="144779"/>
                </a:lnTo>
                <a:lnTo>
                  <a:pt x="180679" y="146049"/>
                </a:lnTo>
                <a:lnTo>
                  <a:pt x="179291" y="147319"/>
                </a:lnTo>
                <a:lnTo>
                  <a:pt x="177111" y="149859"/>
                </a:lnTo>
                <a:lnTo>
                  <a:pt x="175129" y="151129"/>
                </a:lnTo>
                <a:lnTo>
                  <a:pt x="177640" y="151129"/>
                </a:lnTo>
                <a:lnTo>
                  <a:pt x="179093" y="149859"/>
                </a:lnTo>
                <a:lnTo>
                  <a:pt x="184643" y="144779"/>
                </a:lnTo>
                <a:lnTo>
                  <a:pt x="195147" y="144779"/>
                </a:lnTo>
                <a:lnTo>
                  <a:pt x="193099" y="143509"/>
                </a:lnTo>
                <a:lnTo>
                  <a:pt x="195147" y="142239"/>
                </a:lnTo>
                <a:lnTo>
                  <a:pt x="184709" y="142239"/>
                </a:lnTo>
                <a:lnTo>
                  <a:pt x="182661" y="140969"/>
                </a:lnTo>
                <a:lnTo>
                  <a:pt x="180613" y="138429"/>
                </a:lnTo>
                <a:lnTo>
                  <a:pt x="177706" y="135889"/>
                </a:lnTo>
                <a:close/>
              </a:path>
              <a:path w="607695" h="1044575">
                <a:moveTo>
                  <a:pt x="214095" y="147528"/>
                </a:moveTo>
                <a:lnTo>
                  <a:pt x="212193" y="149859"/>
                </a:lnTo>
                <a:lnTo>
                  <a:pt x="210211" y="151129"/>
                </a:lnTo>
                <a:lnTo>
                  <a:pt x="212655" y="151129"/>
                </a:lnTo>
                <a:lnTo>
                  <a:pt x="214175" y="149859"/>
                </a:lnTo>
                <a:lnTo>
                  <a:pt x="214941" y="148930"/>
                </a:lnTo>
                <a:lnTo>
                  <a:pt x="214095" y="147528"/>
                </a:lnTo>
                <a:close/>
              </a:path>
              <a:path w="607695" h="1044575">
                <a:moveTo>
                  <a:pt x="359918" y="125729"/>
                </a:moveTo>
                <a:lnTo>
                  <a:pt x="357474" y="125729"/>
                </a:lnTo>
                <a:lnTo>
                  <a:pt x="355954" y="128269"/>
                </a:lnTo>
                <a:lnTo>
                  <a:pt x="350404" y="133349"/>
                </a:lnTo>
                <a:lnTo>
                  <a:pt x="347015" y="133349"/>
                </a:lnTo>
                <a:lnTo>
                  <a:pt x="341708" y="151129"/>
                </a:lnTo>
                <a:lnTo>
                  <a:pt x="346478" y="135889"/>
                </a:lnTo>
                <a:lnTo>
                  <a:pt x="352915" y="135889"/>
                </a:lnTo>
                <a:lnTo>
                  <a:pt x="350801" y="134619"/>
                </a:lnTo>
                <a:lnTo>
                  <a:pt x="352915" y="133349"/>
                </a:lnTo>
                <a:lnTo>
                  <a:pt x="355822" y="130809"/>
                </a:lnTo>
                <a:lnTo>
                  <a:pt x="357936" y="128269"/>
                </a:lnTo>
                <a:lnTo>
                  <a:pt x="359918" y="125729"/>
                </a:lnTo>
                <a:close/>
              </a:path>
              <a:path w="607695" h="1044575">
                <a:moveTo>
                  <a:pt x="386015" y="141194"/>
                </a:moveTo>
                <a:lnTo>
                  <a:pt x="382935" y="151129"/>
                </a:lnTo>
                <a:lnTo>
                  <a:pt x="386015" y="141194"/>
                </a:lnTo>
                <a:close/>
              </a:path>
              <a:path w="607695" h="1044575">
                <a:moveTo>
                  <a:pt x="423078" y="135890"/>
                </a:moveTo>
                <a:lnTo>
                  <a:pt x="420567" y="135890"/>
                </a:lnTo>
                <a:lnTo>
                  <a:pt x="422615" y="137160"/>
                </a:lnTo>
                <a:lnTo>
                  <a:pt x="424664" y="139700"/>
                </a:lnTo>
                <a:lnTo>
                  <a:pt x="427637" y="142240"/>
                </a:lnTo>
                <a:lnTo>
                  <a:pt x="429619" y="143510"/>
                </a:lnTo>
                <a:lnTo>
                  <a:pt x="427570" y="144780"/>
                </a:lnTo>
                <a:lnTo>
                  <a:pt x="426051" y="146050"/>
                </a:lnTo>
                <a:lnTo>
                  <a:pt x="424664" y="147320"/>
                </a:lnTo>
                <a:lnTo>
                  <a:pt x="422483" y="149860"/>
                </a:lnTo>
                <a:lnTo>
                  <a:pt x="420501" y="151130"/>
                </a:lnTo>
                <a:lnTo>
                  <a:pt x="423012" y="151130"/>
                </a:lnTo>
                <a:lnTo>
                  <a:pt x="424465" y="149860"/>
                </a:lnTo>
                <a:lnTo>
                  <a:pt x="430015" y="144780"/>
                </a:lnTo>
                <a:lnTo>
                  <a:pt x="440520" y="144780"/>
                </a:lnTo>
                <a:lnTo>
                  <a:pt x="438538" y="143510"/>
                </a:lnTo>
                <a:lnTo>
                  <a:pt x="440586" y="142240"/>
                </a:lnTo>
                <a:lnTo>
                  <a:pt x="430081" y="142240"/>
                </a:lnTo>
                <a:lnTo>
                  <a:pt x="428033" y="140970"/>
                </a:lnTo>
                <a:lnTo>
                  <a:pt x="425985" y="138430"/>
                </a:lnTo>
                <a:lnTo>
                  <a:pt x="423078" y="135890"/>
                </a:lnTo>
                <a:close/>
              </a:path>
              <a:path w="607695" h="1044575">
                <a:moveTo>
                  <a:pt x="441610" y="148250"/>
                </a:moveTo>
                <a:lnTo>
                  <a:pt x="437776" y="151130"/>
                </a:lnTo>
                <a:lnTo>
                  <a:pt x="441850" y="148590"/>
                </a:lnTo>
                <a:lnTo>
                  <a:pt x="441610" y="148250"/>
                </a:lnTo>
                <a:close/>
              </a:path>
              <a:path w="607695" h="1044575">
                <a:moveTo>
                  <a:pt x="440520" y="144780"/>
                </a:moveTo>
                <a:lnTo>
                  <a:pt x="438075" y="144780"/>
                </a:lnTo>
                <a:lnTo>
                  <a:pt x="440057" y="146050"/>
                </a:lnTo>
                <a:lnTo>
                  <a:pt x="441610" y="148250"/>
                </a:lnTo>
                <a:lnTo>
                  <a:pt x="443070" y="147154"/>
                </a:lnTo>
                <a:lnTo>
                  <a:pt x="440520" y="144780"/>
                </a:lnTo>
                <a:close/>
              </a:path>
              <a:path w="607695" h="1044575">
                <a:moveTo>
                  <a:pt x="209080" y="139220"/>
                </a:moveTo>
                <a:lnTo>
                  <a:pt x="214095" y="147528"/>
                </a:lnTo>
                <a:lnTo>
                  <a:pt x="214159" y="147154"/>
                </a:lnTo>
                <a:lnTo>
                  <a:pt x="209080" y="139220"/>
                </a:lnTo>
                <a:close/>
              </a:path>
              <a:path w="607695" h="1044575">
                <a:moveTo>
                  <a:pt x="160066" y="144779"/>
                </a:moveTo>
                <a:lnTo>
                  <a:pt x="157622" y="144779"/>
                </a:lnTo>
                <a:lnTo>
                  <a:pt x="159670" y="146049"/>
                </a:lnTo>
                <a:lnTo>
                  <a:pt x="160811" y="147319"/>
                </a:lnTo>
                <a:lnTo>
                  <a:pt x="163039" y="147319"/>
                </a:lnTo>
                <a:lnTo>
                  <a:pt x="160066" y="144779"/>
                </a:lnTo>
                <a:close/>
              </a:path>
              <a:path w="607695" h="1044575">
                <a:moveTo>
                  <a:pt x="451305" y="140970"/>
                </a:moveTo>
                <a:lnTo>
                  <a:pt x="443070" y="147154"/>
                </a:lnTo>
                <a:lnTo>
                  <a:pt x="443249" y="147320"/>
                </a:lnTo>
                <a:lnTo>
                  <a:pt x="451305" y="140970"/>
                </a:lnTo>
                <a:close/>
              </a:path>
              <a:path w="607695" h="1044575">
                <a:moveTo>
                  <a:pt x="142624" y="116839"/>
                </a:moveTo>
                <a:lnTo>
                  <a:pt x="140180" y="116839"/>
                </a:lnTo>
                <a:lnTo>
                  <a:pt x="142272" y="119424"/>
                </a:lnTo>
                <a:lnTo>
                  <a:pt x="147183" y="124459"/>
                </a:lnTo>
                <a:lnTo>
                  <a:pt x="149231" y="125729"/>
                </a:lnTo>
                <a:lnTo>
                  <a:pt x="157621" y="125729"/>
                </a:lnTo>
                <a:lnTo>
                  <a:pt x="157966" y="126999"/>
                </a:lnTo>
                <a:lnTo>
                  <a:pt x="161784" y="130809"/>
                </a:lnTo>
                <a:lnTo>
                  <a:pt x="164691" y="133349"/>
                </a:lnTo>
                <a:lnTo>
                  <a:pt x="166805" y="134619"/>
                </a:lnTo>
                <a:lnTo>
                  <a:pt x="164757" y="135889"/>
                </a:lnTo>
                <a:lnTo>
                  <a:pt x="163237" y="137159"/>
                </a:lnTo>
                <a:lnTo>
                  <a:pt x="161850" y="138429"/>
                </a:lnTo>
                <a:lnTo>
                  <a:pt x="159670" y="140969"/>
                </a:lnTo>
                <a:lnTo>
                  <a:pt x="157688" y="142239"/>
                </a:lnTo>
                <a:lnTo>
                  <a:pt x="160132" y="142239"/>
                </a:lnTo>
                <a:lnTo>
                  <a:pt x="163039" y="139699"/>
                </a:lnTo>
                <a:lnTo>
                  <a:pt x="165219" y="137159"/>
                </a:lnTo>
                <a:lnTo>
                  <a:pt x="167201" y="135889"/>
                </a:lnTo>
                <a:lnTo>
                  <a:pt x="177706" y="135889"/>
                </a:lnTo>
                <a:lnTo>
                  <a:pt x="175526" y="134619"/>
                </a:lnTo>
                <a:lnTo>
                  <a:pt x="177640" y="133349"/>
                </a:lnTo>
                <a:lnTo>
                  <a:pt x="167135" y="133349"/>
                </a:lnTo>
                <a:lnTo>
                  <a:pt x="165087" y="132079"/>
                </a:lnTo>
                <a:lnTo>
                  <a:pt x="161585" y="128269"/>
                </a:lnTo>
                <a:lnTo>
                  <a:pt x="160299" y="126999"/>
                </a:lnTo>
                <a:lnTo>
                  <a:pt x="160066" y="126999"/>
                </a:lnTo>
                <a:lnTo>
                  <a:pt x="158084" y="125729"/>
                </a:lnTo>
                <a:lnTo>
                  <a:pt x="160132" y="124459"/>
                </a:lnTo>
                <a:lnTo>
                  <a:pt x="149693" y="124459"/>
                </a:lnTo>
                <a:lnTo>
                  <a:pt x="147645" y="121919"/>
                </a:lnTo>
                <a:lnTo>
                  <a:pt x="145597" y="120649"/>
                </a:lnTo>
                <a:lnTo>
                  <a:pt x="142624" y="116839"/>
                </a:lnTo>
                <a:close/>
              </a:path>
              <a:path w="607695" h="1044575">
                <a:moveTo>
                  <a:pt x="177706" y="116839"/>
                </a:moveTo>
                <a:lnTo>
                  <a:pt x="175195" y="116839"/>
                </a:lnTo>
                <a:lnTo>
                  <a:pt x="177285" y="119424"/>
                </a:lnTo>
                <a:lnTo>
                  <a:pt x="180745" y="123189"/>
                </a:lnTo>
                <a:lnTo>
                  <a:pt x="182264" y="124459"/>
                </a:lnTo>
                <a:lnTo>
                  <a:pt x="184246" y="125729"/>
                </a:lnTo>
                <a:lnTo>
                  <a:pt x="192703" y="125729"/>
                </a:lnTo>
                <a:lnTo>
                  <a:pt x="193036" y="126999"/>
                </a:lnTo>
                <a:lnTo>
                  <a:pt x="194685" y="128269"/>
                </a:lnTo>
                <a:lnTo>
                  <a:pt x="196799" y="130809"/>
                </a:lnTo>
                <a:lnTo>
                  <a:pt x="199706" y="133349"/>
                </a:lnTo>
                <a:lnTo>
                  <a:pt x="201886" y="134619"/>
                </a:lnTo>
                <a:lnTo>
                  <a:pt x="199772" y="135889"/>
                </a:lnTo>
                <a:lnTo>
                  <a:pt x="196865" y="138429"/>
                </a:lnTo>
                <a:lnTo>
                  <a:pt x="194751" y="140969"/>
                </a:lnTo>
                <a:lnTo>
                  <a:pt x="192769" y="142239"/>
                </a:lnTo>
                <a:lnTo>
                  <a:pt x="195147" y="142239"/>
                </a:lnTo>
                <a:lnTo>
                  <a:pt x="196667" y="140969"/>
                </a:lnTo>
                <a:lnTo>
                  <a:pt x="198120" y="139699"/>
                </a:lnTo>
                <a:lnTo>
                  <a:pt x="200235" y="137159"/>
                </a:lnTo>
                <a:lnTo>
                  <a:pt x="202217" y="135889"/>
                </a:lnTo>
                <a:lnTo>
                  <a:pt x="207069" y="135889"/>
                </a:lnTo>
                <a:lnTo>
                  <a:pt x="205535" y="133349"/>
                </a:lnTo>
                <a:lnTo>
                  <a:pt x="202151" y="133349"/>
                </a:lnTo>
                <a:lnTo>
                  <a:pt x="196601" y="128269"/>
                </a:lnTo>
                <a:lnTo>
                  <a:pt x="195371" y="126999"/>
                </a:lnTo>
                <a:lnTo>
                  <a:pt x="195147" y="126999"/>
                </a:lnTo>
                <a:lnTo>
                  <a:pt x="193099" y="125729"/>
                </a:lnTo>
                <a:lnTo>
                  <a:pt x="195147" y="124459"/>
                </a:lnTo>
                <a:lnTo>
                  <a:pt x="184709" y="124459"/>
                </a:lnTo>
                <a:lnTo>
                  <a:pt x="182661" y="121919"/>
                </a:lnTo>
                <a:lnTo>
                  <a:pt x="180578" y="120619"/>
                </a:lnTo>
                <a:lnTo>
                  <a:pt x="179159" y="119379"/>
                </a:lnTo>
                <a:lnTo>
                  <a:pt x="177706" y="116839"/>
                </a:lnTo>
                <a:close/>
              </a:path>
              <a:path w="607695" h="1044575">
                <a:moveTo>
                  <a:pt x="352915" y="116839"/>
                </a:moveTo>
                <a:lnTo>
                  <a:pt x="351942" y="116839"/>
                </a:lnTo>
                <a:lnTo>
                  <a:pt x="351555" y="118138"/>
                </a:lnTo>
                <a:lnTo>
                  <a:pt x="352560" y="119424"/>
                </a:lnTo>
                <a:lnTo>
                  <a:pt x="356020" y="123189"/>
                </a:lnTo>
                <a:lnTo>
                  <a:pt x="357474" y="124459"/>
                </a:lnTo>
                <a:lnTo>
                  <a:pt x="359522" y="125729"/>
                </a:lnTo>
                <a:lnTo>
                  <a:pt x="367978" y="125729"/>
                </a:lnTo>
                <a:lnTo>
                  <a:pt x="369960" y="128269"/>
                </a:lnTo>
                <a:lnTo>
                  <a:pt x="372074" y="130809"/>
                </a:lnTo>
                <a:lnTo>
                  <a:pt x="374981" y="133349"/>
                </a:lnTo>
                <a:lnTo>
                  <a:pt x="377095" y="134619"/>
                </a:lnTo>
                <a:lnTo>
                  <a:pt x="375047" y="135889"/>
                </a:lnTo>
                <a:lnTo>
                  <a:pt x="373528" y="137159"/>
                </a:lnTo>
                <a:lnTo>
                  <a:pt x="372140" y="138429"/>
                </a:lnTo>
                <a:lnTo>
                  <a:pt x="369960" y="140969"/>
                </a:lnTo>
                <a:lnTo>
                  <a:pt x="367978" y="142239"/>
                </a:lnTo>
                <a:lnTo>
                  <a:pt x="370489" y="142239"/>
                </a:lnTo>
                <a:lnTo>
                  <a:pt x="373396" y="139699"/>
                </a:lnTo>
                <a:lnTo>
                  <a:pt x="375510" y="137159"/>
                </a:lnTo>
                <a:lnTo>
                  <a:pt x="377492" y="135889"/>
                </a:lnTo>
                <a:lnTo>
                  <a:pt x="387598" y="135889"/>
                </a:lnTo>
                <a:lnTo>
                  <a:pt x="387977" y="134619"/>
                </a:lnTo>
                <a:lnTo>
                  <a:pt x="385882" y="134619"/>
                </a:lnTo>
                <a:lnTo>
                  <a:pt x="387996" y="133349"/>
                </a:lnTo>
                <a:lnTo>
                  <a:pt x="377492" y="133349"/>
                </a:lnTo>
                <a:lnTo>
                  <a:pt x="375510" y="132079"/>
                </a:lnTo>
                <a:lnTo>
                  <a:pt x="373330" y="129539"/>
                </a:lnTo>
                <a:lnTo>
                  <a:pt x="371942" y="128269"/>
                </a:lnTo>
                <a:lnTo>
                  <a:pt x="370423" y="126999"/>
                </a:lnTo>
                <a:lnTo>
                  <a:pt x="368375" y="125729"/>
                </a:lnTo>
                <a:lnTo>
                  <a:pt x="370489" y="124459"/>
                </a:lnTo>
                <a:lnTo>
                  <a:pt x="359984" y="124459"/>
                </a:lnTo>
                <a:lnTo>
                  <a:pt x="357936" y="121919"/>
                </a:lnTo>
                <a:lnTo>
                  <a:pt x="355888" y="120649"/>
                </a:lnTo>
                <a:lnTo>
                  <a:pt x="352915" y="116839"/>
                </a:lnTo>
                <a:close/>
              </a:path>
              <a:path w="607695" h="1044575">
                <a:moveTo>
                  <a:pt x="406700" y="127513"/>
                </a:moveTo>
                <a:lnTo>
                  <a:pt x="405731" y="128685"/>
                </a:lnTo>
                <a:lnTo>
                  <a:pt x="407156" y="130810"/>
                </a:lnTo>
                <a:lnTo>
                  <a:pt x="410063" y="133350"/>
                </a:lnTo>
                <a:lnTo>
                  <a:pt x="412177" y="134620"/>
                </a:lnTo>
                <a:lnTo>
                  <a:pt x="410129" y="135890"/>
                </a:lnTo>
                <a:lnTo>
                  <a:pt x="408609" y="137160"/>
                </a:lnTo>
                <a:lnTo>
                  <a:pt x="407222" y="138430"/>
                </a:lnTo>
                <a:lnTo>
                  <a:pt x="405042" y="140970"/>
                </a:lnTo>
                <a:lnTo>
                  <a:pt x="403060" y="142240"/>
                </a:lnTo>
                <a:lnTo>
                  <a:pt x="405504" y="142240"/>
                </a:lnTo>
                <a:lnTo>
                  <a:pt x="408411" y="139700"/>
                </a:lnTo>
                <a:lnTo>
                  <a:pt x="410591" y="137160"/>
                </a:lnTo>
                <a:lnTo>
                  <a:pt x="412573" y="135890"/>
                </a:lnTo>
                <a:lnTo>
                  <a:pt x="423078" y="135890"/>
                </a:lnTo>
                <a:lnTo>
                  <a:pt x="420898" y="134620"/>
                </a:lnTo>
                <a:lnTo>
                  <a:pt x="423012" y="133350"/>
                </a:lnTo>
                <a:lnTo>
                  <a:pt x="412507" y="133350"/>
                </a:lnTo>
                <a:lnTo>
                  <a:pt x="410459" y="132080"/>
                </a:lnTo>
                <a:lnTo>
                  <a:pt x="406958" y="128270"/>
                </a:lnTo>
                <a:lnTo>
                  <a:pt x="406700" y="127513"/>
                </a:lnTo>
                <a:close/>
              </a:path>
              <a:path w="607695" h="1044575">
                <a:moveTo>
                  <a:pt x="423078" y="116840"/>
                </a:moveTo>
                <a:lnTo>
                  <a:pt x="420567" y="116840"/>
                </a:lnTo>
                <a:lnTo>
                  <a:pt x="422657" y="119424"/>
                </a:lnTo>
                <a:lnTo>
                  <a:pt x="426117" y="123190"/>
                </a:lnTo>
                <a:lnTo>
                  <a:pt x="427637" y="124460"/>
                </a:lnTo>
                <a:lnTo>
                  <a:pt x="429619" y="125730"/>
                </a:lnTo>
                <a:lnTo>
                  <a:pt x="438075" y="125730"/>
                </a:lnTo>
                <a:lnTo>
                  <a:pt x="440057" y="128270"/>
                </a:lnTo>
                <a:lnTo>
                  <a:pt x="442171" y="130810"/>
                </a:lnTo>
                <a:lnTo>
                  <a:pt x="445078" y="133350"/>
                </a:lnTo>
                <a:lnTo>
                  <a:pt x="447258" y="134620"/>
                </a:lnTo>
                <a:lnTo>
                  <a:pt x="445144" y="135890"/>
                </a:lnTo>
                <a:lnTo>
                  <a:pt x="442237" y="138430"/>
                </a:lnTo>
                <a:lnTo>
                  <a:pt x="440123" y="140970"/>
                </a:lnTo>
                <a:lnTo>
                  <a:pt x="438141" y="142240"/>
                </a:lnTo>
                <a:lnTo>
                  <a:pt x="440586" y="142240"/>
                </a:lnTo>
                <a:lnTo>
                  <a:pt x="445651" y="137131"/>
                </a:lnTo>
                <a:lnTo>
                  <a:pt x="447589" y="135890"/>
                </a:lnTo>
                <a:lnTo>
                  <a:pt x="458159" y="135890"/>
                </a:lnTo>
                <a:lnTo>
                  <a:pt x="455979" y="134620"/>
                </a:lnTo>
                <a:lnTo>
                  <a:pt x="458093" y="133350"/>
                </a:lnTo>
                <a:lnTo>
                  <a:pt x="447589" y="133350"/>
                </a:lnTo>
                <a:lnTo>
                  <a:pt x="445541" y="132080"/>
                </a:lnTo>
                <a:lnTo>
                  <a:pt x="442039" y="128270"/>
                </a:lnTo>
                <a:lnTo>
                  <a:pt x="440520" y="127000"/>
                </a:lnTo>
                <a:lnTo>
                  <a:pt x="438538" y="125730"/>
                </a:lnTo>
                <a:lnTo>
                  <a:pt x="440586" y="124460"/>
                </a:lnTo>
                <a:lnTo>
                  <a:pt x="430081" y="124460"/>
                </a:lnTo>
                <a:lnTo>
                  <a:pt x="428033" y="121920"/>
                </a:lnTo>
                <a:lnTo>
                  <a:pt x="425950" y="120619"/>
                </a:lnTo>
                <a:lnTo>
                  <a:pt x="424531" y="119380"/>
                </a:lnTo>
                <a:lnTo>
                  <a:pt x="423078" y="116840"/>
                </a:lnTo>
                <a:close/>
              </a:path>
              <a:path w="607695" h="1044575">
                <a:moveTo>
                  <a:pt x="387227" y="137131"/>
                </a:moveTo>
                <a:lnTo>
                  <a:pt x="386015" y="141194"/>
                </a:lnTo>
                <a:lnTo>
                  <a:pt x="387265" y="137159"/>
                </a:lnTo>
                <a:close/>
              </a:path>
              <a:path w="607695" h="1044575">
                <a:moveTo>
                  <a:pt x="464809" y="133350"/>
                </a:moveTo>
                <a:lnTo>
                  <a:pt x="459082" y="135890"/>
                </a:lnTo>
                <a:lnTo>
                  <a:pt x="455649" y="135890"/>
                </a:lnTo>
                <a:lnTo>
                  <a:pt x="457464" y="137160"/>
                </a:lnTo>
                <a:lnTo>
                  <a:pt x="451305" y="140970"/>
                </a:lnTo>
                <a:lnTo>
                  <a:pt x="464809" y="133350"/>
                </a:lnTo>
                <a:close/>
              </a:path>
              <a:path w="607695" h="1044575">
                <a:moveTo>
                  <a:pt x="554532" y="135890"/>
                </a:moveTo>
                <a:lnTo>
                  <a:pt x="551248" y="140970"/>
                </a:lnTo>
                <a:lnTo>
                  <a:pt x="554532" y="135890"/>
                </a:lnTo>
                <a:close/>
              </a:path>
              <a:path w="607695" h="1044575">
                <a:moveTo>
                  <a:pt x="548957" y="139618"/>
                </a:moveTo>
                <a:lnTo>
                  <a:pt x="549133" y="139700"/>
                </a:lnTo>
                <a:lnTo>
                  <a:pt x="548957" y="139618"/>
                </a:lnTo>
                <a:close/>
              </a:path>
              <a:path w="607695" h="1044575">
                <a:moveTo>
                  <a:pt x="54954" y="125729"/>
                </a:moveTo>
                <a:lnTo>
                  <a:pt x="52443" y="125729"/>
                </a:lnTo>
                <a:lnTo>
                  <a:pt x="56605" y="130809"/>
                </a:lnTo>
                <a:lnTo>
                  <a:pt x="59578" y="133349"/>
                </a:lnTo>
                <a:lnTo>
                  <a:pt x="61692" y="134619"/>
                </a:lnTo>
                <a:lnTo>
                  <a:pt x="59578" y="135889"/>
                </a:lnTo>
                <a:lnTo>
                  <a:pt x="58125" y="137159"/>
                </a:lnTo>
                <a:lnTo>
                  <a:pt x="56548" y="138362"/>
                </a:lnTo>
                <a:lnTo>
                  <a:pt x="57398" y="139699"/>
                </a:lnTo>
                <a:lnTo>
                  <a:pt x="62023" y="135889"/>
                </a:lnTo>
                <a:lnTo>
                  <a:pt x="65555" y="135889"/>
                </a:lnTo>
                <a:lnTo>
                  <a:pt x="70993" y="133349"/>
                </a:lnTo>
                <a:lnTo>
                  <a:pt x="61957" y="133349"/>
                </a:lnTo>
                <a:lnTo>
                  <a:pt x="54954" y="125729"/>
                </a:lnTo>
                <a:close/>
              </a:path>
              <a:path w="607695" h="1044575">
                <a:moveTo>
                  <a:pt x="67311" y="135889"/>
                </a:moveTo>
                <a:lnTo>
                  <a:pt x="65555" y="135889"/>
                </a:lnTo>
                <a:lnTo>
                  <a:pt x="57399" y="139699"/>
                </a:lnTo>
                <a:lnTo>
                  <a:pt x="67311" y="135889"/>
                </a:lnTo>
                <a:close/>
              </a:path>
              <a:path w="607695" h="1044575">
                <a:moveTo>
                  <a:pt x="532652" y="132080"/>
                </a:moveTo>
                <a:lnTo>
                  <a:pt x="548957" y="139618"/>
                </a:lnTo>
                <a:lnTo>
                  <a:pt x="549809" y="138430"/>
                </a:lnTo>
                <a:lnTo>
                  <a:pt x="547205" y="138430"/>
                </a:lnTo>
                <a:lnTo>
                  <a:pt x="532652" y="132080"/>
                </a:lnTo>
                <a:close/>
              </a:path>
              <a:path w="607695" h="1044575">
                <a:moveTo>
                  <a:pt x="140633" y="134546"/>
                </a:moveTo>
                <a:lnTo>
                  <a:pt x="142624" y="135889"/>
                </a:lnTo>
                <a:lnTo>
                  <a:pt x="143924" y="137159"/>
                </a:lnTo>
                <a:lnTo>
                  <a:pt x="148786" y="139580"/>
                </a:lnTo>
                <a:lnTo>
                  <a:pt x="140837" y="134619"/>
                </a:lnTo>
                <a:lnTo>
                  <a:pt x="140633" y="134546"/>
                </a:lnTo>
                <a:close/>
              </a:path>
              <a:path w="607695" h="1044575">
                <a:moveTo>
                  <a:pt x="207069" y="135889"/>
                </a:moveTo>
                <a:lnTo>
                  <a:pt x="209080" y="139220"/>
                </a:lnTo>
                <a:lnTo>
                  <a:pt x="207069" y="135889"/>
                </a:lnTo>
                <a:close/>
              </a:path>
              <a:path w="607695" h="1044575">
                <a:moveTo>
                  <a:pt x="53776" y="134000"/>
                </a:moveTo>
                <a:lnTo>
                  <a:pt x="56460" y="138429"/>
                </a:lnTo>
                <a:lnTo>
                  <a:pt x="53776" y="134000"/>
                </a:lnTo>
                <a:close/>
              </a:path>
              <a:path w="607695" h="1044575">
                <a:moveTo>
                  <a:pt x="545764" y="125730"/>
                </a:moveTo>
                <a:lnTo>
                  <a:pt x="543187" y="125730"/>
                </a:lnTo>
                <a:lnTo>
                  <a:pt x="543325" y="127000"/>
                </a:lnTo>
                <a:lnTo>
                  <a:pt x="547350" y="130810"/>
                </a:lnTo>
                <a:lnTo>
                  <a:pt x="550323" y="133350"/>
                </a:lnTo>
                <a:lnTo>
                  <a:pt x="552437" y="134620"/>
                </a:lnTo>
                <a:lnTo>
                  <a:pt x="550323" y="135890"/>
                </a:lnTo>
                <a:lnTo>
                  <a:pt x="548869" y="137160"/>
                </a:lnTo>
                <a:lnTo>
                  <a:pt x="547205" y="138430"/>
                </a:lnTo>
                <a:lnTo>
                  <a:pt x="549809" y="138430"/>
                </a:lnTo>
                <a:lnTo>
                  <a:pt x="550719" y="137160"/>
                </a:lnTo>
                <a:lnTo>
                  <a:pt x="552767" y="135890"/>
                </a:lnTo>
                <a:lnTo>
                  <a:pt x="554406" y="135890"/>
                </a:lnTo>
                <a:lnTo>
                  <a:pt x="555985" y="133350"/>
                </a:lnTo>
                <a:lnTo>
                  <a:pt x="552767" y="133350"/>
                </a:lnTo>
                <a:lnTo>
                  <a:pt x="550719" y="132080"/>
                </a:lnTo>
                <a:lnTo>
                  <a:pt x="545836" y="127000"/>
                </a:lnTo>
                <a:lnTo>
                  <a:pt x="545764" y="125730"/>
                </a:lnTo>
                <a:close/>
              </a:path>
              <a:path w="607695" h="1044575">
                <a:moveTo>
                  <a:pt x="405452" y="128270"/>
                </a:moveTo>
                <a:lnTo>
                  <a:pt x="397991" y="138050"/>
                </a:lnTo>
                <a:lnTo>
                  <a:pt x="405731" y="128685"/>
                </a:lnTo>
                <a:lnTo>
                  <a:pt x="405452" y="128270"/>
                </a:lnTo>
                <a:close/>
              </a:path>
              <a:path w="607695" h="1044575">
                <a:moveTo>
                  <a:pt x="387598" y="135889"/>
                </a:moveTo>
                <a:lnTo>
                  <a:pt x="385552" y="135889"/>
                </a:lnTo>
                <a:lnTo>
                  <a:pt x="387227" y="137131"/>
                </a:lnTo>
                <a:lnTo>
                  <a:pt x="387598" y="135889"/>
                </a:lnTo>
                <a:close/>
              </a:path>
              <a:path w="607695" h="1044575">
                <a:moveTo>
                  <a:pt x="388172" y="133965"/>
                </a:moveTo>
                <a:lnTo>
                  <a:pt x="387829" y="134619"/>
                </a:lnTo>
                <a:lnTo>
                  <a:pt x="387977" y="134619"/>
                </a:lnTo>
                <a:lnTo>
                  <a:pt x="388172" y="133965"/>
                </a:lnTo>
                <a:close/>
              </a:path>
              <a:path w="607695" h="1044575">
                <a:moveTo>
                  <a:pt x="149627" y="125729"/>
                </a:moveTo>
                <a:lnTo>
                  <a:pt x="147183" y="125729"/>
                </a:lnTo>
                <a:lnTo>
                  <a:pt x="146894" y="126999"/>
                </a:lnTo>
                <a:lnTo>
                  <a:pt x="145663" y="128269"/>
                </a:lnTo>
                <a:lnTo>
                  <a:pt x="140114" y="133349"/>
                </a:lnTo>
                <a:lnTo>
                  <a:pt x="137310" y="133349"/>
                </a:lnTo>
                <a:lnTo>
                  <a:pt x="140633" y="134546"/>
                </a:lnTo>
                <a:lnTo>
                  <a:pt x="142624" y="133349"/>
                </a:lnTo>
                <a:lnTo>
                  <a:pt x="145531" y="130809"/>
                </a:lnTo>
                <a:lnTo>
                  <a:pt x="147645" y="128269"/>
                </a:lnTo>
                <a:lnTo>
                  <a:pt x="149294" y="126999"/>
                </a:lnTo>
                <a:lnTo>
                  <a:pt x="149627" y="125729"/>
                </a:lnTo>
                <a:close/>
              </a:path>
              <a:path w="607695" h="1044575">
                <a:moveTo>
                  <a:pt x="62023" y="116839"/>
                </a:moveTo>
                <a:lnTo>
                  <a:pt x="59578" y="116839"/>
                </a:lnTo>
                <a:lnTo>
                  <a:pt x="58125" y="119379"/>
                </a:lnTo>
                <a:lnTo>
                  <a:pt x="56671" y="120649"/>
                </a:lnTo>
                <a:lnTo>
                  <a:pt x="54557" y="121919"/>
                </a:lnTo>
                <a:lnTo>
                  <a:pt x="52575" y="124459"/>
                </a:lnTo>
                <a:lnTo>
                  <a:pt x="47714" y="124459"/>
                </a:lnTo>
                <a:lnTo>
                  <a:pt x="53776" y="134000"/>
                </a:lnTo>
                <a:lnTo>
                  <a:pt x="48765" y="125729"/>
                </a:lnTo>
                <a:lnTo>
                  <a:pt x="52840" y="125729"/>
                </a:lnTo>
                <a:lnTo>
                  <a:pt x="54954" y="124459"/>
                </a:lnTo>
                <a:lnTo>
                  <a:pt x="57861" y="121919"/>
                </a:lnTo>
                <a:lnTo>
                  <a:pt x="59975" y="119379"/>
                </a:lnTo>
                <a:lnTo>
                  <a:pt x="62023" y="116839"/>
                </a:lnTo>
                <a:close/>
              </a:path>
              <a:path w="607695" h="1044575">
                <a:moveTo>
                  <a:pt x="388494" y="133349"/>
                </a:moveTo>
                <a:lnTo>
                  <a:pt x="388356" y="133349"/>
                </a:lnTo>
                <a:lnTo>
                  <a:pt x="388172" y="133965"/>
                </a:lnTo>
                <a:lnTo>
                  <a:pt x="388494" y="133349"/>
                </a:lnTo>
                <a:close/>
              </a:path>
              <a:path w="607695" h="1044575">
                <a:moveTo>
                  <a:pt x="79531" y="125729"/>
                </a:moveTo>
                <a:lnTo>
                  <a:pt x="77020" y="125729"/>
                </a:lnTo>
                <a:lnTo>
                  <a:pt x="70017" y="133349"/>
                </a:lnTo>
                <a:lnTo>
                  <a:pt x="70993" y="133349"/>
                </a:lnTo>
                <a:lnTo>
                  <a:pt x="73893" y="131995"/>
                </a:lnTo>
                <a:lnTo>
                  <a:pt x="75434" y="130809"/>
                </a:lnTo>
                <a:lnTo>
                  <a:pt x="77549" y="128269"/>
                </a:lnTo>
                <a:lnTo>
                  <a:pt x="79531" y="125729"/>
                </a:lnTo>
                <a:close/>
              </a:path>
              <a:path w="607695" h="1044575">
                <a:moveTo>
                  <a:pt x="128831" y="130297"/>
                </a:moveTo>
                <a:lnTo>
                  <a:pt x="129423" y="130809"/>
                </a:lnTo>
                <a:lnTo>
                  <a:pt x="137210" y="133349"/>
                </a:lnTo>
                <a:lnTo>
                  <a:pt x="128831" y="130297"/>
                </a:lnTo>
                <a:close/>
              </a:path>
              <a:path w="607695" h="1044575">
                <a:moveTo>
                  <a:pt x="184643" y="125729"/>
                </a:moveTo>
                <a:lnTo>
                  <a:pt x="182198" y="125729"/>
                </a:lnTo>
                <a:lnTo>
                  <a:pt x="181909" y="126999"/>
                </a:lnTo>
                <a:lnTo>
                  <a:pt x="180679" y="128269"/>
                </a:lnTo>
                <a:lnTo>
                  <a:pt x="179291" y="129539"/>
                </a:lnTo>
                <a:lnTo>
                  <a:pt x="177111" y="132079"/>
                </a:lnTo>
                <a:lnTo>
                  <a:pt x="175129" y="133349"/>
                </a:lnTo>
                <a:lnTo>
                  <a:pt x="177640" y="133349"/>
                </a:lnTo>
                <a:lnTo>
                  <a:pt x="180547" y="130809"/>
                </a:lnTo>
                <a:lnTo>
                  <a:pt x="182661" y="128269"/>
                </a:lnTo>
                <a:lnTo>
                  <a:pt x="184310" y="126999"/>
                </a:lnTo>
                <a:lnTo>
                  <a:pt x="184643" y="125729"/>
                </a:lnTo>
                <a:close/>
              </a:path>
              <a:path w="607695" h="1044575">
                <a:moveTo>
                  <a:pt x="201701" y="126999"/>
                </a:moveTo>
                <a:lnTo>
                  <a:pt x="205535" y="133349"/>
                </a:lnTo>
                <a:lnTo>
                  <a:pt x="205911" y="133349"/>
                </a:lnTo>
                <a:lnTo>
                  <a:pt x="201701" y="126999"/>
                </a:lnTo>
                <a:close/>
              </a:path>
              <a:path w="607695" h="1044575">
                <a:moveTo>
                  <a:pt x="351533" y="118109"/>
                </a:moveTo>
                <a:lnTo>
                  <a:pt x="346989" y="133349"/>
                </a:lnTo>
                <a:lnTo>
                  <a:pt x="351555" y="118138"/>
                </a:lnTo>
                <a:close/>
              </a:path>
              <a:path w="607695" h="1044575">
                <a:moveTo>
                  <a:pt x="389460" y="129647"/>
                </a:moveTo>
                <a:lnTo>
                  <a:pt x="385486" y="133349"/>
                </a:lnTo>
                <a:lnTo>
                  <a:pt x="388356" y="133349"/>
                </a:lnTo>
                <a:lnTo>
                  <a:pt x="389460" y="129647"/>
                </a:lnTo>
                <a:close/>
              </a:path>
              <a:path w="607695" h="1044575">
                <a:moveTo>
                  <a:pt x="430015" y="125730"/>
                </a:moveTo>
                <a:lnTo>
                  <a:pt x="427570" y="125730"/>
                </a:lnTo>
                <a:lnTo>
                  <a:pt x="426051" y="128270"/>
                </a:lnTo>
                <a:lnTo>
                  <a:pt x="424664" y="129540"/>
                </a:lnTo>
                <a:lnTo>
                  <a:pt x="422483" y="132080"/>
                </a:lnTo>
                <a:lnTo>
                  <a:pt x="420501" y="133350"/>
                </a:lnTo>
                <a:lnTo>
                  <a:pt x="423012" y="133350"/>
                </a:lnTo>
                <a:lnTo>
                  <a:pt x="425919" y="130810"/>
                </a:lnTo>
                <a:lnTo>
                  <a:pt x="428033" y="128270"/>
                </a:lnTo>
                <a:lnTo>
                  <a:pt x="430015" y="125730"/>
                </a:lnTo>
                <a:close/>
              </a:path>
              <a:path w="607695" h="1044575">
                <a:moveTo>
                  <a:pt x="465096" y="125730"/>
                </a:moveTo>
                <a:lnTo>
                  <a:pt x="462652" y="125730"/>
                </a:lnTo>
                <a:lnTo>
                  <a:pt x="461132" y="128270"/>
                </a:lnTo>
                <a:lnTo>
                  <a:pt x="459745" y="129540"/>
                </a:lnTo>
                <a:lnTo>
                  <a:pt x="457565" y="132080"/>
                </a:lnTo>
                <a:lnTo>
                  <a:pt x="455583" y="133350"/>
                </a:lnTo>
                <a:lnTo>
                  <a:pt x="458093" y="133350"/>
                </a:lnTo>
                <a:lnTo>
                  <a:pt x="461000" y="130810"/>
                </a:lnTo>
                <a:lnTo>
                  <a:pt x="463114" y="128270"/>
                </a:lnTo>
                <a:lnTo>
                  <a:pt x="465096" y="125730"/>
                </a:lnTo>
                <a:close/>
              </a:path>
              <a:path w="607695" h="1044575">
                <a:moveTo>
                  <a:pt x="458159" y="116840"/>
                </a:moveTo>
                <a:lnTo>
                  <a:pt x="455649" y="116840"/>
                </a:lnTo>
                <a:lnTo>
                  <a:pt x="457738" y="119424"/>
                </a:lnTo>
                <a:lnTo>
                  <a:pt x="461198" y="123190"/>
                </a:lnTo>
                <a:lnTo>
                  <a:pt x="462718" y="124460"/>
                </a:lnTo>
                <a:lnTo>
                  <a:pt x="464700" y="125730"/>
                </a:lnTo>
                <a:lnTo>
                  <a:pt x="473091" y="125730"/>
                </a:lnTo>
                <a:lnTo>
                  <a:pt x="476173" y="129540"/>
                </a:lnTo>
                <a:lnTo>
                  <a:pt x="464809" y="133350"/>
                </a:lnTo>
                <a:lnTo>
                  <a:pt x="477187" y="129540"/>
                </a:lnTo>
                <a:lnTo>
                  <a:pt x="478027" y="129424"/>
                </a:lnTo>
                <a:lnTo>
                  <a:pt x="477055" y="128270"/>
                </a:lnTo>
                <a:lnTo>
                  <a:pt x="475601" y="127000"/>
                </a:lnTo>
                <a:lnTo>
                  <a:pt x="473553" y="125730"/>
                </a:lnTo>
                <a:lnTo>
                  <a:pt x="475601" y="124460"/>
                </a:lnTo>
                <a:lnTo>
                  <a:pt x="465162" y="124460"/>
                </a:lnTo>
                <a:lnTo>
                  <a:pt x="463114" y="121920"/>
                </a:lnTo>
                <a:lnTo>
                  <a:pt x="461032" y="120619"/>
                </a:lnTo>
                <a:lnTo>
                  <a:pt x="459613" y="119380"/>
                </a:lnTo>
                <a:lnTo>
                  <a:pt x="458159" y="116840"/>
                </a:lnTo>
                <a:close/>
              </a:path>
              <a:path w="607695" h="1044575">
                <a:moveTo>
                  <a:pt x="559933" y="127000"/>
                </a:moveTo>
                <a:lnTo>
                  <a:pt x="555573" y="133350"/>
                </a:lnTo>
                <a:lnTo>
                  <a:pt x="555985" y="133350"/>
                </a:lnTo>
                <a:lnTo>
                  <a:pt x="559933" y="127000"/>
                </a:lnTo>
                <a:close/>
              </a:path>
              <a:path w="607695" h="1044575">
                <a:moveTo>
                  <a:pt x="76432" y="130809"/>
                </a:moveTo>
                <a:lnTo>
                  <a:pt x="73893" y="131995"/>
                </a:lnTo>
                <a:lnTo>
                  <a:pt x="76432" y="130809"/>
                </a:lnTo>
                <a:close/>
              </a:path>
              <a:path w="607695" h="1044575">
                <a:moveTo>
                  <a:pt x="514498" y="127000"/>
                </a:moveTo>
                <a:lnTo>
                  <a:pt x="532652" y="132080"/>
                </a:lnTo>
                <a:lnTo>
                  <a:pt x="530478" y="130810"/>
                </a:lnTo>
                <a:lnTo>
                  <a:pt x="528520" y="130810"/>
                </a:lnTo>
                <a:lnTo>
                  <a:pt x="514498" y="127000"/>
                </a:lnTo>
                <a:close/>
              </a:path>
              <a:path w="607695" h="1044575">
                <a:moveTo>
                  <a:pt x="89073" y="128093"/>
                </a:moveTo>
                <a:lnTo>
                  <a:pt x="76432" y="130809"/>
                </a:lnTo>
                <a:lnTo>
                  <a:pt x="89189" y="128269"/>
                </a:lnTo>
                <a:lnTo>
                  <a:pt x="89073" y="128093"/>
                </a:lnTo>
                <a:close/>
              </a:path>
              <a:path w="607695" h="1044575">
                <a:moveTo>
                  <a:pt x="535259" y="125730"/>
                </a:moveTo>
                <a:lnTo>
                  <a:pt x="532749" y="125730"/>
                </a:lnTo>
                <a:lnTo>
                  <a:pt x="532676" y="127000"/>
                </a:lnTo>
                <a:lnTo>
                  <a:pt x="528520" y="130810"/>
                </a:lnTo>
                <a:lnTo>
                  <a:pt x="531097" y="130810"/>
                </a:lnTo>
                <a:lnTo>
                  <a:pt x="533277" y="128270"/>
                </a:lnTo>
                <a:lnTo>
                  <a:pt x="535126" y="127000"/>
                </a:lnTo>
                <a:lnTo>
                  <a:pt x="535259" y="125730"/>
                </a:lnTo>
                <a:close/>
              </a:path>
              <a:path w="607695" h="1044575">
                <a:moveTo>
                  <a:pt x="107543" y="116839"/>
                </a:moveTo>
                <a:lnTo>
                  <a:pt x="122606" y="125729"/>
                </a:lnTo>
                <a:lnTo>
                  <a:pt x="122939" y="126999"/>
                </a:lnTo>
                <a:lnTo>
                  <a:pt x="124588" y="128269"/>
                </a:lnTo>
                <a:lnTo>
                  <a:pt x="125298" y="129025"/>
                </a:lnTo>
                <a:lnTo>
                  <a:pt x="128831" y="130297"/>
                </a:lnTo>
                <a:lnTo>
                  <a:pt x="127831" y="129424"/>
                </a:lnTo>
                <a:lnTo>
                  <a:pt x="126570" y="128269"/>
                </a:lnTo>
                <a:lnTo>
                  <a:pt x="125284" y="126999"/>
                </a:lnTo>
                <a:lnTo>
                  <a:pt x="125051" y="126999"/>
                </a:lnTo>
                <a:lnTo>
                  <a:pt x="123002" y="125729"/>
                </a:lnTo>
                <a:lnTo>
                  <a:pt x="125117" y="124459"/>
                </a:lnTo>
                <a:lnTo>
                  <a:pt x="114612" y="124459"/>
                </a:lnTo>
                <a:lnTo>
                  <a:pt x="112564" y="121919"/>
                </a:lnTo>
                <a:lnTo>
                  <a:pt x="110516" y="120649"/>
                </a:lnTo>
                <a:lnTo>
                  <a:pt x="107543" y="116839"/>
                </a:lnTo>
                <a:close/>
              </a:path>
              <a:path w="607695" h="1044575">
                <a:moveTo>
                  <a:pt x="391252" y="123641"/>
                </a:moveTo>
                <a:lnTo>
                  <a:pt x="389460" y="129647"/>
                </a:lnTo>
                <a:lnTo>
                  <a:pt x="391252" y="123641"/>
                </a:lnTo>
                <a:close/>
              </a:path>
              <a:path w="607695" h="1044575">
                <a:moveTo>
                  <a:pt x="123201" y="128269"/>
                </a:moveTo>
                <a:lnTo>
                  <a:pt x="125782" y="129539"/>
                </a:lnTo>
                <a:lnTo>
                  <a:pt x="125298" y="129025"/>
                </a:lnTo>
                <a:lnTo>
                  <a:pt x="123201" y="128269"/>
                </a:lnTo>
                <a:close/>
              </a:path>
              <a:path w="607695" h="1044575">
                <a:moveTo>
                  <a:pt x="495675" y="127000"/>
                </a:moveTo>
                <a:lnTo>
                  <a:pt x="478027" y="129424"/>
                </a:lnTo>
                <a:lnTo>
                  <a:pt x="495675" y="127000"/>
                </a:lnTo>
                <a:close/>
              </a:path>
              <a:path w="607695" h="1044575">
                <a:moveTo>
                  <a:pt x="113665" y="126999"/>
                </a:moveTo>
                <a:lnTo>
                  <a:pt x="109965" y="126999"/>
                </a:lnTo>
                <a:lnTo>
                  <a:pt x="123201" y="128269"/>
                </a:lnTo>
                <a:lnTo>
                  <a:pt x="113665" y="126999"/>
                </a:lnTo>
                <a:close/>
              </a:path>
              <a:path w="607695" h="1044575">
                <a:moveTo>
                  <a:pt x="72527" y="116839"/>
                </a:moveTo>
                <a:lnTo>
                  <a:pt x="87525" y="125729"/>
                </a:lnTo>
                <a:lnTo>
                  <a:pt x="89073" y="128093"/>
                </a:lnTo>
                <a:lnTo>
                  <a:pt x="94164" y="126999"/>
                </a:lnTo>
                <a:lnTo>
                  <a:pt x="89969" y="126999"/>
                </a:lnTo>
                <a:lnTo>
                  <a:pt x="87921" y="125729"/>
                </a:lnTo>
                <a:lnTo>
                  <a:pt x="90035" y="124459"/>
                </a:lnTo>
                <a:lnTo>
                  <a:pt x="79597" y="124459"/>
                </a:lnTo>
                <a:lnTo>
                  <a:pt x="74047" y="119379"/>
                </a:lnTo>
                <a:lnTo>
                  <a:pt x="72527" y="116839"/>
                </a:lnTo>
                <a:close/>
              </a:path>
              <a:path w="607695" h="1044575">
                <a:moveTo>
                  <a:pt x="408174" y="125730"/>
                </a:moveTo>
                <a:lnTo>
                  <a:pt x="406525" y="127000"/>
                </a:lnTo>
                <a:lnTo>
                  <a:pt x="406700" y="127513"/>
                </a:lnTo>
                <a:lnTo>
                  <a:pt x="408174" y="125730"/>
                </a:lnTo>
                <a:close/>
              </a:path>
              <a:path w="607695" h="1044575">
                <a:moveTo>
                  <a:pt x="114546" y="125729"/>
                </a:moveTo>
                <a:lnTo>
                  <a:pt x="112101" y="125729"/>
                </a:lnTo>
                <a:lnTo>
                  <a:pt x="111812" y="126999"/>
                </a:lnTo>
                <a:lnTo>
                  <a:pt x="114213" y="126999"/>
                </a:lnTo>
                <a:lnTo>
                  <a:pt x="114546" y="125729"/>
                </a:lnTo>
                <a:close/>
              </a:path>
              <a:path w="607695" h="1044575">
                <a:moveTo>
                  <a:pt x="198423" y="120649"/>
                </a:moveTo>
                <a:lnTo>
                  <a:pt x="198260" y="120886"/>
                </a:lnTo>
                <a:lnTo>
                  <a:pt x="201701" y="126999"/>
                </a:lnTo>
                <a:lnTo>
                  <a:pt x="198423" y="120649"/>
                </a:lnTo>
                <a:close/>
              </a:path>
              <a:path w="607695" h="1044575">
                <a:moveTo>
                  <a:pt x="500178" y="125730"/>
                </a:moveTo>
                <a:lnTo>
                  <a:pt x="497667" y="125730"/>
                </a:lnTo>
                <a:lnTo>
                  <a:pt x="497595" y="127000"/>
                </a:lnTo>
                <a:lnTo>
                  <a:pt x="500045" y="127000"/>
                </a:lnTo>
                <a:lnTo>
                  <a:pt x="500178" y="125730"/>
                </a:lnTo>
                <a:close/>
              </a:path>
              <a:path w="607695" h="1044575">
                <a:moveTo>
                  <a:pt x="493175" y="116840"/>
                </a:moveTo>
                <a:lnTo>
                  <a:pt x="490664" y="116840"/>
                </a:lnTo>
                <a:lnTo>
                  <a:pt x="492750" y="119424"/>
                </a:lnTo>
                <a:lnTo>
                  <a:pt x="494826" y="121920"/>
                </a:lnTo>
                <a:lnTo>
                  <a:pt x="496214" y="123190"/>
                </a:lnTo>
                <a:lnTo>
                  <a:pt x="497733" y="124460"/>
                </a:lnTo>
                <a:lnTo>
                  <a:pt x="499781" y="125730"/>
                </a:lnTo>
                <a:lnTo>
                  <a:pt x="508172" y="125730"/>
                </a:lnTo>
                <a:lnTo>
                  <a:pt x="508305" y="127000"/>
                </a:lnTo>
                <a:lnTo>
                  <a:pt x="510683" y="127000"/>
                </a:lnTo>
                <a:lnTo>
                  <a:pt x="508634" y="125730"/>
                </a:lnTo>
                <a:lnTo>
                  <a:pt x="510683" y="124460"/>
                </a:lnTo>
                <a:lnTo>
                  <a:pt x="500178" y="124460"/>
                </a:lnTo>
                <a:lnTo>
                  <a:pt x="498196" y="121920"/>
                </a:lnTo>
                <a:lnTo>
                  <a:pt x="496047" y="120619"/>
                </a:lnTo>
                <a:lnTo>
                  <a:pt x="494628" y="119380"/>
                </a:lnTo>
                <a:lnTo>
                  <a:pt x="493175" y="116840"/>
                </a:lnTo>
                <a:close/>
              </a:path>
              <a:path w="607695" h="1044575">
                <a:moveTo>
                  <a:pt x="563657" y="120619"/>
                </a:moveTo>
                <a:lnTo>
                  <a:pt x="559933" y="127000"/>
                </a:lnTo>
                <a:lnTo>
                  <a:pt x="563680" y="120650"/>
                </a:lnTo>
                <a:close/>
              </a:path>
              <a:path w="607695" h="1044575">
                <a:moveTo>
                  <a:pt x="418313" y="116840"/>
                </a:moveTo>
                <a:lnTo>
                  <a:pt x="417363" y="116840"/>
                </a:lnTo>
                <a:lnTo>
                  <a:pt x="408174" y="125730"/>
                </a:lnTo>
                <a:lnTo>
                  <a:pt x="418313" y="116840"/>
                </a:lnTo>
                <a:close/>
              </a:path>
              <a:path w="607695" h="1044575">
                <a:moveTo>
                  <a:pt x="528256" y="116840"/>
                </a:moveTo>
                <a:lnTo>
                  <a:pt x="525746" y="116840"/>
                </a:lnTo>
                <a:lnTo>
                  <a:pt x="532749" y="124460"/>
                </a:lnTo>
                <a:lnTo>
                  <a:pt x="534863" y="125730"/>
                </a:lnTo>
                <a:lnTo>
                  <a:pt x="543650" y="125730"/>
                </a:lnTo>
                <a:lnTo>
                  <a:pt x="545764" y="124460"/>
                </a:lnTo>
                <a:lnTo>
                  <a:pt x="535259" y="124460"/>
                </a:lnTo>
                <a:lnTo>
                  <a:pt x="533277" y="121920"/>
                </a:lnTo>
                <a:lnTo>
                  <a:pt x="531129" y="120619"/>
                </a:lnTo>
                <a:lnTo>
                  <a:pt x="529710" y="119380"/>
                </a:lnTo>
                <a:lnTo>
                  <a:pt x="528256" y="116840"/>
                </a:lnTo>
                <a:close/>
              </a:path>
              <a:path w="607695" h="1044575">
                <a:moveTo>
                  <a:pt x="40358" y="112885"/>
                </a:moveTo>
                <a:lnTo>
                  <a:pt x="40228" y="113029"/>
                </a:lnTo>
                <a:lnTo>
                  <a:pt x="47691" y="124459"/>
                </a:lnTo>
                <a:lnTo>
                  <a:pt x="40358" y="112885"/>
                </a:lnTo>
                <a:close/>
              </a:path>
              <a:path w="607695" h="1044575">
                <a:moveTo>
                  <a:pt x="97038" y="116839"/>
                </a:moveTo>
                <a:lnTo>
                  <a:pt x="94660" y="116839"/>
                </a:lnTo>
                <a:lnTo>
                  <a:pt x="91687" y="120649"/>
                </a:lnTo>
                <a:lnTo>
                  <a:pt x="89573" y="121919"/>
                </a:lnTo>
                <a:lnTo>
                  <a:pt x="87591" y="124459"/>
                </a:lnTo>
                <a:lnTo>
                  <a:pt x="90035" y="124459"/>
                </a:lnTo>
                <a:lnTo>
                  <a:pt x="92942" y="121919"/>
                </a:lnTo>
                <a:lnTo>
                  <a:pt x="95056" y="119379"/>
                </a:lnTo>
                <a:lnTo>
                  <a:pt x="97038" y="116839"/>
                </a:lnTo>
                <a:close/>
              </a:path>
              <a:path w="607695" h="1044575">
                <a:moveTo>
                  <a:pt x="132120" y="116839"/>
                </a:moveTo>
                <a:lnTo>
                  <a:pt x="129675" y="116839"/>
                </a:lnTo>
                <a:lnTo>
                  <a:pt x="128156" y="119379"/>
                </a:lnTo>
                <a:lnTo>
                  <a:pt x="126768" y="120649"/>
                </a:lnTo>
                <a:lnTo>
                  <a:pt x="124588" y="121919"/>
                </a:lnTo>
                <a:lnTo>
                  <a:pt x="122606" y="124459"/>
                </a:lnTo>
                <a:lnTo>
                  <a:pt x="125117" y="124459"/>
                </a:lnTo>
                <a:lnTo>
                  <a:pt x="128024" y="121919"/>
                </a:lnTo>
                <a:lnTo>
                  <a:pt x="130138" y="119379"/>
                </a:lnTo>
                <a:lnTo>
                  <a:pt x="132120" y="116839"/>
                </a:lnTo>
                <a:close/>
              </a:path>
              <a:path w="607695" h="1044575">
                <a:moveTo>
                  <a:pt x="167201" y="116839"/>
                </a:moveTo>
                <a:lnTo>
                  <a:pt x="164757" y="116839"/>
                </a:lnTo>
                <a:lnTo>
                  <a:pt x="163237" y="119379"/>
                </a:lnTo>
                <a:lnTo>
                  <a:pt x="161850" y="120649"/>
                </a:lnTo>
                <a:lnTo>
                  <a:pt x="159670" y="121919"/>
                </a:lnTo>
                <a:lnTo>
                  <a:pt x="157688" y="124459"/>
                </a:lnTo>
                <a:lnTo>
                  <a:pt x="160132" y="124459"/>
                </a:lnTo>
                <a:lnTo>
                  <a:pt x="161652" y="123189"/>
                </a:lnTo>
                <a:lnTo>
                  <a:pt x="163039" y="121919"/>
                </a:lnTo>
                <a:lnTo>
                  <a:pt x="165219" y="119379"/>
                </a:lnTo>
                <a:lnTo>
                  <a:pt x="167201" y="116839"/>
                </a:lnTo>
                <a:close/>
              </a:path>
              <a:path w="607695" h="1044575">
                <a:moveTo>
                  <a:pt x="197438" y="119424"/>
                </a:moveTo>
                <a:lnTo>
                  <a:pt x="194751" y="121919"/>
                </a:lnTo>
                <a:lnTo>
                  <a:pt x="192769" y="124459"/>
                </a:lnTo>
                <a:lnTo>
                  <a:pt x="195147" y="124459"/>
                </a:lnTo>
                <a:lnTo>
                  <a:pt x="196667" y="123189"/>
                </a:lnTo>
                <a:lnTo>
                  <a:pt x="198260" y="120886"/>
                </a:lnTo>
                <a:lnTo>
                  <a:pt x="197438" y="119424"/>
                </a:lnTo>
                <a:close/>
              </a:path>
              <a:path w="607695" h="1044575">
                <a:moveTo>
                  <a:pt x="377492" y="116839"/>
                </a:moveTo>
                <a:lnTo>
                  <a:pt x="375047" y="116839"/>
                </a:lnTo>
                <a:lnTo>
                  <a:pt x="373528" y="119379"/>
                </a:lnTo>
                <a:lnTo>
                  <a:pt x="372140" y="120649"/>
                </a:lnTo>
                <a:lnTo>
                  <a:pt x="369960" y="121919"/>
                </a:lnTo>
                <a:lnTo>
                  <a:pt x="367978" y="124459"/>
                </a:lnTo>
                <a:lnTo>
                  <a:pt x="370489" y="124459"/>
                </a:lnTo>
                <a:lnTo>
                  <a:pt x="373396" y="121919"/>
                </a:lnTo>
                <a:lnTo>
                  <a:pt x="375510" y="119379"/>
                </a:lnTo>
                <a:lnTo>
                  <a:pt x="377492" y="116839"/>
                </a:lnTo>
                <a:close/>
              </a:path>
              <a:path w="607695" h="1044575">
                <a:moveTo>
                  <a:pt x="447589" y="116840"/>
                </a:moveTo>
                <a:lnTo>
                  <a:pt x="445144" y="116840"/>
                </a:lnTo>
                <a:lnTo>
                  <a:pt x="443691" y="119380"/>
                </a:lnTo>
                <a:lnTo>
                  <a:pt x="442237" y="120650"/>
                </a:lnTo>
                <a:lnTo>
                  <a:pt x="440123" y="121920"/>
                </a:lnTo>
                <a:lnTo>
                  <a:pt x="438141" y="124460"/>
                </a:lnTo>
                <a:lnTo>
                  <a:pt x="440586" y="124460"/>
                </a:lnTo>
                <a:lnTo>
                  <a:pt x="442105" y="123190"/>
                </a:lnTo>
                <a:lnTo>
                  <a:pt x="443493" y="121920"/>
                </a:lnTo>
                <a:lnTo>
                  <a:pt x="445607" y="119380"/>
                </a:lnTo>
                <a:lnTo>
                  <a:pt x="447589" y="116840"/>
                </a:lnTo>
                <a:close/>
              </a:path>
              <a:path w="607695" h="1044575">
                <a:moveTo>
                  <a:pt x="482670" y="116840"/>
                </a:moveTo>
                <a:lnTo>
                  <a:pt x="480226" y="116840"/>
                </a:lnTo>
                <a:lnTo>
                  <a:pt x="478772" y="119380"/>
                </a:lnTo>
                <a:lnTo>
                  <a:pt x="477319" y="120650"/>
                </a:lnTo>
                <a:lnTo>
                  <a:pt x="475205" y="121920"/>
                </a:lnTo>
                <a:lnTo>
                  <a:pt x="473223" y="124460"/>
                </a:lnTo>
                <a:lnTo>
                  <a:pt x="475601" y="124460"/>
                </a:lnTo>
                <a:lnTo>
                  <a:pt x="477121" y="123190"/>
                </a:lnTo>
                <a:lnTo>
                  <a:pt x="478574" y="121920"/>
                </a:lnTo>
                <a:lnTo>
                  <a:pt x="482670" y="116840"/>
                </a:lnTo>
                <a:close/>
              </a:path>
              <a:path w="607695" h="1044575">
                <a:moveTo>
                  <a:pt x="517686" y="116840"/>
                </a:moveTo>
                <a:lnTo>
                  <a:pt x="515241" y="116840"/>
                </a:lnTo>
                <a:lnTo>
                  <a:pt x="513788" y="119380"/>
                </a:lnTo>
                <a:lnTo>
                  <a:pt x="512334" y="120650"/>
                </a:lnTo>
                <a:lnTo>
                  <a:pt x="510220" y="121920"/>
                </a:lnTo>
                <a:lnTo>
                  <a:pt x="508238" y="124460"/>
                </a:lnTo>
                <a:lnTo>
                  <a:pt x="510683" y="124460"/>
                </a:lnTo>
                <a:lnTo>
                  <a:pt x="512202" y="123190"/>
                </a:lnTo>
                <a:lnTo>
                  <a:pt x="513656" y="121920"/>
                </a:lnTo>
                <a:lnTo>
                  <a:pt x="515704" y="119380"/>
                </a:lnTo>
                <a:lnTo>
                  <a:pt x="517686" y="116840"/>
                </a:lnTo>
                <a:close/>
              </a:path>
              <a:path w="607695" h="1044575">
                <a:moveTo>
                  <a:pt x="552767" y="116840"/>
                </a:moveTo>
                <a:lnTo>
                  <a:pt x="550323" y="116840"/>
                </a:lnTo>
                <a:lnTo>
                  <a:pt x="548869" y="119380"/>
                </a:lnTo>
                <a:lnTo>
                  <a:pt x="547416" y="120650"/>
                </a:lnTo>
                <a:lnTo>
                  <a:pt x="545302" y="121920"/>
                </a:lnTo>
                <a:lnTo>
                  <a:pt x="543320" y="124460"/>
                </a:lnTo>
                <a:lnTo>
                  <a:pt x="545764" y="124460"/>
                </a:lnTo>
                <a:lnTo>
                  <a:pt x="548671" y="121920"/>
                </a:lnTo>
                <a:lnTo>
                  <a:pt x="552767" y="116840"/>
                </a:lnTo>
                <a:close/>
              </a:path>
              <a:path w="607695" h="1044575">
                <a:moveTo>
                  <a:pt x="387996" y="116839"/>
                </a:moveTo>
                <a:lnTo>
                  <a:pt x="385552" y="116839"/>
                </a:lnTo>
                <a:lnTo>
                  <a:pt x="391381" y="123189"/>
                </a:lnTo>
                <a:lnTo>
                  <a:pt x="391252" y="123641"/>
                </a:lnTo>
                <a:lnTo>
                  <a:pt x="391825" y="121722"/>
                </a:lnTo>
                <a:lnTo>
                  <a:pt x="387996" y="116839"/>
                </a:lnTo>
                <a:close/>
              </a:path>
              <a:path w="607695" h="1044575">
                <a:moveTo>
                  <a:pt x="395152" y="110572"/>
                </a:moveTo>
                <a:lnTo>
                  <a:pt x="391825" y="121722"/>
                </a:lnTo>
                <a:lnTo>
                  <a:pt x="391980" y="121919"/>
                </a:lnTo>
                <a:lnTo>
                  <a:pt x="395152" y="110572"/>
                </a:lnTo>
                <a:close/>
              </a:path>
              <a:path w="607695" h="1044575">
                <a:moveTo>
                  <a:pt x="563206" y="116840"/>
                </a:moveTo>
                <a:lnTo>
                  <a:pt x="560827" y="116840"/>
                </a:lnTo>
                <a:lnTo>
                  <a:pt x="563657" y="120619"/>
                </a:lnTo>
                <a:lnTo>
                  <a:pt x="564489" y="119195"/>
                </a:lnTo>
                <a:lnTo>
                  <a:pt x="563206" y="116840"/>
                </a:lnTo>
                <a:close/>
              </a:path>
              <a:path w="607695" h="1044575">
                <a:moveTo>
                  <a:pt x="194553" y="114299"/>
                </a:moveTo>
                <a:lnTo>
                  <a:pt x="197438" y="119424"/>
                </a:lnTo>
                <a:lnTo>
                  <a:pt x="197379" y="119195"/>
                </a:lnTo>
                <a:lnTo>
                  <a:pt x="194553" y="114299"/>
                </a:lnTo>
                <a:close/>
              </a:path>
              <a:path w="607695" h="1044575">
                <a:moveTo>
                  <a:pt x="569570" y="110491"/>
                </a:moveTo>
                <a:lnTo>
                  <a:pt x="564489" y="119195"/>
                </a:lnTo>
                <a:lnTo>
                  <a:pt x="564589" y="119380"/>
                </a:lnTo>
                <a:lnTo>
                  <a:pt x="569570" y="110491"/>
                </a:lnTo>
                <a:close/>
              </a:path>
              <a:path w="607695" h="1044575">
                <a:moveTo>
                  <a:pt x="54954" y="107949"/>
                </a:moveTo>
                <a:lnTo>
                  <a:pt x="70413" y="116839"/>
                </a:lnTo>
                <a:lnTo>
                  <a:pt x="72461" y="115569"/>
                </a:lnTo>
                <a:lnTo>
                  <a:pt x="61957" y="115569"/>
                </a:lnTo>
                <a:lnTo>
                  <a:pt x="59975" y="113029"/>
                </a:lnTo>
                <a:lnTo>
                  <a:pt x="57861" y="111759"/>
                </a:lnTo>
                <a:lnTo>
                  <a:pt x="56407" y="109219"/>
                </a:lnTo>
                <a:lnTo>
                  <a:pt x="54954" y="107949"/>
                </a:lnTo>
                <a:close/>
              </a:path>
              <a:path w="607695" h="1044575">
                <a:moveTo>
                  <a:pt x="89969" y="107949"/>
                </a:moveTo>
                <a:lnTo>
                  <a:pt x="87525" y="107949"/>
                </a:lnTo>
                <a:lnTo>
                  <a:pt x="89578" y="110572"/>
                </a:lnTo>
                <a:lnTo>
                  <a:pt x="91687" y="113029"/>
                </a:lnTo>
                <a:lnTo>
                  <a:pt x="94594" y="115569"/>
                </a:lnTo>
                <a:lnTo>
                  <a:pt x="96708" y="116839"/>
                </a:lnTo>
                <a:lnTo>
                  <a:pt x="105429" y="116839"/>
                </a:lnTo>
                <a:lnTo>
                  <a:pt x="107543" y="115569"/>
                </a:lnTo>
                <a:lnTo>
                  <a:pt x="97038" y="115569"/>
                </a:lnTo>
                <a:lnTo>
                  <a:pt x="95056" y="113029"/>
                </a:lnTo>
                <a:lnTo>
                  <a:pt x="92876" y="111759"/>
                </a:lnTo>
                <a:lnTo>
                  <a:pt x="91489" y="109219"/>
                </a:lnTo>
                <a:lnTo>
                  <a:pt x="89969" y="107949"/>
                </a:lnTo>
                <a:close/>
              </a:path>
              <a:path w="607695" h="1044575">
                <a:moveTo>
                  <a:pt x="125051" y="107949"/>
                </a:moveTo>
                <a:lnTo>
                  <a:pt x="122606" y="107949"/>
                </a:lnTo>
                <a:lnTo>
                  <a:pt x="124657" y="110572"/>
                </a:lnTo>
                <a:lnTo>
                  <a:pt x="126702" y="113029"/>
                </a:lnTo>
                <a:lnTo>
                  <a:pt x="129609" y="115569"/>
                </a:lnTo>
                <a:lnTo>
                  <a:pt x="131723" y="116839"/>
                </a:lnTo>
                <a:lnTo>
                  <a:pt x="140510" y="116839"/>
                </a:lnTo>
                <a:lnTo>
                  <a:pt x="142624" y="115569"/>
                </a:lnTo>
                <a:lnTo>
                  <a:pt x="132120" y="115569"/>
                </a:lnTo>
                <a:lnTo>
                  <a:pt x="126570" y="109219"/>
                </a:lnTo>
                <a:lnTo>
                  <a:pt x="125051" y="107949"/>
                </a:lnTo>
                <a:close/>
              </a:path>
              <a:path w="607695" h="1044575">
                <a:moveTo>
                  <a:pt x="160066" y="107949"/>
                </a:moveTo>
                <a:lnTo>
                  <a:pt x="175526" y="116839"/>
                </a:lnTo>
                <a:lnTo>
                  <a:pt x="177640" y="115569"/>
                </a:lnTo>
                <a:lnTo>
                  <a:pt x="167135" y="115569"/>
                </a:lnTo>
                <a:lnTo>
                  <a:pt x="165087" y="113029"/>
                </a:lnTo>
                <a:lnTo>
                  <a:pt x="163039" y="111759"/>
                </a:lnTo>
                <a:lnTo>
                  <a:pt x="161585" y="109219"/>
                </a:lnTo>
                <a:lnTo>
                  <a:pt x="160066" y="107949"/>
                </a:lnTo>
                <a:close/>
              </a:path>
              <a:path w="607695" h="1044575">
                <a:moveTo>
                  <a:pt x="355024" y="106514"/>
                </a:moveTo>
                <a:lnTo>
                  <a:pt x="351942" y="116839"/>
                </a:lnTo>
                <a:lnTo>
                  <a:pt x="352324" y="115569"/>
                </a:lnTo>
                <a:lnTo>
                  <a:pt x="352915" y="115569"/>
                </a:lnTo>
                <a:lnTo>
                  <a:pt x="355822" y="113029"/>
                </a:lnTo>
                <a:lnTo>
                  <a:pt x="353287" y="113029"/>
                </a:lnTo>
                <a:lnTo>
                  <a:pt x="355024" y="106514"/>
                </a:lnTo>
                <a:close/>
              </a:path>
              <a:path w="607695" h="1044575">
                <a:moveTo>
                  <a:pt x="370423" y="107949"/>
                </a:moveTo>
                <a:lnTo>
                  <a:pt x="367978" y="107949"/>
                </a:lnTo>
                <a:lnTo>
                  <a:pt x="370029" y="110572"/>
                </a:lnTo>
                <a:lnTo>
                  <a:pt x="372074" y="113029"/>
                </a:lnTo>
                <a:lnTo>
                  <a:pt x="374981" y="115569"/>
                </a:lnTo>
                <a:lnTo>
                  <a:pt x="377095" y="116839"/>
                </a:lnTo>
                <a:lnTo>
                  <a:pt x="385882" y="116839"/>
                </a:lnTo>
                <a:lnTo>
                  <a:pt x="387996" y="115569"/>
                </a:lnTo>
                <a:lnTo>
                  <a:pt x="377492" y="115569"/>
                </a:lnTo>
                <a:lnTo>
                  <a:pt x="375510" y="113029"/>
                </a:lnTo>
                <a:lnTo>
                  <a:pt x="373330" y="111759"/>
                </a:lnTo>
                <a:lnTo>
                  <a:pt x="371942" y="109219"/>
                </a:lnTo>
                <a:lnTo>
                  <a:pt x="370423" y="107949"/>
                </a:lnTo>
                <a:close/>
              </a:path>
              <a:path w="607695" h="1044575">
                <a:moveTo>
                  <a:pt x="455979" y="97790"/>
                </a:moveTo>
                <a:lnTo>
                  <a:pt x="438141" y="106680"/>
                </a:lnTo>
                <a:lnTo>
                  <a:pt x="432175" y="106680"/>
                </a:lnTo>
                <a:lnTo>
                  <a:pt x="425555" y="110490"/>
                </a:lnTo>
                <a:lnTo>
                  <a:pt x="425926" y="110490"/>
                </a:lnTo>
                <a:lnTo>
                  <a:pt x="424664" y="111760"/>
                </a:lnTo>
                <a:lnTo>
                  <a:pt x="423005" y="112726"/>
                </a:lnTo>
                <a:lnTo>
                  <a:pt x="422104" y="113516"/>
                </a:lnTo>
                <a:lnTo>
                  <a:pt x="420501" y="115570"/>
                </a:lnTo>
                <a:lnTo>
                  <a:pt x="419762" y="115570"/>
                </a:lnTo>
                <a:lnTo>
                  <a:pt x="418313" y="116840"/>
                </a:lnTo>
                <a:lnTo>
                  <a:pt x="420898" y="116840"/>
                </a:lnTo>
                <a:lnTo>
                  <a:pt x="423012" y="115570"/>
                </a:lnTo>
                <a:lnTo>
                  <a:pt x="425919" y="113030"/>
                </a:lnTo>
                <a:lnTo>
                  <a:pt x="428033" y="110490"/>
                </a:lnTo>
                <a:lnTo>
                  <a:pt x="430015" y="107950"/>
                </a:lnTo>
                <a:lnTo>
                  <a:pt x="438538" y="107950"/>
                </a:lnTo>
                <a:lnTo>
                  <a:pt x="440586" y="106680"/>
                </a:lnTo>
                <a:lnTo>
                  <a:pt x="442105" y="105410"/>
                </a:lnTo>
                <a:lnTo>
                  <a:pt x="445607" y="101600"/>
                </a:lnTo>
                <a:lnTo>
                  <a:pt x="447589" y="99060"/>
                </a:lnTo>
                <a:lnTo>
                  <a:pt x="458159" y="99060"/>
                </a:lnTo>
                <a:lnTo>
                  <a:pt x="455979" y="97790"/>
                </a:lnTo>
                <a:close/>
              </a:path>
              <a:path w="607695" h="1044575">
                <a:moveTo>
                  <a:pt x="440520" y="107950"/>
                </a:moveTo>
                <a:lnTo>
                  <a:pt x="438075" y="107950"/>
                </a:lnTo>
                <a:lnTo>
                  <a:pt x="440126" y="110572"/>
                </a:lnTo>
                <a:lnTo>
                  <a:pt x="442171" y="113030"/>
                </a:lnTo>
                <a:lnTo>
                  <a:pt x="445078" y="115570"/>
                </a:lnTo>
                <a:lnTo>
                  <a:pt x="447258" y="116840"/>
                </a:lnTo>
                <a:lnTo>
                  <a:pt x="455979" y="116840"/>
                </a:lnTo>
                <a:lnTo>
                  <a:pt x="458093" y="115570"/>
                </a:lnTo>
                <a:lnTo>
                  <a:pt x="447589" y="115570"/>
                </a:lnTo>
                <a:lnTo>
                  <a:pt x="445541" y="113030"/>
                </a:lnTo>
                <a:lnTo>
                  <a:pt x="443493" y="111760"/>
                </a:lnTo>
                <a:lnTo>
                  <a:pt x="440520" y="107950"/>
                </a:lnTo>
                <a:close/>
              </a:path>
              <a:path w="607695" h="1044575">
                <a:moveTo>
                  <a:pt x="475601" y="107950"/>
                </a:moveTo>
                <a:lnTo>
                  <a:pt x="491061" y="116840"/>
                </a:lnTo>
                <a:lnTo>
                  <a:pt x="493109" y="115570"/>
                </a:lnTo>
                <a:lnTo>
                  <a:pt x="482604" y="115570"/>
                </a:lnTo>
                <a:lnTo>
                  <a:pt x="480622" y="113030"/>
                </a:lnTo>
                <a:lnTo>
                  <a:pt x="478508" y="111760"/>
                </a:lnTo>
                <a:lnTo>
                  <a:pt x="477055" y="109220"/>
                </a:lnTo>
                <a:lnTo>
                  <a:pt x="475601" y="107950"/>
                </a:lnTo>
                <a:close/>
              </a:path>
              <a:path w="607695" h="1044575">
                <a:moveTo>
                  <a:pt x="510683" y="107950"/>
                </a:moveTo>
                <a:lnTo>
                  <a:pt x="508172" y="107950"/>
                </a:lnTo>
                <a:lnTo>
                  <a:pt x="510223" y="110572"/>
                </a:lnTo>
                <a:lnTo>
                  <a:pt x="512268" y="113030"/>
                </a:lnTo>
                <a:lnTo>
                  <a:pt x="513722" y="114300"/>
                </a:lnTo>
                <a:lnTo>
                  <a:pt x="515241" y="115570"/>
                </a:lnTo>
                <a:lnTo>
                  <a:pt x="517355" y="116840"/>
                </a:lnTo>
                <a:lnTo>
                  <a:pt x="526142" y="116840"/>
                </a:lnTo>
                <a:lnTo>
                  <a:pt x="528190" y="115570"/>
                </a:lnTo>
                <a:lnTo>
                  <a:pt x="517686" y="115570"/>
                </a:lnTo>
                <a:lnTo>
                  <a:pt x="515638" y="113030"/>
                </a:lnTo>
                <a:lnTo>
                  <a:pt x="513589" y="111760"/>
                </a:lnTo>
                <a:lnTo>
                  <a:pt x="512136" y="109220"/>
                </a:lnTo>
                <a:lnTo>
                  <a:pt x="510683" y="107950"/>
                </a:lnTo>
                <a:close/>
              </a:path>
              <a:path w="607695" h="1044575">
                <a:moveTo>
                  <a:pt x="545764" y="107950"/>
                </a:moveTo>
                <a:lnTo>
                  <a:pt x="561091" y="116840"/>
                </a:lnTo>
                <a:lnTo>
                  <a:pt x="563206" y="115570"/>
                </a:lnTo>
                <a:lnTo>
                  <a:pt x="552767" y="115570"/>
                </a:lnTo>
                <a:lnTo>
                  <a:pt x="550719" y="113030"/>
                </a:lnTo>
                <a:lnTo>
                  <a:pt x="548671" y="111760"/>
                </a:lnTo>
                <a:lnTo>
                  <a:pt x="547217" y="109220"/>
                </a:lnTo>
                <a:lnTo>
                  <a:pt x="545764" y="107950"/>
                </a:lnTo>
                <a:close/>
              </a:path>
              <a:path w="607695" h="1044575">
                <a:moveTo>
                  <a:pt x="79531" y="107949"/>
                </a:moveTo>
                <a:lnTo>
                  <a:pt x="77020" y="107949"/>
                </a:lnTo>
                <a:lnTo>
                  <a:pt x="75567" y="109219"/>
                </a:lnTo>
                <a:lnTo>
                  <a:pt x="74113" y="111759"/>
                </a:lnTo>
                <a:lnTo>
                  <a:pt x="71999" y="113029"/>
                </a:lnTo>
                <a:lnTo>
                  <a:pt x="70017" y="115569"/>
                </a:lnTo>
                <a:lnTo>
                  <a:pt x="72461" y="115569"/>
                </a:lnTo>
                <a:lnTo>
                  <a:pt x="75434" y="113029"/>
                </a:lnTo>
                <a:lnTo>
                  <a:pt x="77549" y="110489"/>
                </a:lnTo>
                <a:lnTo>
                  <a:pt x="79531" y="107949"/>
                </a:lnTo>
                <a:close/>
              </a:path>
              <a:path w="607695" h="1044575">
                <a:moveTo>
                  <a:pt x="114546" y="107949"/>
                </a:moveTo>
                <a:lnTo>
                  <a:pt x="112101" y="107949"/>
                </a:lnTo>
                <a:lnTo>
                  <a:pt x="110582" y="109219"/>
                </a:lnTo>
                <a:lnTo>
                  <a:pt x="109128" y="111759"/>
                </a:lnTo>
                <a:lnTo>
                  <a:pt x="107014" y="113029"/>
                </a:lnTo>
                <a:lnTo>
                  <a:pt x="105032" y="115569"/>
                </a:lnTo>
                <a:lnTo>
                  <a:pt x="107543" y="115569"/>
                </a:lnTo>
                <a:lnTo>
                  <a:pt x="110450" y="113029"/>
                </a:lnTo>
                <a:lnTo>
                  <a:pt x="112564" y="110489"/>
                </a:lnTo>
                <a:lnTo>
                  <a:pt x="114546" y="107949"/>
                </a:lnTo>
                <a:close/>
              </a:path>
              <a:path w="607695" h="1044575">
                <a:moveTo>
                  <a:pt x="149627" y="107949"/>
                </a:moveTo>
                <a:lnTo>
                  <a:pt x="147183" y="107949"/>
                </a:lnTo>
                <a:lnTo>
                  <a:pt x="145663" y="109219"/>
                </a:lnTo>
                <a:lnTo>
                  <a:pt x="144210" y="111759"/>
                </a:lnTo>
                <a:lnTo>
                  <a:pt x="142096" y="113029"/>
                </a:lnTo>
                <a:lnTo>
                  <a:pt x="140114" y="115569"/>
                </a:lnTo>
                <a:lnTo>
                  <a:pt x="142624" y="115569"/>
                </a:lnTo>
                <a:lnTo>
                  <a:pt x="145531" y="113029"/>
                </a:lnTo>
                <a:lnTo>
                  <a:pt x="147645" y="110489"/>
                </a:lnTo>
                <a:lnTo>
                  <a:pt x="149627" y="107949"/>
                </a:lnTo>
                <a:close/>
              </a:path>
              <a:path w="607695" h="1044575">
                <a:moveTo>
                  <a:pt x="184643" y="107949"/>
                </a:moveTo>
                <a:lnTo>
                  <a:pt x="182198" y="107949"/>
                </a:lnTo>
                <a:lnTo>
                  <a:pt x="179291" y="111759"/>
                </a:lnTo>
                <a:lnTo>
                  <a:pt x="177111" y="113029"/>
                </a:lnTo>
                <a:lnTo>
                  <a:pt x="175129" y="115569"/>
                </a:lnTo>
                <a:lnTo>
                  <a:pt x="177640" y="115569"/>
                </a:lnTo>
                <a:lnTo>
                  <a:pt x="180547" y="113029"/>
                </a:lnTo>
                <a:lnTo>
                  <a:pt x="182661" y="110489"/>
                </a:lnTo>
                <a:lnTo>
                  <a:pt x="184643" y="107949"/>
                </a:lnTo>
                <a:close/>
              </a:path>
              <a:path w="607695" h="1044575">
                <a:moveTo>
                  <a:pt x="395000" y="107949"/>
                </a:moveTo>
                <a:lnTo>
                  <a:pt x="392555" y="107949"/>
                </a:lnTo>
                <a:lnTo>
                  <a:pt x="391036" y="109219"/>
                </a:lnTo>
                <a:lnTo>
                  <a:pt x="389582" y="111759"/>
                </a:lnTo>
                <a:lnTo>
                  <a:pt x="387468" y="113029"/>
                </a:lnTo>
                <a:lnTo>
                  <a:pt x="385486" y="115569"/>
                </a:lnTo>
                <a:lnTo>
                  <a:pt x="387996" y="115569"/>
                </a:lnTo>
                <a:lnTo>
                  <a:pt x="390903" y="113029"/>
                </a:lnTo>
                <a:lnTo>
                  <a:pt x="393018" y="110489"/>
                </a:lnTo>
                <a:lnTo>
                  <a:pt x="395000" y="107949"/>
                </a:lnTo>
                <a:close/>
              </a:path>
              <a:path w="607695" h="1044575">
                <a:moveTo>
                  <a:pt x="425555" y="110490"/>
                </a:moveTo>
                <a:lnTo>
                  <a:pt x="419397" y="115570"/>
                </a:lnTo>
                <a:lnTo>
                  <a:pt x="419762" y="115570"/>
                </a:lnTo>
                <a:lnTo>
                  <a:pt x="422104" y="113516"/>
                </a:lnTo>
                <a:lnTo>
                  <a:pt x="422483" y="113030"/>
                </a:lnTo>
                <a:lnTo>
                  <a:pt x="423005" y="112726"/>
                </a:lnTo>
                <a:lnTo>
                  <a:pt x="425555" y="110490"/>
                </a:lnTo>
                <a:close/>
              </a:path>
              <a:path w="607695" h="1044575">
                <a:moveTo>
                  <a:pt x="465096" y="107950"/>
                </a:moveTo>
                <a:lnTo>
                  <a:pt x="462652" y="107950"/>
                </a:lnTo>
                <a:lnTo>
                  <a:pt x="459745" y="111760"/>
                </a:lnTo>
                <a:lnTo>
                  <a:pt x="457565" y="113030"/>
                </a:lnTo>
                <a:lnTo>
                  <a:pt x="455583" y="115570"/>
                </a:lnTo>
                <a:lnTo>
                  <a:pt x="458093" y="115570"/>
                </a:lnTo>
                <a:lnTo>
                  <a:pt x="461000" y="113030"/>
                </a:lnTo>
                <a:lnTo>
                  <a:pt x="463114" y="110490"/>
                </a:lnTo>
                <a:lnTo>
                  <a:pt x="465096" y="107950"/>
                </a:lnTo>
                <a:close/>
              </a:path>
              <a:path w="607695" h="1044575">
                <a:moveTo>
                  <a:pt x="500178" y="107950"/>
                </a:moveTo>
                <a:lnTo>
                  <a:pt x="497667" y="107950"/>
                </a:lnTo>
                <a:lnTo>
                  <a:pt x="496214" y="109220"/>
                </a:lnTo>
                <a:lnTo>
                  <a:pt x="494760" y="111760"/>
                </a:lnTo>
                <a:lnTo>
                  <a:pt x="492646" y="113030"/>
                </a:lnTo>
                <a:lnTo>
                  <a:pt x="490664" y="115570"/>
                </a:lnTo>
                <a:lnTo>
                  <a:pt x="493109" y="115570"/>
                </a:lnTo>
                <a:lnTo>
                  <a:pt x="494628" y="114300"/>
                </a:lnTo>
                <a:lnTo>
                  <a:pt x="496016" y="113030"/>
                </a:lnTo>
                <a:lnTo>
                  <a:pt x="498196" y="110490"/>
                </a:lnTo>
                <a:lnTo>
                  <a:pt x="500178" y="107950"/>
                </a:lnTo>
                <a:close/>
              </a:path>
              <a:path w="607695" h="1044575">
                <a:moveTo>
                  <a:pt x="535259" y="107950"/>
                </a:moveTo>
                <a:lnTo>
                  <a:pt x="532749" y="107950"/>
                </a:lnTo>
                <a:lnTo>
                  <a:pt x="531295" y="109220"/>
                </a:lnTo>
                <a:lnTo>
                  <a:pt x="529842" y="111760"/>
                </a:lnTo>
                <a:lnTo>
                  <a:pt x="527728" y="113030"/>
                </a:lnTo>
                <a:lnTo>
                  <a:pt x="525746" y="115570"/>
                </a:lnTo>
                <a:lnTo>
                  <a:pt x="528190" y="115570"/>
                </a:lnTo>
                <a:lnTo>
                  <a:pt x="529710" y="114300"/>
                </a:lnTo>
                <a:lnTo>
                  <a:pt x="531097" y="113030"/>
                </a:lnTo>
                <a:lnTo>
                  <a:pt x="533277" y="110490"/>
                </a:lnTo>
                <a:lnTo>
                  <a:pt x="535259" y="107950"/>
                </a:lnTo>
                <a:close/>
              </a:path>
              <a:path w="607695" h="1044575">
                <a:moveTo>
                  <a:pt x="570209" y="107950"/>
                </a:moveTo>
                <a:lnTo>
                  <a:pt x="567830" y="107950"/>
                </a:lnTo>
                <a:lnTo>
                  <a:pt x="566377" y="109220"/>
                </a:lnTo>
                <a:lnTo>
                  <a:pt x="564923" y="111760"/>
                </a:lnTo>
                <a:lnTo>
                  <a:pt x="562809" y="113030"/>
                </a:lnTo>
                <a:lnTo>
                  <a:pt x="560827" y="115570"/>
                </a:lnTo>
                <a:lnTo>
                  <a:pt x="563206" y="115570"/>
                </a:lnTo>
                <a:lnTo>
                  <a:pt x="566113" y="113030"/>
                </a:lnTo>
                <a:lnTo>
                  <a:pt x="568227" y="110490"/>
                </a:lnTo>
                <a:lnTo>
                  <a:pt x="570209" y="107950"/>
                </a:lnTo>
                <a:close/>
              </a:path>
              <a:path w="607695" h="1044575">
                <a:moveTo>
                  <a:pt x="177706" y="99059"/>
                </a:moveTo>
                <a:lnTo>
                  <a:pt x="175195" y="99059"/>
                </a:lnTo>
                <a:lnTo>
                  <a:pt x="177243" y="101599"/>
                </a:lnTo>
                <a:lnTo>
                  <a:pt x="179291" y="102869"/>
                </a:lnTo>
                <a:lnTo>
                  <a:pt x="182264" y="106679"/>
                </a:lnTo>
                <a:lnTo>
                  <a:pt x="184246" y="107949"/>
                </a:lnTo>
                <a:lnTo>
                  <a:pt x="191557" y="107949"/>
                </a:lnTo>
                <a:lnTo>
                  <a:pt x="194487" y="114299"/>
                </a:lnTo>
                <a:lnTo>
                  <a:pt x="191078" y="106679"/>
                </a:lnTo>
                <a:lnTo>
                  <a:pt x="184709" y="106679"/>
                </a:lnTo>
                <a:lnTo>
                  <a:pt x="182661" y="104139"/>
                </a:lnTo>
                <a:lnTo>
                  <a:pt x="177706" y="99059"/>
                </a:lnTo>
                <a:close/>
              </a:path>
              <a:path w="607695" h="1044575">
                <a:moveTo>
                  <a:pt x="359918" y="107949"/>
                </a:moveTo>
                <a:lnTo>
                  <a:pt x="357474" y="107949"/>
                </a:lnTo>
                <a:lnTo>
                  <a:pt x="355954" y="109219"/>
                </a:lnTo>
                <a:lnTo>
                  <a:pt x="354501" y="111759"/>
                </a:lnTo>
                <a:lnTo>
                  <a:pt x="353287" y="113029"/>
                </a:lnTo>
                <a:lnTo>
                  <a:pt x="355822" y="113029"/>
                </a:lnTo>
                <a:lnTo>
                  <a:pt x="357936" y="110489"/>
                </a:lnTo>
                <a:lnTo>
                  <a:pt x="359918" y="107949"/>
                </a:lnTo>
                <a:close/>
              </a:path>
              <a:path w="607695" h="1044575">
                <a:moveTo>
                  <a:pt x="36415" y="106679"/>
                </a:moveTo>
                <a:lnTo>
                  <a:pt x="40358" y="112885"/>
                </a:lnTo>
                <a:lnTo>
                  <a:pt x="42513" y="110489"/>
                </a:lnTo>
                <a:lnTo>
                  <a:pt x="39269" y="110489"/>
                </a:lnTo>
                <a:lnTo>
                  <a:pt x="36415" y="106679"/>
                </a:lnTo>
                <a:close/>
              </a:path>
              <a:path w="607695" h="1044575">
                <a:moveTo>
                  <a:pt x="387996" y="99059"/>
                </a:moveTo>
                <a:lnTo>
                  <a:pt x="385552" y="99059"/>
                </a:lnTo>
                <a:lnTo>
                  <a:pt x="387534" y="101599"/>
                </a:lnTo>
                <a:lnTo>
                  <a:pt x="389648" y="102869"/>
                </a:lnTo>
                <a:lnTo>
                  <a:pt x="391102" y="105409"/>
                </a:lnTo>
                <a:lnTo>
                  <a:pt x="392555" y="106679"/>
                </a:lnTo>
                <a:lnTo>
                  <a:pt x="394603" y="107949"/>
                </a:lnTo>
                <a:lnTo>
                  <a:pt x="395886" y="107949"/>
                </a:lnTo>
                <a:lnTo>
                  <a:pt x="395152" y="110572"/>
                </a:lnTo>
                <a:lnTo>
                  <a:pt x="396314" y="106679"/>
                </a:lnTo>
                <a:lnTo>
                  <a:pt x="395066" y="106679"/>
                </a:lnTo>
                <a:lnTo>
                  <a:pt x="389516" y="100329"/>
                </a:lnTo>
                <a:lnTo>
                  <a:pt x="387996" y="99059"/>
                </a:lnTo>
                <a:close/>
              </a:path>
              <a:path w="607695" h="1044575">
                <a:moveTo>
                  <a:pt x="564851" y="103037"/>
                </a:moveTo>
                <a:lnTo>
                  <a:pt x="566377" y="105410"/>
                </a:lnTo>
                <a:lnTo>
                  <a:pt x="567830" y="106680"/>
                </a:lnTo>
                <a:lnTo>
                  <a:pt x="569944" y="107950"/>
                </a:lnTo>
                <a:lnTo>
                  <a:pt x="570993" y="107950"/>
                </a:lnTo>
                <a:lnTo>
                  <a:pt x="569570" y="110491"/>
                </a:lnTo>
                <a:lnTo>
                  <a:pt x="571794" y="106680"/>
                </a:lnTo>
                <a:lnTo>
                  <a:pt x="570209" y="106680"/>
                </a:lnTo>
                <a:lnTo>
                  <a:pt x="569067" y="105410"/>
                </a:lnTo>
                <a:lnTo>
                  <a:pt x="569746" y="105410"/>
                </a:lnTo>
                <a:lnTo>
                  <a:pt x="564851" y="103037"/>
                </a:lnTo>
                <a:close/>
              </a:path>
              <a:path w="607695" h="1044575">
                <a:moveTo>
                  <a:pt x="44495" y="107949"/>
                </a:moveTo>
                <a:lnTo>
                  <a:pt x="42064" y="107949"/>
                </a:lnTo>
                <a:lnTo>
                  <a:pt x="40578" y="109219"/>
                </a:lnTo>
                <a:lnTo>
                  <a:pt x="39269" y="110489"/>
                </a:lnTo>
                <a:lnTo>
                  <a:pt x="42513" y="110489"/>
                </a:lnTo>
                <a:lnTo>
                  <a:pt x="44495" y="107949"/>
                </a:lnTo>
                <a:close/>
              </a:path>
              <a:path w="607695" h="1044575">
                <a:moveTo>
                  <a:pt x="45475" y="102154"/>
                </a:moveTo>
                <a:lnTo>
                  <a:pt x="40602" y="104588"/>
                </a:lnTo>
                <a:lnTo>
                  <a:pt x="42064" y="106679"/>
                </a:lnTo>
                <a:lnTo>
                  <a:pt x="44145" y="107949"/>
                </a:lnTo>
                <a:lnTo>
                  <a:pt x="52840" y="107949"/>
                </a:lnTo>
                <a:lnTo>
                  <a:pt x="54954" y="106679"/>
                </a:lnTo>
                <a:lnTo>
                  <a:pt x="44542" y="106679"/>
                </a:lnTo>
                <a:lnTo>
                  <a:pt x="41901" y="104139"/>
                </a:lnTo>
                <a:lnTo>
                  <a:pt x="45475" y="102154"/>
                </a:lnTo>
                <a:close/>
              </a:path>
              <a:path w="607695" h="1044575">
                <a:moveTo>
                  <a:pt x="72527" y="99059"/>
                </a:moveTo>
                <a:lnTo>
                  <a:pt x="70083" y="99059"/>
                </a:lnTo>
                <a:lnTo>
                  <a:pt x="72065" y="101599"/>
                </a:lnTo>
                <a:lnTo>
                  <a:pt x="74179" y="102869"/>
                </a:lnTo>
                <a:lnTo>
                  <a:pt x="75633" y="105409"/>
                </a:lnTo>
                <a:lnTo>
                  <a:pt x="77086" y="106679"/>
                </a:lnTo>
                <a:lnTo>
                  <a:pt x="79134" y="107949"/>
                </a:lnTo>
                <a:lnTo>
                  <a:pt x="87921" y="107949"/>
                </a:lnTo>
                <a:lnTo>
                  <a:pt x="90035" y="106679"/>
                </a:lnTo>
                <a:lnTo>
                  <a:pt x="79597" y="106679"/>
                </a:lnTo>
                <a:lnTo>
                  <a:pt x="77549" y="104139"/>
                </a:lnTo>
                <a:lnTo>
                  <a:pt x="75434" y="102869"/>
                </a:lnTo>
                <a:lnTo>
                  <a:pt x="74047" y="100329"/>
                </a:lnTo>
                <a:lnTo>
                  <a:pt x="72527" y="99059"/>
                </a:lnTo>
                <a:close/>
              </a:path>
              <a:path w="607695" h="1044575">
                <a:moveTo>
                  <a:pt x="107543" y="99059"/>
                </a:moveTo>
                <a:lnTo>
                  <a:pt x="105098" y="99059"/>
                </a:lnTo>
                <a:lnTo>
                  <a:pt x="107080" y="101599"/>
                </a:lnTo>
                <a:lnTo>
                  <a:pt x="109195" y="102869"/>
                </a:lnTo>
                <a:lnTo>
                  <a:pt x="110648" y="105409"/>
                </a:lnTo>
                <a:lnTo>
                  <a:pt x="112101" y="106679"/>
                </a:lnTo>
                <a:lnTo>
                  <a:pt x="114150" y="107949"/>
                </a:lnTo>
                <a:lnTo>
                  <a:pt x="123002" y="107949"/>
                </a:lnTo>
                <a:lnTo>
                  <a:pt x="125117" y="106679"/>
                </a:lnTo>
                <a:lnTo>
                  <a:pt x="114612" y="106679"/>
                </a:lnTo>
                <a:lnTo>
                  <a:pt x="112564" y="104139"/>
                </a:lnTo>
                <a:lnTo>
                  <a:pt x="109062" y="100329"/>
                </a:lnTo>
                <a:lnTo>
                  <a:pt x="107543" y="99059"/>
                </a:lnTo>
                <a:close/>
              </a:path>
              <a:path w="607695" h="1044575">
                <a:moveTo>
                  <a:pt x="142624" y="99059"/>
                </a:moveTo>
                <a:lnTo>
                  <a:pt x="140180" y="99059"/>
                </a:lnTo>
                <a:lnTo>
                  <a:pt x="142228" y="101599"/>
                </a:lnTo>
                <a:lnTo>
                  <a:pt x="144276" y="102869"/>
                </a:lnTo>
                <a:lnTo>
                  <a:pt x="145729" y="105409"/>
                </a:lnTo>
                <a:lnTo>
                  <a:pt x="147183" y="106679"/>
                </a:lnTo>
                <a:lnTo>
                  <a:pt x="149231" y="107949"/>
                </a:lnTo>
                <a:lnTo>
                  <a:pt x="158084" y="107949"/>
                </a:lnTo>
                <a:lnTo>
                  <a:pt x="160132" y="106679"/>
                </a:lnTo>
                <a:lnTo>
                  <a:pt x="149693" y="106679"/>
                </a:lnTo>
                <a:lnTo>
                  <a:pt x="147645" y="104139"/>
                </a:lnTo>
                <a:lnTo>
                  <a:pt x="144144" y="100329"/>
                </a:lnTo>
                <a:lnTo>
                  <a:pt x="142624" y="99059"/>
                </a:lnTo>
                <a:close/>
              </a:path>
              <a:path w="607695" h="1044575">
                <a:moveTo>
                  <a:pt x="371463" y="51435"/>
                </a:moveTo>
                <a:lnTo>
                  <a:pt x="370120" y="55936"/>
                </a:lnTo>
                <a:lnTo>
                  <a:pt x="372074" y="58419"/>
                </a:lnTo>
                <a:lnTo>
                  <a:pt x="374981" y="60959"/>
                </a:lnTo>
                <a:lnTo>
                  <a:pt x="377095" y="62229"/>
                </a:lnTo>
                <a:lnTo>
                  <a:pt x="375047" y="63499"/>
                </a:lnTo>
                <a:lnTo>
                  <a:pt x="373528" y="64769"/>
                </a:lnTo>
                <a:lnTo>
                  <a:pt x="372140" y="66039"/>
                </a:lnTo>
                <a:lnTo>
                  <a:pt x="369960" y="68579"/>
                </a:lnTo>
                <a:lnTo>
                  <a:pt x="367978" y="69849"/>
                </a:lnTo>
                <a:lnTo>
                  <a:pt x="365967" y="69849"/>
                </a:lnTo>
                <a:lnTo>
                  <a:pt x="355711" y="104214"/>
                </a:lnTo>
                <a:lnTo>
                  <a:pt x="357474" y="106679"/>
                </a:lnTo>
                <a:lnTo>
                  <a:pt x="359522" y="107949"/>
                </a:lnTo>
                <a:lnTo>
                  <a:pt x="368375" y="107949"/>
                </a:lnTo>
                <a:lnTo>
                  <a:pt x="370489" y="106679"/>
                </a:lnTo>
                <a:lnTo>
                  <a:pt x="359984" y="106679"/>
                </a:lnTo>
                <a:lnTo>
                  <a:pt x="357936" y="104139"/>
                </a:lnTo>
                <a:lnTo>
                  <a:pt x="356228" y="102869"/>
                </a:lnTo>
                <a:lnTo>
                  <a:pt x="359937" y="90169"/>
                </a:lnTo>
                <a:lnTo>
                  <a:pt x="370423" y="90169"/>
                </a:lnTo>
                <a:lnTo>
                  <a:pt x="368375" y="88899"/>
                </a:lnTo>
                <a:lnTo>
                  <a:pt x="360468" y="88899"/>
                </a:lnTo>
                <a:lnTo>
                  <a:pt x="365348" y="72389"/>
                </a:lnTo>
                <a:lnTo>
                  <a:pt x="370423" y="72389"/>
                </a:lnTo>
                <a:lnTo>
                  <a:pt x="368375" y="71119"/>
                </a:lnTo>
                <a:lnTo>
                  <a:pt x="370489" y="69849"/>
                </a:lnTo>
                <a:lnTo>
                  <a:pt x="377492" y="63499"/>
                </a:lnTo>
                <a:lnTo>
                  <a:pt x="387996" y="63499"/>
                </a:lnTo>
                <a:lnTo>
                  <a:pt x="385882" y="62229"/>
                </a:lnTo>
                <a:lnTo>
                  <a:pt x="387996" y="60959"/>
                </a:lnTo>
                <a:lnTo>
                  <a:pt x="377492" y="60959"/>
                </a:lnTo>
                <a:lnTo>
                  <a:pt x="375510" y="59689"/>
                </a:lnTo>
                <a:lnTo>
                  <a:pt x="373330" y="57149"/>
                </a:lnTo>
                <a:lnTo>
                  <a:pt x="371942" y="55879"/>
                </a:lnTo>
                <a:lnTo>
                  <a:pt x="370652" y="54609"/>
                </a:lnTo>
                <a:lnTo>
                  <a:pt x="371463" y="51435"/>
                </a:lnTo>
                <a:close/>
              </a:path>
              <a:path w="607695" h="1044575">
                <a:moveTo>
                  <a:pt x="458159" y="99060"/>
                </a:moveTo>
                <a:lnTo>
                  <a:pt x="455649" y="99060"/>
                </a:lnTo>
                <a:lnTo>
                  <a:pt x="457697" y="101600"/>
                </a:lnTo>
                <a:lnTo>
                  <a:pt x="459745" y="102870"/>
                </a:lnTo>
                <a:lnTo>
                  <a:pt x="462718" y="106680"/>
                </a:lnTo>
                <a:lnTo>
                  <a:pt x="464700" y="107950"/>
                </a:lnTo>
                <a:lnTo>
                  <a:pt x="473553" y="107950"/>
                </a:lnTo>
                <a:lnTo>
                  <a:pt x="475601" y="106680"/>
                </a:lnTo>
                <a:lnTo>
                  <a:pt x="465162" y="106680"/>
                </a:lnTo>
                <a:lnTo>
                  <a:pt x="463114" y="104140"/>
                </a:lnTo>
                <a:lnTo>
                  <a:pt x="458159" y="99060"/>
                </a:lnTo>
                <a:close/>
              </a:path>
              <a:path w="607695" h="1044575">
                <a:moveTo>
                  <a:pt x="493175" y="99060"/>
                </a:moveTo>
                <a:lnTo>
                  <a:pt x="508634" y="107950"/>
                </a:lnTo>
                <a:lnTo>
                  <a:pt x="510683" y="106680"/>
                </a:lnTo>
                <a:lnTo>
                  <a:pt x="500178" y="106680"/>
                </a:lnTo>
                <a:lnTo>
                  <a:pt x="493175" y="99060"/>
                </a:lnTo>
                <a:close/>
              </a:path>
              <a:path w="607695" h="1044575">
                <a:moveTo>
                  <a:pt x="528256" y="99060"/>
                </a:moveTo>
                <a:lnTo>
                  <a:pt x="525746" y="99060"/>
                </a:lnTo>
                <a:lnTo>
                  <a:pt x="527728" y="101600"/>
                </a:lnTo>
                <a:lnTo>
                  <a:pt x="529842" y="102870"/>
                </a:lnTo>
                <a:lnTo>
                  <a:pt x="531295" y="105410"/>
                </a:lnTo>
                <a:lnTo>
                  <a:pt x="532749" y="106680"/>
                </a:lnTo>
                <a:lnTo>
                  <a:pt x="534863" y="107950"/>
                </a:lnTo>
                <a:lnTo>
                  <a:pt x="543650" y="107950"/>
                </a:lnTo>
                <a:lnTo>
                  <a:pt x="545764" y="106680"/>
                </a:lnTo>
                <a:lnTo>
                  <a:pt x="535259" y="106680"/>
                </a:lnTo>
                <a:lnTo>
                  <a:pt x="528256" y="99060"/>
                </a:lnTo>
                <a:close/>
              </a:path>
              <a:path w="607695" h="1044575">
                <a:moveTo>
                  <a:pt x="40288" y="104139"/>
                </a:moveTo>
                <a:lnTo>
                  <a:pt x="36415" y="106679"/>
                </a:lnTo>
                <a:lnTo>
                  <a:pt x="40602" y="104588"/>
                </a:lnTo>
                <a:lnTo>
                  <a:pt x="40288" y="104139"/>
                </a:lnTo>
                <a:close/>
              </a:path>
              <a:path w="607695" h="1044575">
                <a:moveTo>
                  <a:pt x="70413" y="97789"/>
                </a:moveTo>
                <a:lnTo>
                  <a:pt x="61692" y="97789"/>
                </a:lnTo>
                <a:lnTo>
                  <a:pt x="59578" y="99059"/>
                </a:lnTo>
                <a:lnTo>
                  <a:pt x="58125" y="100329"/>
                </a:lnTo>
                <a:lnTo>
                  <a:pt x="52575" y="106679"/>
                </a:lnTo>
                <a:lnTo>
                  <a:pt x="54954" y="106679"/>
                </a:lnTo>
                <a:lnTo>
                  <a:pt x="56407" y="105409"/>
                </a:lnTo>
                <a:lnTo>
                  <a:pt x="57861" y="102869"/>
                </a:lnTo>
                <a:lnTo>
                  <a:pt x="62023" y="99059"/>
                </a:lnTo>
                <a:lnTo>
                  <a:pt x="72527" y="99059"/>
                </a:lnTo>
                <a:lnTo>
                  <a:pt x="70413" y="97789"/>
                </a:lnTo>
                <a:close/>
              </a:path>
              <a:path w="607695" h="1044575">
                <a:moveTo>
                  <a:pt x="105429" y="97789"/>
                </a:moveTo>
                <a:lnTo>
                  <a:pt x="96708" y="97789"/>
                </a:lnTo>
                <a:lnTo>
                  <a:pt x="94660" y="99059"/>
                </a:lnTo>
                <a:lnTo>
                  <a:pt x="93140" y="100329"/>
                </a:lnTo>
                <a:lnTo>
                  <a:pt x="87591" y="106679"/>
                </a:lnTo>
                <a:lnTo>
                  <a:pt x="90035" y="106679"/>
                </a:lnTo>
                <a:lnTo>
                  <a:pt x="91489" y="105409"/>
                </a:lnTo>
                <a:lnTo>
                  <a:pt x="92942" y="102869"/>
                </a:lnTo>
                <a:lnTo>
                  <a:pt x="95056" y="101599"/>
                </a:lnTo>
                <a:lnTo>
                  <a:pt x="97038" y="99059"/>
                </a:lnTo>
                <a:lnTo>
                  <a:pt x="107543" y="99059"/>
                </a:lnTo>
                <a:lnTo>
                  <a:pt x="105429" y="97789"/>
                </a:lnTo>
                <a:close/>
              </a:path>
              <a:path w="607695" h="1044575">
                <a:moveTo>
                  <a:pt x="140510" y="97789"/>
                </a:moveTo>
                <a:lnTo>
                  <a:pt x="131723" y="97789"/>
                </a:lnTo>
                <a:lnTo>
                  <a:pt x="129675" y="99059"/>
                </a:lnTo>
                <a:lnTo>
                  <a:pt x="128156" y="100329"/>
                </a:lnTo>
                <a:lnTo>
                  <a:pt x="126768" y="102869"/>
                </a:lnTo>
                <a:lnTo>
                  <a:pt x="124588" y="104139"/>
                </a:lnTo>
                <a:lnTo>
                  <a:pt x="122606" y="106679"/>
                </a:lnTo>
                <a:lnTo>
                  <a:pt x="125117" y="106679"/>
                </a:lnTo>
                <a:lnTo>
                  <a:pt x="126570" y="105409"/>
                </a:lnTo>
                <a:lnTo>
                  <a:pt x="128024" y="102869"/>
                </a:lnTo>
                <a:lnTo>
                  <a:pt x="130138" y="101599"/>
                </a:lnTo>
                <a:lnTo>
                  <a:pt x="132120" y="99059"/>
                </a:lnTo>
                <a:lnTo>
                  <a:pt x="142624" y="99059"/>
                </a:lnTo>
                <a:lnTo>
                  <a:pt x="140510" y="97789"/>
                </a:lnTo>
                <a:close/>
              </a:path>
              <a:path w="607695" h="1044575">
                <a:moveTo>
                  <a:pt x="175526" y="97789"/>
                </a:moveTo>
                <a:lnTo>
                  <a:pt x="166805" y="97789"/>
                </a:lnTo>
                <a:lnTo>
                  <a:pt x="164757" y="99059"/>
                </a:lnTo>
                <a:lnTo>
                  <a:pt x="163237" y="100329"/>
                </a:lnTo>
                <a:lnTo>
                  <a:pt x="161850" y="102869"/>
                </a:lnTo>
                <a:lnTo>
                  <a:pt x="159670" y="104139"/>
                </a:lnTo>
                <a:lnTo>
                  <a:pt x="157688" y="106679"/>
                </a:lnTo>
                <a:lnTo>
                  <a:pt x="160132" y="106679"/>
                </a:lnTo>
                <a:lnTo>
                  <a:pt x="161652" y="105409"/>
                </a:lnTo>
                <a:lnTo>
                  <a:pt x="163039" y="102869"/>
                </a:lnTo>
                <a:lnTo>
                  <a:pt x="165219" y="101599"/>
                </a:lnTo>
                <a:lnTo>
                  <a:pt x="167201" y="99059"/>
                </a:lnTo>
                <a:lnTo>
                  <a:pt x="177706" y="99059"/>
                </a:lnTo>
                <a:lnTo>
                  <a:pt x="175526" y="97789"/>
                </a:lnTo>
                <a:close/>
              </a:path>
              <a:path w="607695" h="1044575">
                <a:moveTo>
                  <a:pt x="185397" y="93979"/>
                </a:moveTo>
                <a:lnTo>
                  <a:pt x="190787" y="106679"/>
                </a:lnTo>
                <a:lnTo>
                  <a:pt x="191078" y="106679"/>
                </a:lnTo>
                <a:lnTo>
                  <a:pt x="185397" y="93979"/>
                </a:lnTo>
                <a:close/>
              </a:path>
              <a:path w="607695" h="1044575">
                <a:moveTo>
                  <a:pt x="385882" y="97789"/>
                </a:moveTo>
                <a:lnTo>
                  <a:pt x="377095" y="97789"/>
                </a:lnTo>
                <a:lnTo>
                  <a:pt x="375047" y="99059"/>
                </a:lnTo>
                <a:lnTo>
                  <a:pt x="373528" y="100329"/>
                </a:lnTo>
                <a:lnTo>
                  <a:pt x="372140" y="102869"/>
                </a:lnTo>
                <a:lnTo>
                  <a:pt x="369960" y="104139"/>
                </a:lnTo>
                <a:lnTo>
                  <a:pt x="367978" y="106679"/>
                </a:lnTo>
                <a:lnTo>
                  <a:pt x="370489" y="106679"/>
                </a:lnTo>
                <a:lnTo>
                  <a:pt x="371942" y="105409"/>
                </a:lnTo>
                <a:lnTo>
                  <a:pt x="373396" y="102869"/>
                </a:lnTo>
                <a:lnTo>
                  <a:pt x="375510" y="101599"/>
                </a:lnTo>
                <a:lnTo>
                  <a:pt x="377492" y="99059"/>
                </a:lnTo>
                <a:lnTo>
                  <a:pt x="387996" y="99059"/>
                </a:lnTo>
                <a:lnTo>
                  <a:pt x="385882" y="97789"/>
                </a:lnTo>
                <a:close/>
              </a:path>
              <a:path w="607695" h="1044575">
                <a:moveTo>
                  <a:pt x="401261" y="90170"/>
                </a:moveTo>
                <a:lnTo>
                  <a:pt x="396314" y="106679"/>
                </a:lnTo>
                <a:lnTo>
                  <a:pt x="401261" y="90170"/>
                </a:lnTo>
                <a:close/>
              </a:path>
              <a:path w="607695" h="1044575">
                <a:moveTo>
                  <a:pt x="444662" y="99481"/>
                </a:moveTo>
                <a:lnTo>
                  <a:pt x="431805" y="106680"/>
                </a:lnTo>
                <a:lnTo>
                  <a:pt x="432175" y="106680"/>
                </a:lnTo>
                <a:lnTo>
                  <a:pt x="444662" y="99481"/>
                </a:lnTo>
                <a:close/>
              </a:path>
              <a:path w="607695" h="1044575">
                <a:moveTo>
                  <a:pt x="491061" y="97790"/>
                </a:moveTo>
                <a:lnTo>
                  <a:pt x="482340" y="97790"/>
                </a:lnTo>
                <a:lnTo>
                  <a:pt x="480226" y="99060"/>
                </a:lnTo>
                <a:lnTo>
                  <a:pt x="478772" y="100330"/>
                </a:lnTo>
                <a:lnTo>
                  <a:pt x="473223" y="106680"/>
                </a:lnTo>
                <a:lnTo>
                  <a:pt x="475601" y="106680"/>
                </a:lnTo>
                <a:lnTo>
                  <a:pt x="478574" y="102870"/>
                </a:lnTo>
                <a:lnTo>
                  <a:pt x="480622" y="101600"/>
                </a:lnTo>
                <a:lnTo>
                  <a:pt x="482670" y="99060"/>
                </a:lnTo>
                <a:lnTo>
                  <a:pt x="493175" y="99060"/>
                </a:lnTo>
                <a:lnTo>
                  <a:pt x="491061" y="97790"/>
                </a:lnTo>
                <a:close/>
              </a:path>
              <a:path w="607695" h="1044575">
                <a:moveTo>
                  <a:pt x="526142" y="97790"/>
                </a:moveTo>
                <a:lnTo>
                  <a:pt x="517355" y="97790"/>
                </a:lnTo>
                <a:lnTo>
                  <a:pt x="515241" y="99060"/>
                </a:lnTo>
                <a:lnTo>
                  <a:pt x="513788" y="100330"/>
                </a:lnTo>
                <a:lnTo>
                  <a:pt x="508238" y="106680"/>
                </a:lnTo>
                <a:lnTo>
                  <a:pt x="510683" y="106680"/>
                </a:lnTo>
                <a:lnTo>
                  <a:pt x="513656" y="102870"/>
                </a:lnTo>
                <a:lnTo>
                  <a:pt x="517686" y="99060"/>
                </a:lnTo>
                <a:lnTo>
                  <a:pt x="528256" y="99060"/>
                </a:lnTo>
                <a:lnTo>
                  <a:pt x="526142" y="97790"/>
                </a:lnTo>
                <a:close/>
              </a:path>
              <a:path w="607695" h="1044575">
                <a:moveTo>
                  <a:pt x="546158" y="93980"/>
                </a:moveTo>
                <a:lnTo>
                  <a:pt x="548463" y="95250"/>
                </a:lnTo>
                <a:lnTo>
                  <a:pt x="550323" y="97790"/>
                </a:lnTo>
                <a:lnTo>
                  <a:pt x="552437" y="97790"/>
                </a:lnTo>
                <a:lnTo>
                  <a:pt x="550323" y="99060"/>
                </a:lnTo>
                <a:lnTo>
                  <a:pt x="548869" y="100330"/>
                </a:lnTo>
                <a:lnTo>
                  <a:pt x="543320" y="106680"/>
                </a:lnTo>
                <a:lnTo>
                  <a:pt x="545764" y="106680"/>
                </a:lnTo>
                <a:lnTo>
                  <a:pt x="547217" y="105410"/>
                </a:lnTo>
                <a:lnTo>
                  <a:pt x="548671" y="102870"/>
                </a:lnTo>
                <a:lnTo>
                  <a:pt x="550719" y="101600"/>
                </a:lnTo>
                <a:lnTo>
                  <a:pt x="552767" y="99060"/>
                </a:lnTo>
                <a:lnTo>
                  <a:pt x="556642" y="99060"/>
                </a:lnTo>
                <a:lnTo>
                  <a:pt x="546158" y="93980"/>
                </a:lnTo>
                <a:close/>
              </a:path>
              <a:path w="607695" h="1044575">
                <a:moveTo>
                  <a:pt x="569746" y="105410"/>
                </a:moveTo>
                <a:lnTo>
                  <a:pt x="571147" y="106680"/>
                </a:lnTo>
                <a:lnTo>
                  <a:pt x="571794" y="106680"/>
                </a:lnTo>
                <a:lnTo>
                  <a:pt x="569746" y="105410"/>
                </a:lnTo>
                <a:close/>
              </a:path>
              <a:path w="607695" h="1044575">
                <a:moveTo>
                  <a:pt x="355657" y="104139"/>
                </a:moveTo>
                <a:lnTo>
                  <a:pt x="355024" y="106514"/>
                </a:lnTo>
                <a:lnTo>
                  <a:pt x="355599" y="104588"/>
                </a:lnTo>
                <a:lnTo>
                  <a:pt x="355657" y="104139"/>
                </a:lnTo>
                <a:close/>
              </a:path>
              <a:path w="607695" h="1044575">
                <a:moveTo>
                  <a:pt x="562225" y="101765"/>
                </a:moveTo>
                <a:lnTo>
                  <a:pt x="564851" y="103037"/>
                </a:lnTo>
                <a:lnTo>
                  <a:pt x="564743" y="102870"/>
                </a:lnTo>
                <a:lnTo>
                  <a:pt x="562225" y="101765"/>
                </a:lnTo>
                <a:close/>
              </a:path>
              <a:path w="607695" h="1044575">
                <a:moveTo>
                  <a:pt x="57905" y="95249"/>
                </a:moveTo>
                <a:lnTo>
                  <a:pt x="45475" y="102154"/>
                </a:lnTo>
                <a:lnTo>
                  <a:pt x="58250" y="95773"/>
                </a:lnTo>
                <a:lnTo>
                  <a:pt x="57905" y="95249"/>
                </a:lnTo>
                <a:close/>
              </a:path>
              <a:path w="607695" h="1044575">
                <a:moveTo>
                  <a:pt x="556642" y="99060"/>
                </a:moveTo>
                <a:lnTo>
                  <a:pt x="556058" y="99060"/>
                </a:lnTo>
                <a:lnTo>
                  <a:pt x="562225" y="101765"/>
                </a:lnTo>
                <a:lnTo>
                  <a:pt x="556642" y="99060"/>
                </a:lnTo>
                <a:close/>
              </a:path>
              <a:path w="607695" h="1044575">
                <a:moveTo>
                  <a:pt x="445846" y="98638"/>
                </a:moveTo>
                <a:lnTo>
                  <a:pt x="445144" y="99060"/>
                </a:lnTo>
                <a:lnTo>
                  <a:pt x="444662" y="99481"/>
                </a:lnTo>
                <a:lnTo>
                  <a:pt x="445415" y="99060"/>
                </a:lnTo>
                <a:lnTo>
                  <a:pt x="445846" y="98638"/>
                </a:lnTo>
                <a:close/>
              </a:path>
              <a:path w="607695" h="1044575">
                <a:moveTo>
                  <a:pt x="447258" y="97790"/>
                </a:moveTo>
                <a:lnTo>
                  <a:pt x="446714" y="97790"/>
                </a:lnTo>
                <a:lnTo>
                  <a:pt x="445846" y="98638"/>
                </a:lnTo>
                <a:lnTo>
                  <a:pt x="447258" y="97790"/>
                </a:lnTo>
                <a:close/>
              </a:path>
              <a:path w="607695" h="1044575">
                <a:moveTo>
                  <a:pt x="63281" y="94189"/>
                </a:moveTo>
                <a:lnTo>
                  <a:pt x="59297" y="95249"/>
                </a:lnTo>
                <a:lnTo>
                  <a:pt x="58250" y="95773"/>
                </a:lnTo>
                <a:lnTo>
                  <a:pt x="59578" y="97789"/>
                </a:lnTo>
                <a:lnTo>
                  <a:pt x="61957" y="97789"/>
                </a:lnTo>
                <a:lnTo>
                  <a:pt x="59628" y="95249"/>
                </a:lnTo>
                <a:lnTo>
                  <a:pt x="63281" y="94189"/>
                </a:lnTo>
                <a:close/>
              </a:path>
              <a:path w="607695" h="1044575">
                <a:moveTo>
                  <a:pt x="84569" y="88753"/>
                </a:moveTo>
                <a:lnTo>
                  <a:pt x="70017" y="97789"/>
                </a:lnTo>
                <a:lnTo>
                  <a:pt x="72461" y="97789"/>
                </a:lnTo>
                <a:lnTo>
                  <a:pt x="73981" y="96519"/>
                </a:lnTo>
                <a:lnTo>
                  <a:pt x="79530" y="90169"/>
                </a:lnTo>
                <a:lnTo>
                  <a:pt x="89969" y="90169"/>
                </a:lnTo>
                <a:lnTo>
                  <a:pt x="87921" y="88899"/>
                </a:lnTo>
                <a:lnTo>
                  <a:pt x="84146" y="88899"/>
                </a:lnTo>
                <a:lnTo>
                  <a:pt x="84569" y="88753"/>
                </a:lnTo>
                <a:close/>
              </a:path>
              <a:path w="607695" h="1044575">
                <a:moveTo>
                  <a:pt x="89969" y="90169"/>
                </a:moveTo>
                <a:lnTo>
                  <a:pt x="87525" y="90169"/>
                </a:lnTo>
                <a:lnTo>
                  <a:pt x="91687" y="93979"/>
                </a:lnTo>
                <a:lnTo>
                  <a:pt x="93074" y="96519"/>
                </a:lnTo>
                <a:lnTo>
                  <a:pt x="94594" y="97789"/>
                </a:lnTo>
                <a:lnTo>
                  <a:pt x="97038" y="97789"/>
                </a:lnTo>
                <a:lnTo>
                  <a:pt x="95056" y="95249"/>
                </a:lnTo>
                <a:lnTo>
                  <a:pt x="92876" y="92709"/>
                </a:lnTo>
                <a:lnTo>
                  <a:pt x="91489" y="91439"/>
                </a:lnTo>
                <a:lnTo>
                  <a:pt x="89969" y="90169"/>
                </a:lnTo>
                <a:close/>
              </a:path>
              <a:path w="607695" h="1044575">
                <a:moveTo>
                  <a:pt x="123002" y="88899"/>
                </a:moveTo>
                <a:lnTo>
                  <a:pt x="105032" y="97789"/>
                </a:lnTo>
                <a:lnTo>
                  <a:pt x="107543" y="97789"/>
                </a:lnTo>
                <a:lnTo>
                  <a:pt x="108996" y="96519"/>
                </a:lnTo>
                <a:lnTo>
                  <a:pt x="114546" y="90169"/>
                </a:lnTo>
                <a:lnTo>
                  <a:pt x="125051" y="90169"/>
                </a:lnTo>
                <a:lnTo>
                  <a:pt x="123002" y="88899"/>
                </a:lnTo>
                <a:close/>
              </a:path>
              <a:path w="607695" h="1044575">
                <a:moveTo>
                  <a:pt x="125051" y="90169"/>
                </a:moveTo>
                <a:lnTo>
                  <a:pt x="122606" y="90169"/>
                </a:lnTo>
                <a:lnTo>
                  <a:pt x="124588" y="92709"/>
                </a:lnTo>
                <a:lnTo>
                  <a:pt x="126702" y="93979"/>
                </a:lnTo>
                <a:lnTo>
                  <a:pt x="129609" y="97789"/>
                </a:lnTo>
                <a:lnTo>
                  <a:pt x="132120" y="97789"/>
                </a:lnTo>
                <a:lnTo>
                  <a:pt x="126570" y="91439"/>
                </a:lnTo>
                <a:lnTo>
                  <a:pt x="125051" y="90169"/>
                </a:lnTo>
                <a:close/>
              </a:path>
              <a:path w="607695" h="1044575">
                <a:moveTo>
                  <a:pt x="158084" y="88899"/>
                </a:moveTo>
                <a:lnTo>
                  <a:pt x="149231" y="88899"/>
                </a:lnTo>
                <a:lnTo>
                  <a:pt x="147118" y="90224"/>
                </a:lnTo>
                <a:lnTo>
                  <a:pt x="144155" y="92709"/>
                </a:lnTo>
                <a:lnTo>
                  <a:pt x="144210" y="93979"/>
                </a:lnTo>
                <a:lnTo>
                  <a:pt x="143872" y="93979"/>
                </a:lnTo>
                <a:lnTo>
                  <a:pt x="142096" y="95249"/>
                </a:lnTo>
                <a:lnTo>
                  <a:pt x="140114" y="97789"/>
                </a:lnTo>
                <a:lnTo>
                  <a:pt x="142624" y="97789"/>
                </a:lnTo>
                <a:lnTo>
                  <a:pt x="144078" y="96519"/>
                </a:lnTo>
                <a:lnTo>
                  <a:pt x="146300" y="93979"/>
                </a:lnTo>
                <a:lnTo>
                  <a:pt x="144210" y="93979"/>
                </a:lnTo>
                <a:lnTo>
                  <a:pt x="140312" y="92709"/>
                </a:lnTo>
                <a:lnTo>
                  <a:pt x="147409" y="92709"/>
                </a:lnTo>
                <a:lnTo>
                  <a:pt x="149627" y="90169"/>
                </a:lnTo>
                <a:lnTo>
                  <a:pt x="160066" y="90169"/>
                </a:lnTo>
                <a:lnTo>
                  <a:pt x="158084" y="88899"/>
                </a:lnTo>
                <a:close/>
              </a:path>
              <a:path w="607695" h="1044575">
                <a:moveTo>
                  <a:pt x="160066" y="90169"/>
                </a:moveTo>
                <a:lnTo>
                  <a:pt x="157621" y="90169"/>
                </a:lnTo>
                <a:lnTo>
                  <a:pt x="159670" y="92709"/>
                </a:lnTo>
                <a:lnTo>
                  <a:pt x="161038" y="93979"/>
                </a:lnTo>
                <a:lnTo>
                  <a:pt x="161784" y="93979"/>
                </a:lnTo>
                <a:lnTo>
                  <a:pt x="164691" y="97789"/>
                </a:lnTo>
                <a:lnTo>
                  <a:pt x="167135" y="97789"/>
                </a:lnTo>
                <a:lnTo>
                  <a:pt x="165087" y="95249"/>
                </a:lnTo>
                <a:lnTo>
                  <a:pt x="163474" y="93979"/>
                </a:lnTo>
                <a:lnTo>
                  <a:pt x="163039" y="92709"/>
                </a:lnTo>
                <a:lnTo>
                  <a:pt x="160066" y="90169"/>
                </a:lnTo>
                <a:close/>
              </a:path>
              <a:path w="607695" h="1044575">
                <a:moveTo>
                  <a:pt x="177706" y="81279"/>
                </a:moveTo>
                <a:lnTo>
                  <a:pt x="175195" y="81279"/>
                </a:lnTo>
                <a:lnTo>
                  <a:pt x="177243" y="83819"/>
                </a:lnTo>
                <a:lnTo>
                  <a:pt x="179291" y="85089"/>
                </a:lnTo>
                <a:lnTo>
                  <a:pt x="182264" y="88899"/>
                </a:lnTo>
                <a:lnTo>
                  <a:pt x="184246" y="88899"/>
                </a:lnTo>
                <a:lnTo>
                  <a:pt x="182133" y="90224"/>
                </a:lnTo>
                <a:lnTo>
                  <a:pt x="180679" y="91439"/>
                </a:lnTo>
                <a:lnTo>
                  <a:pt x="178829" y="93979"/>
                </a:lnTo>
                <a:lnTo>
                  <a:pt x="177111" y="95249"/>
                </a:lnTo>
                <a:lnTo>
                  <a:pt x="175129" y="97789"/>
                </a:lnTo>
                <a:lnTo>
                  <a:pt x="177640" y="97789"/>
                </a:lnTo>
                <a:lnTo>
                  <a:pt x="179093" y="96519"/>
                </a:lnTo>
                <a:lnTo>
                  <a:pt x="181315" y="93979"/>
                </a:lnTo>
                <a:lnTo>
                  <a:pt x="184549" y="90224"/>
                </a:lnTo>
                <a:lnTo>
                  <a:pt x="184062" y="87565"/>
                </a:lnTo>
                <a:lnTo>
                  <a:pt x="182661" y="86359"/>
                </a:lnTo>
                <a:lnTo>
                  <a:pt x="180613" y="83819"/>
                </a:lnTo>
                <a:lnTo>
                  <a:pt x="177706" y="81279"/>
                </a:lnTo>
                <a:close/>
              </a:path>
              <a:path w="607695" h="1044575">
                <a:moveTo>
                  <a:pt x="370423" y="90169"/>
                </a:moveTo>
                <a:lnTo>
                  <a:pt x="367978" y="90169"/>
                </a:lnTo>
                <a:lnTo>
                  <a:pt x="369960" y="92709"/>
                </a:lnTo>
                <a:lnTo>
                  <a:pt x="372074" y="93979"/>
                </a:lnTo>
                <a:lnTo>
                  <a:pt x="374981" y="97789"/>
                </a:lnTo>
                <a:lnTo>
                  <a:pt x="377492" y="97789"/>
                </a:lnTo>
                <a:lnTo>
                  <a:pt x="375510" y="95249"/>
                </a:lnTo>
                <a:lnTo>
                  <a:pt x="373330" y="92709"/>
                </a:lnTo>
                <a:lnTo>
                  <a:pt x="371942" y="91439"/>
                </a:lnTo>
                <a:lnTo>
                  <a:pt x="370423" y="90169"/>
                </a:lnTo>
                <a:close/>
              </a:path>
              <a:path w="607695" h="1044575">
                <a:moveTo>
                  <a:pt x="401619" y="88900"/>
                </a:moveTo>
                <a:lnTo>
                  <a:pt x="385486" y="97789"/>
                </a:lnTo>
                <a:lnTo>
                  <a:pt x="387996" y="97789"/>
                </a:lnTo>
                <a:lnTo>
                  <a:pt x="389450" y="96519"/>
                </a:lnTo>
                <a:lnTo>
                  <a:pt x="395000" y="90169"/>
                </a:lnTo>
                <a:lnTo>
                  <a:pt x="401240" y="90170"/>
                </a:lnTo>
                <a:lnTo>
                  <a:pt x="401619" y="88900"/>
                </a:lnTo>
                <a:close/>
              </a:path>
              <a:path w="607695" h="1044575">
                <a:moveTo>
                  <a:pt x="461825" y="93980"/>
                </a:moveTo>
                <a:lnTo>
                  <a:pt x="459189" y="93980"/>
                </a:lnTo>
                <a:lnTo>
                  <a:pt x="457565" y="95250"/>
                </a:lnTo>
                <a:lnTo>
                  <a:pt x="455583" y="97790"/>
                </a:lnTo>
                <a:lnTo>
                  <a:pt x="458093" y="97790"/>
                </a:lnTo>
                <a:lnTo>
                  <a:pt x="459547" y="96520"/>
                </a:lnTo>
                <a:lnTo>
                  <a:pt x="461825" y="93980"/>
                </a:lnTo>
                <a:close/>
              </a:path>
              <a:path w="607695" h="1044575">
                <a:moveTo>
                  <a:pt x="475601" y="90170"/>
                </a:moveTo>
                <a:lnTo>
                  <a:pt x="473090" y="90170"/>
                </a:lnTo>
                <a:lnTo>
                  <a:pt x="475139" y="92710"/>
                </a:lnTo>
                <a:lnTo>
                  <a:pt x="477253" y="93980"/>
                </a:lnTo>
                <a:lnTo>
                  <a:pt x="480160" y="97790"/>
                </a:lnTo>
                <a:lnTo>
                  <a:pt x="482604" y="97790"/>
                </a:lnTo>
                <a:lnTo>
                  <a:pt x="480622" y="95250"/>
                </a:lnTo>
                <a:lnTo>
                  <a:pt x="478508" y="92710"/>
                </a:lnTo>
                <a:lnTo>
                  <a:pt x="475601" y="90170"/>
                </a:lnTo>
                <a:close/>
              </a:path>
              <a:path w="607695" h="1044575">
                <a:moveTo>
                  <a:pt x="508634" y="88900"/>
                </a:moveTo>
                <a:lnTo>
                  <a:pt x="490664" y="97790"/>
                </a:lnTo>
                <a:lnTo>
                  <a:pt x="493109" y="97790"/>
                </a:lnTo>
                <a:lnTo>
                  <a:pt x="494628" y="96520"/>
                </a:lnTo>
                <a:lnTo>
                  <a:pt x="496016" y="93980"/>
                </a:lnTo>
                <a:lnTo>
                  <a:pt x="498196" y="92710"/>
                </a:lnTo>
                <a:lnTo>
                  <a:pt x="500178" y="90170"/>
                </a:lnTo>
                <a:lnTo>
                  <a:pt x="510682" y="90170"/>
                </a:lnTo>
                <a:lnTo>
                  <a:pt x="508634" y="88900"/>
                </a:lnTo>
                <a:close/>
              </a:path>
              <a:path w="607695" h="1044575">
                <a:moveTo>
                  <a:pt x="510682" y="90170"/>
                </a:moveTo>
                <a:lnTo>
                  <a:pt x="508172" y="90170"/>
                </a:lnTo>
                <a:lnTo>
                  <a:pt x="510154" y="92710"/>
                </a:lnTo>
                <a:lnTo>
                  <a:pt x="512268" y="93980"/>
                </a:lnTo>
                <a:lnTo>
                  <a:pt x="513722" y="96520"/>
                </a:lnTo>
                <a:lnTo>
                  <a:pt x="515241" y="97790"/>
                </a:lnTo>
                <a:lnTo>
                  <a:pt x="517686" y="97790"/>
                </a:lnTo>
                <a:lnTo>
                  <a:pt x="513589" y="92710"/>
                </a:lnTo>
                <a:lnTo>
                  <a:pt x="510682" y="90170"/>
                </a:lnTo>
                <a:close/>
              </a:path>
              <a:path w="607695" h="1044575">
                <a:moveTo>
                  <a:pt x="533989" y="91440"/>
                </a:moveTo>
                <a:lnTo>
                  <a:pt x="531295" y="91440"/>
                </a:lnTo>
                <a:lnTo>
                  <a:pt x="529842" y="92710"/>
                </a:lnTo>
                <a:lnTo>
                  <a:pt x="527728" y="95250"/>
                </a:lnTo>
                <a:lnTo>
                  <a:pt x="525746" y="97790"/>
                </a:lnTo>
                <a:lnTo>
                  <a:pt x="528190" y="97790"/>
                </a:lnTo>
                <a:lnTo>
                  <a:pt x="529710" y="96520"/>
                </a:lnTo>
                <a:lnTo>
                  <a:pt x="531097" y="93980"/>
                </a:lnTo>
                <a:lnTo>
                  <a:pt x="533989" y="91440"/>
                </a:lnTo>
                <a:close/>
              </a:path>
              <a:path w="607695" h="1044575">
                <a:moveTo>
                  <a:pt x="467541" y="90170"/>
                </a:moveTo>
                <a:lnTo>
                  <a:pt x="448801" y="97699"/>
                </a:lnTo>
                <a:lnTo>
                  <a:pt x="459189" y="93980"/>
                </a:lnTo>
                <a:lnTo>
                  <a:pt x="461825" y="93980"/>
                </a:lnTo>
                <a:lnTo>
                  <a:pt x="462964" y="92710"/>
                </a:lnTo>
                <a:lnTo>
                  <a:pt x="467541" y="90170"/>
                </a:lnTo>
                <a:close/>
              </a:path>
              <a:path w="607695" h="1044575">
                <a:moveTo>
                  <a:pt x="76964" y="90218"/>
                </a:moveTo>
                <a:lnTo>
                  <a:pt x="63281" y="94189"/>
                </a:lnTo>
                <a:lnTo>
                  <a:pt x="76421" y="90692"/>
                </a:lnTo>
                <a:lnTo>
                  <a:pt x="76964" y="90218"/>
                </a:lnTo>
                <a:close/>
              </a:path>
              <a:path w="607695" h="1044575">
                <a:moveTo>
                  <a:pt x="184595" y="90169"/>
                </a:moveTo>
                <a:lnTo>
                  <a:pt x="184634" y="90693"/>
                </a:lnTo>
                <a:lnTo>
                  <a:pt x="185237" y="93979"/>
                </a:lnTo>
                <a:lnTo>
                  <a:pt x="184595" y="90169"/>
                </a:lnTo>
                <a:close/>
              </a:path>
              <a:path w="607695" h="1044575">
                <a:moveTo>
                  <a:pt x="520477" y="87630"/>
                </a:moveTo>
                <a:lnTo>
                  <a:pt x="531968" y="91440"/>
                </a:lnTo>
                <a:lnTo>
                  <a:pt x="533989" y="91440"/>
                </a:lnTo>
                <a:lnTo>
                  <a:pt x="546158" y="93980"/>
                </a:lnTo>
                <a:lnTo>
                  <a:pt x="520477" y="87630"/>
                </a:lnTo>
                <a:close/>
              </a:path>
              <a:path w="607695" h="1044575">
                <a:moveTo>
                  <a:pt x="142624" y="81279"/>
                </a:moveTo>
                <a:lnTo>
                  <a:pt x="144042" y="92709"/>
                </a:lnTo>
                <a:lnTo>
                  <a:pt x="142905" y="83819"/>
                </a:lnTo>
                <a:lnTo>
                  <a:pt x="145597" y="83819"/>
                </a:lnTo>
                <a:lnTo>
                  <a:pt x="144144" y="82549"/>
                </a:lnTo>
                <a:lnTo>
                  <a:pt x="142624" y="81279"/>
                </a:lnTo>
                <a:close/>
              </a:path>
              <a:path w="607695" h="1044575">
                <a:moveTo>
                  <a:pt x="77133" y="90169"/>
                </a:moveTo>
                <a:lnTo>
                  <a:pt x="76964" y="90218"/>
                </a:lnTo>
                <a:lnTo>
                  <a:pt x="77133" y="90169"/>
                </a:lnTo>
                <a:close/>
              </a:path>
              <a:path w="607695" h="1044575">
                <a:moveTo>
                  <a:pt x="115922" y="87629"/>
                </a:moveTo>
                <a:lnTo>
                  <a:pt x="113900" y="87629"/>
                </a:lnTo>
                <a:lnTo>
                  <a:pt x="119314" y="88899"/>
                </a:lnTo>
                <a:lnTo>
                  <a:pt x="123663" y="88899"/>
                </a:lnTo>
                <a:lnTo>
                  <a:pt x="132450" y="90169"/>
                </a:lnTo>
                <a:lnTo>
                  <a:pt x="115922" y="87629"/>
                </a:lnTo>
                <a:close/>
              </a:path>
              <a:path w="607695" h="1044575">
                <a:moveTo>
                  <a:pt x="493879" y="86360"/>
                </a:moveTo>
                <a:lnTo>
                  <a:pt x="467541" y="90170"/>
                </a:lnTo>
                <a:lnTo>
                  <a:pt x="474606" y="90170"/>
                </a:lnTo>
                <a:lnTo>
                  <a:pt x="493879" y="86360"/>
                </a:lnTo>
                <a:close/>
              </a:path>
              <a:path w="607695" h="1044575">
                <a:moveTo>
                  <a:pt x="90260" y="88163"/>
                </a:moveTo>
                <a:lnTo>
                  <a:pt x="87676" y="88431"/>
                </a:lnTo>
                <a:lnTo>
                  <a:pt x="87591" y="88899"/>
                </a:lnTo>
                <a:lnTo>
                  <a:pt x="90035" y="88899"/>
                </a:lnTo>
                <a:lnTo>
                  <a:pt x="90260" y="88163"/>
                </a:lnTo>
                <a:close/>
              </a:path>
              <a:path w="607695" h="1044575">
                <a:moveTo>
                  <a:pt x="107658" y="86359"/>
                </a:moveTo>
                <a:lnTo>
                  <a:pt x="111097" y="87629"/>
                </a:lnTo>
                <a:lnTo>
                  <a:pt x="112101" y="88899"/>
                </a:lnTo>
                <a:lnTo>
                  <a:pt x="114612" y="88899"/>
                </a:lnTo>
                <a:lnTo>
                  <a:pt x="113900" y="87629"/>
                </a:lnTo>
                <a:lnTo>
                  <a:pt x="115922" y="87629"/>
                </a:lnTo>
                <a:lnTo>
                  <a:pt x="107658" y="86359"/>
                </a:lnTo>
                <a:close/>
              </a:path>
              <a:path w="607695" h="1044575">
                <a:moveTo>
                  <a:pt x="145597" y="83819"/>
                </a:moveTo>
                <a:lnTo>
                  <a:pt x="142905" y="83819"/>
                </a:lnTo>
                <a:lnTo>
                  <a:pt x="144276" y="85089"/>
                </a:lnTo>
                <a:lnTo>
                  <a:pt x="145729" y="86359"/>
                </a:lnTo>
                <a:lnTo>
                  <a:pt x="147183" y="88899"/>
                </a:lnTo>
                <a:lnTo>
                  <a:pt x="149693" y="88899"/>
                </a:lnTo>
                <a:lnTo>
                  <a:pt x="145597" y="83819"/>
                </a:lnTo>
                <a:close/>
              </a:path>
              <a:path w="607695" h="1044575">
                <a:moveTo>
                  <a:pt x="160066" y="72389"/>
                </a:moveTo>
                <a:lnTo>
                  <a:pt x="157621" y="72389"/>
                </a:lnTo>
                <a:lnTo>
                  <a:pt x="161784" y="76199"/>
                </a:lnTo>
                <a:lnTo>
                  <a:pt x="164691" y="78739"/>
                </a:lnTo>
                <a:lnTo>
                  <a:pt x="166805" y="80009"/>
                </a:lnTo>
                <a:lnTo>
                  <a:pt x="164757" y="81279"/>
                </a:lnTo>
                <a:lnTo>
                  <a:pt x="163237" y="82549"/>
                </a:lnTo>
                <a:lnTo>
                  <a:pt x="161850" y="83819"/>
                </a:lnTo>
                <a:lnTo>
                  <a:pt x="159670" y="86359"/>
                </a:lnTo>
                <a:lnTo>
                  <a:pt x="157688" y="88899"/>
                </a:lnTo>
                <a:lnTo>
                  <a:pt x="160132" y="88899"/>
                </a:lnTo>
                <a:lnTo>
                  <a:pt x="163039" y="85089"/>
                </a:lnTo>
                <a:lnTo>
                  <a:pt x="165219" y="83819"/>
                </a:lnTo>
                <a:lnTo>
                  <a:pt x="167201" y="81279"/>
                </a:lnTo>
                <a:lnTo>
                  <a:pt x="177706" y="81279"/>
                </a:lnTo>
                <a:lnTo>
                  <a:pt x="175526" y="80009"/>
                </a:lnTo>
                <a:lnTo>
                  <a:pt x="177640" y="78739"/>
                </a:lnTo>
                <a:lnTo>
                  <a:pt x="167135" y="78739"/>
                </a:lnTo>
                <a:lnTo>
                  <a:pt x="165087" y="77469"/>
                </a:lnTo>
                <a:lnTo>
                  <a:pt x="161585" y="73659"/>
                </a:lnTo>
                <a:lnTo>
                  <a:pt x="160066" y="72389"/>
                </a:lnTo>
                <a:close/>
              </a:path>
              <a:path w="607695" h="1044575">
                <a:moveTo>
                  <a:pt x="370423" y="72389"/>
                </a:moveTo>
                <a:lnTo>
                  <a:pt x="367978" y="72389"/>
                </a:lnTo>
                <a:lnTo>
                  <a:pt x="369960" y="73659"/>
                </a:lnTo>
                <a:lnTo>
                  <a:pt x="372074" y="76199"/>
                </a:lnTo>
                <a:lnTo>
                  <a:pt x="374981" y="78739"/>
                </a:lnTo>
                <a:lnTo>
                  <a:pt x="377095" y="80009"/>
                </a:lnTo>
                <a:lnTo>
                  <a:pt x="375047" y="81279"/>
                </a:lnTo>
                <a:lnTo>
                  <a:pt x="373528" y="82549"/>
                </a:lnTo>
                <a:lnTo>
                  <a:pt x="372140" y="83819"/>
                </a:lnTo>
                <a:lnTo>
                  <a:pt x="369960" y="86359"/>
                </a:lnTo>
                <a:lnTo>
                  <a:pt x="367978" y="88899"/>
                </a:lnTo>
                <a:lnTo>
                  <a:pt x="370489" y="88899"/>
                </a:lnTo>
                <a:lnTo>
                  <a:pt x="371942" y="86359"/>
                </a:lnTo>
                <a:lnTo>
                  <a:pt x="373396" y="85089"/>
                </a:lnTo>
                <a:lnTo>
                  <a:pt x="375510" y="83819"/>
                </a:lnTo>
                <a:lnTo>
                  <a:pt x="377492" y="81279"/>
                </a:lnTo>
                <a:lnTo>
                  <a:pt x="387996" y="81279"/>
                </a:lnTo>
                <a:lnTo>
                  <a:pt x="385882" y="80009"/>
                </a:lnTo>
                <a:lnTo>
                  <a:pt x="387996" y="78739"/>
                </a:lnTo>
                <a:lnTo>
                  <a:pt x="377492" y="78739"/>
                </a:lnTo>
                <a:lnTo>
                  <a:pt x="375509" y="77469"/>
                </a:lnTo>
                <a:lnTo>
                  <a:pt x="373321" y="74922"/>
                </a:lnTo>
                <a:lnTo>
                  <a:pt x="371942" y="73659"/>
                </a:lnTo>
                <a:lnTo>
                  <a:pt x="370423" y="72389"/>
                </a:lnTo>
                <a:close/>
              </a:path>
              <a:path w="607695" h="1044575">
                <a:moveTo>
                  <a:pt x="387996" y="81279"/>
                </a:moveTo>
                <a:lnTo>
                  <a:pt x="385552" y="81279"/>
                </a:lnTo>
                <a:lnTo>
                  <a:pt x="387534" y="83819"/>
                </a:lnTo>
                <a:lnTo>
                  <a:pt x="389648" y="85089"/>
                </a:lnTo>
                <a:lnTo>
                  <a:pt x="391102" y="86359"/>
                </a:lnTo>
                <a:lnTo>
                  <a:pt x="392555" y="88899"/>
                </a:lnTo>
                <a:lnTo>
                  <a:pt x="395066" y="88899"/>
                </a:lnTo>
                <a:lnTo>
                  <a:pt x="393084" y="86359"/>
                </a:lnTo>
                <a:lnTo>
                  <a:pt x="390969" y="83819"/>
                </a:lnTo>
                <a:lnTo>
                  <a:pt x="389516" y="82549"/>
                </a:lnTo>
                <a:lnTo>
                  <a:pt x="387996" y="81279"/>
                </a:lnTo>
                <a:close/>
              </a:path>
              <a:path w="607695" h="1044575">
                <a:moveTo>
                  <a:pt x="405790" y="74922"/>
                </a:moveTo>
                <a:lnTo>
                  <a:pt x="401619" y="88900"/>
                </a:lnTo>
                <a:lnTo>
                  <a:pt x="401781" y="88900"/>
                </a:lnTo>
                <a:lnTo>
                  <a:pt x="405790" y="74922"/>
                </a:lnTo>
                <a:close/>
              </a:path>
              <a:path w="607695" h="1044575">
                <a:moveTo>
                  <a:pt x="493879" y="86360"/>
                </a:moveTo>
                <a:lnTo>
                  <a:pt x="496408" y="87630"/>
                </a:lnTo>
                <a:lnTo>
                  <a:pt x="497733" y="88900"/>
                </a:lnTo>
                <a:lnTo>
                  <a:pt x="500178" y="88900"/>
                </a:lnTo>
                <a:lnTo>
                  <a:pt x="498991" y="87630"/>
                </a:lnTo>
                <a:lnTo>
                  <a:pt x="520477" y="87630"/>
                </a:lnTo>
                <a:lnTo>
                  <a:pt x="493879" y="86360"/>
                </a:lnTo>
                <a:close/>
              </a:path>
              <a:path w="607695" h="1044575">
                <a:moveTo>
                  <a:pt x="511322" y="87630"/>
                </a:moveTo>
                <a:lnTo>
                  <a:pt x="508970" y="87630"/>
                </a:lnTo>
                <a:lnTo>
                  <a:pt x="508238" y="88900"/>
                </a:lnTo>
                <a:lnTo>
                  <a:pt x="510682" y="88900"/>
                </a:lnTo>
                <a:lnTo>
                  <a:pt x="511322" y="87630"/>
                </a:lnTo>
                <a:close/>
              </a:path>
              <a:path w="607695" h="1044575">
                <a:moveTo>
                  <a:pt x="87823" y="87629"/>
                </a:moveTo>
                <a:lnTo>
                  <a:pt x="84569" y="88753"/>
                </a:lnTo>
                <a:lnTo>
                  <a:pt x="87676" y="88431"/>
                </a:lnTo>
                <a:lnTo>
                  <a:pt x="87823" y="87629"/>
                </a:lnTo>
                <a:close/>
              </a:path>
              <a:path w="607695" h="1044575">
                <a:moveTo>
                  <a:pt x="107658" y="86359"/>
                </a:moveTo>
                <a:lnTo>
                  <a:pt x="90423" y="87629"/>
                </a:lnTo>
                <a:lnTo>
                  <a:pt x="90260" y="88163"/>
                </a:lnTo>
                <a:lnTo>
                  <a:pt x="107658" y="86359"/>
                </a:lnTo>
                <a:close/>
              </a:path>
              <a:path w="607695" h="1044575">
                <a:moveTo>
                  <a:pt x="182285" y="77866"/>
                </a:moveTo>
                <a:lnTo>
                  <a:pt x="184062" y="87565"/>
                </a:lnTo>
                <a:lnTo>
                  <a:pt x="182285" y="77866"/>
                </a:lnTo>
                <a:close/>
              </a:path>
              <a:path w="607695" h="1044575">
                <a:moveTo>
                  <a:pt x="142339" y="79870"/>
                </a:moveTo>
                <a:lnTo>
                  <a:pt x="142304" y="80009"/>
                </a:lnTo>
                <a:lnTo>
                  <a:pt x="142519" y="81279"/>
                </a:lnTo>
                <a:lnTo>
                  <a:pt x="142339" y="79870"/>
                </a:lnTo>
                <a:close/>
              </a:path>
              <a:path w="607695" h="1044575">
                <a:moveTo>
                  <a:pt x="144111" y="64769"/>
                </a:moveTo>
                <a:lnTo>
                  <a:pt x="142228" y="64769"/>
                </a:lnTo>
                <a:lnTo>
                  <a:pt x="145729" y="68579"/>
                </a:lnTo>
                <a:lnTo>
                  <a:pt x="147183" y="69849"/>
                </a:lnTo>
                <a:lnTo>
                  <a:pt x="149231" y="71119"/>
                </a:lnTo>
                <a:lnTo>
                  <a:pt x="147128" y="72436"/>
                </a:lnTo>
                <a:lnTo>
                  <a:pt x="145663" y="73659"/>
                </a:lnTo>
                <a:lnTo>
                  <a:pt x="142021" y="77469"/>
                </a:lnTo>
                <a:lnTo>
                  <a:pt x="142339" y="79870"/>
                </a:lnTo>
                <a:lnTo>
                  <a:pt x="142624" y="78739"/>
                </a:lnTo>
                <a:lnTo>
                  <a:pt x="145531" y="76199"/>
                </a:lnTo>
                <a:lnTo>
                  <a:pt x="147645" y="73659"/>
                </a:lnTo>
                <a:lnTo>
                  <a:pt x="149627" y="72389"/>
                </a:lnTo>
                <a:lnTo>
                  <a:pt x="160066" y="72389"/>
                </a:lnTo>
                <a:lnTo>
                  <a:pt x="158084" y="71119"/>
                </a:lnTo>
                <a:lnTo>
                  <a:pt x="160132" y="69849"/>
                </a:lnTo>
                <a:lnTo>
                  <a:pt x="149693" y="69849"/>
                </a:lnTo>
                <a:lnTo>
                  <a:pt x="147645" y="68579"/>
                </a:lnTo>
                <a:lnTo>
                  <a:pt x="145597" y="66039"/>
                </a:lnTo>
                <a:lnTo>
                  <a:pt x="144111" y="64769"/>
                </a:lnTo>
                <a:close/>
              </a:path>
              <a:path w="607695" h="1044575">
                <a:moveTo>
                  <a:pt x="181290" y="72436"/>
                </a:moveTo>
                <a:lnTo>
                  <a:pt x="180679" y="73659"/>
                </a:lnTo>
                <a:lnTo>
                  <a:pt x="179291" y="74929"/>
                </a:lnTo>
                <a:lnTo>
                  <a:pt x="177111" y="77469"/>
                </a:lnTo>
                <a:lnTo>
                  <a:pt x="175129" y="78739"/>
                </a:lnTo>
                <a:lnTo>
                  <a:pt x="177640" y="78739"/>
                </a:lnTo>
                <a:lnTo>
                  <a:pt x="180547" y="76199"/>
                </a:lnTo>
                <a:lnTo>
                  <a:pt x="181746" y="74922"/>
                </a:lnTo>
                <a:lnTo>
                  <a:pt x="181290" y="72436"/>
                </a:lnTo>
                <a:close/>
              </a:path>
              <a:path w="607695" h="1044575">
                <a:moveTo>
                  <a:pt x="387996" y="63499"/>
                </a:moveTo>
                <a:lnTo>
                  <a:pt x="385552" y="63499"/>
                </a:lnTo>
                <a:lnTo>
                  <a:pt x="391102" y="68579"/>
                </a:lnTo>
                <a:lnTo>
                  <a:pt x="392555" y="69849"/>
                </a:lnTo>
                <a:lnTo>
                  <a:pt x="394603" y="71119"/>
                </a:lnTo>
                <a:lnTo>
                  <a:pt x="392500" y="72436"/>
                </a:lnTo>
                <a:lnTo>
                  <a:pt x="391035" y="73659"/>
                </a:lnTo>
                <a:lnTo>
                  <a:pt x="385486" y="78739"/>
                </a:lnTo>
                <a:lnTo>
                  <a:pt x="387996" y="78739"/>
                </a:lnTo>
                <a:lnTo>
                  <a:pt x="390903" y="76199"/>
                </a:lnTo>
                <a:lnTo>
                  <a:pt x="393017" y="73659"/>
                </a:lnTo>
                <a:lnTo>
                  <a:pt x="395000" y="72389"/>
                </a:lnTo>
                <a:lnTo>
                  <a:pt x="405438" y="72390"/>
                </a:lnTo>
                <a:lnTo>
                  <a:pt x="403456" y="71120"/>
                </a:lnTo>
                <a:lnTo>
                  <a:pt x="405504" y="69850"/>
                </a:lnTo>
                <a:lnTo>
                  <a:pt x="395066" y="69849"/>
                </a:lnTo>
                <a:lnTo>
                  <a:pt x="393084" y="68579"/>
                </a:lnTo>
                <a:lnTo>
                  <a:pt x="390969" y="66039"/>
                </a:lnTo>
                <a:lnTo>
                  <a:pt x="387996" y="63499"/>
                </a:lnTo>
                <a:close/>
              </a:path>
              <a:path w="607695" h="1044575">
                <a:moveTo>
                  <a:pt x="181747" y="74929"/>
                </a:moveTo>
                <a:lnTo>
                  <a:pt x="182285" y="77866"/>
                </a:lnTo>
                <a:lnTo>
                  <a:pt x="181747" y="74929"/>
                </a:lnTo>
                <a:close/>
              </a:path>
              <a:path w="607695" h="1044575">
                <a:moveTo>
                  <a:pt x="408062" y="67310"/>
                </a:moveTo>
                <a:lnTo>
                  <a:pt x="407933" y="67310"/>
                </a:lnTo>
                <a:lnTo>
                  <a:pt x="406370" y="72390"/>
                </a:lnTo>
                <a:lnTo>
                  <a:pt x="403060" y="72390"/>
                </a:lnTo>
                <a:lnTo>
                  <a:pt x="405042" y="73660"/>
                </a:lnTo>
                <a:lnTo>
                  <a:pt x="405790" y="74922"/>
                </a:lnTo>
                <a:lnTo>
                  <a:pt x="408062" y="67310"/>
                </a:lnTo>
                <a:close/>
              </a:path>
              <a:path w="607695" h="1044575">
                <a:moveTo>
                  <a:pt x="141721" y="62240"/>
                </a:moveTo>
                <a:lnTo>
                  <a:pt x="141516" y="73659"/>
                </a:lnTo>
                <a:lnTo>
                  <a:pt x="141680" y="64769"/>
                </a:lnTo>
                <a:lnTo>
                  <a:pt x="144111" y="64769"/>
                </a:lnTo>
                <a:lnTo>
                  <a:pt x="142624" y="63499"/>
                </a:lnTo>
                <a:lnTo>
                  <a:pt x="141721" y="62240"/>
                </a:lnTo>
                <a:close/>
              </a:path>
              <a:path w="607695" h="1044575">
                <a:moveTo>
                  <a:pt x="181313" y="72389"/>
                </a:moveTo>
                <a:close/>
              </a:path>
              <a:path w="607695" h="1044575">
                <a:moveTo>
                  <a:pt x="181396" y="69791"/>
                </a:moveTo>
                <a:lnTo>
                  <a:pt x="181282" y="72389"/>
                </a:lnTo>
                <a:lnTo>
                  <a:pt x="181354" y="71119"/>
                </a:lnTo>
                <a:lnTo>
                  <a:pt x="181396" y="69791"/>
                </a:lnTo>
                <a:close/>
              </a:path>
              <a:path w="607695" h="1044575">
                <a:moveTo>
                  <a:pt x="160066" y="54609"/>
                </a:moveTo>
                <a:lnTo>
                  <a:pt x="157621" y="54609"/>
                </a:lnTo>
                <a:lnTo>
                  <a:pt x="161784" y="58419"/>
                </a:lnTo>
                <a:lnTo>
                  <a:pt x="164691" y="60959"/>
                </a:lnTo>
                <a:lnTo>
                  <a:pt x="166805" y="62229"/>
                </a:lnTo>
                <a:lnTo>
                  <a:pt x="164757" y="63499"/>
                </a:lnTo>
                <a:lnTo>
                  <a:pt x="163237" y="64769"/>
                </a:lnTo>
                <a:lnTo>
                  <a:pt x="161850" y="66039"/>
                </a:lnTo>
                <a:lnTo>
                  <a:pt x="159670" y="68579"/>
                </a:lnTo>
                <a:lnTo>
                  <a:pt x="157688" y="69849"/>
                </a:lnTo>
                <a:lnTo>
                  <a:pt x="160132" y="69849"/>
                </a:lnTo>
                <a:lnTo>
                  <a:pt x="161652" y="68579"/>
                </a:lnTo>
                <a:lnTo>
                  <a:pt x="163067" y="67277"/>
                </a:lnTo>
                <a:lnTo>
                  <a:pt x="165219" y="64769"/>
                </a:lnTo>
                <a:lnTo>
                  <a:pt x="167201" y="63499"/>
                </a:lnTo>
                <a:lnTo>
                  <a:pt x="177706" y="63499"/>
                </a:lnTo>
                <a:lnTo>
                  <a:pt x="175526" y="62229"/>
                </a:lnTo>
                <a:lnTo>
                  <a:pt x="177640" y="60959"/>
                </a:lnTo>
                <a:lnTo>
                  <a:pt x="167135" y="60959"/>
                </a:lnTo>
                <a:lnTo>
                  <a:pt x="165087" y="59689"/>
                </a:lnTo>
                <a:lnTo>
                  <a:pt x="163039" y="57149"/>
                </a:lnTo>
                <a:lnTo>
                  <a:pt x="161585" y="55879"/>
                </a:lnTo>
                <a:lnTo>
                  <a:pt x="160066" y="54609"/>
                </a:lnTo>
                <a:close/>
              </a:path>
              <a:path w="607695" h="1044575">
                <a:moveTo>
                  <a:pt x="370075" y="55879"/>
                </a:moveTo>
                <a:lnTo>
                  <a:pt x="365860" y="69849"/>
                </a:lnTo>
                <a:lnTo>
                  <a:pt x="370120" y="55936"/>
                </a:lnTo>
                <a:close/>
              </a:path>
              <a:path w="607695" h="1044575">
                <a:moveTo>
                  <a:pt x="408774" y="64923"/>
                </a:moveTo>
                <a:lnTo>
                  <a:pt x="407222" y="66040"/>
                </a:lnTo>
                <a:lnTo>
                  <a:pt x="405042" y="68580"/>
                </a:lnTo>
                <a:lnTo>
                  <a:pt x="403060" y="69850"/>
                </a:lnTo>
                <a:lnTo>
                  <a:pt x="405504" y="69850"/>
                </a:lnTo>
                <a:lnTo>
                  <a:pt x="407024" y="68580"/>
                </a:lnTo>
                <a:lnTo>
                  <a:pt x="407933" y="67310"/>
                </a:lnTo>
                <a:lnTo>
                  <a:pt x="408062" y="67310"/>
                </a:lnTo>
                <a:lnTo>
                  <a:pt x="408774" y="64923"/>
                </a:lnTo>
                <a:close/>
              </a:path>
              <a:path w="607695" h="1044575">
                <a:moveTo>
                  <a:pt x="177706" y="63499"/>
                </a:moveTo>
                <a:lnTo>
                  <a:pt x="175195" y="63499"/>
                </a:lnTo>
                <a:lnTo>
                  <a:pt x="177243" y="64769"/>
                </a:lnTo>
                <a:lnTo>
                  <a:pt x="180745" y="68579"/>
                </a:lnTo>
                <a:lnTo>
                  <a:pt x="181396" y="69791"/>
                </a:lnTo>
                <a:lnTo>
                  <a:pt x="181507" y="67277"/>
                </a:lnTo>
                <a:lnTo>
                  <a:pt x="180613" y="66039"/>
                </a:lnTo>
                <a:lnTo>
                  <a:pt x="177706" y="63499"/>
                </a:lnTo>
                <a:close/>
              </a:path>
              <a:path w="607695" h="1044575">
                <a:moveTo>
                  <a:pt x="181973" y="57149"/>
                </a:moveTo>
                <a:lnTo>
                  <a:pt x="181617" y="64769"/>
                </a:lnTo>
                <a:lnTo>
                  <a:pt x="181530" y="67309"/>
                </a:lnTo>
                <a:lnTo>
                  <a:pt x="181973" y="57149"/>
                </a:lnTo>
                <a:close/>
              </a:path>
              <a:path w="607695" h="1044575">
                <a:moveTo>
                  <a:pt x="409701" y="61815"/>
                </a:moveTo>
                <a:lnTo>
                  <a:pt x="408774" y="64923"/>
                </a:lnTo>
                <a:lnTo>
                  <a:pt x="408987" y="64770"/>
                </a:lnTo>
                <a:lnTo>
                  <a:pt x="409701" y="61815"/>
                </a:lnTo>
                <a:close/>
              </a:path>
              <a:path w="607695" h="1044575">
                <a:moveTo>
                  <a:pt x="145895" y="48259"/>
                </a:moveTo>
                <a:lnTo>
                  <a:pt x="142867" y="48259"/>
                </a:lnTo>
                <a:lnTo>
                  <a:pt x="144276" y="49529"/>
                </a:lnTo>
                <a:lnTo>
                  <a:pt x="147238" y="52103"/>
                </a:lnTo>
                <a:lnTo>
                  <a:pt x="149231" y="53339"/>
                </a:lnTo>
                <a:lnTo>
                  <a:pt x="147154" y="54634"/>
                </a:lnTo>
                <a:lnTo>
                  <a:pt x="145599" y="55936"/>
                </a:lnTo>
                <a:lnTo>
                  <a:pt x="144192" y="57168"/>
                </a:lnTo>
                <a:lnTo>
                  <a:pt x="141770" y="59689"/>
                </a:lnTo>
                <a:lnTo>
                  <a:pt x="141721" y="62229"/>
                </a:lnTo>
                <a:lnTo>
                  <a:pt x="142624" y="60959"/>
                </a:lnTo>
                <a:lnTo>
                  <a:pt x="145531" y="58419"/>
                </a:lnTo>
                <a:lnTo>
                  <a:pt x="147645" y="55879"/>
                </a:lnTo>
                <a:lnTo>
                  <a:pt x="149627" y="54609"/>
                </a:lnTo>
                <a:lnTo>
                  <a:pt x="160066" y="54609"/>
                </a:lnTo>
                <a:lnTo>
                  <a:pt x="158084" y="53339"/>
                </a:lnTo>
                <a:lnTo>
                  <a:pt x="160132" y="52069"/>
                </a:lnTo>
                <a:lnTo>
                  <a:pt x="149693" y="52069"/>
                </a:lnTo>
                <a:lnTo>
                  <a:pt x="147645" y="49529"/>
                </a:lnTo>
                <a:lnTo>
                  <a:pt x="145895" y="48259"/>
                </a:lnTo>
                <a:close/>
              </a:path>
              <a:path w="607695" h="1044575">
                <a:moveTo>
                  <a:pt x="405438" y="54610"/>
                </a:moveTo>
                <a:lnTo>
                  <a:pt x="403060" y="54610"/>
                </a:lnTo>
                <a:lnTo>
                  <a:pt x="405042" y="55880"/>
                </a:lnTo>
                <a:lnTo>
                  <a:pt x="407156" y="58420"/>
                </a:lnTo>
                <a:lnTo>
                  <a:pt x="408609" y="59690"/>
                </a:lnTo>
                <a:lnTo>
                  <a:pt x="409908" y="60960"/>
                </a:lnTo>
                <a:lnTo>
                  <a:pt x="409701" y="61815"/>
                </a:lnTo>
                <a:lnTo>
                  <a:pt x="410374" y="59560"/>
                </a:lnTo>
                <a:lnTo>
                  <a:pt x="408411" y="57150"/>
                </a:lnTo>
                <a:lnTo>
                  <a:pt x="405438" y="54610"/>
                </a:lnTo>
                <a:close/>
              </a:path>
              <a:path w="607695" h="1044575">
                <a:moveTo>
                  <a:pt x="182064" y="54634"/>
                </a:moveTo>
                <a:lnTo>
                  <a:pt x="179275" y="57168"/>
                </a:lnTo>
                <a:lnTo>
                  <a:pt x="177111" y="59689"/>
                </a:lnTo>
                <a:lnTo>
                  <a:pt x="175129" y="60959"/>
                </a:lnTo>
                <a:lnTo>
                  <a:pt x="177640" y="60959"/>
                </a:lnTo>
                <a:lnTo>
                  <a:pt x="181952" y="57168"/>
                </a:lnTo>
                <a:lnTo>
                  <a:pt x="182064" y="54634"/>
                </a:lnTo>
                <a:close/>
              </a:path>
              <a:path w="607695" h="1044575">
                <a:moveTo>
                  <a:pt x="387996" y="44449"/>
                </a:moveTo>
                <a:lnTo>
                  <a:pt x="385552" y="44449"/>
                </a:lnTo>
                <a:lnTo>
                  <a:pt x="387534" y="46989"/>
                </a:lnTo>
                <a:lnTo>
                  <a:pt x="389648" y="49529"/>
                </a:lnTo>
                <a:lnTo>
                  <a:pt x="392610" y="52103"/>
                </a:lnTo>
                <a:lnTo>
                  <a:pt x="394603" y="53339"/>
                </a:lnTo>
                <a:lnTo>
                  <a:pt x="392526" y="54634"/>
                </a:lnTo>
                <a:lnTo>
                  <a:pt x="390971" y="55936"/>
                </a:lnTo>
                <a:lnTo>
                  <a:pt x="389566" y="57168"/>
                </a:lnTo>
                <a:lnTo>
                  <a:pt x="387468" y="59689"/>
                </a:lnTo>
                <a:lnTo>
                  <a:pt x="385486" y="60959"/>
                </a:lnTo>
                <a:lnTo>
                  <a:pt x="387996" y="60959"/>
                </a:lnTo>
                <a:lnTo>
                  <a:pt x="390903" y="58419"/>
                </a:lnTo>
                <a:lnTo>
                  <a:pt x="393017" y="55879"/>
                </a:lnTo>
                <a:lnTo>
                  <a:pt x="394999" y="54609"/>
                </a:lnTo>
                <a:lnTo>
                  <a:pt x="405438" y="54610"/>
                </a:lnTo>
                <a:lnTo>
                  <a:pt x="403456" y="53340"/>
                </a:lnTo>
                <a:lnTo>
                  <a:pt x="405504" y="52070"/>
                </a:lnTo>
                <a:lnTo>
                  <a:pt x="395066" y="52069"/>
                </a:lnTo>
                <a:lnTo>
                  <a:pt x="389516" y="46989"/>
                </a:lnTo>
                <a:lnTo>
                  <a:pt x="387996" y="44449"/>
                </a:lnTo>
                <a:close/>
              </a:path>
              <a:path w="607695" h="1044575">
                <a:moveTo>
                  <a:pt x="412553" y="52256"/>
                </a:moveTo>
                <a:lnTo>
                  <a:pt x="410374" y="59560"/>
                </a:lnTo>
                <a:lnTo>
                  <a:pt x="410480" y="59690"/>
                </a:lnTo>
                <a:lnTo>
                  <a:pt x="412553" y="52256"/>
                </a:lnTo>
                <a:close/>
              </a:path>
              <a:path w="607695" h="1044575">
                <a:moveTo>
                  <a:pt x="149627" y="35559"/>
                </a:moveTo>
                <a:lnTo>
                  <a:pt x="147183" y="35559"/>
                </a:lnTo>
                <a:lnTo>
                  <a:pt x="144486" y="38049"/>
                </a:lnTo>
                <a:lnTo>
                  <a:pt x="141881" y="53339"/>
                </a:lnTo>
                <a:lnTo>
                  <a:pt x="142867" y="48259"/>
                </a:lnTo>
                <a:lnTo>
                  <a:pt x="145895" y="48259"/>
                </a:lnTo>
                <a:lnTo>
                  <a:pt x="144144" y="46989"/>
                </a:lnTo>
                <a:lnTo>
                  <a:pt x="143244" y="45719"/>
                </a:lnTo>
                <a:lnTo>
                  <a:pt x="143892" y="41909"/>
                </a:lnTo>
                <a:lnTo>
                  <a:pt x="149627" y="35559"/>
                </a:lnTo>
                <a:close/>
              </a:path>
              <a:path w="607695" h="1044575">
                <a:moveTo>
                  <a:pt x="405438" y="35560"/>
                </a:moveTo>
                <a:lnTo>
                  <a:pt x="414731" y="44450"/>
                </a:lnTo>
                <a:lnTo>
                  <a:pt x="412553" y="52256"/>
                </a:lnTo>
                <a:lnTo>
                  <a:pt x="415262" y="43180"/>
                </a:lnTo>
                <a:lnTo>
                  <a:pt x="412507" y="43180"/>
                </a:lnTo>
                <a:lnTo>
                  <a:pt x="410459" y="40640"/>
                </a:lnTo>
                <a:lnTo>
                  <a:pt x="408411" y="39370"/>
                </a:lnTo>
                <a:lnTo>
                  <a:pt x="405438" y="35560"/>
                </a:lnTo>
                <a:close/>
              </a:path>
              <a:path w="607695" h="1044575">
                <a:moveTo>
                  <a:pt x="177706" y="44449"/>
                </a:moveTo>
                <a:lnTo>
                  <a:pt x="175195" y="44449"/>
                </a:lnTo>
                <a:lnTo>
                  <a:pt x="179291" y="49529"/>
                </a:lnTo>
                <a:lnTo>
                  <a:pt x="182176" y="52069"/>
                </a:lnTo>
                <a:lnTo>
                  <a:pt x="182239" y="50775"/>
                </a:lnTo>
                <a:lnTo>
                  <a:pt x="182592" y="49529"/>
                </a:lnTo>
                <a:lnTo>
                  <a:pt x="177706" y="44449"/>
                </a:lnTo>
                <a:close/>
              </a:path>
              <a:path w="607695" h="1044575">
                <a:moveTo>
                  <a:pt x="167201" y="44449"/>
                </a:moveTo>
                <a:lnTo>
                  <a:pt x="164757" y="44449"/>
                </a:lnTo>
                <a:lnTo>
                  <a:pt x="163237" y="46989"/>
                </a:lnTo>
                <a:lnTo>
                  <a:pt x="161850" y="48259"/>
                </a:lnTo>
                <a:lnTo>
                  <a:pt x="159670" y="49529"/>
                </a:lnTo>
                <a:lnTo>
                  <a:pt x="157688" y="52069"/>
                </a:lnTo>
                <a:lnTo>
                  <a:pt x="160132" y="52069"/>
                </a:lnTo>
                <a:lnTo>
                  <a:pt x="161679" y="50775"/>
                </a:lnTo>
                <a:lnTo>
                  <a:pt x="163039" y="49529"/>
                </a:lnTo>
                <a:lnTo>
                  <a:pt x="165219" y="46989"/>
                </a:lnTo>
                <a:lnTo>
                  <a:pt x="167201" y="44449"/>
                </a:lnTo>
                <a:close/>
              </a:path>
              <a:path w="607695" h="1044575">
                <a:moveTo>
                  <a:pt x="412573" y="44450"/>
                </a:moveTo>
                <a:lnTo>
                  <a:pt x="410129" y="44450"/>
                </a:lnTo>
                <a:lnTo>
                  <a:pt x="408609" y="46990"/>
                </a:lnTo>
                <a:lnTo>
                  <a:pt x="407222" y="48260"/>
                </a:lnTo>
                <a:lnTo>
                  <a:pt x="405042" y="49530"/>
                </a:lnTo>
                <a:lnTo>
                  <a:pt x="403060" y="52070"/>
                </a:lnTo>
                <a:lnTo>
                  <a:pt x="405504" y="52070"/>
                </a:lnTo>
                <a:lnTo>
                  <a:pt x="407051" y="50775"/>
                </a:lnTo>
                <a:lnTo>
                  <a:pt x="408411" y="49530"/>
                </a:lnTo>
                <a:lnTo>
                  <a:pt x="410591" y="46990"/>
                </a:lnTo>
                <a:lnTo>
                  <a:pt x="412573" y="44450"/>
                </a:lnTo>
                <a:close/>
              </a:path>
              <a:path w="607695" h="1044575">
                <a:moveTo>
                  <a:pt x="371660" y="50775"/>
                </a:moveTo>
                <a:lnTo>
                  <a:pt x="371463" y="51435"/>
                </a:lnTo>
                <a:lnTo>
                  <a:pt x="371660" y="50775"/>
                </a:lnTo>
                <a:close/>
              </a:path>
              <a:path w="607695" h="1044575">
                <a:moveTo>
                  <a:pt x="377492" y="44449"/>
                </a:moveTo>
                <a:lnTo>
                  <a:pt x="375047" y="44449"/>
                </a:lnTo>
                <a:lnTo>
                  <a:pt x="373528" y="46989"/>
                </a:lnTo>
                <a:lnTo>
                  <a:pt x="372790" y="46989"/>
                </a:lnTo>
                <a:lnTo>
                  <a:pt x="371660" y="50775"/>
                </a:lnTo>
                <a:lnTo>
                  <a:pt x="373396" y="49529"/>
                </a:lnTo>
                <a:lnTo>
                  <a:pt x="375510" y="46989"/>
                </a:lnTo>
                <a:lnTo>
                  <a:pt x="377492" y="44449"/>
                </a:lnTo>
                <a:close/>
              </a:path>
              <a:path w="607695" h="1044575">
                <a:moveTo>
                  <a:pt x="186064" y="37261"/>
                </a:moveTo>
                <a:lnTo>
                  <a:pt x="182479" y="49529"/>
                </a:lnTo>
                <a:lnTo>
                  <a:pt x="186064" y="37261"/>
                </a:lnTo>
                <a:close/>
              </a:path>
              <a:path w="607695" h="1044575">
                <a:moveTo>
                  <a:pt x="374208" y="41909"/>
                </a:moveTo>
                <a:lnTo>
                  <a:pt x="372720" y="46989"/>
                </a:lnTo>
                <a:lnTo>
                  <a:pt x="374274" y="42017"/>
                </a:lnTo>
                <a:close/>
              </a:path>
              <a:path w="607695" h="1044575">
                <a:moveTo>
                  <a:pt x="160066" y="35559"/>
                </a:moveTo>
                <a:lnTo>
                  <a:pt x="157621" y="35559"/>
                </a:lnTo>
                <a:lnTo>
                  <a:pt x="159670" y="38099"/>
                </a:lnTo>
                <a:lnTo>
                  <a:pt x="161784" y="40639"/>
                </a:lnTo>
                <a:lnTo>
                  <a:pt x="164691" y="43179"/>
                </a:lnTo>
                <a:lnTo>
                  <a:pt x="166805" y="44449"/>
                </a:lnTo>
                <a:lnTo>
                  <a:pt x="175526" y="44449"/>
                </a:lnTo>
                <a:lnTo>
                  <a:pt x="177640" y="43179"/>
                </a:lnTo>
                <a:lnTo>
                  <a:pt x="167135" y="43179"/>
                </a:lnTo>
                <a:lnTo>
                  <a:pt x="165087" y="40639"/>
                </a:lnTo>
                <a:lnTo>
                  <a:pt x="163039" y="39369"/>
                </a:lnTo>
                <a:lnTo>
                  <a:pt x="160066" y="35559"/>
                </a:lnTo>
                <a:close/>
              </a:path>
              <a:path w="607695" h="1044575">
                <a:moveTo>
                  <a:pt x="375510" y="40639"/>
                </a:moveTo>
                <a:lnTo>
                  <a:pt x="374685" y="40639"/>
                </a:lnTo>
                <a:lnTo>
                  <a:pt x="374274" y="42017"/>
                </a:lnTo>
                <a:lnTo>
                  <a:pt x="374981" y="43179"/>
                </a:lnTo>
                <a:lnTo>
                  <a:pt x="377095" y="44449"/>
                </a:lnTo>
                <a:lnTo>
                  <a:pt x="385882" y="44449"/>
                </a:lnTo>
                <a:lnTo>
                  <a:pt x="387996" y="43179"/>
                </a:lnTo>
                <a:lnTo>
                  <a:pt x="377492" y="43179"/>
                </a:lnTo>
                <a:lnTo>
                  <a:pt x="375510" y="40639"/>
                </a:lnTo>
                <a:close/>
              </a:path>
              <a:path w="607695" h="1044575">
                <a:moveTo>
                  <a:pt x="184643" y="35559"/>
                </a:moveTo>
                <a:lnTo>
                  <a:pt x="182198" y="35559"/>
                </a:lnTo>
                <a:lnTo>
                  <a:pt x="180679" y="38099"/>
                </a:lnTo>
                <a:lnTo>
                  <a:pt x="179291" y="39369"/>
                </a:lnTo>
                <a:lnTo>
                  <a:pt x="177111" y="40639"/>
                </a:lnTo>
                <a:lnTo>
                  <a:pt x="175129" y="43179"/>
                </a:lnTo>
                <a:lnTo>
                  <a:pt x="177640" y="43179"/>
                </a:lnTo>
                <a:lnTo>
                  <a:pt x="179093" y="41909"/>
                </a:lnTo>
                <a:lnTo>
                  <a:pt x="184643" y="35559"/>
                </a:lnTo>
                <a:close/>
              </a:path>
              <a:path w="607695" h="1044575">
                <a:moveTo>
                  <a:pt x="394999" y="35559"/>
                </a:moveTo>
                <a:lnTo>
                  <a:pt x="392555" y="35559"/>
                </a:lnTo>
                <a:lnTo>
                  <a:pt x="389582" y="39369"/>
                </a:lnTo>
                <a:lnTo>
                  <a:pt x="387468" y="40639"/>
                </a:lnTo>
                <a:lnTo>
                  <a:pt x="385486" y="43179"/>
                </a:lnTo>
                <a:lnTo>
                  <a:pt x="387996" y="43179"/>
                </a:lnTo>
                <a:lnTo>
                  <a:pt x="389450" y="41909"/>
                </a:lnTo>
                <a:lnTo>
                  <a:pt x="394999" y="35559"/>
                </a:lnTo>
                <a:close/>
              </a:path>
              <a:path w="607695" h="1044575">
                <a:moveTo>
                  <a:pt x="420188" y="26670"/>
                </a:moveTo>
                <a:lnTo>
                  <a:pt x="415242" y="43180"/>
                </a:lnTo>
                <a:lnTo>
                  <a:pt x="420188" y="26670"/>
                </a:lnTo>
                <a:close/>
              </a:path>
              <a:path w="607695" h="1044575">
                <a:moveTo>
                  <a:pt x="378012" y="29494"/>
                </a:moveTo>
                <a:lnTo>
                  <a:pt x="374685" y="40639"/>
                </a:lnTo>
                <a:lnTo>
                  <a:pt x="378012" y="29494"/>
                </a:lnTo>
                <a:close/>
              </a:path>
              <a:path w="607695" h="1044575">
                <a:moveTo>
                  <a:pt x="145343" y="33019"/>
                </a:moveTo>
                <a:lnTo>
                  <a:pt x="144432" y="38099"/>
                </a:lnTo>
                <a:lnTo>
                  <a:pt x="145343" y="33019"/>
                </a:lnTo>
                <a:close/>
              </a:path>
              <a:path w="607695" h="1044575">
                <a:moveTo>
                  <a:pt x="186561" y="35559"/>
                </a:moveTo>
                <a:lnTo>
                  <a:pt x="186064" y="37261"/>
                </a:lnTo>
                <a:lnTo>
                  <a:pt x="186561" y="35559"/>
                </a:lnTo>
                <a:close/>
              </a:path>
              <a:path w="607695" h="1044575">
                <a:moveTo>
                  <a:pt x="151940" y="13969"/>
                </a:moveTo>
                <a:lnTo>
                  <a:pt x="156547" y="16509"/>
                </a:lnTo>
                <a:lnTo>
                  <a:pt x="151060" y="16509"/>
                </a:lnTo>
                <a:lnTo>
                  <a:pt x="145343" y="33019"/>
                </a:lnTo>
                <a:lnTo>
                  <a:pt x="145661" y="33019"/>
                </a:lnTo>
                <a:lnTo>
                  <a:pt x="147183" y="34289"/>
                </a:lnTo>
                <a:lnTo>
                  <a:pt x="149231" y="35559"/>
                </a:lnTo>
                <a:lnTo>
                  <a:pt x="158084" y="35559"/>
                </a:lnTo>
                <a:lnTo>
                  <a:pt x="160132" y="34289"/>
                </a:lnTo>
                <a:lnTo>
                  <a:pt x="149693" y="34289"/>
                </a:lnTo>
                <a:lnTo>
                  <a:pt x="147645" y="31749"/>
                </a:lnTo>
                <a:lnTo>
                  <a:pt x="146304" y="30479"/>
                </a:lnTo>
                <a:lnTo>
                  <a:pt x="150679" y="17779"/>
                </a:lnTo>
                <a:lnTo>
                  <a:pt x="160066" y="17779"/>
                </a:lnTo>
                <a:lnTo>
                  <a:pt x="158229" y="16603"/>
                </a:lnTo>
                <a:lnTo>
                  <a:pt x="158007" y="16509"/>
                </a:lnTo>
                <a:lnTo>
                  <a:pt x="151265" y="16509"/>
                </a:lnTo>
                <a:lnTo>
                  <a:pt x="151940" y="13969"/>
                </a:lnTo>
                <a:close/>
              </a:path>
              <a:path w="607695" h="1044575">
                <a:moveTo>
                  <a:pt x="177706" y="26669"/>
                </a:moveTo>
                <a:lnTo>
                  <a:pt x="186545" y="35559"/>
                </a:lnTo>
                <a:lnTo>
                  <a:pt x="186905" y="34289"/>
                </a:lnTo>
                <a:lnTo>
                  <a:pt x="184709" y="34289"/>
                </a:lnTo>
                <a:lnTo>
                  <a:pt x="182661" y="31749"/>
                </a:lnTo>
                <a:lnTo>
                  <a:pt x="180613" y="30479"/>
                </a:lnTo>
                <a:lnTo>
                  <a:pt x="179159" y="27939"/>
                </a:lnTo>
                <a:lnTo>
                  <a:pt x="177706" y="26669"/>
                </a:lnTo>
                <a:close/>
              </a:path>
              <a:path w="607695" h="1044575">
                <a:moveTo>
                  <a:pt x="385882" y="25399"/>
                </a:moveTo>
                <a:lnTo>
                  <a:pt x="379234" y="25399"/>
                </a:lnTo>
                <a:lnTo>
                  <a:pt x="378855" y="26669"/>
                </a:lnTo>
                <a:lnTo>
                  <a:pt x="385552" y="26669"/>
                </a:lnTo>
                <a:lnTo>
                  <a:pt x="387534" y="29209"/>
                </a:lnTo>
                <a:lnTo>
                  <a:pt x="389648" y="31749"/>
                </a:lnTo>
                <a:lnTo>
                  <a:pt x="392555" y="34289"/>
                </a:lnTo>
                <a:lnTo>
                  <a:pt x="394603" y="35559"/>
                </a:lnTo>
                <a:lnTo>
                  <a:pt x="403456" y="35560"/>
                </a:lnTo>
                <a:lnTo>
                  <a:pt x="405504" y="34290"/>
                </a:lnTo>
                <a:lnTo>
                  <a:pt x="395066" y="34289"/>
                </a:lnTo>
                <a:lnTo>
                  <a:pt x="393084" y="31749"/>
                </a:lnTo>
                <a:lnTo>
                  <a:pt x="390969" y="30479"/>
                </a:lnTo>
                <a:lnTo>
                  <a:pt x="389516" y="27939"/>
                </a:lnTo>
                <a:lnTo>
                  <a:pt x="387996" y="26669"/>
                </a:lnTo>
                <a:lnTo>
                  <a:pt x="385882" y="25399"/>
                </a:lnTo>
                <a:close/>
              </a:path>
              <a:path w="607695" h="1044575">
                <a:moveTo>
                  <a:pt x="175526" y="25399"/>
                </a:moveTo>
                <a:lnTo>
                  <a:pt x="166805" y="25399"/>
                </a:lnTo>
                <a:lnTo>
                  <a:pt x="164757" y="26669"/>
                </a:lnTo>
                <a:lnTo>
                  <a:pt x="163237" y="27939"/>
                </a:lnTo>
                <a:lnTo>
                  <a:pt x="161850" y="30479"/>
                </a:lnTo>
                <a:lnTo>
                  <a:pt x="159670" y="31749"/>
                </a:lnTo>
                <a:lnTo>
                  <a:pt x="157687" y="34289"/>
                </a:lnTo>
                <a:lnTo>
                  <a:pt x="160132" y="34289"/>
                </a:lnTo>
                <a:lnTo>
                  <a:pt x="163039" y="31749"/>
                </a:lnTo>
                <a:lnTo>
                  <a:pt x="167201" y="26669"/>
                </a:lnTo>
                <a:lnTo>
                  <a:pt x="177706" y="26669"/>
                </a:lnTo>
                <a:lnTo>
                  <a:pt x="175526" y="25399"/>
                </a:lnTo>
                <a:close/>
              </a:path>
              <a:path w="607695" h="1044575">
                <a:moveTo>
                  <a:pt x="188343" y="29209"/>
                </a:moveTo>
                <a:lnTo>
                  <a:pt x="186905" y="34289"/>
                </a:lnTo>
                <a:lnTo>
                  <a:pt x="187059" y="34289"/>
                </a:lnTo>
                <a:lnTo>
                  <a:pt x="188343" y="29209"/>
                </a:lnTo>
                <a:close/>
              </a:path>
              <a:path w="607695" h="1044575">
                <a:moveTo>
                  <a:pt x="420567" y="25400"/>
                </a:moveTo>
                <a:lnTo>
                  <a:pt x="412177" y="25400"/>
                </a:lnTo>
                <a:lnTo>
                  <a:pt x="410129" y="26670"/>
                </a:lnTo>
                <a:lnTo>
                  <a:pt x="408609" y="27940"/>
                </a:lnTo>
                <a:lnTo>
                  <a:pt x="407222" y="30480"/>
                </a:lnTo>
                <a:lnTo>
                  <a:pt x="405042" y="31750"/>
                </a:lnTo>
                <a:lnTo>
                  <a:pt x="403060" y="34290"/>
                </a:lnTo>
                <a:lnTo>
                  <a:pt x="405504" y="34290"/>
                </a:lnTo>
                <a:lnTo>
                  <a:pt x="408411" y="31750"/>
                </a:lnTo>
                <a:lnTo>
                  <a:pt x="412573" y="26670"/>
                </a:lnTo>
                <a:lnTo>
                  <a:pt x="420188" y="26670"/>
                </a:lnTo>
                <a:lnTo>
                  <a:pt x="420567" y="25400"/>
                </a:lnTo>
                <a:close/>
              </a:path>
              <a:path w="607695" h="1044575">
                <a:moveTo>
                  <a:pt x="378855" y="26669"/>
                </a:moveTo>
                <a:lnTo>
                  <a:pt x="378012" y="29494"/>
                </a:lnTo>
                <a:lnTo>
                  <a:pt x="378855" y="26669"/>
                </a:lnTo>
                <a:close/>
              </a:path>
              <a:path w="607695" h="1044575">
                <a:moveTo>
                  <a:pt x="165816" y="19779"/>
                </a:moveTo>
                <a:lnTo>
                  <a:pt x="175807" y="24129"/>
                </a:lnTo>
                <a:lnTo>
                  <a:pt x="175129" y="25399"/>
                </a:lnTo>
                <a:lnTo>
                  <a:pt x="177539" y="25399"/>
                </a:lnTo>
                <a:lnTo>
                  <a:pt x="188343" y="29209"/>
                </a:lnTo>
                <a:lnTo>
                  <a:pt x="165816" y="19779"/>
                </a:lnTo>
                <a:close/>
              </a:path>
              <a:path w="607695" h="1044575">
                <a:moveTo>
                  <a:pt x="160066" y="17779"/>
                </a:moveTo>
                <a:lnTo>
                  <a:pt x="157621" y="17779"/>
                </a:lnTo>
                <a:lnTo>
                  <a:pt x="161784" y="21589"/>
                </a:lnTo>
                <a:lnTo>
                  <a:pt x="163237" y="24129"/>
                </a:lnTo>
                <a:lnTo>
                  <a:pt x="164691" y="25399"/>
                </a:lnTo>
                <a:lnTo>
                  <a:pt x="167135" y="25399"/>
                </a:lnTo>
                <a:lnTo>
                  <a:pt x="165087" y="22859"/>
                </a:lnTo>
                <a:lnTo>
                  <a:pt x="161585" y="19049"/>
                </a:lnTo>
                <a:lnTo>
                  <a:pt x="160066" y="17779"/>
                </a:lnTo>
                <a:close/>
              </a:path>
              <a:path w="607695" h="1044575">
                <a:moveTo>
                  <a:pt x="382645" y="13969"/>
                </a:moveTo>
                <a:lnTo>
                  <a:pt x="379234" y="25399"/>
                </a:lnTo>
                <a:lnTo>
                  <a:pt x="382645" y="13969"/>
                </a:lnTo>
                <a:close/>
              </a:path>
              <a:path w="607695" h="1044575">
                <a:moveTo>
                  <a:pt x="403456" y="16510"/>
                </a:moveTo>
                <a:lnTo>
                  <a:pt x="394603" y="16509"/>
                </a:lnTo>
                <a:lnTo>
                  <a:pt x="392555" y="17779"/>
                </a:lnTo>
                <a:lnTo>
                  <a:pt x="391035" y="19049"/>
                </a:lnTo>
                <a:lnTo>
                  <a:pt x="385486" y="25399"/>
                </a:lnTo>
                <a:lnTo>
                  <a:pt x="387996" y="25399"/>
                </a:lnTo>
                <a:lnTo>
                  <a:pt x="389450" y="24129"/>
                </a:lnTo>
                <a:lnTo>
                  <a:pt x="390903" y="21589"/>
                </a:lnTo>
                <a:lnTo>
                  <a:pt x="393017" y="20319"/>
                </a:lnTo>
                <a:lnTo>
                  <a:pt x="394999" y="17779"/>
                </a:lnTo>
                <a:lnTo>
                  <a:pt x="405438" y="17780"/>
                </a:lnTo>
                <a:lnTo>
                  <a:pt x="403456" y="16510"/>
                </a:lnTo>
                <a:close/>
              </a:path>
              <a:path w="607695" h="1044575">
                <a:moveTo>
                  <a:pt x="405438" y="17780"/>
                </a:moveTo>
                <a:lnTo>
                  <a:pt x="403060" y="17780"/>
                </a:lnTo>
                <a:lnTo>
                  <a:pt x="405042" y="20320"/>
                </a:lnTo>
                <a:lnTo>
                  <a:pt x="407156" y="21590"/>
                </a:lnTo>
                <a:lnTo>
                  <a:pt x="408609" y="24130"/>
                </a:lnTo>
                <a:lnTo>
                  <a:pt x="410063" y="25400"/>
                </a:lnTo>
                <a:lnTo>
                  <a:pt x="412507" y="25400"/>
                </a:lnTo>
                <a:lnTo>
                  <a:pt x="410459" y="22860"/>
                </a:lnTo>
                <a:lnTo>
                  <a:pt x="406958" y="19050"/>
                </a:lnTo>
                <a:lnTo>
                  <a:pt x="405438" y="17780"/>
                </a:lnTo>
                <a:close/>
              </a:path>
              <a:path w="607695" h="1044575">
                <a:moveTo>
                  <a:pt x="421269" y="17780"/>
                </a:moveTo>
                <a:lnTo>
                  <a:pt x="420567" y="25400"/>
                </a:lnTo>
                <a:lnTo>
                  <a:pt x="421269" y="17780"/>
                </a:lnTo>
                <a:close/>
              </a:path>
              <a:path w="607695" h="1044575">
                <a:moveTo>
                  <a:pt x="158308" y="16509"/>
                </a:moveTo>
                <a:lnTo>
                  <a:pt x="158084" y="16509"/>
                </a:lnTo>
                <a:lnTo>
                  <a:pt x="158229" y="16603"/>
                </a:lnTo>
                <a:lnTo>
                  <a:pt x="165816" y="19779"/>
                </a:lnTo>
                <a:lnTo>
                  <a:pt x="158308" y="16509"/>
                </a:lnTo>
                <a:close/>
              </a:path>
              <a:path w="607695" h="1044575">
                <a:moveTo>
                  <a:pt x="386215" y="7813"/>
                </a:moveTo>
                <a:lnTo>
                  <a:pt x="385577" y="8913"/>
                </a:lnTo>
                <a:lnTo>
                  <a:pt x="391102" y="13969"/>
                </a:lnTo>
                <a:lnTo>
                  <a:pt x="392555" y="16509"/>
                </a:lnTo>
                <a:lnTo>
                  <a:pt x="395066" y="16509"/>
                </a:lnTo>
                <a:lnTo>
                  <a:pt x="393084" y="13969"/>
                </a:lnTo>
                <a:lnTo>
                  <a:pt x="390969" y="11429"/>
                </a:lnTo>
                <a:lnTo>
                  <a:pt x="387996" y="8889"/>
                </a:lnTo>
                <a:lnTo>
                  <a:pt x="386215" y="7813"/>
                </a:lnTo>
                <a:close/>
              </a:path>
              <a:path w="607695" h="1044575">
                <a:moveTo>
                  <a:pt x="414175" y="5080"/>
                </a:moveTo>
                <a:lnTo>
                  <a:pt x="416327" y="7620"/>
                </a:lnTo>
                <a:lnTo>
                  <a:pt x="412177" y="7620"/>
                </a:lnTo>
                <a:lnTo>
                  <a:pt x="410101" y="8913"/>
                </a:lnTo>
                <a:lnTo>
                  <a:pt x="408609" y="10160"/>
                </a:lnTo>
                <a:lnTo>
                  <a:pt x="407222" y="11430"/>
                </a:lnTo>
                <a:lnTo>
                  <a:pt x="405042" y="13970"/>
                </a:lnTo>
                <a:lnTo>
                  <a:pt x="403060" y="16510"/>
                </a:lnTo>
                <a:lnTo>
                  <a:pt x="405504" y="16510"/>
                </a:lnTo>
                <a:lnTo>
                  <a:pt x="407024" y="13970"/>
                </a:lnTo>
                <a:lnTo>
                  <a:pt x="408411" y="12700"/>
                </a:lnTo>
                <a:lnTo>
                  <a:pt x="410591" y="11430"/>
                </a:lnTo>
                <a:lnTo>
                  <a:pt x="412573" y="8890"/>
                </a:lnTo>
                <a:lnTo>
                  <a:pt x="417793" y="8890"/>
                </a:lnTo>
                <a:lnTo>
                  <a:pt x="414175" y="5080"/>
                </a:lnTo>
                <a:close/>
              </a:path>
              <a:path w="607695" h="1044575">
                <a:moveTo>
                  <a:pt x="385552" y="8889"/>
                </a:moveTo>
                <a:lnTo>
                  <a:pt x="382645" y="13969"/>
                </a:lnTo>
                <a:lnTo>
                  <a:pt x="385577" y="8913"/>
                </a:lnTo>
                <a:close/>
              </a:path>
              <a:path w="607695" h="1044575">
                <a:moveTo>
                  <a:pt x="417793" y="8890"/>
                </a:moveTo>
                <a:lnTo>
                  <a:pt x="418998" y="10160"/>
                </a:lnTo>
                <a:lnTo>
                  <a:pt x="417793" y="8890"/>
                </a:lnTo>
                <a:close/>
              </a:path>
              <a:path w="607695" h="1044575">
                <a:moveTo>
                  <a:pt x="386327" y="7619"/>
                </a:moveTo>
                <a:lnTo>
                  <a:pt x="385896" y="7619"/>
                </a:lnTo>
                <a:lnTo>
                  <a:pt x="386215" y="7813"/>
                </a:lnTo>
                <a:lnTo>
                  <a:pt x="386327" y="7619"/>
                </a:lnTo>
                <a:close/>
              </a:path>
              <a:path w="607695" h="1044575">
                <a:moveTo>
                  <a:pt x="399415" y="0"/>
                </a:moveTo>
                <a:lnTo>
                  <a:pt x="392183" y="2539"/>
                </a:lnTo>
                <a:lnTo>
                  <a:pt x="386327" y="7619"/>
                </a:lnTo>
                <a:lnTo>
                  <a:pt x="387996" y="7619"/>
                </a:lnTo>
                <a:lnTo>
                  <a:pt x="389450" y="5079"/>
                </a:lnTo>
                <a:lnTo>
                  <a:pt x="390903" y="3809"/>
                </a:lnTo>
                <a:lnTo>
                  <a:pt x="392760" y="2539"/>
                </a:lnTo>
                <a:lnTo>
                  <a:pt x="399415" y="0"/>
                </a:lnTo>
                <a:close/>
              </a:path>
              <a:path w="607695" h="1044575">
                <a:moveTo>
                  <a:pt x="404595" y="842"/>
                </a:moveTo>
                <a:lnTo>
                  <a:pt x="405042" y="1270"/>
                </a:lnTo>
                <a:lnTo>
                  <a:pt x="407156" y="3810"/>
                </a:lnTo>
                <a:lnTo>
                  <a:pt x="408609" y="5080"/>
                </a:lnTo>
                <a:lnTo>
                  <a:pt x="410063" y="7620"/>
                </a:lnTo>
                <a:lnTo>
                  <a:pt x="412507" y="7620"/>
                </a:lnTo>
                <a:lnTo>
                  <a:pt x="408411" y="2540"/>
                </a:lnTo>
                <a:lnTo>
                  <a:pt x="406278" y="1270"/>
                </a:lnTo>
                <a:lnTo>
                  <a:pt x="407222" y="1270"/>
                </a:lnTo>
                <a:lnTo>
                  <a:pt x="404595" y="842"/>
                </a:lnTo>
                <a:close/>
              </a:path>
              <a:path w="607695" h="1044575">
                <a:moveTo>
                  <a:pt x="403714" y="0"/>
                </a:moveTo>
                <a:lnTo>
                  <a:pt x="399415" y="0"/>
                </a:lnTo>
                <a:lnTo>
                  <a:pt x="404595" y="842"/>
                </a:lnTo>
                <a:lnTo>
                  <a:pt x="403714" y="0"/>
                </a:lnTo>
                <a:close/>
              </a:path>
            </a:pathLst>
          </a:custGeom>
          <a:solidFill>
            <a:srgbClr val="007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9728490" y="696324"/>
            <a:ext cx="100038" cy="1088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9851077" y="760594"/>
            <a:ext cx="25400" cy="44450"/>
          </a:xfrm>
          <a:custGeom>
            <a:avLst/>
            <a:gdLst/>
            <a:ahLst/>
            <a:cxnLst/>
            <a:rect l="l" t="t" r="r" b="b"/>
            <a:pathLst>
              <a:path w="25400" h="44450">
                <a:moveTo>
                  <a:pt x="0" y="44410"/>
                </a:moveTo>
                <a:lnTo>
                  <a:pt x="25270" y="44410"/>
                </a:lnTo>
                <a:lnTo>
                  <a:pt x="25270" y="0"/>
                </a:lnTo>
                <a:lnTo>
                  <a:pt x="0" y="0"/>
                </a:lnTo>
                <a:lnTo>
                  <a:pt x="0" y="4441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9851077" y="74980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038" y="0"/>
                </a:lnTo>
              </a:path>
            </a:pathLst>
          </a:custGeom>
          <a:ln w="2157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9851077" y="695882"/>
            <a:ext cx="25400" cy="43180"/>
          </a:xfrm>
          <a:custGeom>
            <a:avLst/>
            <a:gdLst/>
            <a:ahLst/>
            <a:cxnLst/>
            <a:rect l="l" t="t" r="r" b="b"/>
            <a:pathLst>
              <a:path w="25400" h="43179">
                <a:moveTo>
                  <a:pt x="0" y="43141"/>
                </a:moveTo>
                <a:lnTo>
                  <a:pt x="25217" y="43141"/>
                </a:lnTo>
                <a:lnTo>
                  <a:pt x="25217" y="0"/>
                </a:lnTo>
                <a:lnTo>
                  <a:pt x="0" y="0"/>
                </a:lnTo>
                <a:lnTo>
                  <a:pt x="0" y="4314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9925898" y="760526"/>
            <a:ext cx="25400" cy="45085"/>
          </a:xfrm>
          <a:custGeom>
            <a:avLst/>
            <a:gdLst/>
            <a:ahLst/>
            <a:cxnLst/>
            <a:rect l="l" t="t" r="r" b="b"/>
            <a:pathLst>
              <a:path w="25400" h="45084">
                <a:moveTo>
                  <a:pt x="25217" y="0"/>
                </a:moveTo>
                <a:lnTo>
                  <a:pt x="0" y="0"/>
                </a:lnTo>
                <a:lnTo>
                  <a:pt x="0" y="44661"/>
                </a:lnTo>
                <a:lnTo>
                  <a:pt x="25217" y="44661"/>
                </a:lnTo>
                <a:lnTo>
                  <a:pt x="25217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k object 23"/>
          <p:cNvSpPr/>
          <p:nvPr/>
        </p:nvSpPr>
        <p:spPr>
          <a:xfrm>
            <a:off x="9925845" y="696324"/>
            <a:ext cx="25400" cy="43180"/>
          </a:xfrm>
          <a:custGeom>
            <a:avLst/>
            <a:gdLst/>
            <a:ahLst/>
            <a:cxnLst/>
            <a:rect l="l" t="t" r="r" b="b"/>
            <a:pathLst>
              <a:path w="25400" h="43179">
                <a:moveTo>
                  <a:pt x="25270" y="0"/>
                </a:moveTo>
                <a:lnTo>
                  <a:pt x="0" y="0"/>
                </a:lnTo>
                <a:lnTo>
                  <a:pt x="0" y="42933"/>
                </a:lnTo>
                <a:lnTo>
                  <a:pt x="25270" y="42933"/>
                </a:lnTo>
                <a:lnTo>
                  <a:pt x="25270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k object 24"/>
          <p:cNvSpPr/>
          <p:nvPr/>
        </p:nvSpPr>
        <p:spPr>
          <a:xfrm>
            <a:off x="9980106" y="765670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0" y="39335"/>
                </a:moveTo>
                <a:lnTo>
                  <a:pt x="25217" y="39335"/>
                </a:lnTo>
                <a:lnTo>
                  <a:pt x="25217" y="0"/>
                </a:lnTo>
                <a:lnTo>
                  <a:pt x="0" y="0"/>
                </a:lnTo>
                <a:lnTo>
                  <a:pt x="0" y="39335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k object 25"/>
          <p:cNvSpPr/>
          <p:nvPr/>
        </p:nvSpPr>
        <p:spPr>
          <a:xfrm>
            <a:off x="9980106" y="745368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0" y="20301"/>
                </a:moveTo>
                <a:lnTo>
                  <a:pt x="75712" y="20302"/>
                </a:lnTo>
                <a:lnTo>
                  <a:pt x="75712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k object 26"/>
          <p:cNvSpPr/>
          <p:nvPr/>
        </p:nvSpPr>
        <p:spPr>
          <a:xfrm>
            <a:off x="9980106" y="716184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184"/>
                </a:moveTo>
                <a:lnTo>
                  <a:pt x="25217" y="29184"/>
                </a:lnTo>
                <a:lnTo>
                  <a:pt x="25217" y="0"/>
                </a:lnTo>
                <a:lnTo>
                  <a:pt x="0" y="0"/>
                </a:lnTo>
                <a:lnTo>
                  <a:pt x="0" y="29184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k object 27"/>
          <p:cNvSpPr/>
          <p:nvPr/>
        </p:nvSpPr>
        <p:spPr>
          <a:xfrm>
            <a:off x="9980106" y="695882"/>
            <a:ext cx="82550" cy="20320"/>
          </a:xfrm>
          <a:custGeom>
            <a:avLst/>
            <a:gdLst/>
            <a:ahLst/>
            <a:cxnLst/>
            <a:rect l="l" t="t" r="r" b="b"/>
            <a:pathLst>
              <a:path w="82550" h="20320">
                <a:moveTo>
                  <a:pt x="0" y="20301"/>
                </a:moveTo>
                <a:lnTo>
                  <a:pt x="82451" y="20302"/>
                </a:lnTo>
                <a:lnTo>
                  <a:pt x="82451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k object 28"/>
          <p:cNvSpPr/>
          <p:nvPr/>
        </p:nvSpPr>
        <p:spPr>
          <a:xfrm>
            <a:off x="10005323" y="716551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57233" y="0"/>
                </a:moveTo>
                <a:lnTo>
                  <a:pt x="0" y="0"/>
                </a:lnTo>
                <a:lnTo>
                  <a:pt x="57233" y="52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k object 29"/>
          <p:cNvSpPr/>
          <p:nvPr/>
        </p:nvSpPr>
        <p:spPr>
          <a:xfrm>
            <a:off x="10131577" y="696370"/>
            <a:ext cx="94541" cy="1088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bk object 30"/>
          <p:cNvSpPr/>
          <p:nvPr/>
        </p:nvSpPr>
        <p:spPr>
          <a:xfrm>
            <a:off x="10246486" y="696324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75386" y="78546"/>
                </a:moveTo>
                <a:lnTo>
                  <a:pt x="48413" y="78546"/>
                </a:lnTo>
                <a:lnTo>
                  <a:pt x="69489" y="108863"/>
                </a:lnTo>
                <a:lnTo>
                  <a:pt x="96642" y="108916"/>
                </a:lnTo>
                <a:lnTo>
                  <a:pt x="75386" y="78546"/>
                </a:lnTo>
                <a:close/>
              </a:path>
              <a:path w="97154" h="109220">
                <a:moveTo>
                  <a:pt x="47224" y="0"/>
                </a:moveTo>
                <a:lnTo>
                  <a:pt x="0" y="0"/>
                </a:lnTo>
                <a:lnTo>
                  <a:pt x="0" y="108863"/>
                </a:lnTo>
                <a:lnTo>
                  <a:pt x="25224" y="108863"/>
                </a:lnTo>
                <a:lnTo>
                  <a:pt x="25224" y="78546"/>
                </a:lnTo>
                <a:lnTo>
                  <a:pt x="75386" y="78546"/>
                </a:lnTo>
                <a:lnTo>
                  <a:pt x="72131" y="73896"/>
                </a:lnTo>
                <a:lnTo>
                  <a:pt x="81634" y="68252"/>
                </a:lnTo>
                <a:lnTo>
                  <a:pt x="88689" y="60545"/>
                </a:lnTo>
                <a:lnTo>
                  <a:pt x="89639" y="58464"/>
                </a:lnTo>
                <a:lnTo>
                  <a:pt x="25224" y="58464"/>
                </a:lnTo>
                <a:lnTo>
                  <a:pt x="25224" y="20523"/>
                </a:lnTo>
                <a:lnTo>
                  <a:pt x="89381" y="20523"/>
                </a:lnTo>
                <a:lnTo>
                  <a:pt x="81835" y="10595"/>
                </a:lnTo>
                <a:lnTo>
                  <a:pt x="66917" y="2738"/>
                </a:lnTo>
                <a:lnTo>
                  <a:pt x="47224" y="0"/>
                </a:lnTo>
                <a:close/>
              </a:path>
              <a:path w="97154" h="109220">
                <a:moveTo>
                  <a:pt x="89381" y="20523"/>
                </a:moveTo>
                <a:lnTo>
                  <a:pt x="45771" y="20523"/>
                </a:lnTo>
                <a:lnTo>
                  <a:pt x="55926" y="21800"/>
                </a:lnTo>
                <a:lnTo>
                  <a:pt x="63196" y="25508"/>
                </a:lnTo>
                <a:lnTo>
                  <a:pt x="67566" y="31460"/>
                </a:lnTo>
                <a:lnTo>
                  <a:pt x="69026" y="39470"/>
                </a:lnTo>
                <a:lnTo>
                  <a:pt x="67557" y="47424"/>
                </a:lnTo>
                <a:lnTo>
                  <a:pt x="63171" y="53399"/>
                </a:lnTo>
                <a:lnTo>
                  <a:pt x="55898" y="57158"/>
                </a:lnTo>
                <a:lnTo>
                  <a:pt x="45771" y="58464"/>
                </a:lnTo>
                <a:lnTo>
                  <a:pt x="89639" y="58464"/>
                </a:lnTo>
                <a:lnTo>
                  <a:pt x="93082" y="50919"/>
                </a:lnTo>
                <a:lnTo>
                  <a:pt x="94594" y="39517"/>
                </a:lnTo>
                <a:lnTo>
                  <a:pt x="91290" y="23034"/>
                </a:lnTo>
                <a:lnTo>
                  <a:pt x="89381" y="20523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k object 31"/>
          <p:cNvSpPr/>
          <p:nvPr/>
        </p:nvSpPr>
        <p:spPr>
          <a:xfrm>
            <a:off x="10356541" y="694444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79" h="113029">
                <a:moveTo>
                  <a:pt x="59658" y="0"/>
                </a:moveTo>
                <a:lnTo>
                  <a:pt x="35815" y="4246"/>
                </a:lnTo>
                <a:lnTo>
                  <a:pt x="16921" y="16013"/>
                </a:lnTo>
                <a:lnTo>
                  <a:pt x="4481" y="33846"/>
                </a:lnTo>
                <a:lnTo>
                  <a:pt x="0" y="56288"/>
                </a:lnTo>
                <a:lnTo>
                  <a:pt x="4481" y="78756"/>
                </a:lnTo>
                <a:lnTo>
                  <a:pt x="16921" y="96597"/>
                </a:lnTo>
                <a:lnTo>
                  <a:pt x="35815" y="108356"/>
                </a:lnTo>
                <a:lnTo>
                  <a:pt x="59658" y="112576"/>
                </a:lnTo>
                <a:lnTo>
                  <a:pt x="83417" y="108350"/>
                </a:lnTo>
                <a:lnTo>
                  <a:pt x="102334" y="96597"/>
                </a:lnTo>
                <a:lnTo>
                  <a:pt x="106178" y="91109"/>
                </a:lnTo>
                <a:lnTo>
                  <a:pt x="59724" y="91109"/>
                </a:lnTo>
                <a:lnTo>
                  <a:pt x="46165" y="88576"/>
                </a:lnTo>
                <a:lnTo>
                  <a:pt x="35337" y="81452"/>
                </a:lnTo>
                <a:lnTo>
                  <a:pt x="28164" y="70451"/>
                </a:lnTo>
                <a:lnTo>
                  <a:pt x="25567" y="56288"/>
                </a:lnTo>
                <a:lnTo>
                  <a:pt x="28164" y="42124"/>
                </a:lnTo>
                <a:lnTo>
                  <a:pt x="35337" y="31124"/>
                </a:lnTo>
                <a:lnTo>
                  <a:pt x="46165" y="24000"/>
                </a:lnTo>
                <a:lnTo>
                  <a:pt x="59724" y="21466"/>
                </a:lnTo>
                <a:lnTo>
                  <a:pt x="106200" y="21466"/>
                </a:lnTo>
                <a:lnTo>
                  <a:pt x="102345" y="15956"/>
                </a:lnTo>
                <a:lnTo>
                  <a:pt x="83445" y="4224"/>
                </a:lnTo>
                <a:lnTo>
                  <a:pt x="59658" y="0"/>
                </a:lnTo>
                <a:close/>
              </a:path>
              <a:path w="119379" h="113029">
                <a:moveTo>
                  <a:pt x="106200" y="21466"/>
                </a:moveTo>
                <a:lnTo>
                  <a:pt x="59724" y="21466"/>
                </a:lnTo>
                <a:lnTo>
                  <a:pt x="73245" y="24000"/>
                </a:lnTo>
                <a:lnTo>
                  <a:pt x="84053" y="31124"/>
                </a:lnTo>
                <a:lnTo>
                  <a:pt x="91219" y="42124"/>
                </a:lnTo>
                <a:lnTo>
                  <a:pt x="93814" y="56288"/>
                </a:lnTo>
                <a:lnTo>
                  <a:pt x="91219" y="70477"/>
                </a:lnTo>
                <a:lnTo>
                  <a:pt x="84053" y="81486"/>
                </a:lnTo>
                <a:lnTo>
                  <a:pt x="73245" y="88602"/>
                </a:lnTo>
                <a:lnTo>
                  <a:pt x="59724" y="91109"/>
                </a:lnTo>
                <a:lnTo>
                  <a:pt x="106178" y="91109"/>
                </a:lnTo>
                <a:lnTo>
                  <a:pt x="114807" y="78791"/>
                </a:lnTo>
                <a:lnTo>
                  <a:pt x="119316" y="56288"/>
                </a:lnTo>
                <a:lnTo>
                  <a:pt x="114816" y="33782"/>
                </a:lnTo>
                <a:lnTo>
                  <a:pt x="106200" y="21466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k object 32"/>
          <p:cNvSpPr/>
          <p:nvPr/>
        </p:nvSpPr>
        <p:spPr>
          <a:xfrm>
            <a:off x="10529768" y="716848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2523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bk object 33"/>
          <p:cNvSpPr/>
          <p:nvPr/>
        </p:nvSpPr>
        <p:spPr>
          <a:xfrm>
            <a:off x="10482266" y="70658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004" y="0"/>
                </a:lnTo>
              </a:path>
            </a:pathLst>
          </a:custGeom>
          <a:ln w="2052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bk object 34"/>
          <p:cNvSpPr/>
          <p:nvPr/>
        </p:nvSpPr>
        <p:spPr>
          <a:xfrm>
            <a:off x="10593457" y="784703"/>
            <a:ext cx="84455" cy="20320"/>
          </a:xfrm>
          <a:custGeom>
            <a:avLst/>
            <a:gdLst/>
            <a:ahLst/>
            <a:cxnLst/>
            <a:rect l="l" t="t" r="r" b="b"/>
            <a:pathLst>
              <a:path w="84454" h="20320">
                <a:moveTo>
                  <a:pt x="0" y="20301"/>
                </a:moveTo>
                <a:lnTo>
                  <a:pt x="84433" y="20302"/>
                </a:lnTo>
                <a:lnTo>
                  <a:pt x="84433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k object 35"/>
          <p:cNvSpPr/>
          <p:nvPr/>
        </p:nvSpPr>
        <p:spPr>
          <a:xfrm>
            <a:off x="10593457" y="75932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25377"/>
                </a:moveTo>
                <a:lnTo>
                  <a:pt x="25039" y="25377"/>
                </a:lnTo>
                <a:lnTo>
                  <a:pt x="25039" y="0"/>
                </a:lnTo>
                <a:lnTo>
                  <a:pt x="0" y="0"/>
                </a:lnTo>
                <a:lnTo>
                  <a:pt x="0" y="2537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k object 36"/>
          <p:cNvSpPr/>
          <p:nvPr/>
        </p:nvSpPr>
        <p:spPr>
          <a:xfrm>
            <a:off x="10593457" y="740293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19033"/>
                </a:moveTo>
                <a:lnTo>
                  <a:pt x="75712" y="19033"/>
                </a:lnTo>
                <a:lnTo>
                  <a:pt x="75712" y="0"/>
                </a:lnTo>
                <a:lnTo>
                  <a:pt x="0" y="0"/>
                </a:lnTo>
                <a:lnTo>
                  <a:pt x="0" y="19033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k object 37"/>
          <p:cNvSpPr/>
          <p:nvPr/>
        </p:nvSpPr>
        <p:spPr>
          <a:xfrm>
            <a:off x="10593457" y="716184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29">
                <a:moveTo>
                  <a:pt x="0" y="24108"/>
                </a:moveTo>
                <a:lnTo>
                  <a:pt x="25171" y="24108"/>
                </a:lnTo>
                <a:lnTo>
                  <a:pt x="25171" y="0"/>
                </a:lnTo>
                <a:lnTo>
                  <a:pt x="0" y="0"/>
                </a:lnTo>
                <a:lnTo>
                  <a:pt x="0" y="24108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k object 38"/>
          <p:cNvSpPr/>
          <p:nvPr/>
        </p:nvSpPr>
        <p:spPr>
          <a:xfrm>
            <a:off x="10593457" y="695882"/>
            <a:ext cx="82550" cy="20320"/>
          </a:xfrm>
          <a:custGeom>
            <a:avLst/>
            <a:gdLst/>
            <a:ahLst/>
            <a:cxnLst/>
            <a:rect l="l" t="t" r="r" b="b"/>
            <a:pathLst>
              <a:path w="82550" h="20320">
                <a:moveTo>
                  <a:pt x="0" y="20301"/>
                </a:moveTo>
                <a:lnTo>
                  <a:pt x="82451" y="20302"/>
                </a:lnTo>
                <a:lnTo>
                  <a:pt x="82451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k object 39"/>
          <p:cNvSpPr/>
          <p:nvPr/>
        </p:nvSpPr>
        <p:spPr>
          <a:xfrm>
            <a:off x="10693416" y="694444"/>
            <a:ext cx="104139" cy="113030"/>
          </a:xfrm>
          <a:custGeom>
            <a:avLst/>
            <a:gdLst/>
            <a:ahLst/>
            <a:cxnLst/>
            <a:rect l="l" t="t" r="r" b="b"/>
            <a:pathLst>
              <a:path w="104140" h="113029">
                <a:moveTo>
                  <a:pt x="59195" y="0"/>
                </a:moveTo>
                <a:lnTo>
                  <a:pt x="35620" y="4176"/>
                </a:lnTo>
                <a:lnTo>
                  <a:pt x="16863" y="15827"/>
                </a:lnTo>
                <a:lnTo>
                  <a:pt x="4473" y="33637"/>
                </a:lnTo>
                <a:lnTo>
                  <a:pt x="0" y="56288"/>
                </a:lnTo>
                <a:lnTo>
                  <a:pt x="4471" y="78945"/>
                </a:lnTo>
                <a:lnTo>
                  <a:pt x="16847" y="96765"/>
                </a:lnTo>
                <a:lnTo>
                  <a:pt x="35564" y="108419"/>
                </a:lnTo>
                <a:lnTo>
                  <a:pt x="59063" y="112576"/>
                </a:lnTo>
                <a:lnTo>
                  <a:pt x="72681" y="111312"/>
                </a:lnTo>
                <a:lnTo>
                  <a:pt x="84862" y="107586"/>
                </a:lnTo>
                <a:lnTo>
                  <a:pt x="95408" y="101494"/>
                </a:lnTo>
                <a:lnTo>
                  <a:pt x="104121" y="93134"/>
                </a:lnTo>
                <a:lnTo>
                  <a:pt x="101927" y="91109"/>
                </a:lnTo>
                <a:lnTo>
                  <a:pt x="60517" y="91109"/>
                </a:lnTo>
                <a:lnTo>
                  <a:pt x="46454" y="88554"/>
                </a:lnTo>
                <a:lnTo>
                  <a:pt x="35420" y="81395"/>
                </a:lnTo>
                <a:lnTo>
                  <a:pt x="28213" y="70387"/>
                </a:lnTo>
                <a:lnTo>
                  <a:pt x="25633" y="56288"/>
                </a:lnTo>
                <a:lnTo>
                  <a:pt x="28213" y="42186"/>
                </a:lnTo>
                <a:lnTo>
                  <a:pt x="35420" y="31178"/>
                </a:lnTo>
                <a:lnTo>
                  <a:pt x="46454" y="24020"/>
                </a:lnTo>
                <a:lnTo>
                  <a:pt x="60517" y="21466"/>
                </a:lnTo>
                <a:lnTo>
                  <a:pt x="101762" y="21466"/>
                </a:lnTo>
                <a:lnTo>
                  <a:pt x="104121" y="19290"/>
                </a:lnTo>
                <a:lnTo>
                  <a:pt x="95410" y="11017"/>
                </a:lnTo>
                <a:lnTo>
                  <a:pt x="84879" y="4970"/>
                </a:lnTo>
                <a:lnTo>
                  <a:pt x="72737" y="1261"/>
                </a:lnTo>
                <a:lnTo>
                  <a:pt x="59195" y="0"/>
                </a:lnTo>
                <a:close/>
              </a:path>
              <a:path w="104140" h="113029">
                <a:moveTo>
                  <a:pt x="87934" y="78196"/>
                </a:moveTo>
                <a:lnTo>
                  <a:pt x="82090" y="83825"/>
                </a:lnTo>
                <a:lnTo>
                  <a:pt x="75563" y="87863"/>
                </a:lnTo>
                <a:lnTo>
                  <a:pt x="68368" y="90295"/>
                </a:lnTo>
                <a:lnTo>
                  <a:pt x="60517" y="91109"/>
                </a:lnTo>
                <a:lnTo>
                  <a:pt x="101927" y="91109"/>
                </a:lnTo>
                <a:lnTo>
                  <a:pt x="87934" y="78196"/>
                </a:lnTo>
                <a:close/>
              </a:path>
              <a:path w="104140" h="113029">
                <a:moveTo>
                  <a:pt x="101762" y="21466"/>
                </a:moveTo>
                <a:lnTo>
                  <a:pt x="60517" y="21466"/>
                </a:lnTo>
                <a:lnTo>
                  <a:pt x="68368" y="22278"/>
                </a:lnTo>
                <a:lnTo>
                  <a:pt x="75563" y="24694"/>
                </a:lnTo>
                <a:lnTo>
                  <a:pt x="82090" y="28686"/>
                </a:lnTo>
                <a:lnTo>
                  <a:pt x="87934" y="34227"/>
                </a:lnTo>
                <a:lnTo>
                  <a:pt x="101762" y="21466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k object 40"/>
          <p:cNvSpPr/>
          <p:nvPr/>
        </p:nvSpPr>
        <p:spPr>
          <a:xfrm>
            <a:off x="10856568" y="716848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25171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bk object 41"/>
          <p:cNvSpPr/>
          <p:nvPr/>
        </p:nvSpPr>
        <p:spPr>
          <a:xfrm>
            <a:off x="10809033" y="70658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004" y="0"/>
                </a:lnTo>
              </a:path>
            </a:pathLst>
          </a:custGeom>
          <a:ln w="2052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bk object 42"/>
          <p:cNvSpPr/>
          <p:nvPr/>
        </p:nvSpPr>
        <p:spPr>
          <a:xfrm>
            <a:off x="10906018" y="751672"/>
            <a:ext cx="44450" cy="19685"/>
          </a:xfrm>
          <a:custGeom>
            <a:avLst/>
            <a:gdLst/>
            <a:ahLst/>
            <a:cxnLst/>
            <a:rect l="l" t="t" r="r" b="b"/>
            <a:pathLst>
              <a:path w="44450" h="19684">
                <a:moveTo>
                  <a:pt x="0" y="19438"/>
                </a:moveTo>
                <a:lnTo>
                  <a:pt x="44099" y="19438"/>
                </a:lnTo>
                <a:lnTo>
                  <a:pt x="44099" y="0"/>
                </a:lnTo>
                <a:lnTo>
                  <a:pt x="0" y="0"/>
                </a:lnTo>
                <a:lnTo>
                  <a:pt x="0" y="19438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k object 43"/>
          <p:cNvSpPr/>
          <p:nvPr/>
        </p:nvSpPr>
        <p:spPr>
          <a:xfrm>
            <a:off x="10999437" y="716848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2523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bk object 44"/>
          <p:cNvSpPr/>
          <p:nvPr/>
        </p:nvSpPr>
        <p:spPr>
          <a:xfrm>
            <a:off x="10951869" y="70658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070" y="0"/>
                </a:lnTo>
              </a:path>
            </a:pathLst>
          </a:custGeom>
          <a:ln w="2052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bk object 45"/>
          <p:cNvSpPr/>
          <p:nvPr/>
        </p:nvSpPr>
        <p:spPr>
          <a:xfrm>
            <a:off x="11037623" y="696324"/>
            <a:ext cx="122555" cy="109220"/>
          </a:xfrm>
          <a:custGeom>
            <a:avLst/>
            <a:gdLst/>
            <a:ahLst/>
            <a:cxnLst/>
            <a:rect l="l" t="t" r="r" b="b"/>
            <a:pathLst>
              <a:path w="122554" h="109220">
                <a:moveTo>
                  <a:pt x="73532" y="0"/>
                </a:moveTo>
                <a:lnTo>
                  <a:pt x="48559" y="0"/>
                </a:lnTo>
                <a:lnTo>
                  <a:pt x="0" y="108863"/>
                </a:lnTo>
                <a:lnTo>
                  <a:pt x="25832" y="108863"/>
                </a:lnTo>
                <a:lnTo>
                  <a:pt x="35477" y="85517"/>
                </a:lnTo>
                <a:lnTo>
                  <a:pt x="111833" y="85517"/>
                </a:lnTo>
                <a:lnTo>
                  <a:pt x="103282" y="66424"/>
                </a:lnTo>
                <a:lnTo>
                  <a:pt x="43604" y="66424"/>
                </a:lnTo>
                <a:lnTo>
                  <a:pt x="60847" y="24731"/>
                </a:lnTo>
                <a:lnTo>
                  <a:pt x="84608" y="24731"/>
                </a:lnTo>
                <a:lnTo>
                  <a:pt x="73532" y="0"/>
                </a:lnTo>
                <a:close/>
              </a:path>
              <a:path w="122554" h="109220">
                <a:moveTo>
                  <a:pt x="111833" y="85517"/>
                </a:moveTo>
                <a:lnTo>
                  <a:pt x="86151" y="85517"/>
                </a:lnTo>
                <a:lnTo>
                  <a:pt x="95730" y="108863"/>
                </a:lnTo>
                <a:lnTo>
                  <a:pt x="122289" y="108863"/>
                </a:lnTo>
                <a:lnTo>
                  <a:pt x="111833" y="85517"/>
                </a:lnTo>
                <a:close/>
              </a:path>
              <a:path w="122554" h="109220">
                <a:moveTo>
                  <a:pt x="84608" y="24731"/>
                </a:moveTo>
                <a:lnTo>
                  <a:pt x="60847" y="24731"/>
                </a:lnTo>
                <a:lnTo>
                  <a:pt x="78157" y="66424"/>
                </a:lnTo>
                <a:lnTo>
                  <a:pt x="103282" y="66424"/>
                </a:lnTo>
                <a:lnTo>
                  <a:pt x="84608" y="2473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k object 46"/>
          <p:cNvSpPr/>
          <p:nvPr/>
        </p:nvSpPr>
        <p:spPr>
          <a:xfrm>
            <a:off x="11150003" y="696324"/>
            <a:ext cx="119380" cy="109220"/>
          </a:xfrm>
          <a:custGeom>
            <a:avLst/>
            <a:gdLst/>
            <a:ahLst/>
            <a:cxnLst/>
            <a:rect l="l" t="t" r="r" b="b"/>
            <a:pathLst>
              <a:path w="119379" h="109220">
                <a:moveTo>
                  <a:pt x="27285" y="0"/>
                </a:moveTo>
                <a:lnTo>
                  <a:pt x="0" y="0"/>
                </a:lnTo>
                <a:lnTo>
                  <a:pt x="47105" y="108863"/>
                </a:lnTo>
                <a:lnTo>
                  <a:pt x="72012" y="108863"/>
                </a:lnTo>
                <a:lnTo>
                  <a:pt x="85511" y="77754"/>
                </a:lnTo>
                <a:lnTo>
                  <a:pt x="60451" y="77754"/>
                </a:lnTo>
                <a:lnTo>
                  <a:pt x="27285" y="0"/>
                </a:lnTo>
                <a:close/>
              </a:path>
              <a:path w="119379" h="109220">
                <a:moveTo>
                  <a:pt x="119250" y="0"/>
                </a:moveTo>
                <a:lnTo>
                  <a:pt x="94145" y="0"/>
                </a:lnTo>
                <a:lnTo>
                  <a:pt x="60451" y="77754"/>
                </a:lnTo>
                <a:lnTo>
                  <a:pt x="85511" y="77754"/>
                </a:lnTo>
                <a:lnTo>
                  <a:pt x="119250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k object 47"/>
          <p:cNvSpPr/>
          <p:nvPr/>
        </p:nvSpPr>
        <p:spPr>
          <a:xfrm>
            <a:off x="11296003" y="696324"/>
            <a:ext cx="0" cy="109220"/>
          </a:xfrm>
          <a:custGeom>
            <a:avLst/>
            <a:gdLst/>
            <a:ahLst/>
            <a:cxnLst/>
            <a:rect l="l" t="t" r="r" b="b"/>
            <a:pathLst>
              <a:path w="0" h="109220">
                <a:moveTo>
                  <a:pt x="0" y="0"/>
                </a:moveTo>
                <a:lnTo>
                  <a:pt x="0" y="108863"/>
                </a:lnTo>
              </a:path>
            </a:pathLst>
          </a:custGeom>
          <a:ln w="25221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bk object 48"/>
          <p:cNvSpPr/>
          <p:nvPr/>
        </p:nvSpPr>
        <p:spPr>
          <a:xfrm>
            <a:off x="823912" y="1357375"/>
            <a:ext cx="10516235" cy="0"/>
          </a:xfrm>
          <a:custGeom>
            <a:avLst/>
            <a:gdLst/>
            <a:ahLst/>
            <a:cxnLst/>
            <a:rect l="l" t="t" r="r" b="b"/>
            <a:pathLst>
              <a:path w="10516235" h="0">
                <a:moveTo>
                  <a:pt x="0" y="0"/>
                </a:moveTo>
                <a:lnTo>
                  <a:pt x="10515663" y="0"/>
                </a:lnTo>
              </a:path>
            </a:pathLst>
          </a:custGeom>
          <a:ln w="28575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7575" y="384810"/>
            <a:ext cx="10356850" cy="701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F476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1702" y="1689130"/>
            <a:ext cx="8429625" cy="4770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066380" y="594765"/>
            <a:ext cx="1718310" cy="2957830"/>
          </a:xfrm>
          <a:custGeom>
            <a:avLst/>
            <a:gdLst/>
            <a:ahLst/>
            <a:cxnLst/>
            <a:rect l="l" t="t" r="r" b="b"/>
            <a:pathLst>
              <a:path w="1718309" h="2957829">
                <a:moveTo>
                  <a:pt x="1152437" y="2956428"/>
                </a:moveTo>
                <a:lnTo>
                  <a:pt x="1151575" y="2957313"/>
                </a:lnTo>
                <a:lnTo>
                  <a:pt x="1158463" y="2957313"/>
                </a:lnTo>
                <a:lnTo>
                  <a:pt x="1152437" y="2956428"/>
                </a:lnTo>
                <a:close/>
              </a:path>
              <a:path w="1718309" h="2957829">
                <a:moveTo>
                  <a:pt x="1200791" y="2952192"/>
                </a:moveTo>
                <a:lnTo>
                  <a:pt x="1179681" y="2957313"/>
                </a:lnTo>
                <a:lnTo>
                  <a:pt x="1200835" y="2952233"/>
                </a:lnTo>
                <a:close/>
              </a:path>
              <a:path w="1718309" h="2957829">
                <a:moveTo>
                  <a:pt x="1146878" y="2915403"/>
                </a:moveTo>
                <a:lnTo>
                  <a:pt x="1128378" y="2915403"/>
                </a:lnTo>
                <a:lnTo>
                  <a:pt x="1135964" y="2916673"/>
                </a:lnTo>
                <a:lnTo>
                  <a:pt x="1141973" y="2919213"/>
                </a:lnTo>
                <a:lnTo>
                  <a:pt x="1146930" y="2923023"/>
                </a:lnTo>
                <a:lnTo>
                  <a:pt x="1151362" y="2926833"/>
                </a:lnTo>
                <a:lnTo>
                  <a:pt x="1155473" y="2931913"/>
                </a:lnTo>
                <a:lnTo>
                  <a:pt x="1159771" y="2935723"/>
                </a:lnTo>
                <a:lnTo>
                  <a:pt x="1165751" y="2938263"/>
                </a:lnTo>
                <a:lnTo>
                  <a:pt x="1159771" y="2940803"/>
                </a:lnTo>
                <a:lnTo>
                  <a:pt x="1151549" y="2949693"/>
                </a:lnTo>
                <a:lnTo>
                  <a:pt x="1147038" y="2953503"/>
                </a:lnTo>
                <a:lnTo>
                  <a:pt x="1145484" y="2955408"/>
                </a:lnTo>
                <a:lnTo>
                  <a:pt x="1152437" y="2956428"/>
                </a:lnTo>
                <a:lnTo>
                  <a:pt x="1155286" y="2953503"/>
                </a:lnTo>
                <a:lnTo>
                  <a:pt x="1159797" y="2948423"/>
                </a:lnTo>
                <a:lnTo>
                  <a:pt x="1164746" y="2944613"/>
                </a:lnTo>
                <a:lnTo>
                  <a:pt x="1170711" y="2942073"/>
                </a:lnTo>
                <a:lnTo>
                  <a:pt x="1178270" y="2940803"/>
                </a:lnTo>
                <a:lnTo>
                  <a:pt x="1196583" y="2940803"/>
                </a:lnTo>
                <a:lnTo>
                  <a:pt x="1190603" y="2938263"/>
                </a:lnTo>
                <a:lnTo>
                  <a:pt x="1196396" y="2935723"/>
                </a:lnTo>
                <a:lnTo>
                  <a:pt x="1178083" y="2935723"/>
                </a:lnTo>
                <a:lnTo>
                  <a:pt x="1170498" y="2934453"/>
                </a:lnTo>
                <a:lnTo>
                  <a:pt x="1164489" y="2931913"/>
                </a:lnTo>
                <a:lnTo>
                  <a:pt x="1159532" y="2928103"/>
                </a:lnTo>
                <a:lnTo>
                  <a:pt x="1155100" y="2924293"/>
                </a:lnTo>
                <a:lnTo>
                  <a:pt x="1146878" y="2915403"/>
                </a:lnTo>
                <a:close/>
              </a:path>
              <a:path w="1718309" h="2957829">
                <a:moveTo>
                  <a:pt x="1132508" y="2953503"/>
                </a:moveTo>
                <a:lnTo>
                  <a:pt x="1144965" y="2956043"/>
                </a:lnTo>
                <a:lnTo>
                  <a:pt x="1145484" y="2955408"/>
                </a:lnTo>
                <a:lnTo>
                  <a:pt x="1132508" y="2953503"/>
                </a:lnTo>
                <a:close/>
              </a:path>
              <a:path w="1718309" h="2957829">
                <a:moveTo>
                  <a:pt x="1084861" y="2942073"/>
                </a:moveTo>
                <a:lnTo>
                  <a:pt x="1132508" y="2953503"/>
                </a:lnTo>
                <a:lnTo>
                  <a:pt x="1102687" y="2945883"/>
                </a:lnTo>
                <a:lnTo>
                  <a:pt x="1101470" y="2944613"/>
                </a:lnTo>
                <a:lnTo>
                  <a:pt x="1100100" y="2943343"/>
                </a:lnTo>
                <a:lnTo>
                  <a:pt x="1090649" y="2943343"/>
                </a:lnTo>
                <a:lnTo>
                  <a:pt x="1084861" y="2942073"/>
                </a:lnTo>
                <a:close/>
              </a:path>
              <a:path w="1718309" h="2957829">
                <a:moveTo>
                  <a:pt x="1196583" y="2940803"/>
                </a:moveTo>
                <a:lnTo>
                  <a:pt x="1178270" y="2940803"/>
                </a:lnTo>
                <a:lnTo>
                  <a:pt x="1185751" y="2942073"/>
                </a:lnTo>
                <a:lnTo>
                  <a:pt x="1191724" y="2944613"/>
                </a:lnTo>
                <a:lnTo>
                  <a:pt x="1196717" y="2948423"/>
                </a:lnTo>
                <a:lnTo>
                  <a:pt x="1200791" y="2952192"/>
                </a:lnTo>
                <a:lnTo>
                  <a:pt x="1205856" y="2950963"/>
                </a:lnTo>
                <a:lnTo>
                  <a:pt x="1206170" y="2950786"/>
                </a:lnTo>
                <a:lnTo>
                  <a:pt x="1204805" y="2949693"/>
                </a:lnTo>
                <a:lnTo>
                  <a:pt x="1200694" y="2944613"/>
                </a:lnTo>
                <a:lnTo>
                  <a:pt x="1196583" y="2940803"/>
                </a:lnTo>
                <a:close/>
              </a:path>
              <a:path w="1718309" h="2957829">
                <a:moveTo>
                  <a:pt x="1232907" y="2935723"/>
                </a:moveTo>
                <a:lnTo>
                  <a:pt x="1206170" y="2950786"/>
                </a:lnTo>
                <a:lnTo>
                  <a:pt x="1206391" y="2950963"/>
                </a:lnTo>
                <a:lnTo>
                  <a:pt x="1232907" y="2935723"/>
                </a:lnTo>
                <a:close/>
              </a:path>
              <a:path w="1718309" h="2957829">
                <a:moveTo>
                  <a:pt x="1026096" y="2926833"/>
                </a:moveTo>
                <a:lnTo>
                  <a:pt x="1081149" y="2941110"/>
                </a:lnTo>
                <a:lnTo>
                  <a:pt x="1086606" y="2942073"/>
                </a:lnTo>
                <a:lnTo>
                  <a:pt x="1090649" y="2943343"/>
                </a:lnTo>
                <a:lnTo>
                  <a:pt x="1100100" y="2943343"/>
                </a:lnTo>
                <a:lnTo>
                  <a:pt x="1097359" y="2940803"/>
                </a:lnTo>
                <a:lnTo>
                  <a:pt x="1091380" y="2938263"/>
                </a:lnTo>
                <a:lnTo>
                  <a:pt x="1097173" y="2935723"/>
                </a:lnTo>
                <a:lnTo>
                  <a:pt x="1060533" y="2935723"/>
                </a:lnTo>
                <a:lnTo>
                  <a:pt x="1026096" y="2926833"/>
                </a:lnTo>
                <a:close/>
              </a:path>
              <a:path w="1718309" h="2957829">
                <a:moveTo>
                  <a:pt x="1079406" y="2940803"/>
                </a:moveTo>
                <a:lnTo>
                  <a:pt x="1084861" y="2942073"/>
                </a:lnTo>
                <a:lnTo>
                  <a:pt x="1081149" y="2941110"/>
                </a:lnTo>
                <a:lnTo>
                  <a:pt x="1079406" y="2940803"/>
                </a:lnTo>
                <a:close/>
              </a:path>
              <a:path w="1718309" h="2957829">
                <a:moveTo>
                  <a:pt x="1047654" y="2915403"/>
                </a:moveTo>
                <a:lnTo>
                  <a:pt x="1029342" y="2915403"/>
                </a:lnTo>
                <a:lnTo>
                  <a:pt x="1036927" y="2916673"/>
                </a:lnTo>
                <a:lnTo>
                  <a:pt x="1042936" y="2919213"/>
                </a:lnTo>
                <a:lnTo>
                  <a:pt x="1047894" y="2923023"/>
                </a:lnTo>
                <a:lnTo>
                  <a:pt x="1052326" y="2926833"/>
                </a:lnTo>
                <a:lnTo>
                  <a:pt x="1056437" y="2931913"/>
                </a:lnTo>
                <a:lnTo>
                  <a:pt x="1060533" y="2935723"/>
                </a:lnTo>
                <a:lnTo>
                  <a:pt x="1079047" y="2935723"/>
                </a:lnTo>
                <a:lnTo>
                  <a:pt x="1071488" y="2934453"/>
                </a:lnTo>
                <a:lnTo>
                  <a:pt x="1065523" y="2931913"/>
                </a:lnTo>
                <a:lnTo>
                  <a:pt x="1060574" y="2928103"/>
                </a:lnTo>
                <a:lnTo>
                  <a:pt x="1056063" y="2924293"/>
                </a:lnTo>
                <a:lnTo>
                  <a:pt x="1051952" y="2919213"/>
                </a:lnTo>
                <a:lnTo>
                  <a:pt x="1047654" y="2915403"/>
                </a:lnTo>
                <a:close/>
              </a:path>
              <a:path w="1718309" h="2957829">
                <a:moveTo>
                  <a:pt x="1097359" y="2890003"/>
                </a:moveTo>
                <a:lnTo>
                  <a:pt x="1079047" y="2890003"/>
                </a:lnTo>
                <a:lnTo>
                  <a:pt x="1086606" y="2891273"/>
                </a:lnTo>
                <a:lnTo>
                  <a:pt x="1092571" y="2893813"/>
                </a:lnTo>
                <a:lnTo>
                  <a:pt x="1097520" y="2897623"/>
                </a:lnTo>
                <a:lnTo>
                  <a:pt x="1102031" y="2901433"/>
                </a:lnTo>
                <a:lnTo>
                  <a:pt x="1106142" y="2905243"/>
                </a:lnTo>
                <a:lnTo>
                  <a:pt x="1110440" y="2910323"/>
                </a:lnTo>
                <a:lnTo>
                  <a:pt x="1116046" y="2912863"/>
                </a:lnTo>
                <a:lnTo>
                  <a:pt x="1110253" y="2915403"/>
                </a:lnTo>
                <a:lnTo>
                  <a:pt x="1105955" y="2919213"/>
                </a:lnTo>
                <a:lnTo>
                  <a:pt x="1102031" y="2924293"/>
                </a:lnTo>
                <a:lnTo>
                  <a:pt x="1097415" y="2928103"/>
                </a:lnTo>
                <a:lnTo>
                  <a:pt x="1092431" y="2931913"/>
                </a:lnTo>
                <a:lnTo>
                  <a:pt x="1086501" y="2934453"/>
                </a:lnTo>
                <a:lnTo>
                  <a:pt x="1079047" y="2935723"/>
                </a:lnTo>
                <a:lnTo>
                  <a:pt x="1097173" y="2935723"/>
                </a:lnTo>
                <a:lnTo>
                  <a:pt x="1101470" y="2931913"/>
                </a:lnTo>
                <a:lnTo>
                  <a:pt x="1105394" y="2926833"/>
                </a:lnTo>
                <a:lnTo>
                  <a:pt x="1110011" y="2923023"/>
                </a:lnTo>
                <a:lnTo>
                  <a:pt x="1114994" y="2919213"/>
                </a:lnTo>
                <a:lnTo>
                  <a:pt x="1120924" y="2916673"/>
                </a:lnTo>
                <a:lnTo>
                  <a:pt x="1128378" y="2915403"/>
                </a:lnTo>
                <a:lnTo>
                  <a:pt x="1146878" y="2915403"/>
                </a:lnTo>
                <a:lnTo>
                  <a:pt x="1141085" y="2912863"/>
                </a:lnTo>
                <a:lnTo>
                  <a:pt x="1146878" y="2910323"/>
                </a:lnTo>
                <a:lnTo>
                  <a:pt x="1128565" y="2910323"/>
                </a:lnTo>
                <a:lnTo>
                  <a:pt x="1121006" y="2909053"/>
                </a:lnTo>
                <a:lnTo>
                  <a:pt x="1115041" y="2906513"/>
                </a:lnTo>
                <a:lnTo>
                  <a:pt x="1110092" y="2902703"/>
                </a:lnTo>
                <a:lnTo>
                  <a:pt x="1105581" y="2898893"/>
                </a:lnTo>
                <a:lnTo>
                  <a:pt x="1101470" y="2893813"/>
                </a:lnTo>
                <a:lnTo>
                  <a:pt x="1097359" y="2890003"/>
                </a:lnTo>
                <a:close/>
              </a:path>
              <a:path w="1718309" h="2957829">
                <a:moveTo>
                  <a:pt x="1196583" y="2890003"/>
                </a:moveTo>
                <a:lnTo>
                  <a:pt x="1178270" y="2890003"/>
                </a:lnTo>
                <a:lnTo>
                  <a:pt x="1185751" y="2891273"/>
                </a:lnTo>
                <a:lnTo>
                  <a:pt x="1191724" y="2893813"/>
                </a:lnTo>
                <a:lnTo>
                  <a:pt x="1196717" y="2897623"/>
                </a:lnTo>
                <a:lnTo>
                  <a:pt x="1201254" y="2901433"/>
                </a:lnTo>
                <a:lnTo>
                  <a:pt x="1205178" y="2905243"/>
                </a:lnTo>
                <a:lnTo>
                  <a:pt x="1209476" y="2910323"/>
                </a:lnTo>
                <a:lnTo>
                  <a:pt x="1215269" y="2912863"/>
                </a:lnTo>
                <a:lnTo>
                  <a:pt x="1209289" y="2915403"/>
                </a:lnTo>
                <a:lnTo>
                  <a:pt x="1205178" y="2919213"/>
                </a:lnTo>
                <a:lnTo>
                  <a:pt x="1201067" y="2924293"/>
                </a:lnTo>
                <a:lnTo>
                  <a:pt x="1196556" y="2928103"/>
                </a:lnTo>
                <a:lnTo>
                  <a:pt x="1191607" y="2931913"/>
                </a:lnTo>
                <a:lnTo>
                  <a:pt x="1185643" y="2934453"/>
                </a:lnTo>
                <a:lnTo>
                  <a:pt x="1178083" y="2935723"/>
                </a:lnTo>
                <a:lnTo>
                  <a:pt x="1196396" y="2935723"/>
                </a:lnTo>
                <a:lnTo>
                  <a:pt x="1200694" y="2931913"/>
                </a:lnTo>
                <a:lnTo>
                  <a:pt x="1204618" y="2926833"/>
                </a:lnTo>
                <a:lnTo>
                  <a:pt x="1209234" y="2923023"/>
                </a:lnTo>
                <a:lnTo>
                  <a:pt x="1214218" y="2919213"/>
                </a:lnTo>
                <a:lnTo>
                  <a:pt x="1220148" y="2916673"/>
                </a:lnTo>
                <a:lnTo>
                  <a:pt x="1227602" y="2915403"/>
                </a:lnTo>
                <a:lnTo>
                  <a:pt x="1246101" y="2915403"/>
                </a:lnTo>
                <a:lnTo>
                  <a:pt x="1240308" y="2912863"/>
                </a:lnTo>
                <a:lnTo>
                  <a:pt x="1246101" y="2910323"/>
                </a:lnTo>
                <a:lnTo>
                  <a:pt x="1227788" y="2910323"/>
                </a:lnTo>
                <a:lnTo>
                  <a:pt x="1220229" y="2909053"/>
                </a:lnTo>
                <a:lnTo>
                  <a:pt x="1214264" y="2906513"/>
                </a:lnTo>
                <a:lnTo>
                  <a:pt x="1209315" y="2902703"/>
                </a:lnTo>
                <a:lnTo>
                  <a:pt x="1204805" y="2898893"/>
                </a:lnTo>
                <a:lnTo>
                  <a:pt x="1200694" y="2893813"/>
                </a:lnTo>
                <a:lnTo>
                  <a:pt x="1196583" y="2890003"/>
                </a:lnTo>
                <a:close/>
              </a:path>
              <a:path w="1718309" h="2957829">
                <a:moveTo>
                  <a:pt x="1246101" y="2915403"/>
                </a:moveTo>
                <a:lnTo>
                  <a:pt x="1227602" y="2915403"/>
                </a:lnTo>
                <a:lnTo>
                  <a:pt x="1235187" y="2916673"/>
                </a:lnTo>
                <a:lnTo>
                  <a:pt x="1241196" y="2919213"/>
                </a:lnTo>
                <a:lnTo>
                  <a:pt x="1245581" y="2921753"/>
                </a:lnTo>
                <a:lnTo>
                  <a:pt x="1232907" y="2935723"/>
                </a:lnTo>
                <a:lnTo>
                  <a:pt x="1249599" y="2917943"/>
                </a:lnTo>
                <a:lnTo>
                  <a:pt x="1249118" y="2917943"/>
                </a:lnTo>
                <a:lnTo>
                  <a:pt x="1246101" y="2915403"/>
                </a:lnTo>
                <a:close/>
              </a:path>
              <a:path w="1718309" h="2957829">
                <a:moveTo>
                  <a:pt x="998323" y="2890003"/>
                </a:moveTo>
                <a:lnTo>
                  <a:pt x="979824" y="2890003"/>
                </a:lnTo>
                <a:lnTo>
                  <a:pt x="987409" y="2891273"/>
                </a:lnTo>
                <a:lnTo>
                  <a:pt x="993418" y="2893813"/>
                </a:lnTo>
                <a:lnTo>
                  <a:pt x="998376" y="2897623"/>
                </a:lnTo>
                <a:lnTo>
                  <a:pt x="1002808" y="2901433"/>
                </a:lnTo>
                <a:lnTo>
                  <a:pt x="1006919" y="2905243"/>
                </a:lnTo>
                <a:lnTo>
                  <a:pt x="1011217" y="2910323"/>
                </a:lnTo>
                <a:lnTo>
                  <a:pt x="1016822" y="2912863"/>
                </a:lnTo>
                <a:lnTo>
                  <a:pt x="1011030" y="2915403"/>
                </a:lnTo>
                <a:lnTo>
                  <a:pt x="1006690" y="2920185"/>
                </a:lnTo>
                <a:lnTo>
                  <a:pt x="1026096" y="2926833"/>
                </a:lnTo>
                <a:lnTo>
                  <a:pt x="1012126" y="2921753"/>
                </a:lnTo>
                <a:lnTo>
                  <a:pt x="1015818" y="2919213"/>
                </a:lnTo>
                <a:lnTo>
                  <a:pt x="1021783" y="2916673"/>
                </a:lnTo>
                <a:lnTo>
                  <a:pt x="1029342" y="2915403"/>
                </a:lnTo>
                <a:lnTo>
                  <a:pt x="1047654" y="2915403"/>
                </a:lnTo>
                <a:lnTo>
                  <a:pt x="1042049" y="2912863"/>
                </a:lnTo>
                <a:lnTo>
                  <a:pt x="1047841" y="2910323"/>
                </a:lnTo>
                <a:lnTo>
                  <a:pt x="1029529" y="2910323"/>
                </a:lnTo>
                <a:lnTo>
                  <a:pt x="1021970" y="2909053"/>
                </a:lnTo>
                <a:lnTo>
                  <a:pt x="1016005" y="2906513"/>
                </a:lnTo>
                <a:lnTo>
                  <a:pt x="1011056" y="2902703"/>
                </a:lnTo>
                <a:lnTo>
                  <a:pt x="1006545" y="2898893"/>
                </a:lnTo>
                <a:lnTo>
                  <a:pt x="1002434" y="2893813"/>
                </a:lnTo>
                <a:lnTo>
                  <a:pt x="998323" y="2890003"/>
                </a:lnTo>
                <a:close/>
              </a:path>
              <a:path w="1718309" h="2957829">
                <a:moveTo>
                  <a:pt x="966785" y="2906513"/>
                </a:moveTo>
                <a:lnTo>
                  <a:pt x="1006419" y="2920483"/>
                </a:lnTo>
                <a:lnTo>
                  <a:pt x="1006690" y="2920185"/>
                </a:lnTo>
                <a:lnTo>
                  <a:pt x="966785" y="2906513"/>
                </a:lnTo>
                <a:close/>
              </a:path>
              <a:path w="1718309" h="2957829">
                <a:moveTo>
                  <a:pt x="1256752" y="2910323"/>
                </a:moveTo>
                <a:lnTo>
                  <a:pt x="1249118" y="2917943"/>
                </a:lnTo>
                <a:lnTo>
                  <a:pt x="1249599" y="2917943"/>
                </a:lnTo>
                <a:lnTo>
                  <a:pt x="1256752" y="2910323"/>
                </a:lnTo>
                <a:close/>
              </a:path>
              <a:path w="1718309" h="2957829">
                <a:moveTo>
                  <a:pt x="1047654" y="2864603"/>
                </a:moveTo>
                <a:lnTo>
                  <a:pt x="1036927" y="2864603"/>
                </a:lnTo>
                <a:lnTo>
                  <a:pt x="1042936" y="2868413"/>
                </a:lnTo>
                <a:lnTo>
                  <a:pt x="1047894" y="2872223"/>
                </a:lnTo>
                <a:lnTo>
                  <a:pt x="1052326" y="2876033"/>
                </a:lnTo>
                <a:lnTo>
                  <a:pt x="1056437" y="2879843"/>
                </a:lnTo>
                <a:lnTo>
                  <a:pt x="1060548" y="2884923"/>
                </a:lnTo>
                <a:lnTo>
                  <a:pt x="1066714" y="2887463"/>
                </a:lnTo>
                <a:lnTo>
                  <a:pt x="1060735" y="2890003"/>
                </a:lnTo>
                <a:lnTo>
                  <a:pt x="1052513" y="2898893"/>
                </a:lnTo>
                <a:lnTo>
                  <a:pt x="1048002" y="2902703"/>
                </a:lnTo>
                <a:lnTo>
                  <a:pt x="1043053" y="2906513"/>
                </a:lnTo>
                <a:lnTo>
                  <a:pt x="1037088" y="2909053"/>
                </a:lnTo>
                <a:lnTo>
                  <a:pt x="1029529" y="2910323"/>
                </a:lnTo>
                <a:lnTo>
                  <a:pt x="1047841" y="2910323"/>
                </a:lnTo>
                <a:lnTo>
                  <a:pt x="1079047" y="2890003"/>
                </a:lnTo>
                <a:lnTo>
                  <a:pt x="1097359" y="2890003"/>
                </a:lnTo>
                <a:lnTo>
                  <a:pt x="1091380" y="2887463"/>
                </a:lnTo>
                <a:lnTo>
                  <a:pt x="1097173" y="2884923"/>
                </a:lnTo>
                <a:lnTo>
                  <a:pt x="1079047" y="2884923"/>
                </a:lnTo>
                <a:lnTo>
                  <a:pt x="1071488" y="2883653"/>
                </a:lnTo>
                <a:lnTo>
                  <a:pt x="1065523" y="2881113"/>
                </a:lnTo>
                <a:lnTo>
                  <a:pt x="1060574" y="2877303"/>
                </a:lnTo>
                <a:lnTo>
                  <a:pt x="1056026" y="2872189"/>
                </a:lnTo>
                <a:lnTo>
                  <a:pt x="1051952" y="2868413"/>
                </a:lnTo>
                <a:lnTo>
                  <a:pt x="1047654" y="2864603"/>
                </a:lnTo>
                <a:close/>
              </a:path>
              <a:path w="1718309" h="2957829">
                <a:moveTo>
                  <a:pt x="1146878" y="2864603"/>
                </a:moveTo>
                <a:lnTo>
                  <a:pt x="1135964" y="2864603"/>
                </a:lnTo>
                <a:lnTo>
                  <a:pt x="1141973" y="2868413"/>
                </a:lnTo>
                <a:lnTo>
                  <a:pt x="1146930" y="2872223"/>
                </a:lnTo>
                <a:lnTo>
                  <a:pt x="1151362" y="2876033"/>
                </a:lnTo>
                <a:lnTo>
                  <a:pt x="1155473" y="2879843"/>
                </a:lnTo>
                <a:lnTo>
                  <a:pt x="1159771" y="2884923"/>
                </a:lnTo>
                <a:lnTo>
                  <a:pt x="1165751" y="2887463"/>
                </a:lnTo>
                <a:lnTo>
                  <a:pt x="1159771" y="2890003"/>
                </a:lnTo>
                <a:lnTo>
                  <a:pt x="1151549" y="2898893"/>
                </a:lnTo>
                <a:lnTo>
                  <a:pt x="1147038" y="2902703"/>
                </a:lnTo>
                <a:lnTo>
                  <a:pt x="1142089" y="2906513"/>
                </a:lnTo>
                <a:lnTo>
                  <a:pt x="1136124" y="2909053"/>
                </a:lnTo>
                <a:lnTo>
                  <a:pt x="1128565" y="2910323"/>
                </a:lnTo>
                <a:lnTo>
                  <a:pt x="1146878" y="2910323"/>
                </a:lnTo>
                <a:lnTo>
                  <a:pt x="1178270" y="2890003"/>
                </a:lnTo>
                <a:lnTo>
                  <a:pt x="1196583" y="2890003"/>
                </a:lnTo>
                <a:lnTo>
                  <a:pt x="1190603" y="2887463"/>
                </a:lnTo>
                <a:lnTo>
                  <a:pt x="1196396" y="2884923"/>
                </a:lnTo>
                <a:lnTo>
                  <a:pt x="1178083" y="2884923"/>
                </a:lnTo>
                <a:lnTo>
                  <a:pt x="1170498" y="2883653"/>
                </a:lnTo>
                <a:lnTo>
                  <a:pt x="1164489" y="2881113"/>
                </a:lnTo>
                <a:lnTo>
                  <a:pt x="1159532" y="2877303"/>
                </a:lnTo>
                <a:lnTo>
                  <a:pt x="1155063" y="2872189"/>
                </a:lnTo>
                <a:lnTo>
                  <a:pt x="1146878" y="2864603"/>
                </a:lnTo>
                <a:close/>
              </a:path>
              <a:path w="1718309" h="2957829">
                <a:moveTo>
                  <a:pt x="1246101" y="2864603"/>
                </a:moveTo>
                <a:lnTo>
                  <a:pt x="1235187" y="2864603"/>
                </a:lnTo>
                <a:lnTo>
                  <a:pt x="1241196" y="2868413"/>
                </a:lnTo>
                <a:lnTo>
                  <a:pt x="1246153" y="2872223"/>
                </a:lnTo>
                <a:lnTo>
                  <a:pt x="1250586" y="2876033"/>
                </a:lnTo>
                <a:lnTo>
                  <a:pt x="1254696" y="2879843"/>
                </a:lnTo>
                <a:lnTo>
                  <a:pt x="1258994" y="2884923"/>
                </a:lnTo>
                <a:lnTo>
                  <a:pt x="1264974" y="2887463"/>
                </a:lnTo>
                <a:lnTo>
                  <a:pt x="1258994" y="2890003"/>
                </a:lnTo>
                <a:lnTo>
                  <a:pt x="1250772" y="2898893"/>
                </a:lnTo>
                <a:lnTo>
                  <a:pt x="1246261" y="2902703"/>
                </a:lnTo>
                <a:lnTo>
                  <a:pt x="1241313" y="2906513"/>
                </a:lnTo>
                <a:lnTo>
                  <a:pt x="1235348" y="2909053"/>
                </a:lnTo>
                <a:lnTo>
                  <a:pt x="1227788" y="2910323"/>
                </a:lnTo>
                <a:lnTo>
                  <a:pt x="1246101" y="2910323"/>
                </a:lnTo>
                <a:lnTo>
                  <a:pt x="1250399" y="2905243"/>
                </a:lnTo>
                <a:lnTo>
                  <a:pt x="1254510" y="2901433"/>
                </a:lnTo>
                <a:lnTo>
                  <a:pt x="1259021" y="2897623"/>
                </a:lnTo>
                <a:lnTo>
                  <a:pt x="1263969" y="2893813"/>
                </a:lnTo>
                <a:lnTo>
                  <a:pt x="1265361" y="2892593"/>
                </a:lnTo>
                <a:lnTo>
                  <a:pt x="1269348" y="2883564"/>
                </a:lnTo>
                <a:lnTo>
                  <a:pt x="1263712" y="2881113"/>
                </a:lnTo>
                <a:lnTo>
                  <a:pt x="1258755" y="2877303"/>
                </a:lnTo>
                <a:lnTo>
                  <a:pt x="1254286" y="2872189"/>
                </a:lnTo>
                <a:lnTo>
                  <a:pt x="1246101" y="2864603"/>
                </a:lnTo>
                <a:close/>
              </a:path>
              <a:path w="1718309" h="2957829">
                <a:moveTo>
                  <a:pt x="948618" y="2864603"/>
                </a:moveTo>
                <a:lnTo>
                  <a:pt x="937704" y="2864603"/>
                </a:lnTo>
                <a:lnTo>
                  <a:pt x="943713" y="2868413"/>
                </a:lnTo>
                <a:lnTo>
                  <a:pt x="948671" y="2872223"/>
                </a:lnTo>
                <a:lnTo>
                  <a:pt x="953103" y="2876033"/>
                </a:lnTo>
                <a:lnTo>
                  <a:pt x="957214" y="2879843"/>
                </a:lnTo>
                <a:lnTo>
                  <a:pt x="961325" y="2884923"/>
                </a:lnTo>
                <a:lnTo>
                  <a:pt x="967491" y="2887463"/>
                </a:lnTo>
                <a:lnTo>
                  <a:pt x="961511" y="2890003"/>
                </a:lnTo>
                <a:lnTo>
                  <a:pt x="953290" y="2898893"/>
                </a:lnTo>
                <a:lnTo>
                  <a:pt x="952256" y="2899773"/>
                </a:lnTo>
                <a:lnTo>
                  <a:pt x="966785" y="2906513"/>
                </a:lnTo>
                <a:lnTo>
                  <a:pt x="956554" y="2901433"/>
                </a:lnTo>
                <a:lnTo>
                  <a:pt x="956840" y="2901433"/>
                </a:lnTo>
                <a:lnTo>
                  <a:pt x="961456" y="2897623"/>
                </a:lnTo>
                <a:lnTo>
                  <a:pt x="966440" y="2893813"/>
                </a:lnTo>
                <a:lnTo>
                  <a:pt x="972370" y="2891273"/>
                </a:lnTo>
                <a:lnTo>
                  <a:pt x="979824" y="2890003"/>
                </a:lnTo>
                <a:lnTo>
                  <a:pt x="998323" y="2890003"/>
                </a:lnTo>
                <a:lnTo>
                  <a:pt x="992157" y="2887463"/>
                </a:lnTo>
                <a:lnTo>
                  <a:pt x="998136" y="2884923"/>
                </a:lnTo>
                <a:lnTo>
                  <a:pt x="979824" y="2884923"/>
                </a:lnTo>
                <a:lnTo>
                  <a:pt x="972344" y="2883653"/>
                </a:lnTo>
                <a:lnTo>
                  <a:pt x="966370" y="2881113"/>
                </a:lnTo>
                <a:lnTo>
                  <a:pt x="961377" y="2877303"/>
                </a:lnTo>
                <a:lnTo>
                  <a:pt x="956805" y="2872189"/>
                </a:lnTo>
                <a:lnTo>
                  <a:pt x="952916" y="2868413"/>
                </a:lnTo>
                <a:lnTo>
                  <a:pt x="948618" y="2864603"/>
                </a:lnTo>
                <a:close/>
              </a:path>
              <a:path w="1718309" h="2957829">
                <a:moveTo>
                  <a:pt x="1265418" y="2892543"/>
                </a:moveTo>
                <a:lnTo>
                  <a:pt x="1261465" y="2901433"/>
                </a:lnTo>
                <a:lnTo>
                  <a:pt x="1265418" y="2892543"/>
                </a:lnTo>
                <a:close/>
              </a:path>
              <a:path w="1718309" h="2957829">
                <a:moveTo>
                  <a:pt x="917503" y="2883653"/>
                </a:moveTo>
                <a:lnTo>
                  <a:pt x="951799" y="2900163"/>
                </a:lnTo>
                <a:lnTo>
                  <a:pt x="952256" y="2899773"/>
                </a:lnTo>
                <a:lnTo>
                  <a:pt x="917503" y="2883653"/>
                </a:lnTo>
                <a:close/>
              </a:path>
              <a:path w="1718309" h="2957829">
                <a:moveTo>
                  <a:pt x="998323" y="2837933"/>
                </a:moveTo>
                <a:lnTo>
                  <a:pt x="979824" y="2837933"/>
                </a:lnTo>
                <a:lnTo>
                  <a:pt x="987409" y="2839203"/>
                </a:lnTo>
                <a:lnTo>
                  <a:pt x="993418" y="2841743"/>
                </a:lnTo>
                <a:lnTo>
                  <a:pt x="998376" y="2845553"/>
                </a:lnTo>
                <a:lnTo>
                  <a:pt x="1002808" y="2850633"/>
                </a:lnTo>
                <a:lnTo>
                  <a:pt x="1006919" y="2854443"/>
                </a:lnTo>
                <a:lnTo>
                  <a:pt x="1011217" y="2859523"/>
                </a:lnTo>
                <a:lnTo>
                  <a:pt x="1016822" y="2862063"/>
                </a:lnTo>
                <a:lnTo>
                  <a:pt x="1011030" y="2864603"/>
                </a:lnTo>
                <a:lnTo>
                  <a:pt x="1006732" y="2868413"/>
                </a:lnTo>
                <a:lnTo>
                  <a:pt x="1002808" y="2872223"/>
                </a:lnTo>
                <a:lnTo>
                  <a:pt x="998297" y="2877303"/>
                </a:lnTo>
                <a:lnTo>
                  <a:pt x="993348" y="2881113"/>
                </a:lnTo>
                <a:lnTo>
                  <a:pt x="987383" y="2883653"/>
                </a:lnTo>
                <a:lnTo>
                  <a:pt x="979824" y="2884923"/>
                </a:lnTo>
                <a:lnTo>
                  <a:pt x="998136" y="2884923"/>
                </a:lnTo>
                <a:lnTo>
                  <a:pt x="1006358" y="2876033"/>
                </a:lnTo>
                <a:lnTo>
                  <a:pt x="1010913" y="2872189"/>
                </a:lnTo>
                <a:lnTo>
                  <a:pt x="1015818" y="2868413"/>
                </a:lnTo>
                <a:lnTo>
                  <a:pt x="1021783" y="2864603"/>
                </a:lnTo>
                <a:lnTo>
                  <a:pt x="1047654" y="2864603"/>
                </a:lnTo>
                <a:lnTo>
                  <a:pt x="1042049" y="2862063"/>
                </a:lnTo>
                <a:lnTo>
                  <a:pt x="1047841" y="2859523"/>
                </a:lnTo>
                <a:lnTo>
                  <a:pt x="1029529" y="2859523"/>
                </a:lnTo>
                <a:lnTo>
                  <a:pt x="1021970" y="2858253"/>
                </a:lnTo>
                <a:lnTo>
                  <a:pt x="1016005" y="2855713"/>
                </a:lnTo>
                <a:lnTo>
                  <a:pt x="1011056" y="2851903"/>
                </a:lnTo>
                <a:lnTo>
                  <a:pt x="1006545" y="2846823"/>
                </a:lnTo>
                <a:lnTo>
                  <a:pt x="1002434" y="2843013"/>
                </a:lnTo>
                <a:lnTo>
                  <a:pt x="998323" y="2837933"/>
                </a:lnTo>
                <a:close/>
              </a:path>
              <a:path w="1718309" h="2957829">
                <a:moveTo>
                  <a:pt x="1097359" y="2837933"/>
                </a:moveTo>
                <a:lnTo>
                  <a:pt x="1079047" y="2837933"/>
                </a:lnTo>
                <a:lnTo>
                  <a:pt x="1086606" y="2839203"/>
                </a:lnTo>
                <a:lnTo>
                  <a:pt x="1092571" y="2841743"/>
                </a:lnTo>
                <a:lnTo>
                  <a:pt x="1097520" y="2845553"/>
                </a:lnTo>
                <a:lnTo>
                  <a:pt x="1102031" y="2850633"/>
                </a:lnTo>
                <a:lnTo>
                  <a:pt x="1106142" y="2854443"/>
                </a:lnTo>
                <a:lnTo>
                  <a:pt x="1110440" y="2859523"/>
                </a:lnTo>
                <a:lnTo>
                  <a:pt x="1116046" y="2862063"/>
                </a:lnTo>
                <a:lnTo>
                  <a:pt x="1110253" y="2864603"/>
                </a:lnTo>
                <a:lnTo>
                  <a:pt x="1105955" y="2868413"/>
                </a:lnTo>
                <a:lnTo>
                  <a:pt x="1102031" y="2872223"/>
                </a:lnTo>
                <a:lnTo>
                  <a:pt x="1097415" y="2877303"/>
                </a:lnTo>
                <a:lnTo>
                  <a:pt x="1092431" y="2881113"/>
                </a:lnTo>
                <a:lnTo>
                  <a:pt x="1086501" y="2883653"/>
                </a:lnTo>
                <a:lnTo>
                  <a:pt x="1079047" y="2884923"/>
                </a:lnTo>
                <a:lnTo>
                  <a:pt x="1097173" y="2884923"/>
                </a:lnTo>
                <a:lnTo>
                  <a:pt x="1120924" y="2864603"/>
                </a:lnTo>
                <a:lnTo>
                  <a:pt x="1146878" y="2864603"/>
                </a:lnTo>
                <a:lnTo>
                  <a:pt x="1141085" y="2862063"/>
                </a:lnTo>
                <a:lnTo>
                  <a:pt x="1146878" y="2859523"/>
                </a:lnTo>
                <a:lnTo>
                  <a:pt x="1128565" y="2859523"/>
                </a:lnTo>
                <a:lnTo>
                  <a:pt x="1121006" y="2858253"/>
                </a:lnTo>
                <a:lnTo>
                  <a:pt x="1115041" y="2855713"/>
                </a:lnTo>
                <a:lnTo>
                  <a:pt x="1110092" y="2851903"/>
                </a:lnTo>
                <a:lnTo>
                  <a:pt x="1105581" y="2846823"/>
                </a:lnTo>
                <a:lnTo>
                  <a:pt x="1101470" y="2843013"/>
                </a:lnTo>
                <a:lnTo>
                  <a:pt x="1097359" y="2837933"/>
                </a:lnTo>
                <a:close/>
              </a:path>
              <a:path w="1718309" h="2957829">
                <a:moveTo>
                  <a:pt x="1196583" y="2837933"/>
                </a:moveTo>
                <a:lnTo>
                  <a:pt x="1178270" y="2837933"/>
                </a:lnTo>
                <a:lnTo>
                  <a:pt x="1185751" y="2839203"/>
                </a:lnTo>
                <a:lnTo>
                  <a:pt x="1191724" y="2841743"/>
                </a:lnTo>
                <a:lnTo>
                  <a:pt x="1196717" y="2845553"/>
                </a:lnTo>
                <a:lnTo>
                  <a:pt x="1201254" y="2850633"/>
                </a:lnTo>
                <a:lnTo>
                  <a:pt x="1205178" y="2854443"/>
                </a:lnTo>
                <a:lnTo>
                  <a:pt x="1209476" y="2859523"/>
                </a:lnTo>
                <a:lnTo>
                  <a:pt x="1215269" y="2862063"/>
                </a:lnTo>
                <a:lnTo>
                  <a:pt x="1209289" y="2864603"/>
                </a:lnTo>
                <a:lnTo>
                  <a:pt x="1201067" y="2872223"/>
                </a:lnTo>
                <a:lnTo>
                  <a:pt x="1196556" y="2877303"/>
                </a:lnTo>
                <a:lnTo>
                  <a:pt x="1191607" y="2881113"/>
                </a:lnTo>
                <a:lnTo>
                  <a:pt x="1185643" y="2883653"/>
                </a:lnTo>
                <a:lnTo>
                  <a:pt x="1178083" y="2884923"/>
                </a:lnTo>
                <a:lnTo>
                  <a:pt x="1196396" y="2884923"/>
                </a:lnTo>
                <a:lnTo>
                  <a:pt x="1220148" y="2864603"/>
                </a:lnTo>
                <a:lnTo>
                  <a:pt x="1246101" y="2864603"/>
                </a:lnTo>
                <a:lnTo>
                  <a:pt x="1240308" y="2862063"/>
                </a:lnTo>
                <a:lnTo>
                  <a:pt x="1246101" y="2859523"/>
                </a:lnTo>
                <a:lnTo>
                  <a:pt x="1227788" y="2859523"/>
                </a:lnTo>
                <a:lnTo>
                  <a:pt x="1220229" y="2858253"/>
                </a:lnTo>
                <a:lnTo>
                  <a:pt x="1214264" y="2855713"/>
                </a:lnTo>
                <a:lnTo>
                  <a:pt x="1209315" y="2851903"/>
                </a:lnTo>
                <a:lnTo>
                  <a:pt x="1204805" y="2846823"/>
                </a:lnTo>
                <a:lnTo>
                  <a:pt x="1200694" y="2843013"/>
                </a:lnTo>
                <a:lnTo>
                  <a:pt x="1196583" y="2837933"/>
                </a:lnTo>
                <a:close/>
              </a:path>
              <a:path w="1718309" h="2957829">
                <a:moveTo>
                  <a:pt x="908028" y="2875681"/>
                </a:moveTo>
                <a:lnTo>
                  <a:pt x="907660" y="2876033"/>
                </a:lnTo>
                <a:lnTo>
                  <a:pt x="917503" y="2883653"/>
                </a:lnTo>
                <a:lnTo>
                  <a:pt x="908028" y="2875681"/>
                </a:lnTo>
                <a:close/>
              </a:path>
              <a:path w="1718309" h="2957829">
                <a:moveTo>
                  <a:pt x="1278378" y="2863333"/>
                </a:moveTo>
                <a:lnTo>
                  <a:pt x="1269348" y="2883564"/>
                </a:lnTo>
                <a:lnTo>
                  <a:pt x="1269553" y="2883653"/>
                </a:lnTo>
                <a:lnTo>
                  <a:pt x="1278378" y="2863333"/>
                </a:lnTo>
                <a:close/>
              </a:path>
              <a:path w="1718309" h="2957829">
                <a:moveTo>
                  <a:pt x="899100" y="2837933"/>
                </a:moveTo>
                <a:lnTo>
                  <a:pt x="880601" y="2837933"/>
                </a:lnTo>
                <a:lnTo>
                  <a:pt x="888186" y="2839203"/>
                </a:lnTo>
                <a:lnTo>
                  <a:pt x="894195" y="2841743"/>
                </a:lnTo>
                <a:lnTo>
                  <a:pt x="899152" y="2845553"/>
                </a:lnTo>
                <a:lnTo>
                  <a:pt x="903585" y="2850633"/>
                </a:lnTo>
                <a:lnTo>
                  <a:pt x="907696" y="2854443"/>
                </a:lnTo>
                <a:lnTo>
                  <a:pt x="911993" y="2859523"/>
                </a:lnTo>
                <a:lnTo>
                  <a:pt x="917786" y="2862063"/>
                </a:lnTo>
                <a:lnTo>
                  <a:pt x="911993" y="2864603"/>
                </a:lnTo>
                <a:lnTo>
                  <a:pt x="907696" y="2868413"/>
                </a:lnTo>
                <a:lnTo>
                  <a:pt x="903877" y="2872189"/>
                </a:lnTo>
                <a:lnTo>
                  <a:pt x="908028" y="2875681"/>
                </a:lnTo>
                <a:lnTo>
                  <a:pt x="911690" y="2872189"/>
                </a:lnTo>
                <a:lnTo>
                  <a:pt x="916595" y="2868413"/>
                </a:lnTo>
                <a:lnTo>
                  <a:pt x="922560" y="2864603"/>
                </a:lnTo>
                <a:lnTo>
                  <a:pt x="948618" y="2864603"/>
                </a:lnTo>
                <a:lnTo>
                  <a:pt x="942825" y="2862063"/>
                </a:lnTo>
                <a:lnTo>
                  <a:pt x="948618" y="2859523"/>
                </a:lnTo>
                <a:lnTo>
                  <a:pt x="930306" y="2859523"/>
                </a:lnTo>
                <a:lnTo>
                  <a:pt x="922747" y="2858253"/>
                </a:lnTo>
                <a:lnTo>
                  <a:pt x="916782" y="2855713"/>
                </a:lnTo>
                <a:lnTo>
                  <a:pt x="911833" y="2851903"/>
                </a:lnTo>
                <a:lnTo>
                  <a:pt x="907322" y="2846823"/>
                </a:lnTo>
                <a:lnTo>
                  <a:pt x="903211" y="2843013"/>
                </a:lnTo>
                <a:lnTo>
                  <a:pt x="899100" y="2837933"/>
                </a:lnTo>
                <a:close/>
              </a:path>
              <a:path w="1718309" h="2957829">
                <a:moveTo>
                  <a:pt x="888823" y="2859523"/>
                </a:moveTo>
                <a:lnTo>
                  <a:pt x="903843" y="2872223"/>
                </a:lnTo>
                <a:lnTo>
                  <a:pt x="888823" y="2859523"/>
                </a:lnTo>
                <a:close/>
              </a:path>
              <a:path w="1718309" h="2957829">
                <a:moveTo>
                  <a:pt x="1289101" y="2837933"/>
                </a:moveTo>
                <a:lnTo>
                  <a:pt x="1277493" y="2837933"/>
                </a:lnTo>
                <a:lnTo>
                  <a:pt x="1284974" y="2839203"/>
                </a:lnTo>
                <a:lnTo>
                  <a:pt x="1287857" y="2840473"/>
                </a:lnTo>
                <a:lnTo>
                  <a:pt x="1278378" y="2863333"/>
                </a:lnTo>
                <a:lnTo>
                  <a:pt x="1289101" y="2837933"/>
                </a:lnTo>
                <a:close/>
              </a:path>
              <a:path w="1718309" h="2957829">
                <a:moveTo>
                  <a:pt x="880138" y="2838898"/>
                </a:moveTo>
                <a:lnTo>
                  <a:pt x="879992" y="2839203"/>
                </a:lnTo>
                <a:lnTo>
                  <a:pt x="888823" y="2859523"/>
                </a:lnTo>
                <a:lnTo>
                  <a:pt x="880138" y="2838898"/>
                </a:lnTo>
                <a:close/>
              </a:path>
              <a:path w="1718309" h="2957829">
                <a:moveTo>
                  <a:pt x="948618" y="2812533"/>
                </a:moveTo>
                <a:lnTo>
                  <a:pt x="930119" y="2812533"/>
                </a:lnTo>
                <a:lnTo>
                  <a:pt x="937704" y="2813803"/>
                </a:lnTo>
                <a:lnTo>
                  <a:pt x="943713" y="2816343"/>
                </a:lnTo>
                <a:lnTo>
                  <a:pt x="948671" y="2820153"/>
                </a:lnTo>
                <a:lnTo>
                  <a:pt x="953103" y="2825233"/>
                </a:lnTo>
                <a:lnTo>
                  <a:pt x="957214" y="2829043"/>
                </a:lnTo>
                <a:lnTo>
                  <a:pt x="961325" y="2834123"/>
                </a:lnTo>
                <a:lnTo>
                  <a:pt x="967491" y="2835393"/>
                </a:lnTo>
                <a:lnTo>
                  <a:pt x="961511" y="2839203"/>
                </a:lnTo>
                <a:lnTo>
                  <a:pt x="953290" y="2846823"/>
                </a:lnTo>
                <a:lnTo>
                  <a:pt x="948779" y="2851903"/>
                </a:lnTo>
                <a:lnTo>
                  <a:pt x="943830" y="2855713"/>
                </a:lnTo>
                <a:lnTo>
                  <a:pt x="937865" y="2858253"/>
                </a:lnTo>
                <a:lnTo>
                  <a:pt x="930306" y="2859523"/>
                </a:lnTo>
                <a:lnTo>
                  <a:pt x="948618" y="2859523"/>
                </a:lnTo>
                <a:lnTo>
                  <a:pt x="952916" y="2854443"/>
                </a:lnTo>
                <a:lnTo>
                  <a:pt x="956840" y="2850633"/>
                </a:lnTo>
                <a:lnTo>
                  <a:pt x="961456" y="2845553"/>
                </a:lnTo>
                <a:lnTo>
                  <a:pt x="966440" y="2841743"/>
                </a:lnTo>
                <a:lnTo>
                  <a:pt x="972370" y="2839203"/>
                </a:lnTo>
                <a:lnTo>
                  <a:pt x="979824" y="2837933"/>
                </a:lnTo>
                <a:lnTo>
                  <a:pt x="998323" y="2837933"/>
                </a:lnTo>
                <a:lnTo>
                  <a:pt x="992157" y="2835393"/>
                </a:lnTo>
                <a:lnTo>
                  <a:pt x="995146" y="2834123"/>
                </a:lnTo>
                <a:lnTo>
                  <a:pt x="979824" y="2834123"/>
                </a:lnTo>
                <a:lnTo>
                  <a:pt x="972344" y="2832853"/>
                </a:lnTo>
                <a:lnTo>
                  <a:pt x="966370" y="2830313"/>
                </a:lnTo>
                <a:lnTo>
                  <a:pt x="961377" y="2826503"/>
                </a:lnTo>
                <a:lnTo>
                  <a:pt x="956840" y="2821423"/>
                </a:lnTo>
                <a:lnTo>
                  <a:pt x="952916" y="2817613"/>
                </a:lnTo>
                <a:lnTo>
                  <a:pt x="948618" y="2812533"/>
                </a:lnTo>
                <a:close/>
              </a:path>
              <a:path w="1718309" h="2957829">
                <a:moveTo>
                  <a:pt x="1045786" y="2812533"/>
                </a:moveTo>
                <a:lnTo>
                  <a:pt x="1029342" y="2812533"/>
                </a:lnTo>
                <a:lnTo>
                  <a:pt x="1036927" y="2813803"/>
                </a:lnTo>
                <a:lnTo>
                  <a:pt x="1042936" y="2816343"/>
                </a:lnTo>
                <a:lnTo>
                  <a:pt x="1047894" y="2820153"/>
                </a:lnTo>
                <a:lnTo>
                  <a:pt x="1052326" y="2825233"/>
                </a:lnTo>
                <a:lnTo>
                  <a:pt x="1056437" y="2829043"/>
                </a:lnTo>
                <a:lnTo>
                  <a:pt x="1060548" y="2834123"/>
                </a:lnTo>
                <a:lnTo>
                  <a:pt x="1066714" y="2835393"/>
                </a:lnTo>
                <a:lnTo>
                  <a:pt x="1060735" y="2839203"/>
                </a:lnTo>
                <a:lnTo>
                  <a:pt x="1052513" y="2846823"/>
                </a:lnTo>
                <a:lnTo>
                  <a:pt x="1048002" y="2851903"/>
                </a:lnTo>
                <a:lnTo>
                  <a:pt x="1043053" y="2855713"/>
                </a:lnTo>
                <a:lnTo>
                  <a:pt x="1037088" y="2858253"/>
                </a:lnTo>
                <a:lnTo>
                  <a:pt x="1029529" y="2859523"/>
                </a:lnTo>
                <a:lnTo>
                  <a:pt x="1047841" y="2859523"/>
                </a:lnTo>
                <a:lnTo>
                  <a:pt x="1052139" y="2854443"/>
                </a:lnTo>
                <a:lnTo>
                  <a:pt x="1056063" y="2850633"/>
                </a:lnTo>
                <a:lnTo>
                  <a:pt x="1060679" y="2845553"/>
                </a:lnTo>
                <a:lnTo>
                  <a:pt x="1065663" y="2841743"/>
                </a:lnTo>
                <a:lnTo>
                  <a:pt x="1071593" y="2839203"/>
                </a:lnTo>
                <a:lnTo>
                  <a:pt x="1079047" y="2837933"/>
                </a:lnTo>
                <a:lnTo>
                  <a:pt x="1097359" y="2837933"/>
                </a:lnTo>
                <a:lnTo>
                  <a:pt x="1091380" y="2835393"/>
                </a:lnTo>
                <a:lnTo>
                  <a:pt x="1094276" y="2834123"/>
                </a:lnTo>
                <a:lnTo>
                  <a:pt x="1079047" y="2834123"/>
                </a:lnTo>
                <a:lnTo>
                  <a:pt x="1071488" y="2832853"/>
                </a:lnTo>
                <a:lnTo>
                  <a:pt x="1065523" y="2830313"/>
                </a:lnTo>
                <a:lnTo>
                  <a:pt x="1060574" y="2826503"/>
                </a:lnTo>
                <a:lnTo>
                  <a:pt x="1056063" y="2821423"/>
                </a:lnTo>
                <a:lnTo>
                  <a:pt x="1051952" y="2817613"/>
                </a:lnTo>
                <a:lnTo>
                  <a:pt x="1047654" y="2813803"/>
                </a:lnTo>
                <a:lnTo>
                  <a:pt x="1045786" y="2812533"/>
                </a:lnTo>
                <a:close/>
              </a:path>
              <a:path w="1718309" h="2957829">
                <a:moveTo>
                  <a:pt x="1144947" y="2812533"/>
                </a:moveTo>
                <a:lnTo>
                  <a:pt x="1128378" y="2812533"/>
                </a:lnTo>
                <a:lnTo>
                  <a:pt x="1135964" y="2813803"/>
                </a:lnTo>
                <a:lnTo>
                  <a:pt x="1141973" y="2816343"/>
                </a:lnTo>
                <a:lnTo>
                  <a:pt x="1146930" y="2820153"/>
                </a:lnTo>
                <a:lnTo>
                  <a:pt x="1151362" y="2825233"/>
                </a:lnTo>
                <a:lnTo>
                  <a:pt x="1155473" y="2829043"/>
                </a:lnTo>
                <a:lnTo>
                  <a:pt x="1159771" y="2834123"/>
                </a:lnTo>
                <a:lnTo>
                  <a:pt x="1165751" y="2835393"/>
                </a:lnTo>
                <a:lnTo>
                  <a:pt x="1159771" y="2839203"/>
                </a:lnTo>
                <a:lnTo>
                  <a:pt x="1151549" y="2846823"/>
                </a:lnTo>
                <a:lnTo>
                  <a:pt x="1147038" y="2851903"/>
                </a:lnTo>
                <a:lnTo>
                  <a:pt x="1142089" y="2855713"/>
                </a:lnTo>
                <a:lnTo>
                  <a:pt x="1136124" y="2858253"/>
                </a:lnTo>
                <a:lnTo>
                  <a:pt x="1128565" y="2859523"/>
                </a:lnTo>
                <a:lnTo>
                  <a:pt x="1146878" y="2859523"/>
                </a:lnTo>
                <a:lnTo>
                  <a:pt x="1151175" y="2854443"/>
                </a:lnTo>
                <a:lnTo>
                  <a:pt x="1155286" y="2850633"/>
                </a:lnTo>
                <a:lnTo>
                  <a:pt x="1159797" y="2845553"/>
                </a:lnTo>
                <a:lnTo>
                  <a:pt x="1164746" y="2841743"/>
                </a:lnTo>
                <a:lnTo>
                  <a:pt x="1170711" y="2839203"/>
                </a:lnTo>
                <a:lnTo>
                  <a:pt x="1178270" y="2837933"/>
                </a:lnTo>
                <a:lnTo>
                  <a:pt x="1196583" y="2837933"/>
                </a:lnTo>
                <a:lnTo>
                  <a:pt x="1190603" y="2835393"/>
                </a:lnTo>
                <a:lnTo>
                  <a:pt x="1193499" y="2834123"/>
                </a:lnTo>
                <a:lnTo>
                  <a:pt x="1178083" y="2834123"/>
                </a:lnTo>
                <a:lnTo>
                  <a:pt x="1170498" y="2832853"/>
                </a:lnTo>
                <a:lnTo>
                  <a:pt x="1164489" y="2830313"/>
                </a:lnTo>
                <a:lnTo>
                  <a:pt x="1159532" y="2826503"/>
                </a:lnTo>
                <a:lnTo>
                  <a:pt x="1155100" y="2821423"/>
                </a:lnTo>
                <a:lnTo>
                  <a:pt x="1146878" y="2813803"/>
                </a:lnTo>
                <a:lnTo>
                  <a:pt x="1144947" y="2812533"/>
                </a:lnTo>
                <a:close/>
              </a:path>
              <a:path w="1718309" h="2957829">
                <a:moveTo>
                  <a:pt x="1244170" y="2812533"/>
                </a:moveTo>
                <a:lnTo>
                  <a:pt x="1227602" y="2812533"/>
                </a:lnTo>
                <a:lnTo>
                  <a:pt x="1235187" y="2813803"/>
                </a:lnTo>
                <a:lnTo>
                  <a:pt x="1241196" y="2816343"/>
                </a:lnTo>
                <a:lnTo>
                  <a:pt x="1246153" y="2820153"/>
                </a:lnTo>
                <a:lnTo>
                  <a:pt x="1250585" y="2825233"/>
                </a:lnTo>
                <a:lnTo>
                  <a:pt x="1254696" y="2829043"/>
                </a:lnTo>
                <a:lnTo>
                  <a:pt x="1258994" y="2834123"/>
                </a:lnTo>
                <a:lnTo>
                  <a:pt x="1264974" y="2835393"/>
                </a:lnTo>
                <a:lnTo>
                  <a:pt x="1258994" y="2839203"/>
                </a:lnTo>
                <a:lnTo>
                  <a:pt x="1250772" y="2846823"/>
                </a:lnTo>
                <a:lnTo>
                  <a:pt x="1246261" y="2851903"/>
                </a:lnTo>
                <a:lnTo>
                  <a:pt x="1241313" y="2855713"/>
                </a:lnTo>
                <a:lnTo>
                  <a:pt x="1235348" y="2858253"/>
                </a:lnTo>
                <a:lnTo>
                  <a:pt x="1227788" y="2859523"/>
                </a:lnTo>
                <a:lnTo>
                  <a:pt x="1246101" y="2859523"/>
                </a:lnTo>
                <a:lnTo>
                  <a:pt x="1250399" y="2854443"/>
                </a:lnTo>
                <a:lnTo>
                  <a:pt x="1254510" y="2850633"/>
                </a:lnTo>
                <a:lnTo>
                  <a:pt x="1259021" y="2845553"/>
                </a:lnTo>
                <a:lnTo>
                  <a:pt x="1263969" y="2841743"/>
                </a:lnTo>
                <a:lnTo>
                  <a:pt x="1269934" y="2839203"/>
                </a:lnTo>
                <a:lnTo>
                  <a:pt x="1277493" y="2837933"/>
                </a:lnTo>
                <a:lnTo>
                  <a:pt x="1289101" y="2837933"/>
                </a:lnTo>
                <a:lnTo>
                  <a:pt x="1289792" y="2836297"/>
                </a:lnTo>
                <a:lnTo>
                  <a:pt x="1289639" y="2835393"/>
                </a:lnTo>
                <a:lnTo>
                  <a:pt x="1290173" y="2835393"/>
                </a:lnTo>
                <a:lnTo>
                  <a:pt x="1290702" y="2834123"/>
                </a:lnTo>
                <a:lnTo>
                  <a:pt x="1254323" y="2821423"/>
                </a:lnTo>
                <a:lnTo>
                  <a:pt x="1246101" y="2813803"/>
                </a:lnTo>
                <a:lnTo>
                  <a:pt x="1244170" y="2812533"/>
                </a:lnTo>
                <a:close/>
              </a:path>
              <a:path w="1718309" h="2957829">
                <a:moveTo>
                  <a:pt x="874919" y="2826503"/>
                </a:moveTo>
                <a:lnTo>
                  <a:pt x="880138" y="2838898"/>
                </a:lnTo>
                <a:lnTo>
                  <a:pt x="880601" y="2837933"/>
                </a:lnTo>
                <a:lnTo>
                  <a:pt x="899100" y="2837933"/>
                </a:lnTo>
                <a:lnTo>
                  <a:pt x="892933" y="2835393"/>
                </a:lnTo>
                <a:lnTo>
                  <a:pt x="895923" y="2834123"/>
                </a:lnTo>
                <a:lnTo>
                  <a:pt x="880601" y="2834123"/>
                </a:lnTo>
                <a:lnTo>
                  <a:pt x="877743" y="2832853"/>
                </a:lnTo>
                <a:lnTo>
                  <a:pt x="874919" y="2826503"/>
                </a:lnTo>
                <a:close/>
              </a:path>
              <a:path w="1718309" h="2957829">
                <a:moveTo>
                  <a:pt x="1290173" y="2835393"/>
                </a:moveTo>
                <a:lnTo>
                  <a:pt x="1289951" y="2835393"/>
                </a:lnTo>
                <a:lnTo>
                  <a:pt x="1289901" y="2836037"/>
                </a:lnTo>
                <a:lnTo>
                  <a:pt x="1290173" y="2835393"/>
                </a:lnTo>
                <a:close/>
              </a:path>
              <a:path w="1718309" h="2957829">
                <a:moveTo>
                  <a:pt x="899100" y="2787133"/>
                </a:moveTo>
                <a:lnTo>
                  <a:pt x="880601" y="2787133"/>
                </a:lnTo>
                <a:lnTo>
                  <a:pt x="888186" y="2788403"/>
                </a:lnTo>
                <a:lnTo>
                  <a:pt x="894195" y="2790943"/>
                </a:lnTo>
                <a:lnTo>
                  <a:pt x="899152" y="2794753"/>
                </a:lnTo>
                <a:lnTo>
                  <a:pt x="903585" y="2799833"/>
                </a:lnTo>
                <a:lnTo>
                  <a:pt x="907696" y="2803643"/>
                </a:lnTo>
                <a:lnTo>
                  <a:pt x="911993" y="2807453"/>
                </a:lnTo>
                <a:lnTo>
                  <a:pt x="917786" y="2809993"/>
                </a:lnTo>
                <a:lnTo>
                  <a:pt x="911993" y="2812533"/>
                </a:lnTo>
                <a:lnTo>
                  <a:pt x="907696" y="2817613"/>
                </a:lnTo>
                <a:lnTo>
                  <a:pt x="903585" y="2821423"/>
                </a:lnTo>
                <a:lnTo>
                  <a:pt x="899152" y="2826503"/>
                </a:lnTo>
                <a:lnTo>
                  <a:pt x="894195" y="2830313"/>
                </a:lnTo>
                <a:lnTo>
                  <a:pt x="888186" y="2832853"/>
                </a:lnTo>
                <a:lnTo>
                  <a:pt x="880601" y="2834123"/>
                </a:lnTo>
                <a:lnTo>
                  <a:pt x="895923" y="2834123"/>
                </a:lnTo>
                <a:lnTo>
                  <a:pt x="898913" y="2832853"/>
                </a:lnTo>
                <a:lnTo>
                  <a:pt x="907135" y="2825233"/>
                </a:lnTo>
                <a:lnTo>
                  <a:pt x="911646" y="2820153"/>
                </a:lnTo>
                <a:lnTo>
                  <a:pt x="916595" y="2816343"/>
                </a:lnTo>
                <a:lnTo>
                  <a:pt x="922560" y="2813803"/>
                </a:lnTo>
                <a:lnTo>
                  <a:pt x="930119" y="2812533"/>
                </a:lnTo>
                <a:lnTo>
                  <a:pt x="948618" y="2812533"/>
                </a:lnTo>
                <a:lnTo>
                  <a:pt x="942825" y="2809993"/>
                </a:lnTo>
                <a:lnTo>
                  <a:pt x="948618" y="2807453"/>
                </a:lnTo>
                <a:lnTo>
                  <a:pt x="922747" y="2807453"/>
                </a:lnTo>
                <a:lnTo>
                  <a:pt x="916782" y="2804913"/>
                </a:lnTo>
                <a:lnTo>
                  <a:pt x="911833" y="2799833"/>
                </a:lnTo>
                <a:lnTo>
                  <a:pt x="907322" y="2796023"/>
                </a:lnTo>
                <a:lnTo>
                  <a:pt x="903211" y="2792213"/>
                </a:lnTo>
                <a:lnTo>
                  <a:pt x="899100" y="2787133"/>
                </a:lnTo>
                <a:close/>
              </a:path>
              <a:path w="1718309" h="2957829">
                <a:moveTo>
                  <a:pt x="998323" y="2787133"/>
                </a:moveTo>
                <a:lnTo>
                  <a:pt x="979824" y="2787133"/>
                </a:lnTo>
                <a:lnTo>
                  <a:pt x="987409" y="2788403"/>
                </a:lnTo>
                <a:lnTo>
                  <a:pt x="993418" y="2790943"/>
                </a:lnTo>
                <a:lnTo>
                  <a:pt x="998376" y="2794753"/>
                </a:lnTo>
                <a:lnTo>
                  <a:pt x="1002808" y="2799833"/>
                </a:lnTo>
                <a:lnTo>
                  <a:pt x="1006919" y="2803643"/>
                </a:lnTo>
                <a:lnTo>
                  <a:pt x="1011217" y="2807453"/>
                </a:lnTo>
                <a:lnTo>
                  <a:pt x="1016822" y="2809993"/>
                </a:lnTo>
                <a:lnTo>
                  <a:pt x="1011030" y="2812533"/>
                </a:lnTo>
                <a:lnTo>
                  <a:pt x="1006732" y="2817613"/>
                </a:lnTo>
                <a:lnTo>
                  <a:pt x="1002808" y="2821423"/>
                </a:lnTo>
                <a:lnTo>
                  <a:pt x="998297" y="2826503"/>
                </a:lnTo>
                <a:lnTo>
                  <a:pt x="993348" y="2830313"/>
                </a:lnTo>
                <a:lnTo>
                  <a:pt x="987383" y="2832853"/>
                </a:lnTo>
                <a:lnTo>
                  <a:pt x="979824" y="2834123"/>
                </a:lnTo>
                <a:lnTo>
                  <a:pt x="995146" y="2834123"/>
                </a:lnTo>
                <a:lnTo>
                  <a:pt x="998136" y="2832853"/>
                </a:lnTo>
                <a:lnTo>
                  <a:pt x="1006358" y="2825233"/>
                </a:lnTo>
                <a:lnTo>
                  <a:pt x="1010869" y="2820153"/>
                </a:lnTo>
                <a:lnTo>
                  <a:pt x="1015818" y="2816343"/>
                </a:lnTo>
                <a:lnTo>
                  <a:pt x="1021783" y="2813803"/>
                </a:lnTo>
                <a:lnTo>
                  <a:pt x="1029342" y="2812533"/>
                </a:lnTo>
                <a:lnTo>
                  <a:pt x="1045786" y="2812533"/>
                </a:lnTo>
                <a:lnTo>
                  <a:pt x="1042049" y="2809993"/>
                </a:lnTo>
                <a:lnTo>
                  <a:pt x="1047841" y="2807453"/>
                </a:lnTo>
                <a:lnTo>
                  <a:pt x="1021970" y="2807453"/>
                </a:lnTo>
                <a:lnTo>
                  <a:pt x="1016005" y="2804913"/>
                </a:lnTo>
                <a:lnTo>
                  <a:pt x="1011056" y="2799833"/>
                </a:lnTo>
                <a:lnTo>
                  <a:pt x="1006545" y="2796023"/>
                </a:lnTo>
                <a:lnTo>
                  <a:pt x="1002434" y="2792213"/>
                </a:lnTo>
                <a:lnTo>
                  <a:pt x="998323" y="2787133"/>
                </a:lnTo>
                <a:close/>
              </a:path>
              <a:path w="1718309" h="2957829">
                <a:moveTo>
                  <a:pt x="1097359" y="2787133"/>
                </a:moveTo>
                <a:lnTo>
                  <a:pt x="1079047" y="2787133"/>
                </a:lnTo>
                <a:lnTo>
                  <a:pt x="1086606" y="2788403"/>
                </a:lnTo>
                <a:lnTo>
                  <a:pt x="1092571" y="2790943"/>
                </a:lnTo>
                <a:lnTo>
                  <a:pt x="1097520" y="2794753"/>
                </a:lnTo>
                <a:lnTo>
                  <a:pt x="1102031" y="2799833"/>
                </a:lnTo>
                <a:lnTo>
                  <a:pt x="1106142" y="2803643"/>
                </a:lnTo>
                <a:lnTo>
                  <a:pt x="1110440" y="2807453"/>
                </a:lnTo>
                <a:lnTo>
                  <a:pt x="1116046" y="2809993"/>
                </a:lnTo>
                <a:lnTo>
                  <a:pt x="1110253" y="2812533"/>
                </a:lnTo>
                <a:lnTo>
                  <a:pt x="1105955" y="2817613"/>
                </a:lnTo>
                <a:lnTo>
                  <a:pt x="1102031" y="2821423"/>
                </a:lnTo>
                <a:lnTo>
                  <a:pt x="1097415" y="2826503"/>
                </a:lnTo>
                <a:lnTo>
                  <a:pt x="1092431" y="2830313"/>
                </a:lnTo>
                <a:lnTo>
                  <a:pt x="1086501" y="2832853"/>
                </a:lnTo>
                <a:lnTo>
                  <a:pt x="1079047" y="2834123"/>
                </a:lnTo>
                <a:lnTo>
                  <a:pt x="1094276" y="2834123"/>
                </a:lnTo>
                <a:lnTo>
                  <a:pt x="1097173" y="2832853"/>
                </a:lnTo>
                <a:lnTo>
                  <a:pt x="1101470" y="2829043"/>
                </a:lnTo>
                <a:lnTo>
                  <a:pt x="1105394" y="2825233"/>
                </a:lnTo>
                <a:lnTo>
                  <a:pt x="1110011" y="2820153"/>
                </a:lnTo>
                <a:lnTo>
                  <a:pt x="1114994" y="2816343"/>
                </a:lnTo>
                <a:lnTo>
                  <a:pt x="1120924" y="2813803"/>
                </a:lnTo>
                <a:lnTo>
                  <a:pt x="1128378" y="2812533"/>
                </a:lnTo>
                <a:lnTo>
                  <a:pt x="1144947" y="2812533"/>
                </a:lnTo>
                <a:lnTo>
                  <a:pt x="1141085" y="2809993"/>
                </a:lnTo>
                <a:lnTo>
                  <a:pt x="1146878" y="2807453"/>
                </a:lnTo>
                <a:lnTo>
                  <a:pt x="1121006" y="2807453"/>
                </a:lnTo>
                <a:lnTo>
                  <a:pt x="1115041" y="2804913"/>
                </a:lnTo>
                <a:lnTo>
                  <a:pt x="1110092" y="2799833"/>
                </a:lnTo>
                <a:lnTo>
                  <a:pt x="1105581" y="2796023"/>
                </a:lnTo>
                <a:lnTo>
                  <a:pt x="1101470" y="2792213"/>
                </a:lnTo>
                <a:lnTo>
                  <a:pt x="1097359" y="2787133"/>
                </a:lnTo>
                <a:close/>
              </a:path>
              <a:path w="1718309" h="2957829">
                <a:moveTo>
                  <a:pt x="1196583" y="2787133"/>
                </a:moveTo>
                <a:lnTo>
                  <a:pt x="1178270" y="2787133"/>
                </a:lnTo>
                <a:lnTo>
                  <a:pt x="1185751" y="2788403"/>
                </a:lnTo>
                <a:lnTo>
                  <a:pt x="1191724" y="2790943"/>
                </a:lnTo>
                <a:lnTo>
                  <a:pt x="1196717" y="2794753"/>
                </a:lnTo>
                <a:lnTo>
                  <a:pt x="1201254" y="2799833"/>
                </a:lnTo>
                <a:lnTo>
                  <a:pt x="1205178" y="2803643"/>
                </a:lnTo>
                <a:lnTo>
                  <a:pt x="1209476" y="2807453"/>
                </a:lnTo>
                <a:lnTo>
                  <a:pt x="1215269" y="2809993"/>
                </a:lnTo>
                <a:lnTo>
                  <a:pt x="1209289" y="2812533"/>
                </a:lnTo>
                <a:lnTo>
                  <a:pt x="1205178" y="2817613"/>
                </a:lnTo>
                <a:lnTo>
                  <a:pt x="1201067" y="2821423"/>
                </a:lnTo>
                <a:lnTo>
                  <a:pt x="1196556" y="2826503"/>
                </a:lnTo>
                <a:lnTo>
                  <a:pt x="1191607" y="2830313"/>
                </a:lnTo>
                <a:lnTo>
                  <a:pt x="1185643" y="2832853"/>
                </a:lnTo>
                <a:lnTo>
                  <a:pt x="1178083" y="2834123"/>
                </a:lnTo>
                <a:lnTo>
                  <a:pt x="1193499" y="2834123"/>
                </a:lnTo>
                <a:lnTo>
                  <a:pt x="1196396" y="2832853"/>
                </a:lnTo>
                <a:lnTo>
                  <a:pt x="1200694" y="2829043"/>
                </a:lnTo>
                <a:lnTo>
                  <a:pt x="1204618" y="2825233"/>
                </a:lnTo>
                <a:lnTo>
                  <a:pt x="1209234" y="2820153"/>
                </a:lnTo>
                <a:lnTo>
                  <a:pt x="1214218" y="2816343"/>
                </a:lnTo>
                <a:lnTo>
                  <a:pt x="1220148" y="2813803"/>
                </a:lnTo>
                <a:lnTo>
                  <a:pt x="1227602" y="2812533"/>
                </a:lnTo>
                <a:lnTo>
                  <a:pt x="1244170" y="2812533"/>
                </a:lnTo>
                <a:lnTo>
                  <a:pt x="1240308" y="2809993"/>
                </a:lnTo>
                <a:lnTo>
                  <a:pt x="1246101" y="2807453"/>
                </a:lnTo>
                <a:lnTo>
                  <a:pt x="1220229" y="2807453"/>
                </a:lnTo>
                <a:lnTo>
                  <a:pt x="1214264" y="2804913"/>
                </a:lnTo>
                <a:lnTo>
                  <a:pt x="1209315" y="2799833"/>
                </a:lnTo>
                <a:lnTo>
                  <a:pt x="1204805" y="2796023"/>
                </a:lnTo>
                <a:lnTo>
                  <a:pt x="1200694" y="2792213"/>
                </a:lnTo>
                <a:lnTo>
                  <a:pt x="1196583" y="2787133"/>
                </a:lnTo>
                <a:close/>
              </a:path>
              <a:path w="1718309" h="2957829">
                <a:moveTo>
                  <a:pt x="1295619" y="2787133"/>
                </a:moveTo>
                <a:lnTo>
                  <a:pt x="1277493" y="2787133"/>
                </a:lnTo>
                <a:lnTo>
                  <a:pt x="1284974" y="2788403"/>
                </a:lnTo>
                <a:lnTo>
                  <a:pt x="1290947" y="2790943"/>
                </a:lnTo>
                <a:lnTo>
                  <a:pt x="1295940" y="2794753"/>
                </a:lnTo>
                <a:lnTo>
                  <a:pt x="1300477" y="2799833"/>
                </a:lnTo>
                <a:lnTo>
                  <a:pt x="1303548" y="2802373"/>
                </a:lnTo>
                <a:lnTo>
                  <a:pt x="1293128" y="2827773"/>
                </a:lnTo>
                <a:lnTo>
                  <a:pt x="1290831" y="2830313"/>
                </a:lnTo>
                <a:lnTo>
                  <a:pt x="1284866" y="2832853"/>
                </a:lnTo>
                <a:lnTo>
                  <a:pt x="1277307" y="2834123"/>
                </a:lnTo>
                <a:lnTo>
                  <a:pt x="1290702" y="2834123"/>
                </a:lnTo>
                <a:lnTo>
                  <a:pt x="1303923" y="2802373"/>
                </a:lnTo>
                <a:lnTo>
                  <a:pt x="1305924" y="2797293"/>
                </a:lnTo>
                <a:lnTo>
                  <a:pt x="1305605" y="2797293"/>
                </a:lnTo>
                <a:lnTo>
                  <a:pt x="1303841" y="2796023"/>
                </a:lnTo>
                <a:lnTo>
                  <a:pt x="1299917" y="2792213"/>
                </a:lnTo>
                <a:lnTo>
                  <a:pt x="1295619" y="2787133"/>
                </a:lnTo>
                <a:close/>
              </a:path>
              <a:path w="1718309" h="2957829">
                <a:moveTo>
                  <a:pt x="948618" y="2761733"/>
                </a:moveTo>
                <a:lnTo>
                  <a:pt x="930119" y="2761733"/>
                </a:lnTo>
                <a:lnTo>
                  <a:pt x="937704" y="2763003"/>
                </a:lnTo>
                <a:lnTo>
                  <a:pt x="943713" y="2765543"/>
                </a:lnTo>
                <a:lnTo>
                  <a:pt x="948671" y="2769353"/>
                </a:lnTo>
                <a:lnTo>
                  <a:pt x="953103" y="2774433"/>
                </a:lnTo>
                <a:lnTo>
                  <a:pt x="961325" y="2782053"/>
                </a:lnTo>
                <a:lnTo>
                  <a:pt x="967491" y="2784593"/>
                </a:lnTo>
                <a:lnTo>
                  <a:pt x="961511" y="2787133"/>
                </a:lnTo>
                <a:lnTo>
                  <a:pt x="953290" y="2796023"/>
                </a:lnTo>
                <a:lnTo>
                  <a:pt x="948779" y="2799833"/>
                </a:lnTo>
                <a:lnTo>
                  <a:pt x="943830" y="2804913"/>
                </a:lnTo>
                <a:lnTo>
                  <a:pt x="937865" y="2807453"/>
                </a:lnTo>
                <a:lnTo>
                  <a:pt x="948618" y="2807453"/>
                </a:lnTo>
                <a:lnTo>
                  <a:pt x="952916" y="2803643"/>
                </a:lnTo>
                <a:lnTo>
                  <a:pt x="956840" y="2799833"/>
                </a:lnTo>
                <a:lnTo>
                  <a:pt x="961456" y="2794753"/>
                </a:lnTo>
                <a:lnTo>
                  <a:pt x="966440" y="2790943"/>
                </a:lnTo>
                <a:lnTo>
                  <a:pt x="972370" y="2788403"/>
                </a:lnTo>
                <a:lnTo>
                  <a:pt x="979824" y="2787133"/>
                </a:lnTo>
                <a:lnTo>
                  <a:pt x="998323" y="2787133"/>
                </a:lnTo>
                <a:lnTo>
                  <a:pt x="992157" y="2784593"/>
                </a:lnTo>
                <a:lnTo>
                  <a:pt x="998136" y="2782053"/>
                </a:lnTo>
                <a:lnTo>
                  <a:pt x="979824" y="2782053"/>
                </a:lnTo>
                <a:lnTo>
                  <a:pt x="972344" y="2780783"/>
                </a:lnTo>
                <a:lnTo>
                  <a:pt x="966370" y="2778243"/>
                </a:lnTo>
                <a:lnTo>
                  <a:pt x="961377" y="2774433"/>
                </a:lnTo>
                <a:lnTo>
                  <a:pt x="956840" y="2770623"/>
                </a:lnTo>
                <a:lnTo>
                  <a:pt x="952916" y="2765543"/>
                </a:lnTo>
                <a:lnTo>
                  <a:pt x="948618" y="2761733"/>
                </a:lnTo>
                <a:close/>
              </a:path>
              <a:path w="1718309" h="2957829">
                <a:moveTo>
                  <a:pt x="1047654" y="2761733"/>
                </a:moveTo>
                <a:lnTo>
                  <a:pt x="1029342" y="2761733"/>
                </a:lnTo>
                <a:lnTo>
                  <a:pt x="1036927" y="2763003"/>
                </a:lnTo>
                <a:lnTo>
                  <a:pt x="1042936" y="2765543"/>
                </a:lnTo>
                <a:lnTo>
                  <a:pt x="1047894" y="2769353"/>
                </a:lnTo>
                <a:lnTo>
                  <a:pt x="1052326" y="2774433"/>
                </a:lnTo>
                <a:lnTo>
                  <a:pt x="1060548" y="2782053"/>
                </a:lnTo>
                <a:lnTo>
                  <a:pt x="1066714" y="2784593"/>
                </a:lnTo>
                <a:lnTo>
                  <a:pt x="1060735" y="2787133"/>
                </a:lnTo>
                <a:lnTo>
                  <a:pt x="1052513" y="2796023"/>
                </a:lnTo>
                <a:lnTo>
                  <a:pt x="1048002" y="2799833"/>
                </a:lnTo>
                <a:lnTo>
                  <a:pt x="1043053" y="2804913"/>
                </a:lnTo>
                <a:lnTo>
                  <a:pt x="1037088" y="2807453"/>
                </a:lnTo>
                <a:lnTo>
                  <a:pt x="1047841" y="2807453"/>
                </a:lnTo>
                <a:lnTo>
                  <a:pt x="1052139" y="2803643"/>
                </a:lnTo>
                <a:lnTo>
                  <a:pt x="1056063" y="2799833"/>
                </a:lnTo>
                <a:lnTo>
                  <a:pt x="1060679" y="2794753"/>
                </a:lnTo>
                <a:lnTo>
                  <a:pt x="1065663" y="2790943"/>
                </a:lnTo>
                <a:lnTo>
                  <a:pt x="1071593" y="2788403"/>
                </a:lnTo>
                <a:lnTo>
                  <a:pt x="1079047" y="2787133"/>
                </a:lnTo>
                <a:lnTo>
                  <a:pt x="1097359" y="2787133"/>
                </a:lnTo>
                <a:lnTo>
                  <a:pt x="1091380" y="2784593"/>
                </a:lnTo>
                <a:lnTo>
                  <a:pt x="1097173" y="2782053"/>
                </a:lnTo>
                <a:lnTo>
                  <a:pt x="1079047" y="2782053"/>
                </a:lnTo>
                <a:lnTo>
                  <a:pt x="1071488" y="2780783"/>
                </a:lnTo>
                <a:lnTo>
                  <a:pt x="1065523" y="2778243"/>
                </a:lnTo>
                <a:lnTo>
                  <a:pt x="1060574" y="2774433"/>
                </a:lnTo>
                <a:lnTo>
                  <a:pt x="1056063" y="2770623"/>
                </a:lnTo>
                <a:lnTo>
                  <a:pt x="1051952" y="2765543"/>
                </a:lnTo>
                <a:lnTo>
                  <a:pt x="1047654" y="2761733"/>
                </a:lnTo>
                <a:close/>
              </a:path>
              <a:path w="1718309" h="2957829">
                <a:moveTo>
                  <a:pt x="1146878" y="2761733"/>
                </a:moveTo>
                <a:lnTo>
                  <a:pt x="1128378" y="2761733"/>
                </a:lnTo>
                <a:lnTo>
                  <a:pt x="1135964" y="2763003"/>
                </a:lnTo>
                <a:lnTo>
                  <a:pt x="1141973" y="2765543"/>
                </a:lnTo>
                <a:lnTo>
                  <a:pt x="1146930" y="2769353"/>
                </a:lnTo>
                <a:lnTo>
                  <a:pt x="1151362" y="2774433"/>
                </a:lnTo>
                <a:lnTo>
                  <a:pt x="1155473" y="2778243"/>
                </a:lnTo>
                <a:lnTo>
                  <a:pt x="1159771" y="2782053"/>
                </a:lnTo>
                <a:lnTo>
                  <a:pt x="1165751" y="2784593"/>
                </a:lnTo>
                <a:lnTo>
                  <a:pt x="1159771" y="2787133"/>
                </a:lnTo>
                <a:lnTo>
                  <a:pt x="1151549" y="2796023"/>
                </a:lnTo>
                <a:lnTo>
                  <a:pt x="1147038" y="2799833"/>
                </a:lnTo>
                <a:lnTo>
                  <a:pt x="1142089" y="2804913"/>
                </a:lnTo>
                <a:lnTo>
                  <a:pt x="1136124" y="2807453"/>
                </a:lnTo>
                <a:lnTo>
                  <a:pt x="1146878" y="2807453"/>
                </a:lnTo>
                <a:lnTo>
                  <a:pt x="1151175" y="2803643"/>
                </a:lnTo>
                <a:lnTo>
                  <a:pt x="1155286" y="2799833"/>
                </a:lnTo>
                <a:lnTo>
                  <a:pt x="1159797" y="2794753"/>
                </a:lnTo>
                <a:lnTo>
                  <a:pt x="1164746" y="2790943"/>
                </a:lnTo>
                <a:lnTo>
                  <a:pt x="1170711" y="2788403"/>
                </a:lnTo>
                <a:lnTo>
                  <a:pt x="1178270" y="2787133"/>
                </a:lnTo>
                <a:lnTo>
                  <a:pt x="1196583" y="2787133"/>
                </a:lnTo>
                <a:lnTo>
                  <a:pt x="1190603" y="2784593"/>
                </a:lnTo>
                <a:lnTo>
                  <a:pt x="1196396" y="2782053"/>
                </a:lnTo>
                <a:lnTo>
                  <a:pt x="1178083" y="2782053"/>
                </a:lnTo>
                <a:lnTo>
                  <a:pt x="1170498" y="2780783"/>
                </a:lnTo>
                <a:lnTo>
                  <a:pt x="1164489" y="2778243"/>
                </a:lnTo>
                <a:lnTo>
                  <a:pt x="1159532" y="2774433"/>
                </a:lnTo>
                <a:lnTo>
                  <a:pt x="1155100" y="2770623"/>
                </a:lnTo>
                <a:lnTo>
                  <a:pt x="1146878" y="2761733"/>
                </a:lnTo>
                <a:close/>
              </a:path>
              <a:path w="1718309" h="2957829">
                <a:moveTo>
                  <a:pt x="1246101" y="2761733"/>
                </a:moveTo>
                <a:lnTo>
                  <a:pt x="1227602" y="2761733"/>
                </a:lnTo>
                <a:lnTo>
                  <a:pt x="1235187" y="2763003"/>
                </a:lnTo>
                <a:lnTo>
                  <a:pt x="1241196" y="2765543"/>
                </a:lnTo>
                <a:lnTo>
                  <a:pt x="1246153" y="2769353"/>
                </a:lnTo>
                <a:lnTo>
                  <a:pt x="1250585" y="2774433"/>
                </a:lnTo>
                <a:lnTo>
                  <a:pt x="1254696" y="2778243"/>
                </a:lnTo>
                <a:lnTo>
                  <a:pt x="1258994" y="2782053"/>
                </a:lnTo>
                <a:lnTo>
                  <a:pt x="1264974" y="2784593"/>
                </a:lnTo>
                <a:lnTo>
                  <a:pt x="1258994" y="2787133"/>
                </a:lnTo>
                <a:lnTo>
                  <a:pt x="1250772" y="2796023"/>
                </a:lnTo>
                <a:lnTo>
                  <a:pt x="1246261" y="2799833"/>
                </a:lnTo>
                <a:lnTo>
                  <a:pt x="1241313" y="2804913"/>
                </a:lnTo>
                <a:lnTo>
                  <a:pt x="1235348" y="2807453"/>
                </a:lnTo>
                <a:lnTo>
                  <a:pt x="1246101" y="2807453"/>
                </a:lnTo>
                <a:lnTo>
                  <a:pt x="1250399" y="2803643"/>
                </a:lnTo>
                <a:lnTo>
                  <a:pt x="1254510" y="2799833"/>
                </a:lnTo>
                <a:lnTo>
                  <a:pt x="1259021" y="2794753"/>
                </a:lnTo>
                <a:lnTo>
                  <a:pt x="1263969" y="2790943"/>
                </a:lnTo>
                <a:lnTo>
                  <a:pt x="1269934" y="2788403"/>
                </a:lnTo>
                <a:lnTo>
                  <a:pt x="1277493" y="2787133"/>
                </a:lnTo>
                <a:lnTo>
                  <a:pt x="1295619" y="2787133"/>
                </a:lnTo>
                <a:lnTo>
                  <a:pt x="1289639" y="2784593"/>
                </a:lnTo>
                <a:lnTo>
                  <a:pt x="1295432" y="2782053"/>
                </a:lnTo>
                <a:lnTo>
                  <a:pt x="1277307" y="2782053"/>
                </a:lnTo>
                <a:lnTo>
                  <a:pt x="1269721" y="2780783"/>
                </a:lnTo>
                <a:lnTo>
                  <a:pt x="1263712" y="2778243"/>
                </a:lnTo>
                <a:lnTo>
                  <a:pt x="1258755" y="2774433"/>
                </a:lnTo>
                <a:lnTo>
                  <a:pt x="1254323" y="2770623"/>
                </a:lnTo>
                <a:lnTo>
                  <a:pt x="1246101" y="2761733"/>
                </a:lnTo>
                <a:close/>
              </a:path>
              <a:path w="1718309" h="2957829">
                <a:moveTo>
                  <a:pt x="899100" y="2736333"/>
                </a:moveTo>
                <a:lnTo>
                  <a:pt x="897817" y="2736333"/>
                </a:lnTo>
                <a:lnTo>
                  <a:pt x="895991" y="2741458"/>
                </a:lnTo>
                <a:lnTo>
                  <a:pt x="899152" y="2743953"/>
                </a:lnTo>
                <a:lnTo>
                  <a:pt x="903585" y="2747763"/>
                </a:lnTo>
                <a:lnTo>
                  <a:pt x="907696" y="2752843"/>
                </a:lnTo>
                <a:lnTo>
                  <a:pt x="911993" y="2756653"/>
                </a:lnTo>
                <a:lnTo>
                  <a:pt x="917786" y="2759193"/>
                </a:lnTo>
                <a:lnTo>
                  <a:pt x="911993" y="2761733"/>
                </a:lnTo>
                <a:lnTo>
                  <a:pt x="907696" y="2765543"/>
                </a:lnTo>
                <a:lnTo>
                  <a:pt x="903585" y="2770623"/>
                </a:lnTo>
                <a:lnTo>
                  <a:pt x="899152" y="2774433"/>
                </a:lnTo>
                <a:lnTo>
                  <a:pt x="894195" y="2778243"/>
                </a:lnTo>
                <a:lnTo>
                  <a:pt x="888186" y="2780783"/>
                </a:lnTo>
                <a:lnTo>
                  <a:pt x="880601" y="2782053"/>
                </a:lnTo>
                <a:lnTo>
                  <a:pt x="879463" y="2782053"/>
                </a:lnTo>
                <a:lnTo>
                  <a:pt x="873874" y="2801103"/>
                </a:lnTo>
                <a:lnTo>
                  <a:pt x="877796" y="2788403"/>
                </a:lnTo>
                <a:lnTo>
                  <a:pt x="880601" y="2787133"/>
                </a:lnTo>
                <a:lnTo>
                  <a:pt x="899100" y="2787133"/>
                </a:lnTo>
                <a:lnTo>
                  <a:pt x="892933" y="2784593"/>
                </a:lnTo>
                <a:lnTo>
                  <a:pt x="898913" y="2782053"/>
                </a:lnTo>
                <a:lnTo>
                  <a:pt x="907135" y="2774433"/>
                </a:lnTo>
                <a:lnTo>
                  <a:pt x="911646" y="2769353"/>
                </a:lnTo>
                <a:lnTo>
                  <a:pt x="916595" y="2765543"/>
                </a:lnTo>
                <a:lnTo>
                  <a:pt x="922560" y="2763003"/>
                </a:lnTo>
                <a:lnTo>
                  <a:pt x="930119" y="2761733"/>
                </a:lnTo>
                <a:lnTo>
                  <a:pt x="948618" y="2761733"/>
                </a:lnTo>
                <a:lnTo>
                  <a:pt x="942825" y="2759193"/>
                </a:lnTo>
                <a:lnTo>
                  <a:pt x="948618" y="2756653"/>
                </a:lnTo>
                <a:lnTo>
                  <a:pt x="930306" y="2756653"/>
                </a:lnTo>
                <a:lnTo>
                  <a:pt x="922747" y="2755383"/>
                </a:lnTo>
                <a:lnTo>
                  <a:pt x="916782" y="2752843"/>
                </a:lnTo>
                <a:lnTo>
                  <a:pt x="911833" y="2749033"/>
                </a:lnTo>
                <a:lnTo>
                  <a:pt x="907322" y="2745223"/>
                </a:lnTo>
                <a:lnTo>
                  <a:pt x="903211" y="2740143"/>
                </a:lnTo>
                <a:lnTo>
                  <a:pt x="899100" y="2736333"/>
                </a:lnTo>
                <a:close/>
              </a:path>
              <a:path w="1718309" h="2957829">
                <a:moveTo>
                  <a:pt x="1313476" y="2778114"/>
                </a:moveTo>
                <a:lnTo>
                  <a:pt x="1305605" y="2797293"/>
                </a:lnTo>
                <a:lnTo>
                  <a:pt x="1305924" y="2797293"/>
                </a:lnTo>
                <a:lnTo>
                  <a:pt x="1313476" y="2778114"/>
                </a:lnTo>
                <a:close/>
              </a:path>
              <a:path w="1718309" h="2957829">
                <a:moveTo>
                  <a:pt x="879836" y="2780783"/>
                </a:moveTo>
                <a:lnTo>
                  <a:pt x="879463" y="2782053"/>
                </a:lnTo>
                <a:lnTo>
                  <a:pt x="879836" y="2780783"/>
                </a:lnTo>
                <a:close/>
              </a:path>
              <a:path w="1718309" h="2957829">
                <a:moveTo>
                  <a:pt x="998323" y="2736333"/>
                </a:moveTo>
                <a:lnTo>
                  <a:pt x="979824" y="2736333"/>
                </a:lnTo>
                <a:lnTo>
                  <a:pt x="987409" y="2737603"/>
                </a:lnTo>
                <a:lnTo>
                  <a:pt x="993418" y="2740143"/>
                </a:lnTo>
                <a:lnTo>
                  <a:pt x="998376" y="2743953"/>
                </a:lnTo>
                <a:lnTo>
                  <a:pt x="1002808" y="2747763"/>
                </a:lnTo>
                <a:lnTo>
                  <a:pt x="1006919" y="2752843"/>
                </a:lnTo>
                <a:lnTo>
                  <a:pt x="1011217" y="2756653"/>
                </a:lnTo>
                <a:lnTo>
                  <a:pt x="1016822" y="2759193"/>
                </a:lnTo>
                <a:lnTo>
                  <a:pt x="1011030" y="2761733"/>
                </a:lnTo>
                <a:lnTo>
                  <a:pt x="1006732" y="2765543"/>
                </a:lnTo>
                <a:lnTo>
                  <a:pt x="979824" y="2782053"/>
                </a:lnTo>
                <a:lnTo>
                  <a:pt x="998136" y="2782053"/>
                </a:lnTo>
                <a:lnTo>
                  <a:pt x="1006358" y="2774433"/>
                </a:lnTo>
                <a:lnTo>
                  <a:pt x="1010869" y="2769353"/>
                </a:lnTo>
                <a:lnTo>
                  <a:pt x="1015818" y="2765543"/>
                </a:lnTo>
                <a:lnTo>
                  <a:pt x="1021783" y="2763003"/>
                </a:lnTo>
                <a:lnTo>
                  <a:pt x="1029342" y="2761733"/>
                </a:lnTo>
                <a:lnTo>
                  <a:pt x="1047654" y="2761733"/>
                </a:lnTo>
                <a:lnTo>
                  <a:pt x="1042049" y="2759193"/>
                </a:lnTo>
                <a:lnTo>
                  <a:pt x="1047841" y="2756653"/>
                </a:lnTo>
                <a:lnTo>
                  <a:pt x="1029529" y="2756653"/>
                </a:lnTo>
                <a:lnTo>
                  <a:pt x="1021970" y="2755383"/>
                </a:lnTo>
                <a:lnTo>
                  <a:pt x="1016005" y="2752843"/>
                </a:lnTo>
                <a:lnTo>
                  <a:pt x="1011056" y="2749033"/>
                </a:lnTo>
                <a:lnTo>
                  <a:pt x="1006545" y="2745223"/>
                </a:lnTo>
                <a:lnTo>
                  <a:pt x="1002434" y="2740143"/>
                </a:lnTo>
                <a:lnTo>
                  <a:pt x="998323" y="2736333"/>
                </a:lnTo>
                <a:close/>
              </a:path>
              <a:path w="1718309" h="2957829">
                <a:moveTo>
                  <a:pt x="1097359" y="2736333"/>
                </a:moveTo>
                <a:lnTo>
                  <a:pt x="1079047" y="2736333"/>
                </a:lnTo>
                <a:lnTo>
                  <a:pt x="1086606" y="2737603"/>
                </a:lnTo>
                <a:lnTo>
                  <a:pt x="1092571" y="2740143"/>
                </a:lnTo>
                <a:lnTo>
                  <a:pt x="1097520" y="2743953"/>
                </a:lnTo>
                <a:lnTo>
                  <a:pt x="1102031" y="2747763"/>
                </a:lnTo>
                <a:lnTo>
                  <a:pt x="1106142" y="2752843"/>
                </a:lnTo>
                <a:lnTo>
                  <a:pt x="1110440" y="2756653"/>
                </a:lnTo>
                <a:lnTo>
                  <a:pt x="1116046" y="2759193"/>
                </a:lnTo>
                <a:lnTo>
                  <a:pt x="1110253" y="2761733"/>
                </a:lnTo>
                <a:lnTo>
                  <a:pt x="1105955" y="2765543"/>
                </a:lnTo>
                <a:lnTo>
                  <a:pt x="1079047" y="2782053"/>
                </a:lnTo>
                <a:lnTo>
                  <a:pt x="1097173" y="2782053"/>
                </a:lnTo>
                <a:lnTo>
                  <a:pt x="1101470" y="2778243"/>
                </a:lnTo>
                <a:lnTo>
                  <a:pt x="1105394" y="2774433"/>
                </a:lnTo>
                <a:lnTo>
                  <a:pt x="1110011" y="2769353"/>
                </a:lnTo>
                <a:lnTo>
                  <a:pt x="1114994" y="2765543"/>
                </a:lnTo>
                <a:lnTo>
                  <a:pt x="1120924" y="2763003"/>
                </a:lnTo>
                <a:lnTo>
                  <a:pt x="1128378" y="2761733"/>
                </a:lnTo>
                <a:lnTo>
                  <a:pt x="1146878" y="2761733"/>
                </a:lnTo>
                <a:lnTo>
                  <a:pt x="1141085" y="2759193"/>
                </a:lnTo>
                <a:lnTo>
                  <a:pt x="1146878" y="2756653"/>
                </a:lnTo>
                <a:lnTo>
                  <a:pt x="1128565" y="2756653"/>
                </a:lnTo>
                <a:lnTo>
                  <a:pt x="1121006" y="2755383"/>
                </a:lnTo>
                <a:lnTo>
                  <a:pt x="1115041" y="2752843"/>
                </a:lnTo>
                <a:lnTo>
                  <a:pt x="1110092" y="2749033"/>
                </a:lnTo>
                <a:lnTo>
                  <a:pt x="1105581" y="2745223"/>
                </a:lnTo>
                <a:lnTo>
                  <a:pt x="1101470" y="2740143"/>
                </a:lnTo>
                <a:lnTo>
                  <a:pt x="1097359" y="2736333"/>
                </a:lnTo>
                <a:close/>
              </a:path>
              <a:path w="1718309" h="2957829">
                <a:moveTo>
                  <a:pt x="1196583" y="2736333"/>
                </a:moveTo>
                <a:lnTo>
                  <a:pt x="1178270" y="2736333"/>
                </a:lnTo>
                <a:lnTo>
                  <a:pt x="1185751" y="2737603"/>
                </a:lnTo>
                <a:lnTo>
                  <a:pt x="1191724" y="2740143"/>
                </a:lnTo>
                <a:lnTo>
                  <a:pt x="1196717" y="2743953"/>
                </a:lnTo>
                <a:lnTo>
                  <a:pt x="1201254" y="2747763"/>
                </a:lnTo>
                <a:lnTo>
                  <a:pt x="1205178" y="2752843"/>
                </a:lnTo>
                <a:lnTo>
                  <a:pt x="1209476" y="2756653"/>
                </a:lnTo>
                <a:lnTo>
                  <a:pt x="1215269" y="2759193"/>
                </a:lnTo>
                <a:lnTo>
                  <a:pt x="1209289" y="2761733"/>
                </a:lnTo>
                <a:lnTo>
                  <a:pt x="1205178" y="2765543"/>
                </a:lnTo>
                <a:lnTo>
                  <a:pt x="1178083" y="2782053"/>
                </a:lnTo>
                <a:lnTo>
                  <a:pt x="1196396" y="2782053"/>
                </a:lnTo>
                <a:lnTo>
                  <a:pt x="1200694" y="2778243"/>
                </a:lnTo>
                <a:lnTo>
                  <a:pt x="1204618" y="2774433"/>
                </a:lnTo>
                <a:lnTo>
                  <a:pt x="1209234" y="2769353"/>
                </a:lnTo>
                <a:lnTo>
                  <a:pt x="1214218" y="2765543"/>
                </a:lnTo>
                <a:lnTo>
                  <a:pt x="1220148" y="2763003"/>
                </a:lnTo>
                <a:lnTo>
                  <a:pt x="1227602" y="2761733"/>
                </a:lnTo>
                <a:lnTo>
                  <a:pt x="1246101" y="2761733"/>
                </a:lnTo>
                <a:lnTo>
                  <a:pt x="1240308" y="2759193"/>
                </a:lnTo>
                <a:lnTo>
                  <a:pt x="1246101" y="2756653"/>
                </a:lnTo>
                <a:lnTo>
                  <a:pt x="1227788" y="2756653"/>
                </a:lnTo>
                <a:lnTo>
                  <a:pt x="1220229" y="2755383"/>
                </a:lnTo>
                <a:lnTo>
                  <a:pt x="1214264" y="2752843"/>
                </a:lnTo>
                <a:lnTo>
                  <a:pt x="1209315" y="2749033"/>
                </a:lnTo>
                <a:lnTo>
                  <a:pt x="1204805" y="2745223"/>
                </a:lnTo>
                <a:lnTo>
                  <a:pt x="1200694" y="2740143"/>
                </a:lnTo>
                <a:lnTo>
                  <a:pt x="1196583" y="2736333"/>
                </a:lnTo>
                <a:close/>
              </a:path>
              <a:path w="1718309" h="2957829">
                <a:moveTo>
                  <a:pt x="1295619" y="2736333"/>
                </a:moveTo>
                <a:lnTo>
                  <a:pt x="1277493" y="2736333"/>
                </a:lnTo>
                <a:lnTo>
                  <a:pt x="1284974" y="2737603"/>
                </a:lnTo>
                <a:lnTo>
                  <a:pt x="1290947" y="2740143"/>
                </a:lnTo>
                <a:lnTo>
                  <a:pt x="1295940" y="2743953"/>
                </a:lnTo>
                <a:lnTo>
                  <a:pt x="1300477" y="2747763"/>
                </a:lnTo>
                <a:lnTo>
                  <a:pt x="1304401" y="2752843"/>
                </a:lnTo>
                <a:lnTo>
                  <a:pt x="1308699" y="2756653"/>
                </a:lnTo>
                <a:lnTo>
                  <a:pt x="1314492" y="2759193"/>
                </a:lnTo>
                <a:lnTo>
                  <a:pt x="1308512" y="2761733"/>
                </a:lnTo>
                <a:lnTo>
                  <a:pt x="1304401" y="2765543"/>
                </a:lnTo>
                <a:lnTo>
                  <a:pt x="1277307" y="2782053"/>
                </a:lnTo>
                <a:lnTo>
                  <a:pt x="1295432" y="2782053"/>
                </a:lnTo>
                <a:lnTo>
                  <a:pt x="1299730" y="2778243"/>
                </a:lnTo>
                <a:lnTo>
                  <a:pt x="1303841" y="2774433"/>
                </a:lnTo>
                <a:lnTo>
                  <a:pt x="1308352" y="2769353"/>
                </a:lnTo>
                <a:lnTo>
                  <a:pt x="1313301" y="2765543"/>
                </a:lnTo>
                <a:lnTo>
                  <a:pt x="1319266" y="2763003"/>
                </a:lnTo>
                <a:lnTo>
                  <a:pt x="1319426" y="2763003"/>
                </a:lnTo>
                <a:lnTo>
                  <a:pt x="1322046" y="2756564"/>
                </a:lnTo>
                <a:lnTo>
                  <a:pt x="1319371" y="2755383"/>
                </a:lnTo>
                <a:lnTo>
                  <a:pt x="1313441" y="2752843"/>
                </a:lnTo>
                <a:lnTo>
                  <a:pt x="1308457" y="2749033"/>
                </a:lnTo>
                <a:lnTo>
                  <a:pt x="1303841" y="2745223"/>
                </a:lnTo>
                <a:lnTo>
                  <a:pt x="1299917" y="2740143"/>
                </a:lnTo>
                <a:lnTo>
                  <a:pt x="1295619" y="2736333"/>
                </a:lnTo>
                <a:close/>
              </a:path>
              <a:path w="1718309" h="2957829">
                <a:moveTo>
                  <a:pt x="1319678" y="2763003"/>
                </a:moveTo>
                <a:lnTo>
                  <a:pt x="1319426" y="2763003"/>
                </a:lnTo>
                <a:lnTo>
                  <a:pt x="1313476" y="2778114"/>
                </a:lnTo>
                <a:lnTo>
                  <a:pt x="1319678" y="2763003"/>
                </a:lnTo>
                <a:close/>
              </a:path>
              <a:path w="1718309" h="2957829">
                <a:moveTo>
                  <a:pt x="895934" y="2741413"/>
                </a:moveTo>
                <a:lnTo>
                  <a:pt x="886954" y="2766813"/>
                </a:lnTo>
                <a:lnTo>
                  <a:pt x="895991" y="2741458"/>
                </a:lnTo>
                <a:close/>
              </a:path>
              <a:path w="1718309" h="2957829">
                <a:moveTo>
                  <a:pt x="948618" y="2710933"/>
                </a:moveTo>
                <a:lnTo>
                  <a:pt x="930119" y="2710933"/>
                </a:lnTo>
                <a:lnTo>
                  <a:pt x="937704" y="2712203"/>
                </a:lnTo>
                <a:lnTo>
                  <a:pt x="943713" y="2714743"/>
                </a:lnTo>
                <a:lnTo>
                  <a:pt x="948671" y="2718553"/>
                </a:lnTo>
                <a:lnTo>
                  <a:pt x="953103" y="2722363"/>
                </a:lnTo>
                <a:lnTo>
                  <a:pt x="957214" y="2727443"/>
                </a:lnTo>
                <a:lnTo>
                  <a:pt x="961325" y="2731253"/>
                </a:lnTo>
                <a:lnTo>
                  <a:pt x="967491" y="2733793"/>
                </a:lnTo>
                <a:lnTo>
                  <a:pt x="961511" y="2736333"/>
                </a:lnTo>
                <a:lnTo>
                  <a:pt x="953290" y="2745223"/>
                </a:lnTo>
                <a:lnTo>
                  <a:pt x="948779" y="2749033"/>
                </a:lnTo>
                <a:lnTo>
                  <a:pt x="943830" y="2752843"/>
                </a:lnTo>
                <a:lnTo>
                  <a:pt x="937865" y="2755383"/>
                </a:lnTo>
                <a:lnTo>
                  <a:pt x="930306" y="2756653"/>
                </a:lnTo>
                <a:lnTo>
                  <a:pt x="948618" y="2756653"/>
                </a:lnTo>
                <a:lnTo>
                  <a:pt x="952916" y="2752843"/>
                </a:lnTo>
                <a:lnTo>
                  <a:pt x="956840" y="2747763"/>
                </a:lnTo>
                <a:lnTo>
                  <a:pt x="961456" y="2743953"/>
                </a:lnTo>
                <a:lnTo>
                  <a:pt x="966440" y="2740143"/>
                </a:lnTo>
                <a:lnTo>
                  <a:pt x="972370" y="2737603"/>
                </a:lnTo>
                <a:lnTo>
                  <a:pt x="979824" y="2736333"/>
                </a:lnTo>
                <a:lnTo>
                  <a:pt x="998323" y="2736333"/>
                </a:lnTo>
                <a:lnTo>
                  <a:pt x="992157" y="2733793"/>
                </a:lnTo>
                <a:lnTo>
                  <a:pt x="998136" y="2731253"/>
                </a:lnTo>
                <a:lnTo>
                  <a:pt x="979824" y="2731253"/>
                </a:lnTo>
                <a:lnTo>
                  <a:pt x="972344" y="2729983"/>
                </a:lnTo>
                <a:lnTo>
                  <a:pt x="966370" y="2727443"/>
                </a:lnTo>
                <a:lnTo>
                  <a:pt x="961377" y="2723633"/>
                </a:lnTo>
                <a:lnTo>
                  <a:pt x="956840" y="2719823"/>
                </a:lnTo>
                <a:lnTo>
                  <a:pt x="952916" y="2714743"/>
                </a:lnTo>
                <a:lnTo>
                  <a:pt x="948618" y="2710933"/>
                </a:lnTo>
                <a:close/>
              </a:path>
              <a:path w="1718309" h="2957829">
                <a:moveTo>
                  <a:pt x="1047654" y="2710933"/>
                </a:moveTo>
                <a:lnTo>
                  <a:pt x="1029342" y="2710933"/>
                </a:lnTo>
                <a:lnTo>
                  <a:pt x="1036927" y="2712203"/>
                </a:lnTo>
                <a:lnTo>
                  <a:pt x="1042936" y="2714743"/>
                </a:lnTo>
                <a:lnTo>
                  <a:pt x="1047894" y="2718553"/>
                </a:lnTo>
                <a:lnTo>
                  <a:pt x="1052326" y="2722363"/>
                </a:lnTo>
                <a:lnTo>
                  <a:pt x="1056437" y="2727443"/>
                </a:lnTo>
                <a:lnTo>
                  <a:pt x="1060548" y="2731253"/>
                </a:lnTo>
                <a:lnTo>
                  <a:pt x="1066714" y="2733793"/>
                </a:lnTo>
                <a:lnTo>
                  <a:pt x="1060735" y="2736333"/>
                </a:lnTo>
                <a:lnTo>
                  <a:pt x="1052513" y="2745223"/>
                </a:lnTo>
                <a:lnTo>
                  <a:pt x="1048002" y="2749033"/>
                </a:lnTo>
                <a:lnTo>
                  <a:pt x="1043053" y="2752843"/>
                </a:lnTo>
                <a:lnTo>
                  <a:pt x="1037088" y="2755383"/>
                </a:lnTo>
                <a:lnTo>
                  <a:pt x="1029529" y="2756653"/>
                </a:lnTo>
                <a:lnTo>
                  <a:pt x="1047841" y="2756653"/>
                </a:lnTo>
                <a:lnTo>
                  <a:pt x="1052139" y="2752843"/>
                </a:lnTo>
                <a:lnTo>
                  <a:pt x="1056063" y="2747763"/>
                </a:lnTo>
                <a:lnTo>
                  <a:pt x="1060679" y="2743953"/>
                </a:lnTo>
                <a:lnTo>
                  <a:pt x="1065663" y="2740143"/>
                </a:lnTo>
                <a:lnTo>
                  <a:pt x="1071593" y="2737603"/>
                </a:lnTo>
                <a:lnTo>
                  <a:pt x="1079047" y="2736333"/>
                </a:lnTo>
                <a:lnTo>
                  <a:pt x="1097359" y="2736333"/>
                </a:lnTo>
                <a:lnTo>
                  <a:pt x="1091380" y="2733793"/>
                </a:lnTo>
                <a:lnTo>
                  <a:pt x="1097173" y="2731253"/>
                </a:lnTo>
                <a:lnTo>
                  <a:pt x="1079047" y="2731253"/>
                </a:lnTo>
                <a:lnTo>
                  <a:pt x="1071488" y="2729983"/>
                </a:lnTo>
                <a:lnTo>
                  <a:pt x="1065523" y="2727443"/>
                </a:lnTo>
                <a:lnTo>
                  <a:pt x="1060574" y="2723633"/>
                </a:lnTo>
                <a:lnTo>
                  <a:pt x="1056063" y="2719823"/>
                </a:lnTo>
                <a:lnTo>
                  <a:pt x="1051952" y="2714743"/>
                </a:lnTo>
                <a:lnTo>
                  <a:pt x="1047654" y="2710933"/>
                </a:lnTo>
                <a:close/>
              </a:path>
              <a:path w="1718309" h="2957829">
                <a:moveTo>
                  <a:pt x="1146878" y="2710933"/>
                </a:moveTo>
                <a:lnTo>
                  <a:pt x="1128378" y="2710933"/>
                </a:lnTo>
                <a:lnTo>
                  <a:pt x="1135964" y="2712203"/>
                </a:lnTo>
                <a:lnTo>
                  <a:pt x="1141973" y="2714743"/>
                </a:lnTo>
                <a:lnTo>
                  <a:pt x="1146930" y="2718553"/>
                </a:lnTo>
                <a:lnTo>
                  <a:pt x="1151362" y="2722363"/>
                </a:lnTo>
                <a:lnTo>
                  <a:pt x="1155473" y="2727443"/>
                </a:lnTo>
                <a:lnTo>
                  <a:pt x="1159771" y="2731253"/>
                </a:lnTo>
                <a:lnTo>
                  <a:pt x="1165751" y="2733793"/>
                </a:lnTo>
                <a:lnTo>
                  <a:pt x="1159771" y="2736333"/>
                </a:lnTo>
                <a:lnTo>
                  <a:pt x="1151549" y="2745223"/>
                </a:lnTo>
                <a:lnTo>
                  <a:pt x="1147038" y="2749033"/>
                </a:lnTo>
                <a:lnTo>
                  <a:pt x="1142089" y="2752843"/>
                </a:lnTo>
                <a:lnTo>
                  <a:pt x="1136124" y="2755383"/>
                </a:lnTo>
                <a:lnTo>
                  <a:pt x="1128565" y="2756653"/>
                </a:lnTo>
                <a:lnTo>
                  <a:pt x="1146878" y="2756653"/>
                </a:lnTo>
                <a:lnTo>
                  <a:pt x="1151175" y="2752843"/>
                </a:lnTo>
                <a:lnTo>
                  <a:pt x="1155286" y="2747763"/>
                </a:lnTo>
                <a:lnTo>
                  <a:pt x="1159797" y="2743953"/>
                </a:lnTo>
                <a:lnTo>
                  <a:pt x="1164746" y="2740143"/>
                </a:lnTo>
                <a:lnTo>
                  <a:pt x="1170711" y="2737603"/>
                </a:lnTo>
                <a:lnTo>
                  <a:pt x="1178270" y="2736333"/>
                </a:lnTo>
                <a:lnTo>
                  <a:pt x="1196583" y="2736333"/>
                </a:lnTo>
                <a:lnTo>
                  <a:pt x="1190603" y="2733793"/>
                </a:lnTo>
                <a:lnTo>
                  <a:pt x="1196396" y="2731253"/>
                </a:lnTo>
                <a:lnTo>
                  <a:pt x="1178083" y="2731253"/>
                </a:lnTo>
                <a:lnTo>
                  <a:pt x="1170498" y="2729983"/>
                </a:lnTo>
                <a:lnTo>
                  <a:pt x="1164489" y="2727443"/>
                </a:lnTo>
                <a:lnTo>
                  <a:pt x="1159532" y="2723633"/>
                </a:lnTo>
                <a:lnTo>
                  <a:pt x="1155100" y="2719823"/>
                </a:lnTo>
                <a:lnTo>
                  <a:pt x="1146878" y="2710933"/>
                </a:lnTo>
                <a:close/>
              </a:path>
              <a:path w="1718309" h="2957829">
                <a:moveTo>
                  <a:pt x="1246101" y="2710933"/>
                </a:moveTo>
                <a:lnTo>
                  <a:pt x="1227602" y="2710933"/>
                </a:lnTo>
                <a:lnTo>
                  <a:pt x="1235187" y="2712203"/>
                </a:lnTo>
                <a:lnTo>
                  <a:pt x="1241196" y="2714743"/>
                </a:lnTo>
                <a:lnTo>
                  <a:pt x="1246153" y="2718553"/>
                </a:lnTo>
                <a:lnTo>
                  <a:pt x="1250585" y="2722363"/>
                </a:lnTo>
                <a:lnTo>
                  <a:pt x="1254696" y="2727443"/>
                </a:lnTo>
                <a:lnTo>
                  <a:pt x="1258994" y="2731253"/>
                </a:lnTo>
                <a:lnTo>
                  <a:pt x="1264974" y="2733793"/>
                </a:lnTo>
                <a:lnTo>
                  <a:pt x="1258994" y="2736333"/>
                </a:lnTo>
                <a:lnTo>
                  <a:pt x="1250772" y="2745223"/>
                </a:lnTo>
                <a:lnTo>
                  <a:pt x="1246261" y="2749033"/>
                </a:lnTo>
                <a:lnTo>
                  <a:pt x="1241313" y="2752843"/>
                </a:lnTo>
                <a:lnTo>
                  <a:pt x="1235348" y="2755383"/>
                </a:lnTo>
                <a:lnTo>
                  <a:pt x="1227788" y="2756653"/>
                </a:lnTo>
                <a:lnTo>
                  <a:pt x="1246101" y="2756653"/>
                </a:lnTo>
                <a:lnTo>
                  <a:pt x="1250399" y="2752843"/>
                </a:lnTo>
                <a:lnTo>
                  <a:pt x="1254510" y="2747763"/>
                </a:lnTo>
                <a:lnTo>
                  <a:pt x="1259021" y="2743953"/>
                </a:lnTo>
                <a:lnTo>
                  <a:pt x="1263969" y="2740143"/>
                </a:lnTo>
                <a:lnTo>
                  <a:pt x="1269934" y="2737603"/>
                </a:lnTo>
                <a:lnTo>
                  <a:pt x="1277493" y="2736333"/>
                </a:lnTo>
                <a:lnTo>
                  <a:pt x="1295619" y="2736333"/>
                </a:lnTo>
                <a:lnTo>
                  <a:pt x="1289639" y="2733793"/>
                </a:lnTo>
                <a:lnTo>
                  <a:pt x="1295432" y="2731253"/>
                </a:lnTo>
                <a:lnTo>
                  <a:pt x="1277307" y="2731253"/>
                </a:lnTo>
                <a:lnTo>
                  <a:pt x="1269721" y="2729983"/>
                </a:lnTo>
                <a:lnTo>
                  <a:pt x="1263712" y="2727443"/>
                </a:lnTo>
                <a:lnTo>
                  <a:pt x="1258755" y="2723633"/>
                </a:lnTo>
                <a:lnTo>
                  <a:pt x="1254323" y="2719823"/>
                </a:lnTo>
                <a:lnTo>
                  <a:pt x="1246101" y="2710933"/>
                </a:lnTo>
                <a:close/>
              </a:path>
              <a:path w="1718309" h="2957829">
                <a:moveTo>
                  <a:pt x="1336479" y="2721093"/>
                </a:moveTo>
                <a:lnTo>
                  <a:pt x="1322046" y="2756564"/>
                </a:lnTo>
                <a:lnTo>
                  <a:pt x="1322249" y="2756653"/>
                </a:lnTo>
                <a:lnTo>
                  <a:pt x="1336479" y="2721093"/>
                </a:lnTo>
                <a:close/>
              </a:path>
              <a:path w="1718309" h="2957829">
                <a:moveTo>
                  <a:pt x="898496" y="2734427"/>
                </a:moveTo>
                <a:lnTo>
                  <a:pt x="897817" y="2736333"/>
                </a:lnTo>
                <a:lnTo>
                  <a:pt x="898496" y="2734427"/>
                </a:lnTo>
                <a:close/>
              </a:path>
              <a:path w="1718309" h="2957829">
                <a:moveTo>
                  <a:pt x="900170" y="2729729"/>
                </a:moveTo>
                <a:lnTo>
                  <a:pt x="899930" y="2729983"/>
                </a:lnTo>
                <a:lnTo>
                  <a:pt x="898496" y="2734427"/>
                </a:lnTo>
                <a:lnTo>
                  <a:pt x="900170" y="2729729"/>
                </a:lnTo>
                <a:close/>
              </a:path>
              <a:path w="1718309" h="2957829">
                <a:moveTo>
                  <a:pt x="998323" y="2685533"/>
                </a:moveTo>
                <a:lnTo>
                  <a:pt x="987409" y="2685533"/>
                </a:lnTo>
                <a:lnTo>
                  <a:pt x="993418" y="2689343"/>
                </a:lnTo>
                <a:lnTo>
                  <a:pt x="998376" y="2693153"/>
                </a:lnTo>
                <a:lnTo>
                  <a:pt x="1002808" y="2696963"/>
                </a:lnTo>
                <a:lnTo>
                  <a:pt x="1006919" y="2700773"/>
                </a:lnTo>
                <a:lnTo>
                  <a:pt x="1011217" y="2705853"/>
                </a:lnTo>
                <a:lnTo>
                  <a:pt x="1016822" y="2708393"/>
                </a:lnTo>
                <a:lnTo>
                  <a:pt x="1011030" y="2710933"/>
                </a:lnTo>
                <a:lnTo>
                  <a:pt x="1006732" y="2714743"/>
                </a:lnTo>
                <a:lnTo>
                  <a:pt x="1002808" y="2719823"/>
                </a:lnTo>
                <a:lnTo>
                  <a:pt x="998297" y="2723633"/>
                </a:lnTo>
                <a:lnTo>
                  <a:pt x="993348" y="2727443"/>
                </a:lnTo>
                <a:lnTo>
                  <a:pt x="987383" y="2729983"/>
                </a:lnTo>
                <a:lnTo>
                  <a:pt x="979824" y="2731253"/>
                </a:lnTo>
                <a:lnTo>
                  <a:pt x="998136" y="2731253"/>
                </a:lnTo>
                <a:lnTo>
                  <a:pt x="1029342" y="2710933"/>
                </a:lnTo>
                <a:lnTo>
                  <a:pt x="1047654" y="2710933"/>
                </a:lnTo>
                <a:lnTo>
                  <a:pt x="1042049" y="2708393"/>
                </a:lnTo>
                <a:lnTo>
                  <a:pt x="1047841" y="2705853"/>
                </a:lnTo>
                <a:lnTo>
                  <a:pt x="1029529" y="2705853"/>
                </a:lnTo>
                <a:lnTo>
                  <a:pt x="1021970" y="2704583"/>
                </a:lnTo>
                <a:lnTo>
                  <a:pt x="1016005" y="2702043"/>
                </a:lnTo>
                <a:lnTo>
                  <a:pt x="1011056" y="2698233"/>
                </a:lnTo>
                <a:lnTo>
                  <a:pt x="1006545" y="2693153"/>
                </a:lnTo>
                <a:lnTo>
                  <a:pt x="998323" y="2685533"/>
                </a:lnTo>
                <a:close/>
              </a:path>
              <a:path w="1718309" h="2957829">
                <a:moveTo>
                  <a:pt x="1097359" y="2685533"/>
                </a:moveTo>
                <a:lnTo>
                  <a:pt x="1086606" y="2685533"/>
                </a:lnTo>
                <a:lnTo>
                  <a:pt x="1092571" y="2689343"/>
                </a:lnTo>
                <a:lnTo>
                  <a:pt x="1097520" y="2693153"/>
                </a:lnTo>
                <a:lnTo>
                  <a:pt x="1102031" y="2696963"/>
                </a:lnTo>
                <a:lnTo>
                  <a:pt x="1106142" y="2700773"/>
                </a:lnTo>
                <a:lnTo>
                  <a:pt x="1110440" y="2705853"/>
                </a:lnTo>
                <a:lnTo>
                  <a:pt x="1116046" y="2708393"/>
                </a:lnTo>
                <a:lnTo>
                  <a:pt x="1110253" y="2710933"/>
                </a:lnTo>
                <a:lnTo>
                  <a:pt x="1105955" y="2714743"/>
                </a:lnTo>
                <a:lnTo>
                  <a:pt x="1102031" y="2719823"/>
                </a:lnTo>
                <a:lnTo>
                  <a:pt x="1097415" y="2723633"/>
                </a:lnTo>
                <a:lnTo>
                  <a:pt x="1092431" y="2727443"/>
                </a:lnTo>
                <a:lnTo>
                  <a:pt x="1086501" y="2729983"/>
                </a:lnTo>
                <a:lnTo>
                  <a:pt x="1079047" y="2731253"/>
                </a:lnTo>
                <a:lnTo>
                  <a:pt x="1097173" y="2731253"/>
                </a:lnTo>
                <a:lnTo>
                  <a:pt x="1101470" y="2727443"/>
                </a:lnTo>
                <a:lnTo>
                  <a:pt x="1105394" y="2722363"/>
                </a:lnTo>
                <a:lnTo>
                  <a:pt x="1110011" y="2718553"/>
                </a:lnTo>
                <a:lnTo>
                  <a:pt x="1114994" y="2714743"/>
                </a:lnTo>
                <a:lnTo>
                  <a:pt x="1120924" y="2712203"/>
                </a:lnTo>
                <a:lnTo>
                  <a:pt x="1128378" y="2710933"/>
                </a:lnTo>
                <a:lnTo>
                  <a:pt x="1146878" y="2710933"/>
                </a:lnTo>
                <a:lnTo>
                  <a:pt x="1141085" y="2708393"/>
                </a:lnTo>
                <a:lnTo>
                  <a:pt x="1146878" y="2705853"/>
                </a:lnTo>
                <a:lnTo>
                  <a:pt x="1128565" y="2705853"/>
                </a:lnTo>
                <a:lnTo>
                  <a:pt x="1121006" y="2704583"/>
                </a:lnTo>
                <a:lnTo>
                  <a:pt x="1115041" y="2702043"/>
                </a:lnTo>
                <a:lnTo>
                  <a:pt x="1110092" y="2698233"/>
                </a:lnTo>
                <a:lnTo>
                  <a:pt x="1105581" y="2693153"/>
                </a:lnTo>
                <a:lnTo>
                  <a:pt x="1097359" y="2685533"/>
                </a:lnTo>
                <a:close/>
              </a:path>
              <a:path w="1718309" h="2957829">
                <a:moveTo>
                  <a:pt x="1196583" y="2685533"/>
                </a:moveTo>
                <a:lnTo>
                  <a:pt x="1185751" y="2685533"/>
                </a:lnTo>
                <a:lnTo>
                  <a:pt x="1191724" y="2689343"/>
                </a:lnTo>
                <a:lnTo>
                  <a:pt x="1196717" y="2693153"/>
                </a:lnTo>
                <a:lnTo>
                  <a:pt x="1201254" y="2696963"/>
                </a:lnTo>
                <a:lnTo>
                  <a:pt x="1205178" y="2700773"/>
                </a:lnTo>
                <a:lnTo>
                  <a:pt x="1209476" y="2705853"/>
                </a:lnTo>
                <a:lnTo>
                  <a:pt x="1215269" y="2708393"/>
                </a:lnTo>
                <a:lnTo>
                  <a:pt x="1209289" y="2710933"/>
                </a:lnTo>
                <a:lnTo>
                  <a:pt x="1205178" y="2714743"/>
                </a:lnTo>
                <a:lnTo>
                  <a:pt x="1201067" y="2719823"/>
                </a:lnTo>
                <a:lnTo>
                  <a:pt x="1196556" y="2723633"/>
                </a:lnTo>
                <a:lnTo>
                  <a:pt x="1191607" y="2727443"/>
                </a:lnTo>
                <a:lnTo>
                  <a:pt x="1185643" y="2729983"/>
                </a:lnTo>
                <a:lnTo>
                  <a:pt x="1178083" y="2731253"/>
                </a:lnTo>
                <a:lnTo>
                  <a:pt x="1196396" y="2731253"/>
                </a:lnTo>
                <a:lnTo>
                  <a:pt x="1200694" y="2727443"/>
                </a:lnTo>
                <a:lnTo>
                  <a:pt x="1204618" y="2722363"/>
                </a:lnTo>
                <a:lnTo>
                  <a:pt x="1209234" y="2718553"/>
                </a:lnTo>
                <a:lnTo>
                  <a:pt x="1214218" y="2714743"/>
                </a:lnTo>
                <a:lnTo>
                  <a:pt x="1220148" y="2712203"/>
                </a:lnTo>
                <a:lnTo>
                  <a:pt x="1227602" y="2710933"/>
                </a:lnTo>
                <a:lnTo>
                  <a:pt x="1246101" y="2710933"/>
                </a:lnTo>
                <a:lnTo>
                  <a:pt x="1240308" y="2708393"/>
                </a:lnTo>
                <a:lnTo>
                  <a:pt x="1246101" y="2705853"/>
                </a:lnTo>
                <a:lnTo>
                  <a:pt x="1227788" y="2705853"/>
                </a:lnTo>
                <a:lnTo>
                  <a:pt x="1220229" y="2704583"/>
                </a:lnTo>
                <a:lnTo>
                  <a:pt x="1214264" y="2702043"/>
                </a:lnTo>
                <a:lnTo>
                  <a:pt x="1209315" y="2698233"/>
                </a:lnTo>
                <a:lnTo>
                  <a:pt x="1204805" y="2693153"/>
                </a:lnTo>
                <a:lnTo>
                  <a:pt x="1196583" y="2685533"/>
                </a:lnTo>
                <a:close/>
              </a:path>
              <a:path w="1718309" h="2957829">
                <a:moveTo>
                  <a:pt x="1295619" y="2685533"/>
                </a:moveTo>
                <a:lnTo>
                  <a:pt x="1284974" y="2685533"/>
                </a:lnTo>
                <a:lnTo>
                  <a:pt x="1290947" y="2689343"/>
                </a:lnTo>
                <a:lnTo>
                  <a:pt x="1295940" y="2693153"/>
                </a:lnTo>
                <a:lnTo>
                  <a:pt x="1300477" y="2696963"/>
                </a:lnTo>
                <a:lnTo>
                  <a:pt x="1304401" y="2700773"/>
                </a:lnTo>
                <a:lnTo>
                  <a:pt x="1308699" y="2705853"/>
                </a:lnTo>
                <a:lnTo>
                  <a:pt x="1314492" y="2708393"/>
                </a:lnTo>
                <a:lnTo>
                  <a:pt x="1308512" y="2710933"/>
                </a:lnTo>
                <a:lnTo>
                  <a:pt x="1304401" y="2714743"/>
                </a:lnTo>
                <a:lnTo>
                  <a:pt x="1300291" y="2719823"/>
                </a:lnTo>
                <a:lnTo>
                  <a:pt x="1295780" y="2723633"/>
                </a:lnTo>
                <a:lnTo>
                  <a:pt x="1290831" y="2727443"/>
                </a:lnTo>
                <a:lnTo>
                  <a:pt x="1284866" y="2729983"/>
                </a:lnTo>
                <a:lnTo>
                  <a:pt x="1277307" y="2731253"/>
                </a:lnTo>
                <a:lnTo>
                  <a:pt x="1295432" y="2731253"/>
                </a:lnTo>
                <a:lnTo>
                  <a:pt x="1299730" y="2727443"/>
                </a:lnTo>
                <a:lnTo>
                  <a:pt x="1303841" y="2722363"/>
                </a:lnTo>
                <a:lnTo>
                  <a:pt x="1308352" y="2718553"/>
                </a:lnTo>
                <a:lnTo>
                  <a:pt x="1313301" y="2714743"/>
                </a:lnTo>
                <a:lnTo>
                  <a:pt x="1319266" y="2712203"/>
                </a:lnTo>
                <a:lnTo>
                  <a:pt x="1326825" y="2710933"/>
                </a:lnTo>
                <a:lnTo>
                  <a:pt x="1340457" y="2710933"/>
                </a:lnTo>
                <a:lnTo>
                  <a:pt x="1341452" y="2708393"/>
                </a:lnTo>
                <a:lnTo>
                  <a:pt x="1339344" y="2708393"/>
                </a:lnTo>
                <a:lnTo>
                  <a:pt x="1341676" y="2707123"/>
                </a:lnTo>
                <a:lnTo>
                  <a:pt x="1341949" y="2707123"/>
                </a:lnTo>
                <a:lnTo>
                  <a:pt x="1342447" y="2705853"/>
                </a:lnTo>
                <a:lnTo>
                  <a:pt x="1303841" y="2693153"/>
                </a:lnTo>
                <a:lnTo>
                  <a:pt x="1299917" y="2689343"/>
                </a:lnTo>
                <a:lnTo>
                  <a:pt x="1295619" y="2685533"/>
                </a:lnTo>
                <a:close/>
              </a:path>
              <a:path w="1718309" h="2957829">
                <a:moveTo>
                  <a:pt x="911833" y="2698233"/>
                </a:moveTo>
                <a:lnTo>
                  <a:pt x="911395" y="2698233"/>
                </a:lnTo>
                <a:lnTo>
                  <a:pt x="909582" y="2703320"/>
                </a:lnTo>
                <a:lnTo>
                  <a:pt x="911993" y="2705853"/>
                </a:lnTo>
                <a:lnTo>
                  <a:pt x="917786" y="2708393"/>
                </a:lnTo>
                <a:lnTo>
                  <a:pt x="911993" y="2710933"/>
                </a:lnTo>
                <a:lnTo>
                  <a:pt x="907696" y="2714743"/>
                </a:lnTo>
                <a:lnTo>
                  <a:pt x="904258" y="2718261"/>
                </a:lnTo>
                <a:lnTo>
                  <a:pt x="900170" y="2729729"/>
                </a:lnTo>
                <a:lnTo>
                  <a:pt x="907135" y="2722363"/>
                </a:lnTo>
                <a:lnTo>
                  <a:pt x="911646" y="2718553"/>
                </a:lnTo>
                <a:lnTo>
                  <a:pt x="916595" y="2714743"/>
                </a:lnTo>
                <a:lnTo>
                  <a:pt x="922560" y="2712203"/>
                </a:lnTo>
                <a:lnTo>
                  <a:pt x="930119" y="2710933"/>
                </a:lnTo>
                <a:lnTo>
                  <a:pt x="948618" y="2710933"/>
                </a:lnTo>
                <a:lnTo>
                  <a:pt x="942825" y="2708393"/>
                </a:lnTo>
                <a:lnTo>
                  <a:pt x="948618" y="2705853"/>
                </a:lnTo>
                <a:lnTo>
                  <a:pt x="930306" y="2705853"/>
                </a:lnTo>
                <a:lnTo>
                  <a:pt x="922747" y="2704583"/>
                </a:lnTo>
                <a:lnTo>
                  <a:pt x="916782" y="2702043"/>
                </a:lnTo>
                <a:lnTo>
                  <a:pt x="911833" y="2698233"/>
                </a:lnTo>
                <a:close/>
              </a:path>
              <a:path w="1718309" h="2957829">
                <a:moveTo>
                  <a:pt x="1340457" y="2710933"/>
                </a:moveTo>
                <a:lnTo>
                  <a:pt x="1326825" y="2710933"/>
                </a:lnTo>
                <a:lnTo>
                  <a:pt x="1334279" y="2712203"/>
                </a:lnTo>
                <a:lnTo>
                  <a:pt x="1339054" y="2713473"/>
                </a:lnTo>
                <a:lnTo>
                  <a:pt x="1336479" y="2721093"/>
                </a:lnTo>
                <a:lnTo>
                  <a:pt x="1340457" y="2710933"/>
                </a:lnTo>
                <a:close/>
              </a:path>
              <a:path w="1718309" h="2957829">
                <a:moveTo>
                  <a:pt x="909576" y="2703313"/>
                </a:moveTo>
                <a:lnTo>
                  <a:pt x="903972" y="2718553"/>
                </a:lnTo>
                <a:lnTo>
                  <a:pt x="904258" y="2718261"/>
                </a:lnTo>
                <a:lnTo>
                  <a:pt x="909576" y="2703313"/>
                </a:lnTo>
                <a:close/>
              </a:path>
              <a:path w="1718309" h="2957829">
                <a:moveTo>
                  <a:pt x="1341949" y="2707123"/>
                </a:moveTo>
                <a:lnTo>
                  <a:pt x="1341676" y="2707123"/>
                </a:lnTo>
                <a:lnTo>
                  <a:pt x="1340995" y="2708393"/>
                </a:lnTo>
                <a:lnTo>
                  <a:pt x="1341452" y="2708393"/>
                </a:lnTo>
                <a:lnTo>
                  <a:pt x="1341949" y="2707123"/>
                </a:lnTo>
                <a:close/>
              </a:path>
              <a:path w="1718309" h="2957829">
                <a:moveTo>
                  <a:pt x="945722" y="2658863"/>
                </a:moveTo>
                <a:lnTo>
                  <a:pt x="930119" y="2658863"/>
                </a:lnTo>
                <a:lnTo>
                  <a:pt x="937704" y="2660133"/>
                </a:lnTo>
                <a:lnTo>
                  <a:pt x="943713" y="2662673"/>
                </a:lnTo>
                <a:lnTo>
                  <a:pt x="948671" y="2666483"/>
                </a:lnTo>
                <a:lnTo>
                  <a:pt x="953103" y="2671563"/>
                </a:lnTo>
                <a:lnTo>
                  <a:pt x="957214" y="2675373"/>
                </a:lnTo>
                <a:lnTo>
                  <a:pt x="961325" y="2680453"/>
                </a:lnTo>
                <a:lnTo>
                  <a:pt x="967491" y="2682993"/>
                </a:lnTo>
                <a:lnTo>
                  <a:pt x="961511" y="2685533"/>
                </a:lnTo>
                <a:lnTo>
                  <a:pt x="953290" y="2693153"/>
                </a:lnTo>
                <a:lnTo>
                  <a:pt x="948779" y="2698233"/>
                </a:lnTo>
                <a:lnTo>
                  <a:pt x="943830" y="2702043"/>
                </a:lnTo>
                <a:lnTo>
                  <a:pt x="937865" y="2704583"/>
                </a:lnTo>
                <a:lnTo>
                  <a:pt x="930306" y="2705853"/>
                </a:lnTo>
                <a:lnTo>
                  <a:pt x="948618" y="2705853"/>
                </a:lnTo>
                <a:lnTo>
                  <a:pt x="972370" y="2685533"/>
                </a:lnTo>
                <a:lnTo>
                  <a:pt x="998323" y="2685533"/>
                </a:lnTo>
                <a:lnTo>
                  <a:pt x="992157" y="2682993"/>
                </a:lnTo>
                <a:lnTo>
                  <a:pt x="998136" y="2680453"/>
                </a:lnTo>
                <a:lnTo>
                  <a:pt x="979824" y="2680453"/>
                </a:lnTo>
                <a:lnTo>
                  <a:pt x="972344" y="2679183"/>
                </a:lnTo>
                <a:lnTo>
                  <a:pt x="966370" y="2676643"/>
                </a:lnTo>
                <a:lnTo>
                  <a:pt x="961377" y="2672833"/>
                </a:lnTo>
                <a:lnTo>
                  <a:pt x="956840" y="2667753"/>
                </a:lnTo>
                <a:lnTo>
                  <a:pt x="952916" y="2663943"/>
                </a:lnTo>
                <a:lnTo>
                  <a:pt x="948618" y="2660133"/>
                </a:lnTo>
                <a:lnTo>
                  <a:pt x="945722" y="2658863"/>
                </a:lnTo>
                <a:close/>
              </a:path>
              <a:path w="1718309" h="2957829">
                <a:moveTo>
                  <a:pt x="1044851" y="2658863"/>
                </a:moveTo>
                <a:lnTo>
                  <a:pt x="1029342" y="2658863"/>
                </a:lnTo>
                <a:lnTo>
                  <a:pt x="1036927" y="2660133"/>
                </a:lnTo>
                <a:lnTo>
                  <a:pt x="1042936" y="2662673"/>
                </a:lnTo>
                <a:lnTo>
                  <a:pt x="1047894" y="2666483"/>
                </a:lnTo>
                <a:lnTo>
                  <a:pt x="1052326" y="2671563"/>
                </a:lnTo>
                <a:lnTo>
                  <a:pt x="1056437" y="2675373"/>
                </a:lnTo>
                <a:lnTo>
                  <a:pt x="1060548" y="2680453"/>
                </a:lnTo>
                <a:lnTo>
                  <a:pt x="1066714" y="2682993"/>
                </a:lnTo>
                <a:lnTo>
                  <a:pt x="1060735" y="2685533"/>
                </a:lnTo>
                <a:lnTo>
                  <a:pt x="1052513" y="2693153"/>
                </a:lnTo>
                <a:lnTo>
                  <a:pt x="1048002" y="2698233"/>
                </a:lnTo>
                <a:lnTo>
                  <a:pt x="1043053" y="2702043"/>
                </a:lnTo>
                <a:lnTo>
                  <a:pt x="1037088" y="2704583"/>
                </a:lnTo>
                <a:lnTo>
                  <a:pt x="1029529" y="2705853"/>
                </a:lnTo>
                <a:lnTo>
                  <a:pt x="1047841" y="2705853"/>
                </a:lnTo>
                <a:lnTo>
                  <a:pt x="1071593" y="2685533"/>
                </a:lnTo>
                <a:lnTo>
                  <a:pt x="1097359" y="2685533"/>
                </a:lnTo>
                <a:lnTo>
                  <a:pt x="1091380" y="2682993"/>
                </a:lnTo>
                <a:lnTo>
                  <a:pt x="1097173" y="2680453"/>
                </a:lnTo>
                <a:lnTo>
                  <a:pt x="1079047" y="2680453"/>
                </a:lnTo>
                <a:lnTo>
                  <a:pt x="1071488" y="2679183"/>
                </a:lnTo>
                <a:lnTo>
                  <a:pt x="1065523" y="2676643"/>
                </a:lnTo>
                <a:lnTo>
                  <a:pt x="1060574" y="2672833"/>
                </a:lnTo>
                <a:lnTo>
                  <a:pt x="1056063" y="2667753"/>
                </a:lnTo>
                <a:lnTo>
                  <a:pt x="1051952" y="2663943"/>
                </a:lnTo>
                <a:lnTo>
                  <a:pt x="1047654" y="2660133"/>
                </a:lnTo>
                <a:lnTo>
                  <a:pt x="1044851" y="2658863"/>
                </a:lnTo>
                <a:close/>
              </a:path>
              <a:path w="1718309" h="2957829">
                <a:moveTo>
                  <a:pt x="1143981" y="2658863"/>
                </a:moveTo>
                <a:lnTo>
                  <a:pt x="1128378" y="2658863"/>
                </a:lnTo>
                <a:lnTo>
                  <a:pt x="1135964" y="2660133"/>
                </a:lnTo>
                <a:lnTo>
                  <a:pt x="1141973" y="2662673"/>
                </a:lnTo>
                <a:lnTo>
                  <a:pt x="1146930" y="2666483"/>
                </a:lnTo>
                <a:lnTo>
                  <a:pt x="1151362" y="2671563"/>
                </a:lnTo>
                <a:lnTo>
                  <a:pt x="1155473" y="2675373"/>
                </a:lnTo>
                <a:lnTo>
                  <a:pt x="1159771" y="2680453"/>
                </a:lnTo>
                <a:lnTo>
                  <a:pt x="1165751" y="2682993"/>
                </a:lnTo>
                <a:lnTo>
                  <a:pt x="1159771" y="2685533"/>
                </a:lnTo>
                <a:lnTo>
                  <a:pt x="1151549" y="2693153"/>
                </a:lnTo>
                <a:lnTo>
                  <a:pt x="1147038" y="2698233"/>
                </a:lnTo>
                <a:lnTo>
                  <a:pt x="1142089" y="2702043"/>
                </a:lnTo>
                <a:lnTo>
                  <a:pt x="1136124" y="2704583"/>
                </a:lnTo>
                <a:lnTo>
                  <a:pt x="1128565" y="2705853"/>
                </a:lnTo>
                <a:lnTo>
                  <a:pt x="1146878" y="2705853"/>
                </a:lnTo>
                <a:lnTo>
                  <a:pt x="1170711" y="2685533"/>
                </a:lnTo>
                <a:lnTo>
                  <a:pt x="1196583" y="2685533"/>
                </a:lnTo>
                <a:lnTo>
                  <a:pt x="1190603" y="2682993"/>
                </a:lnTo>
                <a:lnTo>
                  <a:pt x="1196396" y="2680453"/>
                </a:lnTo>
                <a:lnTo>
                  <a:pt x="1178083" y="2680453"/>
                </a:lnTo>
                <a:lnTo>
                  <a:pt x="1170498" y="2679183"/>
                </a:lnTo>
                <a:lnTo>
                  <a:pt x="1164489" y="2676643"/>
                </a:lnTo>
                <a:lnTo>
                  <a:pt x="1159532" y="2672833"/>
                </a:lnTo>
                <a:lnTo>
                  <a:pt x="1155099" y="2667753"/>
                </a:lnTo>
                <a:lnTo>
                  <a:pt x="1146878" y="2660133"/>
                </a:lnTo>
                <a:lnTo>
                  <a:pt x="1143981" y="2658863"/>
                </a:lnTo>
                <a:close/>
              </a:path>
              <a:path w="1718309" h="2957829">
                <a:moveTo>
                  <a:pt x="1243204" y="2658863"/>
                </a:moveTo>
                <a:lnTo>
                  <a:pt x="1227602" y="2658863"/>
                </a:lnTo>
                <a:lnTo>
                  <a:pt x="1235187" y="2660133"/>
                </a:lnTo>
                <a:lnTo>
                  <a:pt x="1241196" y="2662673"/>
                </a:lnTo>
                <a:lnTo>
                  <a:pt x="1246153" y="2666483"/>
                </a:lnTo>
                <a:lnTo>
                  <a:pt x="1250585" y="2671563"/>
                </a:lnTo>
                <a:lnTo>
                  <a:pt x="1254696" y="2675373"/>
                </a:lnTo>
                <a:lnTo>
                  <a:pt x="1258994" y="2680453"/>
                </a:lnTo>
                <a:lnTo>
                  <a:pt x="1264974" y="2682993"/>
                </a:lnTo>
                <a:lnTo>
                  <a:pt x="1258994" y="2685533"/>
                </a:lnTo>
                <a:lnTo>
                  <a:pt x="1250772" y="2693153"/>
                </a:lnTo>
                <a:lnTo>
                  <a:pt x="1246261" y="2698233"/>
                </a:lnTo>
                <a:lnTo>
                  <a:pt x="1241313" y="2702043"/>
                </a:lnTo>
                <a:lnTo>
                  <a:pt x="1235348" y="2704583"/>
                </a:lnTo>
                <a:lnTo>
                  <a:pt x="1227788" y="2705853"/>
                </a:lnTo>
                <a:lnTo>
                  <a:pt x="1246101" y="2705853"/>
                </a:lnTo>
                <a:lnTo>
                  <a:pt x="1269934" y="2685533"/>
                </a:lnTo>
                <a:lnTo>
                  <a:pt x="1295619" y="2685533"/>
                </a:lnTo>
                <a:lnTo>
                  <a:pt x="1289639" y="2682993"/>
                </a:lnTo>
                <a:lnTo>
                  <a:pt x="1295432" y="2680453"/>
                </a:lnTo>
                <a:lnTo>
                  <a:pt x="1277307" y="2680453"/>
                </a:lnTo>
                <a:lnTo>
                  <a:pt x="1269721" y="2679183"/>
                </a:lnTo>
                <a:lnTo>
                  <a:pt x="1263712" y="2676643"/>
                </a:lnTo>
                <a:lnTo>
                  <a:pt x="1258755" y="2672833"/>
                </a:lnTo>
                <a:lnTo>
                  <a:pt x="1254323" y="2667753"/>
                </a:lnTo>
                <a:lnTo>
                  <a:pt x="1246101" y="2660133"/>
                </a:lnTo>
                <a:lnTo>
                  <a:pt x="1243204" y="2658863"/>
                </a:lnTo>
                <a:close/>
              </a:path>
              <a:path w="1718309" h="2957829">
                <a:moveTo>
                  <a:pt x="1342241" y="2658863"/>
                </a:moveTo>
                <a:lnTo>
                  <a:pt x="1326825" y="2658863"/>
                </a:lnTo>
                <a:lnTo>
                  <a:pt x="1334279" y="2660133"/>
                </a:lnTo>
                <a:lnTo>
                  <a:pt x="1340209" y="2662673"/>
                </a:lnTo>
                <a:lnTo>
                  <a:pt x="1345193" y="2666483"/>
                </a:lnTo>
                <a:lnTo>
                  <a:pt x="1349809" y="2671563"/>
                </a:lnTo>
                <a:lnTo>
                  <a:pt x="1353942" y="2675373"/>
                </a:lnTo>
                <a:lnTo>
                  <a:pt x="1345218" y="2698233"/>
                </a:lnTo>
                <a:lnTo>
                  <a:pt x="1340349" y="2702043"/>
                </a:lnTo>
                <a:lnTo>
                  <a:pt x="1334384" y="2704583"/>
                </a:lnTo>
                <a:lnTo>
                  <a:pt x="1326825" y="2705853"/>
                </a:lnTo>
                <a:lnTo>
                  <a:pt x="1342447" y="2705853"/>
                </a:lnTo>
                <a:lnTo>
                  <a:pt x="1354879" y="2674103"/>
                </a:lnTo>
                <a:lnTo>
                  <a:pt x="1356345" y="2670293"/>
                </a:lnTo>
                <a:lnTo>
                  <a:pt x="1355962" y="2670293"/>
                </a:lnTo>
                <a:lnTo>
                  <a:pt x="1353359" y="2667753"/>
                </a:lnTo>
                <a:lnTo>
                  <a:pt x="1345137" y="2660133"/>
                </a:lnTo>
                <a:lnTo>
                  <a:pt x="1342241" y="2658863"/>
                </a:lnTo>
                <a:close/>
              </a:path>
              <a:path w="1718309" h="2957829">
                <a:moveTo>
                  <a:pt x="927230" y="2653801"/>
                </a:moveTo>
                <a:lnTo>
                  <a:pt x="911395" y="2698233"/>
                </a:lnTo>
                <a:lnTo>
                  <a:pt x="925028" y="2660133"/>
                </a:lnTo>
                <a:lnTo>
                  <a:pt x="930119" y="2658863"/>
                </a:lnTo>
                <a:lnTo>
                  <a:pt x="945722" y="2658863"/>
                </a:lnTo>
                <a:lnTo>
                  <a:pt x="942825" y="2657593"/>
                </a:lnTo>
                <a:lnTo>
                  <a:pt x="948618" y="2655053"/>
                </a:lnTo>
                <a:lnTo>
                  <a:pt x="930306" y="2655053"/>
                </a:lnTo>
                <a:lnTo>
                  <a:pt x="927230" y="2653801"/>
                </a:lnTo>
                <a:close/>
              </a:path>
              <a:path w="1718309" h="2957829">
                <a:moveTo>
                  <a:pt x="998323" y="2633463"/>
                </a:moveTo>
                <a:lnTo>
                  <a:pt x="979824" y="2633463"/>
                </a:lnTo>
                <a:lnTo>
                  <a:pt x="987409" y="2634733"/>
                </a:lnTo>
                <a:lnTo>
                  <a:pt x="993418" y="2637273"/>
                </a:lnTo>
                <a:lnTo>
                  <a:pt x="998376" y="2641083"/>
                </a:lnTo>
                <a:lnTo>
                  <a:pt x="1002808" y="2646163"/>
                </a:lnTo>
                <a:lnTo>
                  <a:pt x="1006919" y="2649973"/>
                </a:lnTo>
                <a:lnTo>
                  <a:pt x="1011217" y="2655053"/>
                </a:lnTo>
                <a:lnTo>
                  <a:pt x="1016822" y="2657593"/>
                </a:lnTo>
                <a:lnTo>
                  <a:pt x="1011030" y="2660133"/>
                </a:lnTo>
                <a:lnTo>
                  <a:pt x="1006732" y="2663943"/>
                </a:lnTo>
                <a:lnTo>
                  <a:pt x="1002808" y="2667753"/>
                </a:lnTo>
                <a:lnTo>
                  <a:pt x="998297" y="2672833"/>
                </a:lnTo>
                <a:lnTo>
                  <a:pt x="993348" y="2676643"/>
                </a:lnTo>
                <a:lnTo>
                  <a:pt x="987383" y="2679183"/>
                </a:lnTo>
                <a:lnTo>
                  <a:pt x="979824" y="2680453"/>
                </a:lnTo>
                <a:lnTo>
                  <a:pt x="998136" y="2680453"/>
                </a:lnTo>
                <a:lnTo>
                  <a:pt x="1006358" y="2671563"/>
                </a:lnTo>
                <a:lnTo>
                  <a:pt x="1010869" y="2666483"/>
                </a:lnTo>
                <a:lnTo>
                  <a:pt x="1015818" y="2662673"/>
                </a:lnTo>
                <a:lnTo>
                  <a:pt x="1021783" y="2660133"/>
                </a:lnTo>
                <a:lnTo>
                  <a:pt x="1029342" y="2658863"/>
                </a:lnTo>
                <a:lnTo>
                  <a:pt x="1044851" y="2658863"/>
                </a:lnTo>
                <a:lnTo>
                  <a:pt x="1042049" y="2657593"/>
                </a:lnTo>
                <a:lnTo>
                  <a:pt x="1047841" y="2655053"/>
                </a:lnTo>
                <a:lnTo>
                  <a:pt x="1029529" y="2655053"/>
                </a:lnTo>
                <a:lnTo>
                  <a:pt x="1021970" y="2653783"/>
                </a:lnTo>
                <a:lnTo>
                  <a:pt x="1016005" y="2651243"/>
                </a:lnTo>
                <a:lnTo>
                  <a:pt x="1011056" y="2647433"/>
                </a:lnTo>
                <a:lnTo>
                  <a:pt x="1006545" y="2642353"/>
                </a:lnTo>
                <a:lnTo>
                  <a:pt x="1002434" y="2638543"/>
                </a:lnTo>
                <a:lnTo>
                  <a:pt x="998323" y="2633463"/>
                </a:lnTo>
                <a:close/>
              </a:path>
              <a:path w="1718309" h="2957829">
                <a:moveTo>
                  <a:pt x="1097359" y="2633463"/>
                </a:moveTo>
                <a:lnTo>
                  <a:pt x="1079047" y="2633463"/>
                </a:lnTo>
                <a:lnTo>
                  <a:pt x="1086606" y="2634733"/>
                </a:lnTo>
                <a:lnTo>
                  <a:pt x="1092571" y="2637273"/>
                </a:lnTo>
                <a:lnTo>
                  <a:pt x="1097520" y="2641083"/>
                </a:lnTo>
                <a:lnTo>
                  <a:pt x="1102031" y="2646163"/>
                </a:lnTo>
                <a:lnTo>
                  <a:pt x="1106142" y="2649973"/>
                </a:lnTo>
                <a:lnTo>
                  <a:pt x="1110440" y="2655053"/>
                </a:lnTo>
                <a:lnTo>
                  <a:pt x="1116046" y="2657593"/>
                </a:lnTo>
                <a:lnTo>
                  <a:pt x="1110253" y="2660133"/>
                </a:lnTo>
                <a:lnTo>
                  <a:pt x="1105955" y="2663943"/>
                </a:lnTo>
                <a:lnTo>
                  <a:pt x="1102031" y="2667753"/>
                </a:lnTo>
                <a:lnTo>
                  <a:pt x="1097415" y="2672833"/>
                </a:lnTo>
                <a:lnTo>
                  <a:pt x="1092431" y="2676643"/>
                </a:lnTo>
                <a:lnTo>
                  <a:pt x="1086501" y="2679183"/>
                </a:lnTo>
                <a:lnTo>
                  <a:pt x="1079047" y="2680453"/>
                </a:lnTo>
                <a:lnTo>
                  <a:pt x="1097173" y="2680453"/>
                </a:lnTo>
                <a:lnTo>
                  <a:pt x="1101470" y="2675373"/>
                </a:lnTo>
                <a:lnTo>
                  <a:pt x="1105394" y="2671563"/>
                </a:lnTo>
                <a:lnTo>
                  <a:pt x="1110011" y="2666483"/>
                </a:lnTo>
                <a:lnTo>
                  <a:pt x="1114994" y="2662673"/>
                </a:lnTo>
                <a:lnTo>
                  <a:pt x="1120924" y="2660133"/>
                </a:lnTo>
                <a:lnTo>
                  <a:pt x="1128378" y="2658863"/>
                </a:lnTo>
                <a:lnTo>
                  <a:pt x="1143981" y="2658863"/>
                </a:lnTo>
                <a:lnTo>
                  <a:pt x="1141085" y="2657593"/>
                </a:lnTo>
                <a:lnTo>
                  <a:pt x="1146878" y="2655053"/>
                </a:lnTo>
                <a:lnTo>
                  <a:pt x="1128565" y="2655053"/>
                </a:lnTo>
                <a:lnTo>
                  <a:pt x="1121006" y="2653783"/>
                </a:lnTo>
                <a:lnTo>
                  <a:pt x="1115041" y="2651243"/>
                </a:lnTo>
                <a:lnTo>
                  <a:pt x="1110092" y="2647433"/>
                </a:lnTo>
                <a:lnTo>
                  <a:pt x="1105581" y="2642353"/>
                </a:lnTo>
                <a:lnTo>
                  <a:pt x="1101470" y="2638543"/>
                </a:lnTo>
                <a:lnTo>
                  <a:pt x="1097359" y="2633463"/>
                </a:lnTo>
                <a:close/>
              </a:path>
              <a:path w="1718309" h="2957829">
                <a:moveTo>
                  <a:pt x="1196583" y="2633463"/>
                </a:moveTo>
                <a:lnTo>
                  <a:pt x="1178270" y="2633463"/>
                </a:lnTo>
                <a:lnTo>
                  <a:pt x="1185751" y="2634733"/>
                </a:lnTo>
                <a:lnTo>
                  <a:pt x="1191724" y="2637273"/>
                </a:lnTo>
                <a:lnTo>
                  <a:pt x="1196717" y="2641083"/>
                </a:lnTo>
                <a:lnTo>
                  <a:pt x="1201254" y="2646163"/>
                </a:lnTo>
                <a:lnTo>
                  <a:pt x="1205178" y="2649973"/>
                </a:lnTo>
                <a:lnTo>
                  <a:pt x="1209476" y="2655053"/>
                </a:lnTo>
                <a:lnTo>
                  <a:pt x="1215269" y="2657593"/>
                </a:lnTo>
                <a:lnTo>
                  <a:pt x="1209289" y="2660133"/>
                </a:lnTo>
                <a:lnTo>
                  <a:pt x="1201067" y="2667753"/>
                </a:lnTo>
                <a:lnTo>
                  <a:pt x="1196556" y="2672833"/>
                </a:lnTo>
                <a:lnTo>
                  <a:pt x="1191607" y="2676643"/>
                </a:lnTo>
                <a:lnTo>
                  <a:pt x="1185643" y="2679183"/>
                </a:lnTo>
                <a:lnTo>
                  <a:pt x="1178083" y="2680453"/>
                </a:lnTo>
                <a:lnTo>
                  <a:pt x="1196396" y="2680453"/>
                </a:lnTo>
                <a:lnTo>
                  <a:pt x="1200694" y="2675373"/>
                </a:lnTo>
                <a:lnTo>
                  <a:pt x="1204618" y="2671563"/>
                </a:lnTo>
                <a:lnTo>
                  <a:pt x="1209234" y="2666483"/>
                </a:lnTo>
                <a:lnTo>
                  <a:pt x="1214218" y="2662673"/>
                </a:lnTo>
                <a:lnTo>
                  <a:pt x="1220148" y="2660133"/>
                </a:lnTo>
                <a:lnTo>
                  <a:pt x="1227602" y="2658863"/>
                </a:lnTo>
                <a:lnTo>
                  <a:pt x="1243204" y="2658863"/>
                </a:lnTo>
                <a:lnTo>
                  <a:pt x="1240308" y="2657593"/>
                </a:lnTo>
                <a:lnTo>
                  <a:pt x="1246101" y="2655053"/>
                </a:lnTo>
                <a:lnTo>
                  <a:pt x="1227788" y="2655053"/>
                </a:lnTo>
                <a:lnTo>
                  <a:pt x="1220229" y="2653783"/>
                </a:lnTo>
                <a:lnTo>
                  <a:pt x="1214264" y="2651243"/>
                </a:lnTo>
                <a:lnTo>
                  <a:pt x="1209315" y="2647433"/>
                </a:lnTo>
                <a:lnTo>
                  <a:pt x="1204805" y="2642353"/>
                </a:lnTo>
                <a:lnTo>
                  <a:pt x="1200694" y="2638543"/>
                </a:lnTo>
                <a:lnTo>
                  <a:pt x="1196583" y="2633463"/>
                </a:lnTo>
                <a:close/>
              </a:path>
              <a:path w="1718309" h="2957829">
                <a:moveTo>
                  <a:pt x="1295619" y="2633463"/>
                </a:moveTo>
                <a:lnTo>
                  <a:pt x="1277493" y="2633463"/>
                </a:lnTo>
                <a:lnTo>
                  <a:pt x="1284974" y="2634733"/>
                </a:lnTo>
                <a:lnTo>
                  <a:pt x="1290947" y="2637273"/>
                </a:lnTo>
                <a:lnTo>
                  <a:pt x="1295940" y="2641083"/>
                </a:lnTo>
                <a:lnTo>
                  <a:pt x="1300477" y="2646163"/>
                </a:lnTo>
                <a:lnTo>
                  <a:pt x="1304401" y="2649973"/>
                </a:lnTo>
                <a:lnTo>
                  <a:pt x="1308699" y="2655053"/>
                </a:lnTo>
                <a:lnTo>
                  <a:pt x="1314492" y="2657593"/>
                </a:lnTo>
                <a:lnTo>
                  <a:pt x="1308512" y="2660133"/>
                </a:lnTo>
                <a:lnTo>
                  <a:pt x="1300291" y="2667753"/>
                </a:lnTo>
                <a:lnTo>
                  <a:pt x="1295780" y="2672833"/>
                </a:lnTo>
                <a:lnTo>
                  <a:pt x="1290831" y="2676643"/>
                </a:lnTo>
                <a:lnTo>
                  <a:pt x="1284866" y="2679183"/>
                </a:lnTo>
                <a:lnTo>
                  <a:pt x="1277307" y="2680453"/>
                </a:lnTo>
                <a:lnTo>
                  <a:pt x="1295432" y="2680453"/>
                </a:lnTo>
                <a:lnTo>
                  <a:pt x="1299730" y="2675373"/>
                </a:lnTo>
                <a:lnTo>
                  <a:pt x="1303841" y="2671563"/>
                </a:lnTo>
                <a:lnTo>
                  <a:pt x="1308352" y="2666483"/>
                </a:lnTo>
                <a:lnTo>
                  <a:pt x="1313301" y="2662673"/>
                </a:lnTo>
                <a:lnTo>
                  <a:pt x="1319266" y="2660133"/>
                </a:lnTo>
                <a:lnTo>
                  <a:pt x="1326825" y="2658863"/>
                </a:lnTo>
                <a:lnTo>
                  <a:pt x="1342241" y="2658863"/>
                </a:lnTo>
                <a:lnTo>
                  <a:pt x="1339344" y="2657593"/>
                </a:lnTo>
                <a:lnTo>
                  <a:pt x="1345324" y="2655053"/>
                </a:lnTo>
                <a:lnTo>
                  <a:pt x="1326825" y="2655053"/>
                </a:lnTo>
                <a:lnTo>
                  <a:pt x="1319371" y="2653783"/>
                </a:lnTo>
                <a:lnTo>
                  <a:pt x="1313441" y="2651243"/>
                </a:lnTo>
                <a:lnTo>
                  <a:pt x="1308457" y="2647433"/>
                </a:lnTo>
                <a:lnTo>
                  <a:pt x="1303841" y="2642353"/>
                </a:lnTo>
                <a:lnTo>
                  <a:pt x="1299917" y="2638543"/>
                </a:lnTo>
                <a:lnTo>
                  <a:pt x="1295619" y="2633463"/>
                </a:lnTo>
                <a:close/>
              </a:path>
              <a:path w="1718309" h="2957829">
                <a:moveTo>
                  <a:pt x="1370026" y="2634733"/>
                </a:moveTo>
                <a:lnTo>
                  <a:pt x="1369848" y="2634733"/>
                </a:lnTo>
                <a:lnTo>
                  <a:pt x="1355962" y="2670293"/>
                </a:lnTo>
                <a:lnTo>
                  <a:pt x="1356345" y="2670293"/>
                </a:lnTo>
                <a:lnTo>
                  <a:pt x="1370026" y="2634733"/>
                </a:lnTo>
                <a:close/>
              </a:path>
              <a:path w="1718309" h="2957829">
                <a:moveTo>
                  <a:pt x="951841" y="2611873"/>
                </a:moveTo>
                <a:lnTo>
                  <a:pt x="943713" y="2611873"/>
                </a:lnTo>
                <a:lnTo>
                  <a:pt x="948671" y="2615683"/>
                </a:lnTo>
                <a:lnTo>
                  <a:pt x="953103" y="2620763"/>
                </a:lnTo>
                <a:lnTo>
                  <a:pt x="961325" y="2628383"/>
                </a:lnTo>
                <a:lnTo>
                  <a:pt x="967491" y="2630923"/>
                </a:lnTo>
                <a:lnTo>
                  <a:pt x="961511" y="2634733"/>
                </a:lnTo>
                <a:lnTo>
                  <a:pt x="953290" y="2642353"/>
                </a:lnTo>
                <a:lnTo>
                  <a:pt x="948779" y="2647433"/>
                </a:lnTo>
                <a:lnTo>
                  <a:pt x="943830" y="2651243"/>
                </a:lnTo>
                <a:lnTo>
                  <a:pt x="937865" y="2653783"/>
                </a:lnTo>
                <a:lnTo>
                  <a:pt x="930306" y="2655053"/>
                </a:lnTo>
                <a:lnTo>
                  <a:pt x="948618" y="2655053"/>
                </a:lnTo>
                <a:lnTo>
                  <a:pt x="952916" y="2649973"/>
                </a:lnTo>
                <a:lnTo>
                  <a:pt x="956840" y="2646163"/>
                </a:lnTo>
                <a:lnTo>
                  <a:pt x="961456" y="2641083"/>
                </a:lnTo>
                <a:lnTo>
                  <a:pt x="966440" y="2637273"/>
                </a:lnTo>
                <a:lnTo>
                  <a:pt x="972370" y="2634733"/>
                </a:lnTo>
                <a:lnTo>
                  <a:pt x="979824" y="2633463"/>
                </a:lnTo>
                <a:lnTo>
                  <a:pt x="998323" y="2633463"/>
                </a:lnTo>
                <a:lnTo>
                  <a:pt x="992157" y="2630923"/>
                </a:lnTo>
                <a:lnTo>
                  <a:pt x="998136" y="2628383"/>
                </a:lnTo>
                <a:lnTo>
                  <a:pt x="972344" y="2628383"/>
                </a:lnTo>
                <a:lnTo>
                  <a:pt x="966370" y="2625843"/>
                </a:lnTo>
                <a:lnTo>
                  <a:pt x="961377" y="2622033"/>
                </a:lnTo>
                <a:lnTo>
                  <a:pt x="956840" y="2616953"/>
                </a:lnTo>
                <a:lnTo>
                  <a:pt x="952916" y="2613143"/>
                </a:lnTo>
                <a:lnTo>
                  <a:pt x="951841" y="2611873"/>
                </a:lnTo>
                <a:close/>
              </a:path>
              <a:path w="1718309" h="2957829">
                <a:moveTo>
                  <a:pt x="1047654" y="2608063"/>
                </a:moveTo>
                <a:lnTo>
                  <a:pt x="1029342" y="2608063"/>
                </a:lnTo>
                <a:lnTo>
                  <a:pt x="1036927" y="2609333"/>
                </a:lnTo>
                <a:lnTo>
                  <a:pt x="1042936" y="2611873"/>
                </a:lnTo>
                <a:lnTo>
                  <a:pt x="1047894" y="2615683"/>
                </a:lnTo>
                <a:lnTo>
                  <a:pt x="1052326" y="2620763"/>
                </a:lnTo>
                <a:lnTo>
                  <a:pt x="1060548" y="2628383"/>
                </a:lnTo>
                <a:lnTo>
                  <a:pt x="1066714" y="2630923"/>
                </a:lnTo>
                <a:lnTo>
                  <a:pt x="1060735" y="2634733"/>
                </a:lnTo>
                <a:lnTo>
                  <a:pt x="1052513" y="2642353"/>
                </a:lnTo>
                <a:lnTo>
                  <a:pt x="1048002" y="2647433"/>
                </a:lnTo>
                <a:lnTo>
                  <a:pt x="1043053" y="2651243"/>
                </a:lnTo>
                <a:lnTo>
                  <a:pt x="1037088" y="2653783"/>
                </a:lnTo>
                <a:lnTo>
                  <a:pt x="1029529" y="2655053"/>
                </a:lnTo>
                <a:lnTo>
                  <a:pt x="1047841" y="2655053"/>
                </a:lnTo>
                <a:lnTo>
                  <a:pt x="1052139" y="2649973"/>
                </a:lnTo>
                <a:lnTo>
                  <a:pt x="1056063" y="2646163"/>
                </a:lnTo>
                <a:lnTo>
                  <a:pt x="1060679" y="2641083"/>
                </a:lnTo>
                <a:lnTo>
                  <a:pt x="1065663" y="2637273"/>
                </a:lnTo>
                <a:lnTo>
                  <a:pt x="1071593" y="2634733"/>
                </a:lnTo>
                <a:lnTo>
                  <a:pt x="1079047" y="2633463"/>
                </a:lnTo>
                <a:lnTo>
                  <a:pt x="1097359" y="2633463"/>
                </a:lnTo>
                <a:lnTo>
                  <a:pt x="1091380" y="2630923"/>
                </a:lnTo>
                <a:lnTo>
                  <a:pt x="1097173" y="2628383"/>
                </a:lnTo>
                <a:lnTo>
                  <a:pt x="1071488" y="2628383"/>
                </a:lnTo>
                <a:lnTo>
                  <a:pt x="1065523" y="2625843"/>
                </a:lnTo>
                <a:lnTo>
                  <a:pt x="1060574" y="2622033"/>
                </a:lnTo>
                <a:lnTo>
                  <a:pt x="1056063" y="2616953"/>
                </a:lnTo>
                <a:lnTo>
                  <a:pt x="1051952" y="2613143"/>
                </a:lnTo>
                <a:lnTo>
                  <a:pt x="1047654" y="2608063"/>
                </a:lnTo>
                <a:close/>
              </a:path>
              <a:path w="1718309" h="2957829">
                <a:moveTo>
                  <a:pt x="1146878" y="2608063"/>
                </a:moveTo>
                <a:lnTo>
                  <a:pt x="1128378" y="2608063"/>
                </a:lnTo>
                <a:lnTo>
                  <a:pt x="1135964" y="2609333"/>
                </a:lnTo>
                <a:lnTo>
                  <a:pt x="1141973" y="2611873"/>
                </a:lnTo>
                <a:lnTo>
                  <a:pt x="1146930" y="2615683"/>
                </a:lnTo>
                <a:lnTo>
                  <a:pt x="1151362" y="2620763"/>
                </a:lnTo>
                <a:lnTo>
                  <a:pt x="1155473" y="2624573"/>
                </a:lnTo>
                <a:lnTo>
                  <a:pt x="1159771" y="2628383"/>
                </a:lnTo>
                <a:lnTo>
                  <a:pt x="1165751" y="2630923"/>
                </a:lnTo>
                <a:lnTo>
                  <a:pt x="1159771" y="2634733"/>
                </a:lnTo>
                <a:lnTo>
                  <a:pt x="1151549" y="2642353"/>
                </a:lnTo>
                <a:lnTo>
                  <a:pt x="1147038" y="2647433"/>
                </a:lnTo>
                <a:lnTo>
                  <a:pt x="1142089" y="2651243"/>
                </a:lnTo>
                <a:lnTo>
                  <a:pt x="1136124" y="2653783"/>
                </a:lnTo>
                <a:lnTo>
                  <a:pt x="1128565" y="2655053"/>
                </a:lnTo>
                <a:lnTo>
                  <a:pt x="1146878" y="2655053"/>
                </a:lnTo>
                <a:lnTo>
                  <a:pt x="1151175" y="2649973"/>
                </a:lnTo>
                <a:lnTo>
                  <a:pt x="1155286" y="2646163"/>
                </a:lnTo>
                <a:lnTo>
                  <a:pt x="1159797" y="2641083"/>
                </a:lnTo>
                <a:lnTo>
                  <a:pt x="1164746" y="2637273"/>
                </a:lnTo>
                <a:lnTo>
                  <a:pt x="1170711" y="2634733"/>
                </a:lnTo>
                <a:lnTo>
                  <a:pt x="1178270" y="2633463"/>
                </a:lnTo>
                <a:lnTo>
                  <a:pt x="1196583" y="2633463"/>
                </a:lnTo>
                <a:lnTo>
                  <a:pt x="1190603" y="2630923"/>
                </a:lnTo>
                <a:lnTo>
                  <a:pt x="1196396" y="2628383"/>
                </a:lnTo>
                <a:lnTo>
                  <a:pt x="1170498" y="2628383"/>
                </a:lnTo>
                <a:lnTo>
                  <a:pt x="1164489" y="2625843"/>
                </a:lnTo>
                <a:lnTo>
                  <a:pt x="1159532" y="2622033"/>
                </a:lnTo>
                <a:lnTo>
                  <a:pt x="1155099" y="2616953"/>
                </a:lnTo>
                <a:lnTo>
                  <a:pt x="1146878" y="2608063"/>
                </a:lnTo>
                <a:close/>
              </a:path>
              <a:path w="1718309" h="2957829">
                <a:moveTo>
                  <a:pt x="1246101" y="2608063"/>
                </a:moveTo>
                <a:lnTo>
                  <a:pt x="1227602" y="2608063"/>
                </a:lnTo>
                <a:lnTo>
                  <a:pt x="1235187" y="2609333"/>
                </a:lnTo>
                <a:lnTo>
                  <a:pt x="1241196" y="2611873"/>
                </a:lnTo>
                <a:lnTo>
                  <a:pt x="1246153" y="2615683"/>
                </a:lnTo>
                <a:lnTo>
                  <a:pt x="1250585" y="2620763"/>
                </a:lnTo>
                <a:lnTo>
                  <a:pt x="1254696" y="2624573"/>
                </a:lnTo>
                <a:lnTo>
                  <a:pt x="1258994" y="2628383"/>
                </a:lnTo>
                <a:lnTo>
                  <a:pt x="1264974" y="2630923"/>
                </a:lnTo>
                <a:lnTo>
                  <a:pt x="1258994" y="2634733"/>
                </a:lnTo>
                <a:lnTo>
                  <a:pt x="1250772" y="2642353"/>
                </a:lnTo>
                <a:lnTo>
                  <a:pt x="1246261" y="2647433"/>
                </a:lnTo>
                <a:lnTo>
                  <a:pt x="1241313" y="2651243"/>
                </a:lnTo>
                <a:lnTo>
                  <a:pt x="1235348" y="2653783"/>
                </a:lnTo>
                <a:lnTo>
                  <a:pt x="1227788" y="2655053"/>
                </a:lnTo>
                <a:lnTo>
                  <a:pt x="1246101" y="2655053"/>
                </a:lnTo>
                <a:lnTo>
                  <a:pt x="1250399" y="2649973"/>
                </a:lnTo>
                <a:lnTo>
                  <a:pt x="1254510" y="2646163"/>
                </a:lnTo>
                <a:lnTo>
                  <a:pt x="1259021" y="2641083"/>
                </a:lnTo>
                <a:lnTo>
                  <a:pt x="1263969" y="2637273"/>
                </a:lnTo>
                <a:lnTo>
                  <a:pt x="1269934" y="2634733"/>
                </a:lnTo>
                <a:lnTo>
                  <a:pt x="1277493" y="2633463"/>
                </a:lnTo>
                <a:lnTo>
                  <a:pt x="1295619" y="2633463"/>
                </a:lnTo>
                <a:lnTo>
                  <a:pt x="1289639" y="2630923"/>
                </a:lnTo>
                <a:lnTo>
                  <a:pt x="1295432" y="2628383"/>
                </a:lnTo>
                <a:lnTo>
                  <a:pt x="1269721" y="2628383"/>
                </a:lnTo>
                <a:lnTo>
                  <a:pt x="1263712" y="2625843"/>
                </a:lnTo>
                <a:lnTo>
                  <a:pt x="1258755" y="2622033"/>
                </a:lnTo>
                <a:lnTo>
                  <a:pt x="1254323" y="2616953"/>
                </a:lnTo>
                <a:lnTo>
                  <a:pt x="1246101" y="2608063"/>
                </a:lnTo>
                <a:close/>
              </a:path>
              <a:path w="1718309" h="2957829">
                <a:moveTo>
                  <a:pt x="1345137" y="2608063"/>
                </a:moveTo>
                <a:lnTo>
                  <a:pt x="1326825" y="2608063"/>
                </a:lnTo>
                <a:lnTo>
                  <a:pt x="1334279" y="2609333"/>
                </a:lnTo>
                <a:lnTo>
                  <a:pt x="1340209" y="2611873"/>
                </a:lnTo>
                <a:lnTo>
                  <a:pt x="1345193" y="2615683"/>
                </a:lnTo>
                <a:lnTo>
                  <a:pt x="1349809" y="2620763"/>
                </a:lnTo>
                <a:lnTo>
                  <a:pt x="1353733" y="2624573"/>
                </a:lnTo>
                <a:lnTo>
                  <a:pt x="1358031" y="2628383"/>
                </a:lnTo>
                <a:lnTo>
                  <a:pt x="1364010" y="2630923"/>
                </a:lnTo>
                <a:lnTo>
                  <a:pt x="1358217" y="2634733"/>
                </a:lnTo>
                <a:lnTo>
                  <a:pt x="1353920" y="2638543"/>
                </a:lnTo>
                <a:lnTo>
                  <a:pt x="1349809" y="2642353"/>
                </a:lnTo>
                <a:lnTo>
                  <a:pt x="1345298" y="2647433"/>
                </a:lnTo>
                <a:lnTo>
                  <a:pt x="1340349" y="2651243"/>
                </a:lnTo>
                <a:lnTo>
                  <a:pt x="1334384" y="2653783"/>
                </a:lnTo>
                <a:lnTo>
                  <a:pt x="1326825" y="2655053"/>
                </a:lnTo>
                <a:lnTo>
                  <a:pt x="1345324" y="2655053"/>
                </a:lnTo>
                <a:lnTo>
                  <a:pt x="1349435" y="2649973"/>
                </a:lnTo>
                <a:lnTo>
                  <a:pt x="1353546" y="2646163"/>
                </a:lnTo>
                <a:lnTo>
                  <a:pt x="1358057" y="2641083"/>
                </a:lnTo>
                <a:lnTo>
                  <a:pt x="1363006" y="2637273"/>
                </a:lnTo>
                <a:lnTo>
                  <a:pt x="1368971" y="2634733"/>
                </a:lnTo>
                <a:lnTo>
                  <a:pt x="1370026" y="2634733"/>
                </a:lnTo>
                <a:lnTo>
                  <a:pt x="1372469" y="2628383"/>
                </a:lnTo>
                <a:lnTo>
                  <a:pt x="1368784" y="2628383"/>
                </a:lnTo>
                <a:lnTo>
                  <a:pt x="1362819" y="2625843"/>
                </a:lnTo>
                <a:lnTo>
                  <a:pt x="1357870" y="2622033"/>
                </a:lnTo>
                <a:lnTo>
                  <a:pt x="1353359" y="2616953"/>
                </a:lnTo>
                <a:lnTo>
                  <a:pt x="1345137" y="2608063"/>
                </a:lnTo>
                <a:close/>
              </a:path>
              <a:path w="1718309" h="2957829">
                <a:moveTo>
                  <a:pt x="934026" y="2634733"/>
                </a:moveTo>
                <a:lnTo>
                  <a:pt x="927184" y="2653783"/>
                </a:lnTo>
                <a:lnTo>
                  <a:pt x="934026" y="2634733"/>
                </a:lnTo>
                <a:close/>
              </a:path>
              <a:path w="1718309" h="2957829">
                <a:moveTo>
                  <a:pt x="963659" y="2546219"/>
                </a:moveTo>
                <a:lnTo>
                  <a:pt x="934026" y="2634733"/>
                </a:lnTo>
                <a:lnTo>
                  <a:pt x="941978" y="2611873"/>
                </a:lnTo>
                <a:lnTo>
                  <a:pt x="951841" y="2611873"/>
                </a:lnTo>
                <a:lnTo>
                  <a:pt x="948618" y="2608063"/>
                </a:lnTo>
                <a:lnTo>
                  <a:pt x="943678" y="2606793"/>
                </a:lnTo>
                <a:lnTo>
                  <a:pt x="943968" y="2605523"/>
                </a:lnTo>
                <a:lnTo>
                  <a:pt x="948618" y="2602983"/>
                </a:lnTo>
                <a:lnTo>
                  <a:pt x="952916" y="2599173"/>
                </a:lnTo>
                <a:lnTo>
                  <a:pt x="954224" y="2597903"/>
                </a:lnTo>
                <a:lnTo>
                  <a:pt x="946608" y="2597903"/>
                </a:lnTo>
                <a:lnTo>
                  <a:pt x="955313" y="2571233"/>
                </a:lnTo>
                <a:lnTo>
                  <a:pt x="963041" y="2571233"/>
                </a:lnTo>
                <a:lnTo>
                  <a:pt x="961377" y="2569963"/>
                </a:lnTo>
                <a:lnTo>
                  <a:pt x="957105" y="2566153"/>
                </a:lnTo>
                <a:lnTo>
                  <a:pt x="963659" y="2546219"/>
                </a:lnTo>
                <a:close/>
              </a:path>
              <a:path w="1718309" h="2957829">
                <a:moveTo>
                  <a:pt x="998323" y="2582663"/>
                </a:moveTo>
                <a:lnTo>
                  <a:pt x="979824" y="2582663"/>
                </a:lnTo>
                <a:lnTo>
                  <a:pt x="987409" y="2583933"/>
                </a:lnTo>
                <a:lnTo>
                  <a:pt x="993418" y="2586473"/>
                </a:lnTo>
                <a:lnTo>
                  <a:pt x="998376" y="2590283"/>
                </a:lnTo>
                <a:lnTo>
                  <a:pt x="1002808" y="2595363"/>
                </a:lnTo>
                <a:lnTo>
                  <a:pt x="1006919" y="2599173"/>
                </a:lnTo>
                <a:lnTo>
                  <a:pt x="1011216" y="2602983"/>
                </a:lnTo>
                <a:lnTo>
                  <a:pt x="1016822" y="2605523"/>
                </a:lnTo>
                <a:lnTo>
                  <a:pt x="1011030" y="2608063"/>
                </a:lnTo>
                <a:lnTo>
                  <a:pt x="1006732" y="2613143"/>
                </a:lnTo>
                <a:lnTo>
                  <a:pt x="1002808" y="2616953"/>
                </a:lnTo>
                <a:lnTo>
                  <a:pt x="998297" y="2622033"/>
                </a:lnTo>
                <a:lnTo>
                  <a:pt x="993348" y="2625843"/>
                </a:lnTo>
                <a:lnTo>
                  <a:pt x="987383" y="2628383"/>
                </a:lnTo>
                <a:lnTo>
                  <a:pt x="998136" y="2628383"/>
                </a:lnTo>
                <a:lnTo>
                  <a:pt x="1006358" y="2620763"/>
                </a:lnTo>
                <a:lnTo>
                  <a:pt x="1010869" y="2615683"/>
                </a:lnTo>
                <a:lnTo>
                  <a:pt x="1015818" y="2611873"/>
                </a:lnTo>
                <a:lnTo>
                  <a:pt x="1021783" y="2609333"/>
                </a:lnTo>
                <a:lnTo>
                  <a:pt x="1029342" y="2608063"/>
                </a:lnTo>
                <a:lnTo>
                  <a:pt x="1047654" y="2608063"/>
                </a:lnTo>
                <a:lnTo>
                  <a:pt x="1042049" y="2605523"/>
                </a:lnTo>
                <a:lnTo>
                  <a:pt x="1047841" y="2602983"/>
                </a:lnTo>
                <a:lnTo>
                  <a:pt x="1029529" y="2602983"/>
                </a:lnTo>
                <a:lnTo>
                  <a:pt x="1021970" y="2601713"/>
                </a:lnTo>
                <a:lnTo>
                  <a:pt x="1016005" y="2599173"/>
                </a:lnTo>
                <a:lnTo>
                  <a:pt x="1011056" y="2595363"/>
                </a:lnTo>
                <a:lnTo>
                  <a:pt x="1006545" y="2591553"/>
                </a:lnTo>
                <a:lnTo>
                  <a:pt x="1002378" y="2586421"/>
                </a:lnTo>
                <a:lnTo>
                  <a:pt x="998323" y="2582663"/>
                </a:lnTo>
                <a:close/>
              </a:path>
              <a:path w="1718309" h="2957829">
                <a:moveTo>
                  <a:pt x="1097359" y="2582663"/>
                </a:moveTo>
                <a:lnTo>
                  <a:pt x="1079047" y="2582663"/>
                </a:lnTo>
                <a:lnTo>
                  <a:pt x="1086606" y="2583933"/>
                </a:lnTo>
                <a:lnTo>
                  <a:pt x="1092571" y="2586473"/>
                </a:lnTo>
                <a:lnTo>
                  <a:pt x="1097520" y="2590283"/>
                </a:lnTo>
                <a:lnTo>
                  <a:pt x="1102031" y="2595363"/>
                </a:lnTo>
                <a:lnTo>
                  <a:pt x="1106142" y="2599173"/>
                </a:lnTo>
                <a:lnTo>
                  <a:pt x="1110440" y="2602983"/>
                </a:lnTo>
                <a:lnTo>
                  <a:pt x="1116046" y="2605523"/>
                </a:lnTo>
                <a:lnTo>
                  <a:pt x="1110253" y="2608063"/>
                </a:lnTo>
                <a:lnTo>
                  <a:pt x="1105955" y="2613143"/>
                </a:lnTo>
                <a:lnTo>
                  <a:pt x="1102031" y="2616953"/>
                </a:lnTo>
                <a:lnTo>
                  <a:pt x="1097415" y="2622033"/>
                </a:lnTo>
                <a:lnTo>
                  <a:pt x="1092431" y="2625843"/>
                </a:lnTo>
                <a:lnTo>
                  <a:pt x="1086501" y="2628383"/>
                </a:lnTo>
                <a:lnTo>
                  <a:pt x="1097173" y="2628383"/>
                </a:lnTo>
                <a:lnTo>
                  <a:pt x="1101470" y="2624573"/>
                </a:lnTo>
                <a:lnTo>
                  <a:pt x="1105394" y="2620763"/>
                </a:lnTo>
                <a:lnTo>
                  <a:pt x="1110011" y="2615683"/>
                </a:lnTo>
                <a:lnTo>
                  <a:pt x="1114994" y="2611873"/>
                </a:lnTo>
                <a:lnTo>
                  <a:pt x="1120924" y="2609333"/>
                </a:lnTo>
                <a:lnTo>
                  <a:pt x="1128378" y="2608063"/>
                </a:lnTo>
                <a:lnTo>
                  <a:pt x="1146878" y="2608063"/>
                </a:lnTo>
                <a:lnTo>
                  <a:pt x="1141085" y="2605523"/>
                </a:lnTo>
                <a:lnTo>
                  <a:pt x="1146878" y="2602983"/>
                </a:lnTo>
                <a:lnTo>
                  <a:pt x="1128565" y="2602983"/>
                </a:lnTo>
                <a:lnTo>
                  <a:pt x="1121006" y="2601713"/>
                </a:lnTo>
                <a:lnTo>
                  <a:pt x="1115041" y="2599173"/>
                </a:lnTo>
                <a:lnTo>
                  <a:pt x="1110092" y="2595363"/>
                </a:lnTo>
                <a:lnTo>
                  <a:pt x="1105581" y="2591553"/>
                </a:lnTo>
                <a:lnTo>
                  <a:pt x="1101414" y="2586421"/>
                </a:lnTo>
                <a:lnTo>
                  <a:pt x="1097359" y="2582663"/>
                </a:lnTo>
                <a:close/>
              </a:path>
              <a:path w="1718309" h="2957829">
                <a:moveTo>
                  <a:pt x="1196583" y="2582663"/>
                </a:moveTo>
                <a:lnTo>
                  <a:pt x="1178270" y="2582663"/>
                </a:lnTo>
                <a:lnTo>
                  <a:pt x="1185751" y="2583933"/>
                </a:lnTo>
                <a:lnTo>
                  <a:pt x="1191724" y="2586473"/>
                </a:lnTo>
                <a:lnTo>
                  <a:pt x="1196717" y="2590283"/>
                </a:lnTo>
                <a:lnTo>
                  <a:pt x="1201254" y="2595363"/>
                </a:lnTo>
                <a:lnTo>
                  <a:pt x="1205178" y="2599173"/>
                </a:lnTo>
                <a:lnTo>
                  <a:pt x="1209476" y="2602983"/>
                </a:lnTo>
                <a:lnTo>
                  <a:pt x="1215269" y="2605523"/>
                </a:lnTo>
                <a:lnTo>
                  <a:pt x="1209289" y="2608063"/>
                </a:lnTo>
                <a:lnTo>
                  <a:pt x="1205178" y="2613143"/>
                </a:lnTo>
                <a:lnTo>
                  <a:pt x="1201067" y="2616953"/>
                </a:lnTo>
                <a:lnTo>
                  <a:pt x="1196556" y="2622033"/>
                </a:lnTo>
                <a:lnTo>
                  <a:pt x="1191607" y="2625843"/>
                </a:lnTo>
                <a:lnTo>
                  <a:pt x="1185643" y="2628383"/>
                </a:lnTo>
                <a:lnTo>
                  <a:pt x="1196396" y="2628383"/>
                </a:lnTo>
                <a:lnTo>
                  <a:pt x="1200694" y="2624573"/>
                </a:lnTo>
                <a:lnTo>
                  <a:pt x="1204618" y="2620763"/>
                </a:lnTo>
                <a:lnTo>
                  <a:pt x="1209234" y="2615683"/>
                </a:lnTo>
                <a:lnTo>
                  <a:pt x="1214218" y="2611873"/>
                </a:lnTo>
                <a:lnTo>
                  <a:pt x="1220148" y="2609333"/>
                </a:lnTo>
                <a:lnTo>
                  <a:pt x="1227602" y="2608063"/>
                </a:lnTo>
                <a:lnTo>
                  <a:pt x="1246101" y="2608063"/>
                </a:lnTo>
                <a:lnTo>
                  <a:pt x="1240308" y="2605523"/>
                </a:lnTo>
                <a:lnTo>
                  <a:pt x="1246101" y="2602983"/>
                </a:lnTo>
                <a:lnTo>
                  <a:pt x="1227788" y="2602983"/>
                </a:lnTo>
                <a:lnTo>
                  <a:pt x="1220229" y="2601713"/>
                </a:lnTo>
                <a:lnTo>
                  <a:pt x="1214264" y="2599173"/>
                </a:lnTo>
                <a:lnTo>
                  <a:pt x="1209315" y="2595363"/>
                </a:lnTo>
                <a:lnTo>
                  <a:pt x="1204805" y="2591553"/>
                </a:lnTo>
                <a:lnTo>
                  <a:pt x="1200637" y="2586421"/>
                </a:lnTo>
                <a:lnTo>
                  <a:pt x="1196583" y="2582663"/>
                </a:lnTo>
                <a:close/>
              </a:path>
              <a:path w="1718309" h="2957829">
                <a:moveTo>
                  <a:pt x="1295619" y="2582663"/>
                </a:moveTo>
                <a:lnTo>
                  <a:pt x="1277493" y="2582663"/>
                </a:lnTo>
                <a:lnTo>
                  <a:pt x="1284974" y="2583933"/>
                </a:lnTo>
                <a:lnTo>
                  <a:pt x="1290947" y="2586473"/>
                </a:lnTo>
                <a:lnTo>
                  <a:pt x="1295940" y="2590283"/>
                </a:lnTo>
                <a:lnTo>
                  <a:pt x="1300477" y="2595363"/>
                </a:lnTo>
                <a:lnTo>
                  <a:pt x="1304401" y="2599173"/>
                </a:lnTo>
                <a:lnTo>
                  <a:pt x="1308699" y="2602983"/>
                </a:lnTo>
                <a:lnTo>
                  <a:pt x="1314492" y="2605523"/>
                </a:lnTo>
                <a:lnTo>
                  <a:pt x="1308512" y="2608063"/>
                </a:lnTo>
                <a:lnTo>
                  <a:pt x="1304401" y="2613143"/>
                </a:lnTo>
                <a:lnTo>
                  <a:pt x="1300291" y="2616953"/>
                </a:lnTo>
                <a:lnTo>
                  <a:pt x="1295780" y="2622033"/>
                </a:lnTo>
                <a:lnTo>
                  <a:pt x="1290831" y="2625843"/>
                </a:lnTo>
                <a:lnTo>
                  <a:pt x="1284866" y="2628383"/>
                </a:lnTo>
                <a:lnTo>
                  <a:pt x="1295432" y="2628383"/>
                </a:lnTo>
                <a:lnTo>
                  <a:pt x="1299730" y="2624573"/>
                </a:lnTo>
                <a:lnTo>
                  <a:pt x="1303841" y="2620763"/>
                </a:lnTo>
                <a:lnTo>
                  <a:pt x="1308352" y="2615683"/>
                </a:lnTo>
                <a:lnTo>
                  <a:pt x="1313301" y="2611873"/>
                </a:lnTo>
                <a:lnTo>
                  <a:pt x="1319266" y="2609333"/>
                </a:lnTo>
                <a:lnTo>
                  <a:pt x="1326825" y="2608063"/>
                </a:lnTo>
                <a:lnTo>
                  <a:pt x="1345137" y="2608063"/>
                </a:lnTo>
                <a:lnTo>
                  <a:pt x="1339344" y="2605523"/>
                </a:lnTo>
                <a:lnTo>
                  <a:pt x="1345324" y="2602983"/>
                </a:lnTo>
                <a:lnTo>
                  <a:pt x="1326825" y="2602983"/>
                </a:lnTo>
                <a:lnTo>
                  <a:pt x="1319371" y="2601713"/>
                </a:lnTo>
                <a:lnTo>
                  <a:pt x="1313441" y="2599173"/>
                </a:lnTo>
                <a:lnTo>
                  <a:pt x="1308457" y="2595363"/>
                </a:lnTo>
                <a:lnTo>
                  <a:pt x="1303841" y="2591553"/>
                </a:lnTo>
                <a:lnTo>
                  <a:pt x="1299917" y="2586473"/>
                </a:lnTo>
                <a:lnTo>
                  <a:pt x="1295619" y="2582663"/>
                </a:lnTo>
                <a:close/>
              </a:path>
              <a:path w="1718309" h="2957829">
                <a:moveTo>
                  <a:pt x="1374424" y="2623303"/>
                </a:moveTo>
                <a:lnTo>
                  <a:pt x="1372356" y="2628383"/>
                </a:lnTo>
                <a:lnTo>
                  <a:pt x="1374424" y="2623303"/>
                </a:lnTo>
                <a:close/>
              </a:path>
              <a:path w="1718309" h="2957829">
                <a:moveTo>
                  <a:pt x="1388589" y="2586421"/>
                </a:moveTo>
                <a:lnTo>
                  <a:pt x="1374424" y="2623303"/>
                </a:lnTo>
                <a:lnTo>
                  <a:pt x="1388683" y="2586473"/>
                </a:lnTo>
                <a:close/>
              </a:path>
              <a:path w="1718309" h="2957829">
                <a:moveTo>
                  <a:pt x="1047654" y="2557263"/>
                </a:moveTo>
                <a:lnTo>
                  <a:pt x="1029342" y="2557263"/>
                </a:lnTo>
                <a:lnTo>
                  <a:pt x="1036927" y="2558533"/>
                </a:lnTo>
                <a:lnTo>
                  <a:pt x="1042936" y="2561073"/>
                </a:lnTo>
                <a:lnTo>
                  <a:pt x="1047894" y="2564883"/>
                </a:lnTo>
                <a:lnTo>
                  <a:pt x="1052326" y="2568693"/>
                </a:lnTo>
                <a:lnTo>
                  <a:pt x="1056437" y="2573773"/>
                </a:lnTo>
                <a:lnTo>
                  <a:pt x="1060548" y="2577583"/>
                </a:lnTo>
                <a:lnTo>
                  <a:pt x="1066714" y="2580123"/>
                </a:lnTo>
                <a:lnTo>
                  <a:pt x="1060735" y="2582663"/>
                </a:lnTo>
                <a:lnTo>
                  <a:pt x="1052513" y="2591553"/>
                </a:lnTo>
                <a:lnTo>
                  <a:pt x="1048002" y="2595363"/>
                </a:lnTo>
                <a:lnTo>
                  <a:pt x="1043053" y="2599173"/>
                </a:lnTo>
                <a:lnTo>
                  <a:pt x="1037088" y="2601713"/>
                </a:lnTo>
                <a:lnTo>
                  <a:pt x="1029529" y="2602983"/>
                </a:lnTo>
                <a:lnTo>
                  <a:pt x="1047841" y="2602983"/>
                </a:lnTo>
                <a:lnTo>
                  <a:pt x="1052139" y="2599173"/>
                </a:lnTo>
                <a:lnTo>
                  <a:pt x="1056063" y="2595363"/>
                </a:lnTo>
                <a:lnTo>
                  <a:pt x="1060679" y="2590283"/>
                </a:lnTo>
                <a:lnTo>
                  <a:pt x="1065663" y="2586473"/>
                </a:lnTo>
                <a:lnTo>
                  <a:pt x="1071593" y="2583933"/>
                </a:lnTo>
                <a:lnTo>
                  <a:pt x="1079047" y="2582663"/>
                </a:lnTo>
                <a:lnTo>
                  <a:pt x="1097359" y="2582663"/>
                </a:lnTo>
                <a:lnTo>
                  <a:pt x="1091380" y="2580123"/>
                </a:lnTo>
                <a:lnTo>
                  <a:pt x="1097173" y="2577583"/>
                </a:lnTo>
                <a:lnTo>
                  <a:pt x="1079047" y="2577583"/>
                </a:lnTo>
                <a:lnTo>
                  <a:pt x="1071488" y="2576313"/>
                </a:lnTo>
                <a:lnTo>
                  <a:pt x="1065523" y="2573773"/>
                </a:lnTo>
                <a:lnTo>
                  <a:pt x="1060574" y="2569963"/>
                </a:lnTo>
                <a:lnTo>
                  <a:pt x="1056063" y="2566153"/>
                </a:lnTo>
                <a:lnTo>
                  <a:pt x="1051952" y="2561073"/>
                </a:lnTo>
                <a:lnTo>
                  <a:pt x="1047654" y="2557263"/>
                </a:lnTo>
                <a:close/>
              </a:path>
              <a:path w="1718309" h="2957829">
                <a:moveTo>
                  <a:pt x="1146878" y="2557263"/>
                </a:moveTo>
                <a:lnTo>
                  <a:pt x="1128378" y="2557263"/>
                </a:lnTo>
                <a:lnTo>
                  <a:pt x="1135964" y="2558533"/>
                </a:lnTo>
                <a:lnTo>
                  <a:pt x="1141972" y="2561073"/>
                </a:lnTo>
                <a:lnTo>
                  <a:pt x="1146930" y="2564883"/>
                </a:lnTo>
                <a:lnTo>
                  <a:pt x="1151362" y="2568693"/>
                </a:lnTo>
                <a:lnTo>
                  <a:pt x="1155473" y="2573773"/>
                </a:lnTo>
                <a:lnTo>
                  <a:pt x="1159771" y="2577583"/>
                </a:lnTo>
                <a:lnTo>
                  <a:pt x="1165751" y="2580123"/>
                </a:lnTo>
                <a:lnTo>
                  <a:pt x="1159771" y="2582663"/>
                </a:lnTo>
                <a:lnTo>
                  <a:pt x="1151549" y="2591553"/>
                </a:lnTo>
                <a:lnTo>
                  <a:pt x="1147038" y="2595363"/>
                </a:lnTo>
                <a:lnTo>
                  <a:pt x="1142089" y="2599173"/>
                </a:lnTo>
                <a:lnTo>
                  <a:pt x="1136124" y="2601713"/>
                </a:lnTo>
                <a:lnTo>
                  <a:pt x="1128565" y="2602983"/>
                </a:lnTo>
                <a:lnTo>
                  <a:pt x="1146878" y="2602983"/>
                </a:lnTo>
                <a:lnTo>
                  <a:pt x="1151175" y="2599173"/>
                </a:lnTo>
                <a:lnTo>
                  <a:pt x="1155286" y="2595363"/>
                </a:lnTo>
                <a:lnTo>
                  <a:pt x="1159797" y="2590283"/>
                </a:lnTo>
                <a:lnTo>
                  <a:pt x="1164746" y="2586473"/>
                </a:lnTo>
                <a:lnTo>
                  <a:pt x="1170711" y="2583933"/>
                </a:lnTo>
                <a:lnTo>
                  <a:pt x="1178270" y="2582663"/>
                </a:lnTo>
                <a:lnTo>
                  <a:pt x="1196583" y="2582663"/>
                </a:lnTo>
                <a:lnTo>
                  <a:pt x="1190603" y="2580123"/>
                </a:lnTo>
                <a:lnTo>
                  <a:pt x="1196396" y="2577583"/>
                </a:lnTo>
                <a:lnTo>
                  <a:pt x="1178083" y="2577583"/>
                </a:lnTo>
                <a:lnTo>
                  <a:pt x="1170498" y="2576313"/>
                </a:lnTo>
                <a:lnTo>
                  <a:pt x="1164489" y="2573773"/>
                </a:lnTo>
                <a:lnTo>
                  <a:pt x="1159532" y="2569963"/>
                </a:lnTo>
                <a:lnTo>
                  <a:pt x="1155099" y="2566153"/>
                </a:lnTo>
                <a:lnTo>
                  <a:pt x="1146878" y="2557263"/>
                </a:lnTo>
                <a:close/>
              </a:path>
              <a:path w="1718309" h="2957829">
                <a:moveTo>
                  <a:pt x="1246101" y="2557263"/>
                </a:moveTo>
                <a:lnTo>
                  <a:pt x="1227602" y="2557263"/>
                </a:lnTo>
                <a:lnTo>
                  <a:pt x="1235187" y="2558533"/>
                </a:lnTo>
                <a:lnTo>
                  <a:pt x="1241196" y="2561073"/>
                </a:lnTo>
                <a:lnTo>
                  <a:pt x="1246153" y="2564883"/>
                </a:lnTo>
                <a:lnTo>
                  <a:pt x="1250585" y="2568693"/>
                </a:lnTo>
                <a:lnTo>
                  <a:pt x="1254696" y="2573773"/>
                </a:lnTo>
                <a:lnTo>
                  <a:pt x="1258994" y="2577583"/>
                </a:lnTo>
                <a:lnTo>
                  <a:pt x="1264974" y="2580123"/>
                </a:lnTo>
                <a:lnTo>
                  <a:pt x="1258994" y="2582663"/>
                </a:lnTo>
                <a:lnTo>
                  <a:pt x="1250772" y="2591553"/>
                </a:lnTo>
                <a:lnTo>
                  <a:pt x="1246261" y="2595363"/>
                </a:lnTo>
                <a:lnTo>
                  <a:pt x="1241312" y="2599173"/>
                </a:lnTo>
                <a:lnTo>
                  <a:pt x="1235348" y="2601713"/>
                </a:lnTo>
                <a:lnTo>
                  <a:pt x="1227788" y="2602983"/>
                </a:lnTo>
                <a:lnTo>
                  <a:pt x="1246101" y="2602983"/>
                </a:lnTo>
                <a:lnTo>
                  <a:pt x="1250399" y="2599173"/>
                </a:lnTo>
                <a:lnTo>
                  <a:pt x="1254510" y="2595363"/>
                </a:lnTo>
                <a:lnTo>
                  <a:pt x="1259020" y="2590283"/>
                </a:lnTo>
                <a:lnTo>
                  <a:pt x="1263969" y="2586473"/>
                </a:lnTo>
                <a:lnTo>
                  <a:pt x="1269934" y="2583933"/>
                </a:lnTo>
                <a:lnTo>
                  <a:pt x="1277493" y="2582663"/>
                </a:lnTo>
                <a:lnTo>
                  <a:pt x="1295619" y="2582663"/>
                </a:lnTo>
                <a:lnTo>
                  <a:pt x="1289639" y="2580123"/>
                </a:lnTo>
                <a:lnTo>
                  <a:pt x="1295432" y="2577583"/>
                </a:lnTo>
                <a:lnTo>
                  <a:pt x="1277307" y="2577583"/>
                </a:lnTo>
                <a:lnTo>
                  <a:pt x="1269721" y="2576313"/>
                </a:lnTo>
                <a:lnTo>
                  <a:pt x="1263712" y="2573773"/>
                </a:lnTo>
                <a:lnTo>
                  <a:pt x="1258755" y="2569963"/>
                </a:lnTo>
                <a:lnTo>
                  <a:pt x="1254323" y="2566153"/>
                </a:lnTo>
                <a:lnTo>
                  <a:pt x="1246101" y="2557263"/>
                </a:lnTo>
                <a:close/>
              </a:path>
              <a:path w="1718309" h="2957829">
                <a:moveTo>
                  <a:pt x="1345137" y="2557263"/>
                </a:moveTo>
                <a:lnTo>
                  <a:pt x="1326825" y="2557263"/>
                </a:lnTo>
                <a:lnTo>
                  <a:pt x="1334279" y="2558533"/>
                </a:lnTo>
                <a:lnTo>
                  <a:pt x="1340209" y="2561073"/>
                </a:lnTo>
                <a:lnTo>
                  <a:pt x="1345193" y="2564883"/>
                </a:lnTo>
                <a:lnTo>
                  <a:pt x="1349809" y="2568693"/>
                </a:lnTo>
                <a:lnTo>
                  <a:pt x="1353733" y="2573773"/>
                </a:lnTo>
                <a:lnTo>
                  <a:pt x="1358031" y="2577583"/>
                </a:lnTo>
                <a:lnTo>
                  <a:pt x="1364010" y="2580123"/>
                </a:lnTo>
                <a:lnTo>
                  <a:pt x="1358217" y="2582663"/>
                </a:lnTo>
                <a:lnTo>
                  <a:pt x="1353920" y="2586473"/>
                </a:lnTo>
                <a:lnTo>
                  <a:pt x="1326825" y="2602983"/>
                </a:lnTo>
                <a:lnTo>
                  <a:pt x="1345324" y="2602983"/>
                </a:lnTo>
                <a:lnTo>
                  <a:pt x="1353546" y="2595363"/>
                </a:lnTo>
                <a:lnTo>
                  <a:pt x="1358057" y="2590283"/>
                </a:lnTo>
                <a:lnTo>
                  <a:pt x="1363006" y="2586473"/>
                </a:lnTo>
                <a:lnTo>
                  <a:pt x="1368971" y="2583933"/>
                </a:lnTo>
                <a:lnTo>
                  <a:pt x="1376530" y="2582663"/>
                </a:lnTo>
                <a:lnTo>
                  <a:pt x="1390032" y="2582663"/>
                </a:lnTo>
                <a:lnTo>
                  <a:pt x="1390522" y="2581386"/>
                </a:lnTo>
                <a:lnTo>
                  <a:pt x="1388676" y="2580123"/>
                </a:lnTo>
                <a:lnTo>
                  <a:pt x="1391276" y="2578853"/>
                </a:lnTo>
                <a:lnTo>
                  <a:pt x="1391495" y="2578853"/>
                </a:lnTo>
                <a:lnTo>
                  <a:pt x="1391983" y="2577583"/>
                </a:lnTo>
                <a:lnTo>
                  <a:pt x="1353359" y="2566153"/>
                </a:lnTo>
                <a:lnTo>
                  <a:pt x="1345137" y="2557263"/>
                </a:lnTo>
                <a:close/>
              </a:path>
              <a:path w="1718309" h="2957829">
                <a:moveTo>
                  <a:pt x="963041" y="2571233"/>
                </a:moveTo>
                <a:lnTo>
                  <a:pt x="955313" y="2571233"/>
                </a:lnTo>
                <a:lnTo>
                  <a:pt x="957214" y="2573773"/>
                </a:lnTo>
                <a:lnTo>
                  <a:pt x="961325" y="2577583"/>
                </a:lnTo>
                <a:lnTo>
                  <a:pt x="967491" y="2580123"/>
                </a:lnTo>
                <a:lnTo>
                  <a:pt x="961511" y="2582663"/>
                </a:lnTo>
                <a:lnTo>
                  <a:pt x="953290" y="2591553"/>
                </a:lnTo>
                <a:lnTo>
                  <a:pt x="948779" y="2595363"/>
                </a:lnTo>
                <a:lnTo>
                  <a:pt x="946608" y="2597903"/>
                </a:lnTo>
                <a:lnTo>
                  <a:pt x="954224" y="2597903"/>
                </a:lnTo>
                <a:lnTo>
                  <a:pt x="956840" y="2595363"/>
                </a:lnTo>
                <a:lnTo>
                  <a:pt x="961456" y="2590283"/>
                </a:lnTo>
                <a:lnTo>
                  <a:pt x="966440" y="2586473"/>
                </a:lnTo>
                <a:lnTo>
                  <a:pt x="972370" y="2583933"/>
                </a:lnTo>
                <a:lnTo>
                  <a:pt x="979824" y="2582663"/>
                </a:lnTo>
                <a:lnTo>
                  <a:pt x="998323" y="2582663"/>
                </a:lnTo>
                <a:lnTo>
                  <a:pt x="992157" y="2580123"/>
                </a:lnTo>
                <a:lnTo>
                  <a:pt x="998136" y="2577583"/>
                </a:lnTo>
                <a:lnTo>
                  <a:pt x="979824" y="2577583"/>
                </a:lnTo>
                <a:lnTo>
                  <a:pt x="972344" y="2576313"/>
                </a:lnTo>
                <a:lnTo>
                  <a:pt x="966370" y="2573773"/>
                </a:lnTo>
                <a:lnTo>
                  <a:pt x="963041" y="2571233"/>
                </a:lnTo>
                <a:close/>
              </a:path>
              <a:path w="1718309" h="2957829">
                <a:moveTo>
                  <a:pt x="1390032" y="2582663"/>
                </a:moveTo>
                <a:lnTo>
                  <a:pt x="1376530" y="2582663"/>
                </a:lnTo>
                <a:lnTo>
                  <a:pt x="1384089" y="2583933"/>
                </a:lnTo>
                <a:lnTo>
                  <a:pt x="1388589" y="2586421"/>
                </a:lnTo>
                <a:lnTo>
                  <a:pt x="1390032" y="2582663"/>
                </a:lnTo>
                <a:close/>
              </a:path>
              <a:path w="1718309" h="2957829">
                <a:moveTo>
                  <a:pt x="1391495" y="2578853"/>
                </a:moveTo>
                <a:lnTo>
                  <a:pt x="1391276" y="2578853"/>
                </a:lnTo>
                <a:lnTo>
                  <a:pt x="1390571" y="2581261"/>
                </a:lnTo>
                <a:lnTo>
                  <a:pt x="1391495" y="2578853"/>
                </a:lnTo>
                <a:close/>
              </a:path>
              <a:path w="1718309" h="2957829">
                <a:moveTo>
                  <a:pt x="998323" y="2531863"/>
                </a:moveTo>
                <a:lnTo>
                  <a:pt x="979824" y="2531863"/>
                </a:lnTo>
                <a:lnTo>
                  <a:pt x="987409" y="2533133"/>
                </a:lnTo>
                <a:lnTo>
                  <a:pt x="993418" y="2535673"/>
                </a:lnTo>
                <a:lnTo>
                  <a:pt x="998376" y="2539483"/>
                </a:lnTo>
                <a:lnTo>
                  <a:pt x="1002808" y="2543293"/>
                </a:lnTo>
                <a:lnTo>
                  <a:pt x="1006919" y="2548373"/>
                </a:lnTo>
                <a:lnTo>
                  <a:pt x="1011216" y="2552183"/>
                </a:lnTo>
                <a:lnTo>
                  <a:pt x="1016822" y="2554723"/>
                </a:lnTo>
                <a:lnTo>
                  <a:pt x="1011030" y="2557263"/>
                </a:lnTo>
                <a:lnTo>
                  <a:pt x="1006732" y="2561073"/>
                </a:lnTo>
                <a:lnTo>
                  <a:pt x="979824" y="2577583"/>
                </a:lnTo>
                <a:lnTo>
                  <a:pt x="998136" y="2577583"/>
                </a:lnTo>
                <a:lnTo>
                  <a:pt x="1029342" y="2557263"/>
                </a:lnTo>
                <a:lnTo>
                  <a:pt x="1047654" y="2557263"/>
                </a:lnTo>
                <a:lnTo>
                  <a:pt x="1042049" y="2554723"/>
                </a:lnTo>
                <a:lnTo>
                  <a:pt x="1047841" y="2552183"/>
                </a:lnTo>
                <a:lnTo>
                  <a:pt x="1029529" y="2552183"/>
                </a:lnTo>
                <a:lnTo>
                  <a:pt x="1021970" y="2550913"/>
                </a:lnTo>
                <a:lnTo>
                  <a:pt x="1016005" y="2548373"/>
                </a:lnTo>
                <a:lnTo>
                  <a:pt x="1011056" y="2544563"/>
                </a:lnTo>
                <a:lnTo>
                  <a:pt x="1006545" y="2540753"/>
                </a:lnTo>
                <a:lnTo>
                  <a:pt x="1002434" y="2535673"/>
                </a:lnTo>
                <a:lnTo>
                  <a:pt x="998323" y="2531863"/>
                </a:lnTo>
                <a:close/>
              </a:path>
              <a:path w="1718309" h="2957829">
                <a:moveTo>
                  <a:pt x="1097359" y="2531863"/>
                </a:moveTo>
                <a:lnTo>
                  <a:pt x="1079047" y="2531863"/>
                </a:lnTo>
                <a:lnTo>
                  <a:pt x="1086606" y="2533133"/>
                </a:lnTo>
                <a:lnTo>
                  <a:pt x="1092571" y="2535673"/>
                </a:lnTo>
                <a:lnTo>
                  <a:pt x="1097520" y="2539483"/>
                </a:lnTo>
                <a:lnTo>
                  <a:pt x="1102031" y="2543293"/>
                </a:lnTo>
                <a:lnTo>
                  <a:pt x="1106142" y="2548373"/>
                </a:lnTo>
                <a:lnTo>
                  <a:pt x="1110440" y="2552183"/>
                </a:lnTo>
                <a:lnTo>
                  <a:pt x="1116046" y="2554723"/>
                </a:lnTo>
                <a:lnTo>
                  <a:pt x="1110253" y="2557263"/>
                </a:lnTo>
                <a:lnTo>
                  <a:pt x="1105955" y="2561073"/>
                </a:lnTo>
                <a:lnTo>
                  <a:pt x="1079047" y="2577583"/>
                </a:lnTo>
                <a:lnTo>
                  <a:pt x="1097173" y="2577583"/>
                </a:lnTo>
                <a:lnTo>
                  <a:pt x="1101470" y="2573773"/>
                </a:lnTo>
                <a:lnTo>
                  <a:pt x="1105394" y="2568693"/>
                </a:lnTo>
                <a:lnTo>
                  <a:pt x="1110011" y="2564883"/>
                </a:lnTo>
                <a:lnTo>
                  <a:pt x="1114994" y="2561073"/>
                </a:lnTo>
                <a:lnTo>
                  <a:pt x="1120924" y="2558533"/>
                </a:lnTo>
                <a:lnTo>
                  <a:pt x="1128378" y="2557263"/>
                </a:lnTo>
                <a:lnTo>
                  <a:pt x="1146878" y="2557263"/>
                </a:lnTo>
                <a:lnTo>
                  <a:pt x="1141085" y="2554723"/>
                </a:lnTo>
                <a:lnTo>
                  <a:pt x="1146878" y="2552183"/>
                </a:lnTo>
                <a:lnTo>
                  <a:pt x="1128565" y="2552183"/>
                </a:lnTo>
                <a:lnTo>
                  <a:pt x="1121006" y="2550913"/>
                </a:lnTo>
                <a:lnTo>
                  <a:pt x="1115041" y="2548373"/>
                </a:lnTo>
                <a:lnTo>
                  <a:pt x="1110092" y="2544563"/>
                </a:lnTo>
                <a:lnTo>
                  <a:pt x="1105581" y="2540753"/>
                </a:lnTo>
                <a:lnTo>
                  <a:pt x="1101470" y="2535673"/>
                </a:lnTo>
                <a:lnTo>
                  <a:pt x="1097359" y="2531863"/>
                </a:lnTo>
                <a:close/>
              </a:path>
              <a:path w="1718309" h="2957829">
                <a:moveTo>
                  <a:pt x="1196583" y="2531863"/>
                </a:moveTo>
                <a:lnTo>
                  <a:pt x="1178270" y="2531863"/>
                </a:lnTo>
                <a:lnTo>
                  <a:pt x="1185751" y="2533133"/>
                </a:lnTo>
                <a:lnTo>
                  <a:pt x="1191724" y="2535673"/>
                </a:lnTo>
                <a:lnTo>
                  <a:pt x="1196717" y="2539483"/>
                </a:lnTo>
                <a:lnTo>
                  <a:pt x="1201254" y="2543293"/>
                </a:lnTo>
                <a:lnTo>
                  <a:pt x="1205178" y="2548373"/>
                </a:lnTo>
                <a:lnTo>
                  <a:pt x="1209476" y="2552183"/>
                </a:lnTo>
                <a:lnTo>
                  <a:pt x="1215269" y="2554723"/>
                </a:lnTo>
                <a:lnTo>
                  <a:pt x="1209289" y="2557263"/>
                </a:lnTo>
                <a:lnTo>
                  <a:pt x="1205178" y="2561073"/>
                </a:lnTo>
                <a:lnTo>
                  <a:pt x="1178083" y="2577583"/>
                </a:lnTo>
                <a:lnTo>
                  <a:pt x="1196396" y="2577583"/>
                </a:lnTo>
                <a:lnTo>
                  <a:pt x="1200694" y="2573773"/>
                </a:lnTo>
                <a:lnTo>
                  <a:pt x="1204618" y="2568693"/>
                </a:lnTo>
                <a:lnTo>
                  <a:pt x="1209234" y="2564883"/>
                </a:lnTo>
                <a:lnTo>
                  <a:pt x="1214218" y="2561073"/>
                </a:lnTo>
                <a:lnTo>
                  <a:pt x="1220148" y="2558533"/>
                </a:lnTo>
                <a:lnTo>
                  <a:pt x="1227602" y="2557263"/>
                </a:lnTo>
                <a:lnTo>
                  <a:pt x="1246101" y="2557263"/>
                </a:lnTo>
                <a:lnTo>
                  <a:pt x="1240308" y="2554723"/>
                </a:lnTo>
                <a:lnTo>
                  <a:pt x="1246101" y="2552183"/>
                </a:lnTo>
                <a:lnTo>
                  <a:pt x="1227788" y="2552183"/>
                </a:lnTo>
                <a:lnTo>
                  <a:pt x="1220229" y="2550913"/>
                </a:lnTo>
                <a:lnTo>
                  <a:pt x="1214264" y="2548373"/>
                </a:lnTo>
                <a:lnTo>
                  <a:pt x="1209315" y="2544563"/>
                </a:lnTo>
                <a:lnTo>
                  <a:pt x="1204805" y="2540753"/>
                </a:lnTo>
                <a:lnTo>
                  <a:pt x="1200694" y="2535673"/>
                </a:lnTo>
                <a:lnTo>
                  <a:pt x="1196583" y="2531863"/>
                </a:lnTo>
                <a:close/>
              </a:path>
              <a:path w="1718309" h="2957829">
                <a:moveTo>
                  <a:pt x="1295619" y="2531863"/>
                </a:moveTo>
                <a:lnTo>
                  <a:pt x="1277493" y="2531863"/>
                </a:lnTo>
                <a:lnTo>
                  <a:pt x="1284974" y="2533133"/>
                </a:lnTo>
                <a:lnTo>
                  <a:pt x="1290947" y="2535673"/>
                </a:lnTo>
                <a:lnTo>
                  <a:pt x="1295940" y="2539483"/>
                </a:lnTo>
                <a:lnTo>
                  <a:pt x="1300477" y="2543293"/>
                </a:lnTo>
                <a:lnTo>
                  <a:pt x="1304401" y="2548373"/>
                </a:lnTo>
                <a:lnTo>
                  <a:pt x="1308699" y="2552183"/>
                </a:lnTo>
                <a:lnTo>
                  <a:pt x="1314492" y="2554723"/>
                </a:lnTo>
                <a:lnTo>
                  <a:pt x="1308512" y="2557263"/>
                </a:lnTo>
                <a:lnTo>
                  <a:pt x="1304401" y="2561073"/>
                </a:lnTo>
                <a:lnTo>
                  <a:pt x="1277307" y="2577583"/>
                </a:lnTo>
                <a:lnTo>
                  <a:pt x="1295432" y="2577583"/>
                </a:lnTo>
                <a:lnTo>
                  <a:pt x="1299730" y="2573773"/>
                </a:lnTo>
                <a:lnTo>
                  <a:pt x="1303841" y="2568693"/>
                </a:lnTo>
                <a:lnTo>
                  <a:pt x="1308352" y="2564883"/>
                </a:lnTo>
                <a:lnTo>
                  <a:pt x="1313301" y="2561073"/>
                </a:lnTo>
                <a:lnTo>
                  <a:pt x="1319266" y="2558533"/>
                </a:lnTo>
                <a:lnTo>
                  <a:pt x="1326825" y="2557263"/>
                </a:lnTo>
                <a:lnTo>
                  <a:pt x="1345137" y="2557263"/>
                </a:lnTo>
                <a:lnTo>
                  <a:pt x="1339344" y="2554723"/>
                </a:lnTo>
                <a:lnTo>
                  <a:pt x="1345324" y="2552183"/>
                </a:lnTo>
                <a:lnTo>
                  <a:pt x="1326825" y="2552183"/>
                </a:lnTo>
                <a:lnTo>
                  <a:pt x="1319371" y="2550913"/>
                </a:lnTo>
                <a:lnTo>
                  <a:pt x="1313441" y="2548373"/>
                </a:lnTo>
                <a:lnTo>
                  <a:pt x="1308457" y="2544563"/>
                </a:lnTo>
                <a:lnTo>
                  <a:pt x="1303841" y="2540753"/>
                </a:lnTo>
                <a:lnTo>
                  <a:pt x="1299917" y="2535673"/>
                </a:lnTo>
                <a:lnTo>
                  <a:pt x="1295619" y="2531863"/>
                </a:lnTo>
                <a:close/>
              </a:path>
              <a:path w="1718309" h="2957829">
                <a:moveTo>
                  <a:pt x="1394655" y="2531863"/>
                </a:moveTo>
                <a:lnTo>
                  <a:pt x="1376530" y="2531863"/>
                </a:lnTo>
                <a:lnTo>
                  <a:pt x="1384089" y="2533133"/>
                </a:lnTo>
                <a:lnTo>
                  <a:pt x="1390054" y="2535673"/>
                </a:lnTo>
                <a:lnTo>
                  <a:pt x="1395003" y="2539483"/>
                </a:lnTo>
                <a:lnTo>
                  <a:pt x="1399514" y="2543293"/>
                </a:lnTo>
                <a:lnTo>
                  <a:pt x="1403265" y="2547103"/>
                </a:lnTo>
                <a:lnTo>
                  <a:pt x="1394568" y="2569963"/>
                </a:lnTo>
                <a:lnTo>
                  <a:pt x="1389867" y="2573773"/>
                </a:lnTo>
                <a:lnTo>
                  <a:pt x="1383902" y="2576313"/>
                </a:lnTo>
                <a:lnTo>
                  <a:pt x="1376343" y="2577583"/>
                </a:lnTo>
                <a:lnTo>
                  <a:pt x="1391983" y="2577583"/>
                </a:lnTo>
                <a:lnTo>
                  <a:pt x="1394910" y="2569963"/>
                </a:lnTo>
                <a:lnTo>
                  <a:pt x="1405522" y="2542023"/>
                </a:lnTo>
                <a:lnTo>
                  <a:pt x="1405229" y="2542023"/>
                </a:lnTo>
                <a:lnTo>
                  <a:pt x="1403064" y="2540753"/>
                </a:lnTo>
                <a:lnTo>
                  <a:pt x="1398953" y="2535673"/>
                </a:lnTo>
                <a:lnTo>
                  <a:pt x="1394655" y="2531863"/>
                </a:lnTo>
                <a:close/>
              </a:path>
              <a:path w="1718309" h="2957829">
                <a:moveTo>
                  <a:pt x="1047654" y="2506463"/>
                </a:moveTo>
                <a:lnTo>
                  <a:pt x="1036927" y="2506463"/>
                </a:lnTo>
                <a:lnTo>
                  <a:pt x="1042936" y="2510273"/>
                </a:lnTo>
                <a:lnTo>
                  <a:pt x="1047894" y="2514083"/>
                </a:lnTo>
                <a:lnTo>
                  <a:pt x="1052326" y="2517893"/>
                </a:lnTo>
                <a:lnTo>
                  <a:pt x="1056437" y="2521703"/>
                </a:lnTo>
                <a:lnTo>
                  <a:pt x="1060548" y="2526783"/>
                </a:lnTo>
                <a:lnTo>
                  <a:pt x="1066714" y="2529323"/>
                </a:lnTo>
                <a:lnTo>
                  <a:pt x="1060735" y="2531863"/>
                </a:lnTo>
                <a:lnTo>
                  <a:pt x="1052513" y="2540753"/>
                </a:lnTo>
                <a:lnTo>
                  <a:pt x="1048002" y="2544563"/>
                </a:lnTo>
                <a:lnTo>
                  <a:pt x="1043053" y="2548373"/>
                </a:lnTo>
                <a:lnTo>
                  <a:pt x="1037088" y="2550913"/>
                </a:lnTo>
                <a:lnTo>
                  <a:pt x="1029529" y="2552183"/>
                </a:lnTo>
                <a:lnTo>
                  <a:pt x="1047841" y="2552183"/>
                </a:lnTo>
                <a:lnTo>
                  <a:pt x="1052139" y="2548373"/>
                </a:lnTo>
                <a:lnTo>
                  <a:pt x="1056063" y="2543293"/>
                </a:lnTo>
                <a:lnTo>
                  <a:pt x="1060679" y="2539483"/>
                </a:lnTo>
                <a:lnTo>
                  <a:pt x="1065663" y="2535673"/>
                </a:lnTo>
                <a:lnTo>
                  <a:pt x="1071593" y="2533133"/>
                </a:lnTo>
                <a:lnTo>
                  <a:pt x="1079047" y="2531863"/>
                </a:lnTo>
                <a:lnTo>
                  <a:pt x="1097359" y="2531863"/>
                </a:lnTo>
                <a:lnTo>
                  <a:pt x="1091380" y="2529323"/>
                </a:lnTo>
                <a:lnTo>
                  <a:pt x="1097173" y="2526783"/>
                </a:lnTo>
                <a:lnTo>
                  <a:pt x="1079047" y="2526783"/>
                </a:lnTo>
                <a:lnTo>
                  <a:pt x="1071488" y="2525513"/>
                </a:lnTo>
                <a:lnTo>
                  <a:pt x="1065523" y="2522973"/>
                </a:lnTo>
                <a:lnTo>
                  <a:pt x="1060574" y="2519163"/>
                </a:lnTo>
                <a:lnTo>
                  <a:pt x="1056063" y="2514083"/>
                </a:lnTo>
                <a:lnTo>
                  <a:pt x="1051952" y="2510273"/>
                </a:lnTo>
                <a:lnTo>
                  <a:pt x="1047654" y="2506463"/>
                </a:lnTo>
                <a:close/>
              </a:path>
              <a:path w="1718309" h="2957829">
                <a:moveTo>
                  <a:pt x="1146878" y="2506463"/>
                </a:moveTo>
                <a:lnTo>
                  <a:pt x="1135964" y="2506463"/>
                </a:lnTo>
                <a:lnTo>
                  <a:pt x="1141972" y="2510273"/>
                </a:lnTo>
                <a:lnTo>
                  <a:pt x="1146930" y="2514083"/>
                </a:lnTo>
                <a:lnTo>
                  <a:pt x="1151362" y="2517893"/>
                </a:lnTo>
                <a:lnTo>
                  <a:pt x="1155473" y="2521703"/>
                </a:lnTo>
                <a:lnTo>
                  <a:pt x="1159771" y="2526783"/>
                </a:lnTo>
                <a:lnTo>
                  <a:pt x="1165751" y="2529323"/>
                </a:lnTo>
                <a:lnTo>
                  <a:pt x="1159771" y="2531863"/>
                </a:lnTo>
                <a:lnTo>
                  <a:pt x="1151549" y="2540753"/>
                </a:lnTo>
                <a:lnTo>
                  <a:pt x="1147038" y="2544563"/>
                </a:lnTo>
                <a:lnTo>
                  <a:pt x="1142089" y="2548373"/>
                </a:lnTo>
                <a:lnTo>
                  <a:pt x="1136124" y="2550913"/>
                </a:lnTo>
                <a:lnTo>
                  <a:pt x="1128565" y="2552183"/>
                </a:lnTo>
                <a:lnTo>
                  <a:pt x="1146878" y="2552183"/>
                </a:lnTo>
                <a:lnTo>
                  <a:pt x="1151175" y="2548373"/>
                </a:lnTo>
                <a:lnTo>
                  <a:pt x="1155286" y="2543293"/>
                </a:lnTo>
                <a:lnTo>
                  <a:pt x="1159797" y="2539483"/>
                </a:lnTo>
                <a:lnTo>
                  <a:pt x="1164746" y="2535673"/>
                </a:lnTo>
                <a:lnTo>
                  <a:pt x="1170711" y="2533133"/>
                </a:lnTo>
                <a:lnTo>
                  <a:pt x="1178270" y="2531863"/>
                </a:lnTo>
                <a:lnTo>
                  <a:pt x="1196583" y="2531863"/>
                </a:lnTo>
                <a:lnTo>
                  <a:pt x="1190603" y="2529323"/>
                </a:lnTo>
                <a:lnTo>
                  <a:pt x="1196396" y="2526783"/>
                </a:lnTo>
                <a:lnTo>
                  <a:pt x="1178083" y="2526783"/>
                </a:lnTo>
                <a:lnTo>
                  <a:pt x="1170498" y="2525513"/>
                </a:lnTo>
                <a:lnTo>
                  <a:pt x="1164489" y="2522973"/>
                </a:lnTo>
                <a:lnTo>
                  <a:pt x="1159532" y="2519163"/>
                </a:lnTo>
                <a:lnTo>
                  <a:pt x="1155099" y="2514083"/>
                </a:lnTo>
                <a:lnTo>
                  <a:pt x="1146878" y="2506463"/>
                </a:lnTo>
                <a:close/>
              </a:path>
              <a:path w="1718309" h="2957829">
                <a:moveTo>
                  <a:pt x="1246101" y="2506463"/>
                </a:moveTo>
                <a:lnTo>
                  <a:pt x="1235187" y="2506463"/>
                </a:lnTo>
                <a:lnTo>
                  <a:pt x="1241196" y="2510273"/>
                </a:lnTo>
                <a:lnTo>
                  <a:pt x="1246153" y="2514083"/>
                </a:lnTo>
                <a:lnTo>
                  <a:pt x="1250585" y="2517893"/>
                </a:lnTo>
                <a:lnTo>
                  <a:pt x="1254696" y="2521703"/>
                </a:lnTo>
                <a:lnTo>
                  <a:pt x="1258994" y="2526783"/>
                </a:lnTo>
                <a:lnTo>
                  <a:pt x="1264974" y="2529323"/>
                </a:lnTo>
                <a:lnTo>
                  <a:pt x="1258994" y="2531863"/>
                </a:lnTo>
                <a:lnTo>
                  <a:pt x="1250772" y="2540753"/>
                </a:lnTo>
                <a:lnTo>
                  <a:pt x="1246261" y="2544563"/>
                </a:lnTo>
                <a:lnTo>
                  <a:pt x="1241312" y="2548373"/>
                </a:lnTo>
                <a:lnTo>
                  <a:pt x="1235348" y="2550913"/>
                </a:lnTo>
                <a:lnTo>
                  <a:pt x="1227788" y="2552183"/>
                </a:lnTo>
                <a:lnTo>
                  <a:pt x="1246101" y="2552183"/>
                </a:lnTo>
                <a:lnTo>
                  <a:pt x="1250399" y="2548373"/>
                </a:lnTo>
                <a:lnTo>
                  <a:pt x="1254510" y="2543293"/>
                </a:lnTo>
                <a:lnTo>
                  <a:pt x="1259020" y="2539483"/>
                </a:lnTo>
                <a:lnTo>
                  <a:pt x="1263969" y="2535673"/>
                </a:lnTo>
                <a:lnTo>
                  <a:pt x="1269934" y="2533133"/>
                </a:lnTo>
                <a:lnTo>
                  <a:pt x="1277493" y="2531863"/>
                </a:lnTo>
                <a:lnTo>
                  <a:pt x="1295619" y="2531863"/>
                </a:lnTo>
                <a:lnTo>
                  <a:pt x="1289639" y="2529323"/>
                </a:lnTo>
                <a:lnTo>
                  <a:pt x="1295432" y="2526783"/>
                </a:lnTo>
                <a:lnTo>
                  <a:pt x="1277307" y="2526783"/>
                </a:lnTo>
                <a:lnTo>
                  <a:pt x="1269721" y="2525513"/>
                </a:lnTo>
                <a:lnTo>
                  <a:pt x="1263712" y="2522973"/>
                </a:lnTo>
                <a:lnTo>
                  <a:pt x="1258755" y="2519163"/>
                </a:lnTo>
                <a:lnTo>
                  <a:pt x="1254323" y="2514083"/>
                </a:lnTo>
                <a:lnTo>
                  <a:pt x="1246101" y="2506463"/>
                </a:lnTo>
                <a:close/>
              </a:path>
              <a:path w="1718309" h="2957829">
                <a:moveTo>
                  <a:pt x="1345137" y="2506463"/>
                </a:moveTo>
                <a:lnTo>
                  <a:pt x="1334279" y="2506463"/>
                </a:lnTo>
                <a:lnTo>
                  <a:pt x="1340209" y="2510273"/>
                </a:lnTo>
                <a:lnTo>
                  <a:pt x="1345193" y="2514083"/>
                </a:lnTo>
                <a:lnTo>
                  <a:pt x="1349809" y="2517893"/>
                </a:lnTo>
                <a:lnTo>
                  <a:pt x="1353733" y="2521703"/>
                </a:lnTo>
                <a:lnTo>
                  <a:pt x="1358031" y="2526783"/>
                </a:lnTo>
                <a:lnTo>
                  <a:pt x="1364010" y="2529323"/>
                </a:lnTo>
                <a:lnTo>
                  <a:pt x="1358217" y="2531863"/>
                </a:lnTo>
                <a:lnTo>
                  <a:pt x="1353920" y="2535673"/>
                </a:lnTo>
                <a:lnTo>
                  <a:pt x="1349809" y="2540753"/>
                </a:lnTo>
                <a:lnTo>
                  <a:pt x="1345298" y="2544563"/>
                </a:lnTo>
                <a:lnTo>
                  <a:pt x="1340349" y="2548373"/>
                </a:lnTo>
                <a:lnTo>
                  <a:pt x="1334384" y="2550913"/>
                </a:lnTo>
                <a:lnTo>
                  <a:pt x="1326825" y="2552183"/>
                </a:lnTo>
                <a:lnTo>
                  <a:pt x="1345324" y="2552183"/>
                </a:lnTo>
                <a:lnTo>
                  <a:pt x="1349435" y="2548373"/>
                </a:lnTo>
                <a:lnTo>
                  <a:pt x="1353546" y="2543293"/>
                </a:lnTo>
                <a:lnTo>
                  <a:pt x="1358057" y="2539483"/>
                </a:lnTo>
                <a:lnTo>
                  <a:pt x="1363006" y="2535673"/>
                </a:lnTo>
                <a:lnTo>
                  <a:pt x="1368971" y="2533133"/>
                </a:lnTo>
                <a:lnTo>
                  <a:pt x="1376530" y="2531863"/>
                </a:lnTo>
                <a:lnTo>
                  <a:pt x="1394655" y="2531863"/>
                </a:lnTo>
                <a:lnTo>
                  <a:pt x="1388676" y="2529323"/>
                </a:lnTo>
                <a:lnTo>
                  <a:pt x="1394655" y="2526783"/>
                </a:lnTo>
                <a:lnTo>
                  <a:pt x="1376343" y="2526783"/>
                </a:lnTo>
                <a:lnTo>
                  <a:pt x="1368784" y="2525513"/>
                </a:lnTo>
                <a:lnTo>
                  <a:pt x="1362819" y="2522973"/>
                </a:lnTo>
                <a:lnTo>
                  <a:pt x="1357870" y="2519163"/>
                </a:lnTo>
                <a:lnTo>
                  <a:pt x="1353359" y="2514083"/>
                </a:lnTo>
                <a:lnTo>
                  <a:pt x="1345137" y="2506463"/>
                </a:lnTo>
                <a:close/>
              </a:path>
              <a:path w="1718309" h="2957829">
                <a:moveTo>
                  <a:pt x="967622" y="2534382"/>
                </a:moveTo>
                <a:lnTo>
                  <a:pt x="963659" y="2546219"/>
                </a:lnTo>
                <a:lnTo>
                  <a:pt x="967622" y="2534382"/>
                </a:lnTo>
                <a:close/>
              </a:path>
              <a:path w="1718309" h="2957829">
                <a:moveTo>
                  <a:pt x="1416135" y="2514083"/>
                </a:moveTo>
                <a:lnTo>
                  <a:pt x="1405229" y="2542023"/>
                </a:lnTo>
                <a:lnTo>
                  <a:pt x="1405522" y="2542023"/>
                </a:lnTo>
                <a:lnTo>
                  <a:pt x="1416135" y="2514083"/>
                </a:lnTo>
                <a:close/>
              </a:path>
              <a:path w="1718309" h="2957829">
                <a:moveTo>
                  <a:pt x="995543" y="2450983"/>
                </a:moveTo>
                <a:lnTo>
                  <a:pt x="967622" y="2534382"/>
                </a:lnTo>
                <a:lnTo>
                  <a:pt x="972370" y="2533133"/>
                </a:lnTo>
                <a:lnTo>
                  <a:pt x="979824" y="2531863"/>
                </a:lnTo>
                <a:lnTo>
                  <a:pt x="998323" y="2531863"/>
                </a:lnTo>
                <a:lnTo>
                  <a:pt x="992157" y="2529323"/>
                </a:lnTo>
                <a:lnTo>
                  <a:pt x="998136" y="2526783"/>
                </a:lnTo>
                <a:lnTo>
                  <a:pt x="979824" y="2526783"/>
                </a:lnTo>
                <a:lnTo>
                  <a:pt x="972344" y="2525513"/>
                </a:lnTo>
                <a:lnTo>
                  <a:pt x="970865" y="2525513"/>
                </a:lnTo>
                <a:lnTo>
                  <a:pt x="985500" y="2481063"/>
                </a:lnTo>
                <a:lnTo>
                  <a:pt x="998323" y="2481063"/>
                </a:lnTo>
                <a:lnTo>
                  <a:pt x="992157" y="2478523"/>
                </a:lnTo>
                <a:lnTo>
                  <a:pt x="998136" y="2475983"/>
                </a:lnTo>
                <a:lnTo>
                  <a:pt x="999311" y="2474713"/>
                </a:lnTo>
                <a:lnTo>
                  <a:pt x="987790" y="2474713"/>
                </a:lnTo>
                <a:lnTo>
                  <a:pt x="995543" y="2450983"/>
                </a:lnTo>
                <a:close/>
              </a:path>
              <a:path w="1718309" h="2957829">
                <a:moveTo>
                  <a:pt x="998323" y="2481063"/>
                </a:moveTo>
                <a:lnTo>
                  <a:pt x="987409" y="2481063"/>
                </a:lnTo>
                <a:lnTo>
                  <a:pt x="993418" y="2483603"/>
                </a:lnTo>
                <a:lnTo>
                  <a:pt x="998376" y="2487413"/>
                </a:lnTo>
                <a:lnTo>
                  <a:pt x="1002808" y="2492493"/>
                </a:lnTo>
                <a:lnTo>
                  <a:pt x="1006919" y="2496303"/>
                </a:lnTo>
                <a:lnTo>
                  <a:pt x="1011216" y="2501383"/>
                </a:lnTo>
                <a:lnTo>
                  <a:pt x="1016822" y="2503923"/>
                </a:lnTo>
                <a:lnTo>
                  <a:pt x="1011030" y="2506463"/>
                </a:lnTo>
                <a:lnTo>
                  <a:pt x="1006732" y="2510273"/>
                </a:lnTo>
                <a:lnTo>
                  <a:pt x="1002808" y="2514083"/>
                </a:lnTo>
                <a:lnTo>
                  <a:pt x="998297" y="2519163"/>
                </a:lnTo>
                <a:lnTo>
                  <a:pt x="993348" y="2522973"/>
                </a:lnTo>
                <a:lnTo>
                  <a:pt x="987383" y="2525513"/>
                </a:lnTo>
                <a:lnTo>
                  <a:pt x="979824" y="2526783"/>
                </a:lnTo>
                <a:lnTo>
                  <a:pt x="998136" y="2526783"/>
                </a:lnTo>
                <a:lnTo>
                  <a:pt x="1006358" y="2517893"/>
                </a:lnTo>
                <a:lnTo>
                  <a:pt x="1010869" y="2514083"/>
                </a:lnTo>
                <a:lnTo>
                  <a:pt x="1015818" y="2510273"/>
                </a:lnTo>
                <a:lnTo>
                  <a:pt x="1021783" y="2506463"/>
                </a:lnTo>
                <a:lnTo>
                  <a:pt x="1047654" y="2506463"/>
                </a:lnTo>
                <a:lnTo>
                  <a:pt x="1042049" y="2503923"/>
                </a:lnTo>
                <a:lnTo>
                  <a:pt x="1047841" y="2501383"/>
                </a:lnTo>
                <a:lnTo>
                  <a:pt x="1029529" y="2501383"/>
                </a:lnTo>
                <a:lnTo>
                  <a:pt x="1021970" y="2500113"/>
                </a:lnTo>
                <a:lnTo>
                  <a:pt x="1016005" y="2497573"/>
                </a:lnTo>
                <a:lnTo>
                  <a:pt x="1011056" y="2493763"/>
                </a:lnTo>
                <a:lnTo>
                  <a:pt x="1006545" y="2488683"/>
                </a:lnTo>
                <a:lnTo>
                  <a:pt x="998323" y="2481063"/>
                </a:lnTo>
                <a:close/>
              </a:path>
              <a:path w="1718309" h="2957829">
                <a:moveTo>
                  <a:pt x="1094370" y="2479793"/>
                </a:moveTo>
                <a:lnTo>
                  <a:pt x="1079047" y="2479793"/>
                </a:lnTo>
                <a:lnTo>
                  <a:pt x="1086606" y="2481063"/>
                </a:lnTo>
                <a:lnTo>
                  <a:pt x="1092571" y="2483603"/>
                </a:lnTo>
                <a:lnTo>
                  <a:pt x="1097520" y="2487413"/>
                </a:lnTo>
                <a:lnTo>
                  <a:pt x="1102031" y="2492493"/>
                </a:lnTo>
                <a:lnTo>
                  <a:pt x="1106142" y="2496303"/>
                </a:lnTo>
                <a:lnTo>
                  <a:pt x="1110440" y="2501383"/>
                </a:lnTo>
                <a:lnTo>
                  <a:pt x="1116046" y="2503923"/>
                </a:lnTo>
                <a:lnTo>
                  <a:pt x="1110253" y="2506463"/>
                </a:lnTo>
                <a:lnTo>
                  <a:pt x="1105955" y="2510273"/>
                </a:lnTo>
                <a:lnTo>
                  <a:pt x="1102031" y="2514083"/>
                </a:lnTo>
                <a:lnTo>
                  <a:pt x="1097415" y="2519163"/>
                </a:lnTo>
                <a:lnTo>
                  <a:pt x="1092431" y="2522973"/>
                </a:lnTo>
                <a:lnTo>
                  <a:pt x="1086501" y="2525513"/>
                </a:lnTo>
                <a:lnTo>
                  <a:pt x="1079047" y="2526783"/>
                </a:lnTo>
                <a:lnTo>
                  <a:pt x="1097173" y="2526783"/>
                </a:lnTo>
                <a:lnTo>
                  <a:pt x="1120924" y="2506463"/>
                </a:lnTo>
                <a:lnTo>
                  <a:pt x="1146878" y="2506463"/>
                </a:lnTo>
                <a:lnTo>
                  <a:pt x="1141085" y="2503923"/>
                </a:lnTo>
                <a:lnTo>
                  <a:pt x="1146878" y="2501383"/>
                </a:lnTo>
                <a:lnTo>
                  <a:pt x="1128565" y="2501383"/>
                </a:lnTo>
                <a:lnTo>
                  <a:pt x="1121006" y="2500113"/>
                </a:lnTo>
                <a:lnTo>
                  <a:pt x="1115041" y="2497573"/>
                </a:lnTo>
                <a:lnTo>
                  <a:pt x="1110092" y="2493763"/>
                </a:lnTo>
                <a:lnTo>
                  <a:pt x="1105581" y="2488683"/>
                </a:lnTo>
                <a:lnTo>
                  <a:pt x="1097359" y="2481063"/>
                </a:lnTo>
                <a:lnTo>
                  <a:pt x="1094370" y="2479793"/>
                </a:lnTo>
                <a:close/>
              </a:path>
              <a:path w="1718309" h="2957829">
                <a:moveTo>
                  <a:pt x="1193593" y="2479793"/>
                </a:moveTo>
                <a:lnTo>
                  <a:pt x="1178270" y="2479793"/>
                </a:lnTo>
                <a:lnTo>
                  <a:pt x="1185751" y="2481063"/>
                </a:lnTo>
                <a:lnTo>
                  <a:pt x="1191724" y="2483603"/>
                </a:lnTo>
                <a:lnTo>
                  <a:pt x="1196717" y="2487413"/>
                </a:lnTo>
                <a:lnTo>
                  <a:pt x="1201254" y="2492493"/>
                </a:lnTo>
                <a:lnTo>
                  <a:pt x="1205178" y="2496303"/>
                </a:lnTo>
                <a:lnTo>
                  <a:pt x="1209476" y="2501383"/>
                </a:lnTo>
                <a:lnTo>
                  <a:pt x="1215269" y="2503923"/>
                </a:lnTo>
                <a:lnTo>
                  <a:pt x="1209289" y="2506463"/>
                </a:lnTo>
                <a:lnTo>
                  <a:pt x="1201067" y="2514083"/>
                </a:lnTo>
                <a:lnTo>
                  <a:pt x="1196556" y="2519163"/>
                </a:lnTo>
                <a:lnTo>
                  <a:pt x="1191607" y="2522973"/>
                </a:lnTo>
                <a:lnTo>
                  <a:pt x="1185643" y="2525513"/>
                </a:lnTo>
                <a:lnTo>
                  <a:pt x="1178083" y="2526783"/>
                </a:lnTo>
                <a:lnTo>
                  <a:pt x="1196396" y="2526783"/>
                </a:lnTo>
                <a:lnTo>
                  <a:pt x="1220148" y="2506463"/>
                </a:lnTo>
                <a:lnTo>
                  <a:pt x="1246101" y="2506463"/>
                </a:lnTo>
                <a:lnTo>
                  <a:pt x="1240308" y="2503923"/>
                </a:lnTo>
                <a:lnTo>
                  <a:pt x="1246101" y="2501383"/>
                </a:lnTo>
                <a:lnTo>
                  <a:pt x="1227788" y="2501383"/>
                </a:lnTo>
                <a:lnTo>
                  <a:pt x="1220229" y="2500113"/>
                </a:lnTo>
                <a:lnTo>
                  <a:pt x="1214264" y="2497573"/>
                </a:lnTo>
                <a:lnTo>
                  <a:pt x="1209315" y="2493763"/>
                </a:lnTo>
                <a:lnTo>
                  <a:pt x="1204805" y="2488683"/>
                </a:lnTo>
                <a:lnTo>
                  <a:pt x="1196583" y="2481063"/>
                </a:lnTo>
                <a:lnTo>
                  <a:pt x="1193593" y="2479793"/>
                </a:lnTo>
                <a:close/>
              </a:path>
              <a:path w="1718309" h="2957829">
                <a:moveTo>
                  <a:pt x="1292629" y="2479793"/>
                </a:moveTo>
                <a:lnTo>
                  <a:pt x="1277493" y="2479793"/>
                </a:lnTo>
                <a:lnTo>
                  <a:pt x="1284974" y="2481063"/>
                </a:lnTo>
                <a:lnTo>
                  <a:pt x="1290947" y="2483603"/>
                </a:lnTo>
                <a:lnTo>
                  <a:pt x="1295940" y="2487413"/>
                </a:lnTo>
                <a:lnTo>
                  <a:pt x="1300477" y="2492493"/>
                </a:lnTo>
                <a:lnTo>
                  <a:pt x="1304401" y="2496303"/>
                </a:lnTo>
                <a:lnTo>
                  <a:pt x="1308699" y="2501383"/>
                </a:lnTo>
                <a:lnTo>
                  <a:pt x="1314492" y="2503923"/>
                </a:lnTo>
                <a:lnTo>
                  <a:pt x="1308512" y="2506463"/>
                </a:lnTo>
                <a:lnTo>
                  <a:pt x="1300290" y="2514083"/>
                </a:lnTo>
                <a:lnTo>
                  <a:pt x="1295780" y="2519163"/>
                </a:lnTo>
                <a:lnTo>
                  <a:pt x="1290831" y="2522973"/>
                </a:lnTo>
                <a:lnTo>
                  <a:pt x="1284866" y="2525513"/>
                </a:lnTo>
                <a:lnTo>
                  <a:pt x="1277307" y="2526783"/>
                </a:lnTo>
                <a:lnTo>
                  <a:pt x="1295432" y="2526783"/>
                </a:lnTo>
                <a:lnTo>
                  <a:pt x="1319266" y="2506463"/>
                </a:lnTo>
                <a:lnTo>
                  <a:pt x="1345137" y="2506463"/>
                </a:lnTo>
                <a:lnTo>
                  <a:pt x="1339344" y="2503923"/>
                </a:lnTo>
                <a:lnTo>
                  <a:pt x="1345324" y="2501383"/>
                </a:lnTo>
                <a:lnTo>
                  <a:pt x="1326825" y="2501383"/>
                </a:lnTo>
                <a:lnTo>
                  <a:pt x="1319371" y="2500113"/>
                </a:lnTo>
                <a:lnTo>
                  <a:pt x="1313441" y="2497573"/>
                </a:lnTo>
                <a:lnTo>
                  <a:pt x="1308457" y="2493763"/>
                </a:lnTo>
                <a:lnTo>
                  <a:pt x="1303841" y="2488683"/>
                </a:lnTo>
                <a:lnTo>
                  <a:pt x="1299917" y="2484873"/>
                </a:lnTo>
                <a:lnTo>
                  <a:pt x="1295619" y="2481063"/>
                </a:lnTo>
                <a:lnTo>
                  <a:pt x="1292629" y="2479793"/>
                </a:lnTo>
                <a:close/>
              </a:path>
              <a:path w="1718309" h="2957829">
                <a:moveTo>
                  <a:pt x="1391666" y="2479793"/>
                </a:moveTo>
                <a:lnTo>
                  <a:pt x="1376530" y="2479793"/>
                </a:lnTo>
                <a:lnTo>
                  <a:pt x="1384089" y="2481063"/>
                </a:lnTo>
                <a:lnTo>
                  <a:pt x="1390054" y="2483603"/>
                </a:lnTo>
                <a:lnTo>
                  <a:pt x="1395003" y="2487413"/>
                </a:lnTo>
                <a:lnTo>
                  <a:pt x="1399514" y="2492493"/>
                </a:lnTo>
                <a:lnTo>
                  <a:pt x="1407736" y="2501383"/>
                </a:lnTo>
                <a:lnTo>
                  <a:pt x="1413528" y="2503923"/>
                </a:lnTo>
                <a:lnTo>
                  <a:pt x="1407549" y="2506463"/>
                </a:lnTo>
                <a:lnTo>
                  <a:pt x="1399327" y="2514083"/>
                </a:lnTo>
                <a:lnTo>
                  <a:pt x="1394816" y="2519163"/>
                </a:lnTo>
                <a:lnTo>
                  <a:pt x="1389867" y="2522973"/>
                </a:lnTo>
                <a:lnTo>
                  <a:pt x="1383902" y="2525513"/>
                </a:lnTo>
                <a:lnTo>
                  <a:pt x="1376343" y="2526783"/>
                </a:lnTo>
                <a:lnTo>
                  <a:pt x="1394655" y="2526783"/>
                </a:lnTo>
                <a:lnTo>
                  <a:pt x="1402877" y="2517893"/>
                </a:lnTo>
                <a:lnTo>
                  <a:pt x="1407388" y="2514083"/>
                </a:lnTo>
                <a:lnTo>
                  <a:pt x="1412337" y="2510273"/>
                </a:lnTo>
                <a:lnTo>
                  <a:pt x="1418302" y="2506463"/>
                </a:lnTo>
                <a:lnTo>
                  <a:pt x="1418974" y="2506463"/>
                </a:lnTo>
                <a:lnTo>
                  <a:pt x="1421339" y="2500113"/>
                </a:lnTo>
                <a:lnTo>
                  <a:pt x="1418568" y="2500113"/>
                </a:lnTo>
                <a:lnTo>
                  <a:pt x="1412594" y="2497573"/>
                </a:lnTo>
                <a:lnTo>
                  <a:pt x="1407601" y="2493763"/>
                </a:lnTo>
                <a:lnTo>
                  <a:pt x="1403064" y="2488683"/>
                </a:lnTo>
                <a:lnTo>
                  <a:pt x="1398953" y="2484873"/>
                </a:lnTo>
                <a:lnTo>
                  <a:pt x="1394655" y="2481063"/>
                </a:lnTo>
                <a:lnTo>
                  <a:pt x="1391666" y="2479793"/>
                </a:lnTo>
                <a:close/>
              </a:path>
              <a:path w="1718309" h="2957829">
                <a:moveTo>
                  <a:pt x="1418974" y="2506463"/>
                </a:moveTo>
                <a:lnTo>
                  <a:pt x="1418573" y="2506463"/>
                </a:lnTo>
                <a:lnTo>
                  <a:pt x="1416135" y="2514083"/>
                </a:lnTo>
                <a:lnTo>
                  <a:pt x="1418974" y="2506463"/>
                </a:lnTo>
                <a:close/>
              </a:path>
              <a:path w="1718309" h="2957829">
                <a:moveTo>
                  <a:pt x="1045786" y="2454393"/>
                </a:moveTo>
                <a:lnTo>
                  <a:pt x="1029342" y="2454393"/>
                </a:lnTo>
                <a:lnTo>
                  <a:pt x="1036927" y="2455663"/>
                </a:lnTo>
                <a:lnTo>
                  <a:pt x="1042936" y="2458203"/>
                </a:lnTo>
                <a:lnTo>
                  <a:pt x="1047894" y="2462013"/>
                </a:lnTo>
                <a:lnTo>
                  <a:pt x="1052326" y="2467093"/>
                </a:lnTo>
                <a:lnTo>
                  <a:pt x="1056437" y="2470903"/>
                </a:lnTo>
                <a:lnTo>
                  <a:pt x="1060548" y="2475983"/>
                </a:lnTo>
                <a:lnTo>
                  <a:pt x="1066714" y="2478523"/>
                </a:lnTo>
                <a:lnTo>
                  <a:pt x="1060735" y="2481063"/>
                </a:lnTo>
                <a:lnTo>
                  <a:pt x="1052513" y="2488683"/>
                </a:lnTo>
                <a:lnTo>
                  <a:pt x="1048002" y="2493763"/>
                </a:lnTo>
                <a:lnTo>
                  <a:pt x="1043053" y="2497573"/>
                </a:lnTo>
                <a:lnTo>
                  <a:pt x="1037088" y="2500113"/>
                </a:lnTo>
                <a:lnTo>
                  <a:pt x="1029529" y="2501383"/>
                </a:lnTo>
                <a:lnTo>
                  <a:pt x="1047841" y="2501383"/>
                </a:lnTo>
                <a:lnTo>
                  <a:pt x="1052139" y="2496303"/>
                </a:lnTo>
                <a:lnTo>
                  <a:pt x="1056063" y="2492493"/>
                </a:lnTo>
                <a:lnTo>
                  <a:pt x="1060679" y="2487413"/>
                </a:lnTo>
                <a:lnTo>
                  <a:pt x="1065663" y="2483603"/>
                </a:lnTo>
                <a:lnTo>
                  <a:pt x="1071593" y="2481063"/>
                </a:lnTo>
                <a:lnTo>
                  <a:pt x="1079047" y="2479793"/>
                </a:lnTo>
                <a:lnTo>
                  <a:pt x="1094370" y="2479793"/>
                </a:lnTo>
                <a:lnTo>
                  <a:pt x="1091380" y="2478523"/>
                </a:lnTo>
                <a:lnTo>
                  <a:pt x="1097173" y="2475983"/>
                </a:lnTo>
                <a:lnTo>
                  <a:pt x="1079047" y="2475983"/>
                </a:lnTo>
                <a:lnTo>
                  <a:pt x="1071488" y="2474713"/>
                </a:lnTo>
                <a:lnTo>
                  <a:pt x="1065523" y="2472173"/>
                </a:lnTo>
                <a:lnTo>
                  <a:pt x="1060574" y="2468363"/>
                </a:lnTo>
                <a:lnTo>
                  <a:pt x="1056063" y="2463283"/>
                </a:lnTo>
                <a:lnTo>
                  <a:pt x="1051952" y="2459473"/>
                </a:lnTo>
                <a:lnTo>
                  <a:pt x="1047654" y="2455663"/>
                </a:lnTo>
                <a:lnTo>
                  <a:pt x="1045786" y="2454393"/>
                </a:lnTo>
                <a:close/>
              </a:path>
              <a:path w="1718309" h="2957829">
                <a:moveTo>
                  <a:pt x="1144947" y="2454393"/>
                </a:moveTo>
                <a:lnTo>
                  <a:pt x="1128378" y="2454393"/>
                </a:lnTo>
                <a:lnTo>
                  <a:pt x="1135964" y="2455663"/>
                </a:lnTo>
                <a:lnTo>
                  <a:pt x="1141972" y="2458203"/>
                </a:lnTo>
                <a:lnTo>
                  <a:pt x="1146930" y="2462013"/>
                </a:lnTo>
                <a:lnTo>
                  <a:pt x="1151362" y="2467093"/>
                </a:lnTo>
                <a:lnTo>
                  <a:pt x="1155473" y="2470903"/>
                </a:lnTo>
                <a:lnTo>
                  <a:pt x="1159771" y="2475983"/>
                </a:lnTo>
                <a:lnTo>
                  <a:pt x="1165751" y="2478523"/>
                </a:lnTo>
                <a:lnTo>
                  <a:pt x="1159771" y="2481063"/>
                </a:lnTo>
                <a:lnTo>
                  <a:pt x="1151549" y="2488683"/>
                </a:lnTo>
                <a:lnTo>
                  <a:pt x="1147038" y="2493763"/>
                </a:lnTo>
                <a:lnTo>
                  <a:pt x="1142089" y="2497573"/>
                </a:lnTo>
                <a:lnTo>
                  <a:pt x="1136124" y="2500113"/>
                </a:lnTo>
                <a:lnTo>
                  <a:pt x="1128565" y="2501383"/>
                </a:lnTo>
                <a:lnTo>
                  <a:pt x="1146878" y="2501383"/>
                </a:lnTo>
                <a:lnTo>
                  <a:pt x="1151175" y="2496303"/>
                </a:lnTo>
                <a:lnTo>
                  <a:pt x="1155286" y="2492493"/>
                </a:lnTo>
                <a:lnTo>
                  <a:pt x="1159797" y="2487413"/>
                </a:lnTo>
                <a:lnTo>
                  <a:pt x="1164746" y="2483603"/>
                </a:lnTo>
                <a:lnTo>
                  <a:pt x="1170711" y="2481063"/>
                </a:lnTo>
                <a:lnTo>
                  <a:pt x="1178270" y="2479793"/>
                </a:lnTo>
                <a:lnTo>
                  <a:pt x="1193593" y="2479793"/>
                </a:lnTo>
                <a:lnTo>
                  <a:pt x="1190603" y="2478523"/>
                </a:lnTo>
                <a:lnTo>
                  <a:pt x="1196396" y="2475983"/>
                </a:lnTo>
                <a:lnTo>
                  <a:pt x="1178083" y="2475983"/>
                </a:lnTo>
                <a:lnTo>
                  <a:pt x="1170498" y="2474713"/>
                </a:lnTo>
                <a:lnTo>
                  <a:pt x="1164489" y="2472173"/>
                </a:lnTo>
                <a:lnTo>
                  <a:pt x="1159532" y="2468363"/>
                </a:lnTo>
                <a:lnTo>
                  <a:pt x="1155099" y="2463283"/>
                </a:lnTo>
                <a:lnTo>
                  <a:pt x="1146878" y="2455663"/>
                </a:lnTo>
                <a:lnTo>
                  <a:pt x="1144947" y="2454393"/>
                </a:lnTo>
                <a:close/>
              </a:path>
              <a:path w="1718309" h="2957829">
                <a:moveTo>
                  <a:pt x="1244170" y="2454393"/>
                </a:moveTo>
                <a:lnTo>
                  <a:pt x="1227602" y="2454393"/>
                </a:lnTo>
                <a:lnTo>
                  <a:pt x="1235187" y="2455663"/>
                </a:lnTo>
                <a:lnTo>
                  <a:pt x="1241196" y="2458203"/>
                </a:lnTo>
                <a:lnTo>
                  <a:pt x="1246153" y="2462013"/>
                </a:lnTo>
                <a:lnTo>
                  <a:pt x="1250585" y="2467093"/>
                </a:lnTo>
                <a:lnTo>
                  <a:pt x="1254696" y="2470903"/>
                </a:lnTo>
                <a:lnTo>
                  <a:pt x="1258994" y="2475983"/>
                </a:lnTo>
                <a:lnTo>
                  <a:pt x="1264974" y="2478523"/>
                </a:lnTo>
                <a:lnTo>
                  <a:pt x="1258994" y="2481063"/>
                </a:lnTo>
                <a:lnTo>
                  <a:pt x="1250772" y="2488683"/>
                </a:lnTo>
                <a:lnTo>
                  <a:pt x="1246261" y="2493763"/>
                </a:lnTo>
                <a:lnTo>
                  <a:pt x="1241312" y="2497573"/>
                </a:lnTo>
                <a:lnTo>
                  <a:pt x="1235348" y="2500113"/>
                </a:lnTo>
                <a:lnTo>
                  <a:pt x="1227788" y="2501383"/>
                </a:lnTo>
                <a:lnTo>
                  <a:pt x="1246101" y="2501383"/>
                </a:lnTo>
                <a:lnTo>
                  <a:pt x="1250399" y="2496303"/>
                </a:lnTo>
                <a:lnTo>
                  <a:pt x="1254510" y="2492493"/>
                </a:lnTo>
                <a:lnTo>
                  <a:pt x="1259020" y="2487413"/>
                </a:lnTo>
                <a:lnTo>
                  <a:pt x="1263969" y="2483603"/>
                </a:lnTo>
                <a:lnTo>
                  <a:pt x="1269934" y="2481063"/>
                </a:lnTo>
                <a:lnTo>
                  <a:pt x="1277493" y="2479793"/>
                </a:lnTo>
                <a:lnTo>
                  <a:pt x="1292629" y="2479793"/>
                </a:lnTo>
                <a:lnTo>
                  <a:pt x="1289639" y="2478523"/>
                </a:lnTo>
                <a:lnTo>
                  <a:pt x="1295432" y="2475983"/>
                </a:lnTo>
                <a:lnTo>
                  <a:pt x="1277307" y="2475983"/>
                </a:lnTo>
                <a:lnTo>
                  <a:pt x="1269721" y="2474713"/>
                </a:lnTo>
                <a:lnTo>
                  <a:pt x="1263712" y="2472173"/>
                </a:lnTo>
                <a:lnTo>
                  <a:pt x="1258755" y="2468363"/>
                </a:lnTo>
                <a:lnTo>
                  <a:pt x="1254323" y="2463283"/>
                </a:lnTo>
                <a:lnTo>
                  <a:pt x="1246101" y="2455663"/>
                </a:lnTo>
                <a:lnTo>
                  <a:pt x="1244170" y="2454393"/>
                </a:lnTo>
                <a:close/>
              </a:path>
              <a:path w="1718309" h="2957829">
                <a:moveTo>
                  <a:pt x="1343206" y="2454393"/>
                </a:moveTo>
                <a:lnTo>
                  <a:pt x="1326825" y="2454393"/>
                </a:lnTo>
                <a:lnTo>
                  <a:pt x="1334279" y="2455663"/>
                </a:lnTo>
                <a:lnTo>
                  <a:pt x="1340209" y="2458203"/>
                </a:lnTo>
                <a:lnTo>
                  <a:pt x="1345193" y="2462013"/>
                </a:lnTo>
                <a:lnTo>
                  <a:pt x="1349809" y="2467093"/>
                </a:lnTo>
                <a:lnTo>
                  <a:pt x="1353733" y="2470903"/>
                </a:lnTo>
                <a:lnTo>
                  <a:pt x="1358031" y="2475983"/>
                </a:lnTo>
                <a:lnTo>
                  <a:pt x="1364010" y="2478523"/>
                </a:lnTo>
                <a:lnTo>
                  <a:pt x="1358217" y="2481063"/>
                </a:lnTo>
                <a:lnTo>
                  <a:pt x="1353920" y="2484873"/>
                </a:lnTo>
                <a:lnTo>
                  <a:pt x="1349809" y="2488683"/>
                </a:lnTo>
                <a:lnTo>
                  <a:pt x="1345298" y="2493763"/>
                </a:lnTo>
                <a:lnTo>
                  <a:pt x="1340349" y="2497573"/>
                </a:lnTo>
                <a:lnTo>
                  <a:pt x="1334384" y="2500113"/>
                </a:lnTo>
                <a:lnTo>
                  <a:pt x="1326825" y="2501383"/>
                </a:lnTo>
                <a:lnTo>
                  <a:pt x="1345324" y="2501383"/>
                </a:lnTo>
                <a:lnTo>
                  <a:pt x="1349435" y="2496303"/>
                </a:lnTo>
                <a:lnTo>
                  <a:pt x="1353546" y="2492493"/>
                </a:lnTo>
                <a:lnTo>
                  <a:pt x="1358057" y="2487413"/>
                </a:lnTo>
                <a:lnTo>
                  <a:pt x="1363006" y="2483603"/>
                </a:lnTo>
                <a:lnTo>
                  <a:pt x="1368971" y="2481063"/>
                </a:lnTo>
                <a:lnTo>
                  <a:pt x="1376530" y="2479793"/>
                </a:lnTo>
                <a:lnTo>
                  <a:pt x="1391666" y="2479793"/>
                </a:lnTo>
                <a:lnTo>
                  <a:pt x="1388676" y="2478523"/>
                </a:lnTo>
                <a:lnTo>
                  <a:pt x="1394655" y="2475983"/>
                </a:lnTo>
                <a:lnTo>
                  <a:pt x="1376343" y="2475983"/>
                </a:lnTo>
                <a:lnTo>
                  <a:pt x="1368784" y="2474713"/>
                </a:lnTo>
                <a:lnTo>
                  <a:pt x="1362819" y="2472173"/>
                </a:lnTo>
                <a:lnTo>
                  <a:pt x="1357870" y="2468363"/>
                </a:lnTo>
                <a:lnTo>
                  <a:pt x="1353359" y="2463283"/>
                </a:lnTo>
                <a:lnTo>
                  <a:pt x="1345137" y="2455663"/>
                </a:lnTo>
                <a:lnTo>
                  <a:pt x="1343206" y="2454393"/>
                </a:lnTo>
                <a:close/>
              </a:path>
              <a:path w="1718309" h="2957829">
                <a:moveTo>
                  <a:pt x="1432523" y="2470090"/>
                </a:moveTo>
                <a:lnTo>
                  <a:pt x="1421032" y="2500113"/>
                </a:lnTo>
                <a:lnTo>
                  <a:pt x="1421339" y="2500113"/>
                </a:lnTo>
                <a:lnTo>
                  <a:pt x="1432523" y="2470090"/>
                </a:lnTo>
                <a:close/>
              </a:path>
              <a:path w="1718309" h="2957829">
                <a:moveTo>
                  <a:pt x="1097359" y="2428993"/>
                </a:moveTo>
                <a:lnTo>
                  <a:pt x="1079047" y="2428993"/>
                </a:lnTo>
                <a:lnTo>
                  <a:pt x="1086606" y="2430263"/>
                </a:lnTo>
                <a:lnTo>
                  <a:pt x="1092571" y="2432803"/>
                </a:lnTo>
                <a:lnTo>
                  <a:pt x="1097520" y="2436613"/>
                </a:lnTo>
                <a:lnTo>
                  <a:pt x="1102031" y="2441693"/>
                </a:lnTo>
                <a:lnTo>
                  <a:pt x="1106142" y="2445503"/>
                </a:lnTo>
                <a:lnTo>
                  <a:pt x="1110440" y="2449313"/>
                </a:lnTo>
                <a:lnTo>
                  <a:pt x="1116046" y="2451853"/>
                </a:lnTo>
                <a:lnTo>
                  <a:pt x="1110253" y="2454393"/>
                </a:lnTo>
                <a:lnTo>
                  <a:pt x="1105955" y="2459473"/>
                </a:lnTo>
                <a:lnTo>
                  <a:pt x="1102031" y="2463283"/>
                </a:lnTo>
                <a:lnTo>
                  <a:pt x="1097415" y="2468363"/>
                </a:lnTo>
                <a:lnTo>
                  <a:pt x="1092431" y="2472173"/>
                </a:lnTo>
                <a:lnTo>
                  <a:pt x="1086501" y="2474713"/>
                </a:lnTo>
                <a:lnTo>
                  <a:pt x="1079047" y="2475983"/>
                </a:lnTo>
                <a:lnTo>
                  <a:pt x="1097173" y="2475983"/>
                </a:lnTo>
                <a:lnTo>
                  <a:pt x="1101470" y="2470903"/>
                </a:lnTo>
                <a:lnTo>
                  <a:pt x="1105394" y="2467093"/>
                </a:lnTo>
                <a:lnTo>
                  <a:pt x="1110010" y="2462013"/>
                </a:lnTo>
                <a:lnTo>
                  <a:pt x="1114994" y="2458203"/>
                </a:lnTo>
                <a:lnTo>
                  <a:pt x="1120924" y="2455663"/>
                </a:lnTo>
                <a:lnTo>
                  <a:pt x="1128378" y="2454393"/>
                </a:lnTo>
                <a:lnTo>
                  <a:pt x="1144947" y="2454393"/>
                </a:lnTo>
                <a:lnTo>
                  <a:pt x="1141085" y="2451853"/>
                </a:lnTo>
                <a:lnTo>
                  <a:pt x="1146878" y="2449313"/>
                </a:lnTo>
                <a:lnTo>
                  <a:pt x="1121006" y="2449313"/>
                </a:lnTo>
                <a:lnTo>
                  <a:pt x="1115041" y="2446773"/>
                </a:lnTo>
                <a:lnTo>
                  <a:pt x="1110092" y="2442963"/>
                </a:lnTo>
                <a:lnTo>
                  <a:pt x="1105581" y="2437883"/>
                </a:lnTo>
                <a:lnTo>
                  <a:pt x="1101470" y="2434073"/>
                </a:lnTo>
                <a:lnTo>
                  <a:pt x="1097359" y="2428993"/>
                </a:lnTo>
                <a:close/>
              </a:path>
              <a:path w="1718309" h="2957829">
                <a:moveTo>
                  <a:pt x="1196583" y="2428993"/>
                </a:moveTo>
                <a:lnTo>
                  <a:pt x="1178270" y="2428993"/>
                </a:lnTo>
                <a:lnTo>
                  <a:pt x="1185751" y="2430263"/>
                </a:lnTo>
                <a:lnTo>
                  <a:pt x="1191724" y="2432803"/>
                </a:lnTo>
                <a:lnTo>
                  <a:pt x="1196717" y="2436613"/>
                </a:lnTo>
                <a:lnTo>
                  <a:pt x="1201254" y="2441693"/>
                </a:lnTo>
                <a:lnTo>
                  <a:pt x="1205178" y="2445503"/>
                </a:lnTo>
                <a:lnTo>
                  <a:pt x="1209476" y="2449313"/>
                </a:lnTo>
                <a:lnTo>
                  <a:pt x="1215269" y="2451853"/>
                </a:lnTo>
                <a:lnTo>
                  <a:pt x="1209289" y="2454393"/>
                </a:lnTo>
                <a:lnTo>
                  <a:pt x="1205178" y="2459473"/>
                </a:lnTo>
                <a:lnTo>
                  <a:pt x="1201067" y="2463283"/>
                </a:lnTo>
                <a:lnTo>
                  <a:pt x="1196556" y="2468363"/>
                </a:lnTo>
                <a:lnTo>
                  <a:pt x="1191607" y="2472173"/>
                </a:lnTo>
                <a:lnTo>
                  <a:pt x="1185642" y="2474713"/>
                </a:lnTo>
                <a:lnTo>
                  <a:pt x="1178083" y="2475983"/>
                </a:lnTo>
                <a:lnTo>
                  <a:pt x="1196396" y="2475983"/>
                </a:lnTo>
                <a:lnTo>
                  <a:pt x="1200694" y="2470903"/>
                </a:lnTo>
                <a:lnTo>
                  <a:pt x="1204618" y="2467093"/>
                </a:lnTo>
                <a:lnTo>
                  <a:pt x="1209234" y="2462013"/>
                </a:lnTo>
                <a:lnTo>
                  <a:pt x="1214218" y="2458203"/>
                </a:lnTo>
                <a:lnTo>
                  <a:pt x="1220148" y="2455663"/>
                </a:lnTo>
                <a:lnTo>
                  <a:pt x="1227602" y="2454393"/>
                </a:lnTo>
                <a:lnTo>
                  <a:pt x="1244170" y="2454393"/>
                </a:lnTo>
                <a:lnTo>
                  <a:pt x="1240308" y="2451853"/>
                </a:lnTo>
                <a:lnTo>
                  <a:pt x="1246101" y="2449313"/>
                </a:lnTo>
                <a:lnTo>
                  <a:pt x="1220229" y="2449313"/>
                </a:lnTo>
                <a:lnTo>
                  <a:pt x="1214264" y="2446773"/>
                </a:lnTo>
                <a:lnTo>
                  <a:pt x="1209315" y="2442963"/>
                </a:lnTo>
                <a:lnTo>
                  <a:pt x="1204805" y="2437883"/>
                </a:lnTo>
                <a:lnTo>
                  <a:pt x="1200694" y="2434073"/>
                </a:lnTo>
                <a:lnTo>
                  <a:pt x="1196583" y="2428993"/>
                </a:lnTo>
                <a:close/>
              </a:path>
              <a:path w="1718309" h="2957829">
                <a:moveTo>
                  <a:pt x="1295619" y="2428993"/>
                </a:moveTo>
                <a:lnTo>
                  <a:pt x="1277493" y="2428993"/>
                </a:lnTo>
                <a:lnTo>
                  <a:pt x="1284974" y="2430263"/>
                </a:lnTo>
                <a:lnTo>
                  <a:pt x="1290947" y="2432803"/>
                </a:lnTo>
                <a:lnTo>
                  <a:pt x="1295940" y="2436613"/>
                </a:lnTo>
                <a:lnTo>
                  <a:pt x="1300477" y="2441693"/>
                </a:lnTo>
                <a:lnTo>
                  <a:pt x="1304401" y="2445503"/>
                </a:lnTo>
                <a:lnTo>
                  <a:pt x="1308699" y="2449313"/>
                </a:lnTo>
                <a:lnTo>
                  <a:pt x="1314492" y="2451853"/>
                </a:lnTo>
                <a:lnTo>
                  <a:pt x="1308512" y="2454393"/>
                </a:lnTo>
                <a:lnTo>
                  <a:pt x="1304401" y="2459473"/>
                </a:lnTo>
                <a:lnTo>
                  <a:pt x="1300290" y="2463283"/>
                </a:lnTo>
                <a:lnTo>
                  <a:pt x="1295780" y="2468363"/>
                </a:lnTo>
                <a:lnTo>
                  <a:pt x="1290831" y="2472173"/>
                </a:lnTo>
                <a:lnTo>
                  <a:pt x="1284866" y="2474713"/>
                </a:lnTo>
                <a:lnTo>
                  <a:pt x="1277307" y="2475983"/>
                </a:lnTo>
                <a:lnTo>
                  <a:pt x="1295432" y="2475983"/>
                </a:lnTo>
                <a:lnTo>
                  <a:pt x="1299730" y="2470903"/>
                </a:lnTo>
                <a:lnTo>
                  <a:pt x="1303841" y="2467093"/>
                </a:lnTo>
                <a:lnTo>
                  <a:pt x="1308352" y="2462013"/>
                </a:lnTo>
                <a:lnTo>
                  <a:pt x="1313301" y="2458203"/>
                </a:lnTo>
                <a:lnTo>
                  <a:pt x="1319266" y="2455663"/>
                </a:lnTo>
                <a:lnTo>
                  <a:pt x="1326825" y="2454393"/>
                </a:lnTo>
                <a:lnTo>
                  <a:pt x="1343206" y="2454393"/>
                </a:lnTo>
                <a:lnTo>
                  <a:pt x="1339344" y="2451853"/>
                </a:lnTo>
                <a:lnTo>
                  <a:pt x="1345324" y="2449313"/>
                </a:lnTo>
                <a:lnTo>
                  <a:pt x="1319371" y="2449313"/>
                </a:lnTo>
                <a:lnTo>
                  <a:pt x="1313441" y="2446773"/>
                </a:lnTo>
                <a:lnTo>
                  <a:pt x="1308457" y="2442963"/>
                </a:lnTo>
                <a:lnTo>
                  <a:pt x="1303841" y="2437883"/>
                </a:lnTo>
                <a:lnTo>
                  <a:pt x="1299917" y="2434073"/>
                </a:lnTo>
                <a:lnTo>
                  <a:pt x="1295619" y="2428993"/>
                </a:lnTo>
                <a:close/>
              </a:path>
              <a:path w="1718309" h="2957829">
                <a:moveTo>
                  <a:pt x="1394655" y="2428993"/>
                </a:moveTo>
                <a:lnTo>
                  <a:pt x="1376530" y="2428993"/>
                </a:lnTo>
                <a:lnTo>
                  <a:pt x="1384089" y="2430263"/>
                </a:lnTo>
                <a:lnTo>
                  <a:pt x="1390054" y="2432803"/>
                </a:lnTo>
                <a:lnTo>
                  <a:pt x="1395003" y="2436613"/>
                </a:lnTo>
                <a:lnTo>
                  <a:pt x="1399514" y="2441693"/>
                </a:lnTo>
                <a:lnTo>
                  <a:pt x="1407736" y="2449313"/>
                </a:lnTo>
                <a:lnTo>
                  <a:pt x="1413528" y="2451853"/>
                </a:lnTo>
                <a:lnTo>
                  <a:pt x="1407549" y="2454393"/>
                </a:lnTo>
                <a:lnTo>
                  <a:pt x="1403438" y="2459473"/>
                </a:lnTo>
                <a:lnTo>
                  <a:pt x="1399327" y="2463283"/>
                </a:lnTo>
                <a:lnTo>
                  <a:pt x="1394816" y="2468363"/>
                </a:lnTo>
                <a:lnTo>
                  <a:pt x="1389867" y="2472173"/>
                </a:lnTo>
                <a:lnTo>
                  <a:pt x="1383902" y="2474713"/>
                </a:lnTo>
                <a:lnTo>
                  <a:pt x="1376343" y="2475983"/>
                </a:lnTo>
                <a:lnTo>
                  <a:pt x="1394655" y="2475983"/>
                </a:lnTo>
                <a:lnTo>
                  <a:pt x="1402877" y="2467093"/>
                </a:lnTo>
                <a:lnTo>
                  <a:pt x="1407388" y="2462013"/>
                </a:lnTo>
                <a:lnTo>
                  <a:pt x="1412337" y="2458203"/>
                </a:lnTo>
                <a:lnTo>
                  <a:pt x="1418302" y="2455663"/>
                </a:lnTo>
                <a:lnTo>
                  <a:pt x="1425861" y="2454393"/>
                </a:lnTo>
                <a:lnTo>
                  <a:pt x="1438367" y="2454393"/>
                </a:lnTo>
                <a:lnTo>
                  <a:pt x="1438837" y="2453123"/>
                </a:lnTo>
                <a:lnTo>
                  <a:pt x="1438765" y="2452776"/>
                </a:lnTo>
                <a:lnTo>
                  <a:pt x="1438381" y="2451853"/>
                </a:lnTo>
                <a:lnTo>
                  <a:pt x="1439307" y="2451853"/>
                </a:lnTo>
                <a:lnTo>
                  <a:pt x="1440247" y="2449313"/>
                </a:lnTo>
                <a:lnTo>
                  <a:pt x="1418568" y="2449313"/>
                </a:lnTo>
                <a:lnTo>
                  <a:pt x="1412594" y="2446773"/>
                </a:lnTo>
                <a:lnTo>
                  <a:pt x="1407601" y="2442963"/>
                </a:lnTo>
                <a:lnTo>
                  <a:pt x="1403064" y="2437883"/>
                </a:lnTo>
                <a:lnTo>
                  <a:pt x="1398953" y="2434073"/>
                </a:lnTo>
                <a:lnTo>
                  <a:pt x="1394655" y="2428993"/>
                </a:lnTo>
                <a:close/>
              </a:path>
              <a:path w="1718309" h="2957829">
                <a:moveTo>
                  <a:pt x="1003125" y="2428336"/>
                </a:moveTo>
                <a:lnTo>
                  <a:pt x="999897" y="2437978"/>
                </a:lnTo>
                <a:lnTo>
                  <a:pt x="1002808" y="2441693"/>
                </a:lnTo>
                <a:lnTo>
                  <a:pt x="1006919" y="2445503"/>
                </a:lnTo>
                <a:lnTo>
                  <a:pt x="1011216" y="2449313"/>
                </a:lnTo>
                <a:lnTo>
                  <a:pt x="1016822" y="2451853"/>
                </a:lnTo>
                <a:lnTo>
                  <a:pt x="1011030" y="2454393"/>
                </a:lnTo>
                <a:lnTo>
                  <a:pt x="1006732" y="2459473"/>
                </a:lnTo>
                <a:lnTo>
                  <a:pt x="1002808" y="2463283"/>
                </a:lnTo>
                <a:lnTo>
                  <a:pt x="998297" y="2468363"/>
                </a:lnTo>
                <a:lnTo>
                  <a:pt x="993348" y="2472173"/>
                </a:lnTo>
                <a:lnTo>
                  <a:pt x="987790" y="2474713"/>
                </a:lnTo>
                <a:lnTo>
                  <a:pt x="999311" y="2474713"/>
                </a:lnTo>
                <a:lnTo>
                  <a:pt x="1006358" y="2467093"/>
                </a:lnTo>
                <a:lnTo>
                  <a:pt x="1010869" y="2462013"/>
                </a:lnTo>
                <a:lnTo>
                  <a:pt x="1015818" y="2458203"/>
                </a:lnTo>
                <a:lnTo>
                  <a:pt x="1021783" y="2455663"/>
                </a:lnTo>
                <a:lnTo>
                  <a:pt x="1029342" y="2454393"/>
                </a:lnTo>
                <a:lnTo>
                  <a:pt x="1045786" y="2454393"/>
                </a:lnTo>
                <a:lnTo>
                  <a:pt x="1042049" y="2451853"/>
                </a:lnTo>
                <a:lnTo>
                  <a:pt x="1047841" y="2449313"/>
                </a:lnTo>
                <a:lnTo>
                  <a:pt x="1021970" y="2449313"/>
                </a:lnTo>
                <a:lnTo>
                  <a:pt x="1016005" y="2446773"/>
                </a:lnTo>
                <a:lnTo>
                  <a:pt x="1011056" y="2442963"/>
                </a:lnTo>
                <a:lnTo>
                  <a:pt x="1006545" y="2437883"/>
                </a:lnTo>
                <a:lnTo>
                  <a:pt x="1002434" y="2434073"/>
                </a:lnTo>
                <a:lnTo>
                  <a:pt x="1001663" y="2432803"/>
                </a:lnTo>
                <a:lnTo>
                  <a:pt x="1003125" y="2428336"/>
                </a:lnTo>
                <a:close/>
              </a:path>
              <a:path w="1718309" h="2957829">
                <a:moveTo>
                  <a:pt x="1436976" y="2458136"/>
                </a:moveTo>
                <a:lnTo>
                  <a:pt x="1432523" y="2470090"/>
                </a:lnTo>
                <a:lnTo>
                  <a:pt x="1437072" y="2458203"/>
                </a:lnTo>
                <a:close/>
              </a:path>
              <a:path w="1718309" h="2957829">
                <a:moveTo>
                  <a:pt x="1438367" y="2454393"/>
                </a:moveTo>
                <a:lnTo>
                  <a:pt x="1425861" y="2454393"/>
                </a:lnTo>
                <a:lnTo>
                  <a:pt x="1433420" y="2455663"/>
                </a:lnTo>
                <a:lnTo>
                  <a:pt x="1436976" y="2458136"/>
                </a:lnTo>
                <a:lnTo>
                  <a:pt x="1438367" y="2454393"/>
                </a:lnTo>
                <a:close/>
              </a:path>
              <a:path w="1718309" h="2957829">
                <a:moveTo>
                  <a:pt x="1439307" y="2451853"/>
                </a:moveTo>
                <a:lnTo>
                  <a:pt x="1439114" y="2451853"/>
                </a:lnTo>
                <a:lnTo>
                  <a:pt x="1438965" y="2452776"/>
                </a:lnTo>
                <a:lnTo>
                  <a:pt x="1439307" y="2451853"/>
                </a:lnTo>
                <a:close/>
              </a:path>
              <a:path w="1718309" h="2957829">
                <a:moveTo>
                  <a:pt x="999823" y="2437883"/>
                </a:moveTo>
                <a:lnTo>
                  <a:pt x="995543" y="2450983"/>
                </a:lnTo>
                <a:lnTo>
                  <a:pt x="999897" y="2437978"/>
                </a:lnTo>
                <a:close/>
              </a:path>
              <a:path w="1718309" h="2957829">
                <a:moveTo>
                  <a:pt x="1044945" y="2399783"/>
                </a:moveTo>
                <a:lnTo>
                  <a:pt x="1012809" y="2399783"/>
                </a:lnTo>
                <a:lnTo>
                  <a:pt x="1016822" y="2401053"/>
                </a:lnTo>
                <a:lnTo>
                  <a:pt x="1011409" y="2403593"/>
                </a:lnTo>
                <a:lnTo>
                  <a:pt x="1052326" y="2416293"/>
                </a:lnTo>
                <a:lnTo>
                  <a:pt x="1060548" y="2423913"/>
                </a:lnTo>
                <a:lnTo>
                  <a:pt x="1066714" y="2426453"/>
                </a:lnTo>
                <a:lnTo>
                  <a:pt x="1060735" y="2428993"/>
                </a:lnTo>
                <a:lnTo>
                  <a:pt x="1052429" y="2437978"/>
                </a:lnTo>
                <a:lnTo>
                  <a:pt x="1048002" y="2442963"/>
                </a:lnTo>
                <a:lnTo>
                  <a:pt x="1043053" y="2446773"/>
                </a:lnTo>
                <a:lnTo>
                  <a:pt x="1037088" y="2449313"/>
                </a:lnTo>
                <a:lnTo>
                  <a:pt x="1047841" y="2449313"/>
                </a:lnTo>
                <a:lnTo>
                  <a:pt x="1052139" y="2445503"/>
                </a:lnTo>
                <a:lnTo>
                  <a:pt x="1056063" y="2441693"/>
                </a:lnTo>
                <a:lnTo>
                  <a:pt x="1060679" y="2436613"/>
                </a:lnTo>
                <a:lnTo>
                  <a:pt x="1065663" y="2432803"/>
                </a:lnTo>
                <a:lnTo>
                  <a:pt x="1071593" y="2430263"/>
                </a:lnTo>
                <a:lnTo>
                  <a:pt x="1079047" y="2428993"/>
                </a:lnTo>
                <a:lnTo>
                  <a:pt x="1097359" y="2428993"/>
                </a:lnTo>
                <a:lnTo>
                  <a:pt x="1091380" y="2426453"/>
                </a:lnTo>
                <a:lnTo>
                  <a:pt x="1097173" y="2423913"/>
                </a:lnTo>
                <a:lnTo>
                  <a:pt x="1071488" y="2423913"/>
                </a:lnTo>
                <a:lnTo>
                  <a:pt x="1065523" y="2420103"/>
                </a:lnTo>
                <a:lnTo>
                  <a:pt x="1060574" y="2416293"/>
                </a:lnTo>
                <a:lnTo>
                  <a:pt x="1056063" y="2412483"/>
                </a:lnTo>
                <a:lnTo>
                  <a:pt x="1051952" y="2408673"/>
                </a:lnTo>
                <a:lnTo>
                  <a:pt x="1047654" y="2403593"/>
                </a:lnTo>
                <a:lnTo>
                  <a:pt x="1042049" y="2401053"/>
                </a:lnTo>
                <a:lnTo>
                  <a:pt x="1044945" y="2399783"/>
                </a:lnTo>
                <a:close/>
              </a:path>
              <a:path w="1718309" h="2957829">
                <a:moveTo>
                  <a:pt x="1146878" y="2403593"/>
                </a:moveTo>
                <a:lnTo>
                  <a:pt x="1128378" y="2403593"/>
                </a:lnTo>
                <a:lnTo>
                  <a:pt x="1135964" y="2404863"/>
                </a:lnTo>
                <a:lnTo>
                  <a:pt x="1141972" y="2407403"/>
                </a:lnTo>
                <a:lnTo>
                  <a:pt x="1146930" y="2411213"/>
                </a:lnTo>
                <a:lnTo>
                  <a:pt x="1151362" y="2416293"/>
                </a:lnTo>
                <a:lnTo>
                  <a:pt x="1155473" y="2420103"/>
                </a:lnTo>
                <a:lnTo>
                  <a:pt x="1159771" y="2423913"/>
                </a:lnTo>
                <a:lnTo>
                  <a:pt x="1165751" y="2426453"/>
                </a:lnTo>
                <a:lnTo>
                  <a:pt x="1159771" y="2428993"/>
                </a:lnTo>
                <a:lnTo>
                  <a:pt x="1151465" y="2437978"/>
                </a:lnTo>
                <a:lnTo>
                  <a:pt x="1147038" y="2442963"/>
                </a:lnTo>
                <a:lnTo>
                  <a:pt x="1142089" y="2446773"/>
                </a:lnTo>
                <a:lnTo>
                  <a:pt x="1136124" y="2449313"/>
                </a:lnTo>
                <a:lnTo>
                  <a:pt x="1146878" y="2449313"/>
                </a:lnTo>
                <a:lnTo>
                  <a:pt x="1151175" y="2445503"/>
                </a:lnTo>
                <a:lnTo>
                  <a:pt x="1155286" y="2441693"/>
                </a:lnTo>
                <a:lnTo>
                  <a:pt x="1159797" y="2436613"/>
                </a:lnTo>
                <a:lnTo>
                  <a:pt x="1164746" y="2432803"/>
                </a:lnTo>
                <a:lnTo>
                  <a:pt x="1170711" y="2430263"/>
                </a:lnTo>
                <a:lnTo>
                  <a:pt x="1178270" y="2428993"/>
                </a:lnTo>
                <a:lnTo>
                  <a:pt x="1196583" y="2428993"/>
                </a:lnTo>
                <a:lnTo>
                  <a:pt x="1190603" y="2426453"/>
                </a:lnTo>
                <a:lnTo>
                  <a:pt x="1196396" y="2423913"/>
                </a:lnTo>
                <a:lnTo>
                  <a:pt x="1170498" y="2423913"/>
                </a:lnTo>
                <a:lnTo>
                  <a:pt x="1164489" y="2420103"/>
                </a:lnTo>
                <a:lnTo>
                  <a:pt x="1159532" y="2416293"/>
                </a:lnTo>
                <a:lnTo>
                  <a:pt x="1155099" y="2412483"/>
                </a:lnTo>
                <a:lnTo>
                  <a:pt x="1146878" y="2403593"/>
                </a:lnTo>
                <a:close/>
              </a:path>
              <a:path w="1718309" h="2957829">
                <a:moveTo>
                  <a:pt x="1246101" y="2403593"/>
                </a:moveTo>
                <a:lnTo>
                  <a:pt x="1227602" y="2403593"/>
                </a:lnTo>
                <a:lnTo>
                  <a:pt x="1235187" y="2404863"/>
                </a:lnTo>
                <a:lnTo>
                  <a:pt x="1241196" y="2407403"/>
                </a:lnTo>
                <a:lnTo>
                  <a:pt x="1246153" y="2411213"/>
                </a:lnTo>
                <a:lnTo>
                  <a:pt x="1250585" y="2416293"/>
                </a:lnTo>
                <a:lnTo>
                  <a:pt x="1254696" y="2420103"/>
                </a:lnTo>
                <a:lnTo>
                  <a:pt x="1258994" y="2423913"/>
                </a:lnTo>
                <a:lnTo>
                  <a:pt x="1264974" y="2426453"/>
                </a:lnTo>
                <a:lnTo>
                  <a:pt x="1258994" y="2428993"/>
                </a:lnTo>
                <a:lnTo>
                  <a:pt x="1250688" y="2437978"/>
                </a:lnTo>
                <a:lnTo>
                  <a:pt x="1246261" y="2442963"/>
                </a:lnTo>
                <a:lnTo>
                  <a:pt x="1241312" y="2446773"/>
                </a:lnTo>
                <a:lnTo>
                  <a:pt x="1235348" y="2449313"/>
                </a:lnTo>
                <a:lnTo>
                  <a:pt x="1246101" y="2449313"/>
                </a:lnTo>
                <a:lnTo>
                  <a:pt x="1250399" y="2445503"/>
                </a:lnTo>
                <a:lnTo>
                  <a:pt x="1254510" y="2441693"/>
                </a:lnTo>
                <a:lnTo>
                  <a:pt x="1259020" y="2436613"/>
                </a:lnTo>
                <a:lnTo>
                  <a:pt x="1263969" y="2432803"/>
                </a:lnTo>
                <a:lnTo>
                  <a:pt x="1269934" y="2430263"/>
                </a:lnTo>
                <a:lnTo>
                  <a:pt x="1277493" y="2428993"/>
                </a:lnTo>
                <a:lnTo>
                  <a:pt x="1295619" y="2428993"/>
                </a:lnTo>
                <a:lnTo>
                  <a:pt x="1289639" y="2426453"/>
                </a:lnTo>
                <a:lnTo>
                  <a:pt x="1295432" y="2423913"/>
                </a:lnTo>
                <a:lnTo>
                  <a:pt x="1269721" y="2423913"/>
                </a:lnTo>
                <a:lnTo>
                  <a:pt x="1263712" y="2420103"/>
                </a:lnTo>
                <a:lnTo>
                  <a:pt x="1258755" y="2416293"/>
                </a:lnTo>
                <a:lnTo>
                  <a:pt x="1254323" y="2412483"/>
                </a:lnTo>
                <a:lnTo>
                  <a:pt x="1246101" y="2403593"/>
                </a:lnTo>
                <a:close/>
              </a:path>
              <a:path w="1718309" h="2957829">
                <a:moveTo>
                  <a:pt x="1345137" y="2403593"/>
                </a:moveTo>
                <a:lnTo>
                  <a:pt x="1326825" y="2403593"/>
                </a:lnTo>
                <a:lnTo>
                  <a:pt x="1334279" y="2404863"/>
                </a:lnTo>
                <a:lnTo>
                  <a:pt x="1340209" y="2407403"/>
                </a:lnTo>
                <a:lnTo>
                  <a:pt x="1345193" y="2411213"/>
                </a:lnTo>
                <a:lnTo>
                  <a:pt x="1349809" y="2416293"/>
                </a:lnTo>
                <a:lnTo>
                  <a:pt x="1353733" y="2420103"/>
                </a:lnTo>
                <a:lnTo>
                  <a:pt x="1358031" y="2423913"/>
                </a:lnTo>
                <a:lnTo>
                  <a:pt x="1364010" y="2426453"/>
                </a:lnTo>
                <a:lnTo>
                  <a:pt x="1358217" y="2428993"/>
                </a:lnTo>
                <a:lnTo>
                  <a:pt x="1353920" y="2434073"/>
                </a:lnTo>
                <a:lnTo>
                  <a:pt x="1349725" y="2437978"/>
                </a:lnTo>
                <a:lnTo>
                  <a:pt x="1345298" y="2442963"/>
                </a:lnTo>
                <a:lnTo>
                  <a:pt x="1340349" y="2446773"/>
                </a:lnTo>
                <a:lnTo>
                  <a:pt x="1334384" y="2449313"/>
                </a:lnTo>
                <a:lnTo>
                  <a:pt x="1345324" y="2449313"/>
                </a:lnTo>
                <a:lnTo>
                  <a:pt x="1353546" y="2441693"/>
                </a:lnTo>
                <a:lnTo>
                  <a:pt x="1358057" y="2436613"/>
                </a:lnTo>
                <a:lnTo>
                  <a:pt x="1363006" y="2432803"/>
                </a:lnTo>
                <a:lnTo>
                  <a:pt x="1368971" y="2430263"/>
                </a:lnTo>
                <a:lnTo>
                  <a:pt x="1376530" y="2428993"/>
                </a:lnTo>
                <a:lnTo>
                  <a:pt x="1394655" y="2428993"/>
                </a:lnTo>
                <a:lnTo>
                  <a:pt x="1388676" y="2426453"/>
                </a:lnTo>
                <a:lnTo>
                  <a:pt x="1394655" y="2423913"/>
                </a:lnTo>
                <a:lnTo>
                  <a:pt x="1368784" y="2423913"/>
                </a:lnTo>
                <a:lnTo>
                  <a:pt x="1362819" y="2420103"/>
                </a:lnTo>
                <a:lnTo>
                  <a:pt x="1357870" y="2416293"/>
                </a:lnTo>
                <a:lnTo>
                  <a:pt x="1353359" y="2412483"/>
                </a:lnTo>
                <a:lnTo>
                  <a:pt x="1345137" y="2403593"/>
                </a:lnTo>
                <a:close/>
              </a:path>
              <a:path w="1718309" h="2957829">
                <a:moveTo>
                  <a:pt x="1449946" y="2423112"/>
                </a:moveTo>
                <a:lnTo>
                  <a:pt x="1442053" y="2444233"/>
                </a:lnTo>
                <a:lnTo>
                  <a:pt x="1439432" y="2446773"/>
                </a:lnTo>
                <a:lnTo>
                  <a:pt x="1433502" y="2449313"/>
                </a:lnTo>
                <a:lnTo>
                  <a:pt x="1440247" y="2449313"/>
                </a:lnTo>
                <a:lnTo>
                  <a:pt x="1449946" y="2423112"/>
                </a:lnTo>
                <a:close/>
              </a:path>
              <a:path w="1718309" h="2957829">
                <a:moveTo>
                  <a:pt x="1008052" y="2413620"/>
                </a:moveTo>
                <a:lnTo>
                  <a:pt x="1007896" y="2413753"/>
                </a:lnTo>
                <a:lnTo>
                  <a:pt x="1003125" y="2428336"/>
                </a:lnTo>
                <a:lnTo>
                  <a:pt x="1008052" y="2413620"/>
                </a:lnTo>
                <a:close/>
              </a:path>
              <a:path w="1718309" h="2957829">
                <a:moveTo>
                  <a:pt x="1097359" y="2378193"/>
                </a:moveTo>
                <a:lnTo>
                  <a:pt x="1079047" y="2378193"/>
                </a:lnTo>
                <a:lnTo>
                  <a:pt x="1086606" y="2379463"/>
                </a:lnTo>
                <a:lnTo>
                  <a:pt x="1092571" y="2382003"/>
                </a:lnTo>
                <a:lnTo>
                  <a:pt x="1097520" y="2385813"/>
                </a:lnTo>
                <a:lnTo>
                  <a:pt x="1102031" y="2390893"/>
                </a:lnTo>
                <a:lnTo>
                  <a:pt x="1106142" y="2394703"/>
                </a:lnTo>
                <a:lnTo>
                  <a:pt x="1110440" y="2398513"/>
                </a:lnTo>
                <a:lnTo>
                  <a:pt x="1116046" y="2401053"/>
                </a:lnTo>
                <a:lnTo>
                  <a:pt x="1110253" y="2403593"/>
                </a:lnTo>
                <a:lnTo>
                  <a:pt x="1086501" y="2423913"/>
                </a:lnTo>
                <a:lnTo>
                  <a:pt x="1097173" y="2423913"/>
                </a:lnTo>
                <a:lnTo>
                  <a:pt x="1101470" y="2420103"/>
                </a:lnTo>
                <a:lnTo>
                  <a:pt x="1105394" y="2416293"/>
                </a:lnTo>
                <a:lnTo>
                  <a:pt x="1110010" y="2411213"/>
                </a:lnTo>
                <a:lnTo>
                  <a:pt x="1114994" y="2407403"/>
                </a:lnTo>
                <a:lnTo>
                  <a:pt x="1120924" y="2404863"/>
                </a:lnTo>
                <a:lnTo>
                  <a:pt x="1128378" y="2403593"/>
                </a:lnTo>
                <a:lnTo>
                  <a:pt x="1146878" y="2403593"/>
                </a:lnTo>
                <a:lnTo>
                  <a:pt x="1141085" y="2401053"/>
                </a:lnTo>
                <a:lnTo>
                  <a:pt x="1146878" y="2398513"/>
                </a:lnTo>
                <a:lnTo>
                  <a:pt x="1128565" y="2398513"/>
                </a:lnTo>
                <a:lnTo>
                  <a:pt x="1121006" y="2397243"/>
                </a:lnTo>
                <a:lnTo>
                  <a:pt x="1115041" y="2394703"/>
                </a:lnTo>
                <a:lnTo>
                  <a:pt x="1110092" y="2390893"/>
                </a:lnTo>
                <a:lnTo>
                  <a:pt x="1105581" y="2387083"/>
                </a:lnTo>
                <a:lnTo>
                  <a:pt x="1101470" y="2382003"/>
                </a:lnTo>
                <a:lnTo>
                  <a:pt x="1097359" y="2378193"/>
                </a:lnTo>
                <a:close/>
              </a:path>
              <a:path w="1718309" h="2957829">
                <a:moveTo>
                  <a:pt x="1196583" y="2378193"/>
                </a:moveTo>
                <a:lnTo>
                  <a:pt x="1178270" y="2378193"/>
                </a:lnTo>
                <a:lnTo>
                  <a:pt x="1185751" y="2379463"/>
                </a:lnTo>
                <a:lnTo>
                  <a:pt x="1191724" y="2382003"/>
                </a:lnTo>
                <a:lnTo>
                  <a:pt x="1196717" y="2385813"/>
                </a:lnTo>
                <a:lnTo>
                  <a:pt x="1201254" y="2390893"/>
                </a:lnTo>
                <a:lnTo>
                  <a:pt x="1205178" y="2394703"/>
                </a:lnTo>
                <a:lnTo>
                  <a:pt x="1209476" y="2398513"/>
                </a:lnTo>
                <a:lnTo>
                  <a:pt x="1215269" y="2401053"/>
                </a:lnTo>
                <a:lnTo>
                  <a:pt x="1209289" y="2403593"/>
                </a:lnTo>
                <a:lnTo>
                  <a:pt x="1185642" y="2423913"/>
                </a:lnTo>
                <a:lnTo>
                  <a:pt x="1196396" y="2423913"/>
                </a:lnTo>
                <a:lnTo>
                  <a:pt x="1200694" y="2420103"/>
                </a:lnTo>
                <a:lnTo>
                  <a:pt x="1204618" y="2416293"/>
                </a:lnTo>
                <a:lnTo>
                  <a:pt x="1209234" y="2411213"/>
                </a:lnTo>
                <a:lnTo>
                  <a:pt x="1214218" y="2407403"/>
                </a:lnTo>
                <a:lnTo>
                  <a:pt x="1220148" y="2404863"/>
                </a:lnTo>
                <a:lnTo>
                  <a:pt x="1227602" y="2403593"/>
                </a:lnTo>
                <a:lnTo>
                  <a:pt x="1246101" y="2403593"/>
                </a:lnTo>
                <a:lnTo>
                  <a:pt x="1240308" y="2401053"/>
                </a:lnTo>
                <a:lnTo>
                  <a:pt x="1246101" y="2398513"/>
                </a:lnTo>
                <a:lnTo>
                  <a:pt x="1227788" y="2398513"/>
                </a:lnTo>
                <a:lnTo>
                  <a:pt x="1220229" y="2397243"/>
                </a:lnTo>
                <a:lnTo>
                  <a:pt x="1214264" y="2394703"/>
                </a:lnTo>
                <a:lnTo>
                  <a:pt x="1209315" y="2390893"/>
                </a:lnTo>
                <a:lnTo>
                  <a:pt x="1204805" y="2387083"/>
                </a:lnTo>
                <a:lnTo>
                  <a:pt x="1200694" y="2382003"/>
                </a:lnTo>
                <a:lnTo>
                  <a:pt x="1196583" y="2378193"/>
                </a:lnTo>
                <a:close/>
              </a:path>
              <a:path w="1718309" h="2957829">
                <a:moveTo>
                  <a:pt x="1295619" y="2378193"/>
                </a:moveTo>
                <a:lnTo>
                  <a:pt x="1277493" y="2378193"/>
                </a:lnTo>
                <a:lnTo>
                  <a:pt x="1284974" y="2379463"/>
                </a:lnTo>
                <a:lnTo>
                  <a:pt x="1290947" y="2382003"/>
                </a:lnTo>
                <a:lnTo>
                  <a:pt x="1295940" y="2385813"/>
                </a:lnTo>
                <a:lnTo>
                  <a:pt x="1300477" y="2390893"/>
                </a:lnTo>
                <a:lnTo>
                  <a:pt x="1304401" y="2394703"/>
                </a:lnTo>
                <a:lnTo>
                  <a:pt x="1308699" y="2398513"/>
                </a:lnTo>
                <a:lnTo>
                  <a:pt x="1314492" y="2401053"/>
                </a:lnTo>
                <a:lnTo>
                  <a:pt x="1308512" y="2403593"/>
                </a:lnTo>
                <a:lnTo>
                  <a:pt x="1284866" y="2423913"/>
                </a:lnTo>
                <a:lnTo>
                  <a:pt x="1295432" y="2423913"/>
                </a:lnTo>
                <a:lnTo>
                  <a:pt x="1299730" y="2420103"/>
                </a:lnTo>
                <a:lnTo>
                  <a:pt x="1303841" y="2416293"/>
                </a:lnTo>
                <a:lnTo>
                  <a:pt x="1308352" y="2411213"/>
                </a:lnTo>
                <a:lnTo>
                  <a:pt x="1313301" y="2407403"/>
                </a:lnTo>
                <a:lnTo>
                  <a:pt x="1319266" y="2404863"/>
                </a:lnTo>
                <a:lnTo>
                  <a:pt x="1326825" y="2403593"/>
                </a:lnTo>
                <a:lnTo>
                  <a:pt x="1345137" y="2403593"/>
                </a:lnTo>
                <a:lnTo>
                  <a:pt x="1339344" y="2401053"/>
                </a:lnTo>
                <a:lnTo>
                  <a:pt x="1345324" y="2398513"/>
                </a:lnTo>
                <a:lnTo>
                  <a:pt x="1326825" y="2398513"/>
                </a:lnTo>
                <a:lnTo>
                  <a:pt x="1319371" y="2397243"/>
                </a:lnTo>
                <a:lnTo>
                  <a:pt x="1313441" y="2394703"/>
                </a:lnTo>
                <a:lnTo>
                  <a:pt x="1308457" y="2390893"/>
                </a:lnTo>
                <a:lnTo>
                  <a:pt x="1303841" y="2387083"/>
                </a:lnTo>
                <a:lnTo>
                  <a:pt x="1299917" y="2382003"/>
                </a:lnTo>
                <a:lnTo>
                  <a:pt x="1295619" y="2378193"/>
                </a:lnTo>
                <a:close/>
              </a:path>
              <a:path w="1718309" h="2957829">
                <a:moveTo>
                  <a:pt x="1394655" y="2378193"/>
                </a:moveTo>
                <a:lnTo>
                  <a:pt x="1376530" y="2378193"/>
                </a:lnTo>
                <a:lnTo>
                  <a:pt x="1384089" y="2379463"/>
                </a:lnTo>
                <a:lnTo>
                  <a:pt x="1390054" y="2382003"/>
                </a:lnTo>
                <a:lnTo>
                  <a:pt x="1395003" y="2385813"/>
                </a:lnTo>
                <a:lnTo>
                  <a:pt x="1399514" y="2390893"/>
                </a:lnTo>
                <a:lnTo>
                  <a:pt x="1407736" y="2398513"/>
                </a:lnTo>
                <a:lnTo>
                  <a:pt x="1413528" y="2401053"/>
                </a:lnTo>
                <a:lnTo>
                  <a:pt x="1407549" y="2403593"/>
                </a:lnTo>
                <a:lnTo>
                  <a:pt x="1403438" y="2408673"/>
                </a:lnTo>
                <a:lnTo>
                  <a:pt x="1399327" y="2412483"/>
                </a:lnTo>
                <a:lnTo>
                  <a:pt x="1394816" y="2416293"/>
                </a:lnTo>
                <a:lnTo>
                  <a:pt x="1389867" y="2420103"/>
                </a:lnTo>
                <a:lnTo>
                  <a:pt x="1383902" y="2423913"/>
                </a:lnTo>
                <a:lnTo>
                  <a:pt x="1394655" y="2423913"/>
                </a:lnTo>
                <a:lnTo>
                  <a:pt x="1402877" y="2416293"/>
                </a:lnTo>
                <a:lnTo>
                  <a:pt x="1407388" y="2411213"/>
                </a:lnTo>
                <a:lnTo>
                  <a:pt x="1412337" y="2407403"/>
                </a:lnTo>
                <a:lnTo>
                  <a:pt x="1418302" y="2404863"/>
                </a:lnTo>
                <a:lnTo>
                  <a:pt x="1425861" y="2403593"/>
                </a:lnTo>
                <a:lnTo>
                  <a:pt x="1444173" y="2403593"/>
                </a:lnTo>
                <a:lnTo>
                  <a:pt x="1438381" y="2401053"/>
                </a:lnTo>
                <a:lnTo>
                  <a:pt x="1444360" y="2398513"/>
                </a:lnTo>
                <a:lnTo>
                  <a:pt x="1426048" y="2398513"/>
                </a:lnTo>
                <a:lnTo>
                  <a:pt x="1418568" y="2397243"/>
                </a:lnTo>
                <a:lnTo>
                  <a:pt x="1412594" y="2394703"/>
                </a:lnTo>
                <a:lnTo>
                  <a:pt x="1407601" y="2390893"/>
                </a:lnTo>
                <a:lnTo>
                  <a:pt x="1403064" y="2387083"/>
                </a:lnTo>
                <a:lnTo>
                  <a:pt x="1398953" y="2382003"/>
                </a:lnTo>
                <a:lnTo>
                  <a:pt x="1394655" y="2378193"/>
                </a:lnTo>
                <a:close/>
              </a:path>
              <a:path w="1718309" h="2957829">
                <a:moveTo>
                  <a:pt x="1451534" y="2418822"/>
                </a:moveTo>
                <a:lnTo>
                  <a:pt x="1449946" y="2423112"/>
                </a:lnTo>
                <a:lnTo>
                  <a:pt x="1451545" y="2418833"/>
                </a:lnTo>
                <a:close/>
              </a:path>
              <a:path w="1718309" h="2957829">
                <a:moveTo>
                  <a:pt x="1444173" y="2403593"/>
                </a:moveTo>
                <a:lnTo>
                  <a:pt x="1425861" y="2403593"/>
                </a:lnTo>
                <a:lnTo>
                  <a:pt x="1433420" y="2404863"/>
                </a:lnTo>
                <a:lnTo>
                  <a:pt x="1439385" y="2407403"/>
                </a:lnTo>
                <a:lnTo>
                  <a:pt x="1444334" y="2411213"/>
                </a:lnTo>
                <a:lnTo>
                  <a:pt x="1448845" y="2416293"/>
                </a:lnTo>
                <a:lnTo>
                  <a:pt x="1451534" y="2418822"/>
                </a:lnTo>
                <a:lnTo>
                  <a:pt x="1453411" y="2413753"/>
                </a:lnTo>
                <a:lnTo>
                  <a:pt x="1453322" y="2413620"/>
                </a:lnTo>
                <a:lnTo>
                  <a:pt x="1452395" y="2412483"/>
                </a:lnTo>
                <a:lnTo>
                  <a:pt x="1448471" y="2408673"/>
                </a:lnTo>
                <a:lnTo>
                  <a:pt x="1444173" y="2403593"/>
                </a:lnTo>
                <a:close/>
              </a:path>
              <a:path w="1718309" h="2957829">
                <a:moveTo>
                  <a:pt x="1457351" y="2403108"/>
                </a:moveTo>
                <a:lnTo>
                  <a:pt x="1453460" y="2413620"/>
                </a:lnTo>
                <a:lnTo>
                  <a:pt x="1453430" y="2413753"/>
                </a:lnTo>
                <a:lnTo>
                  <a:pt x="1457351" y="2403108"/>
                </a:lnTo>
                <a:close/>
              </a:path>
              <a:path w="1718309" h="2957829">
                <a:moveTo>
                  <a:pt x="1029342" y="2403593"/>
                </a:moveTo>
                <a:lnTo>
                  <a:pt x="1011401" y="2403593"/>
                </a:lnTo>
                <a:lnTo>
                  <a:pt x="1008052" y="2413620"/>
                </a:lnTo>
                <a:lnTo>
                  <a:pt x="1010869" y="2411213"/>
                </a:lnTo>
                <a:lnTo>
                  <a:pt x="1015818" y="2407403"/>
                </a:lnTo>
                <a:lnTo>
                  <a:pt x="1021783" y="2404863"/>
                </a:lnTo>
                <a:lnTo>
                  <a:pt x="1029342" y="2403593"/>
                </a:lnTo>
                <a:close/>
              </a:path>
              <a:path w="1718309" h="2957829">
                <a:moveTo>
                  <a:pt x="1014707" y="2393539"/>
                </a:moveTo>
                <a:lnTo>
                  <a:pt x="1011401" y="2403593"/>
                </a:lnTo>
                <a:lnTo>
                  <a:pt x="1012809" y="2399783"/>
                </a:lnTo>
                <a:lnTo>
                  <a:pt x="1044945" y="2399783"/>
                </a:lnTo>
                <a:lnTo>
                  <a:pt x="1047841" y="2398513"/>
                </a:lnTo>
                <a:lnTo>
                  <a:pt x="1029529" y="2398513"/>
                </a:lnTo>
                <a:lnTo>
                  <a:pt x="1021970" y="2397243"/>
                </a:lnTo>
                <a:lnTo>
                  <a:pt x="1016005" y="2394703"/>
                </a:lnTo>
                <a:lnTo>
                  <a:pt x="1014707" y="2393539"/>
                </a:lnTo>
                <a:close/>
              </a:path>
              <a:path w="1718309" h="2957829">
                <a:moveTo>
                  <a:pt x="1047654" y="2352793"/>
                </a:moveTo>
                <a:lnTo>
                  <a:pt x="1029342" y="2352793"/>
                </a:lnTo>
                <a:lnTo>
                  <a:pt x="1036927" y="2354063"/>
                </a:lnTo>
                <a:lnTo>
                  <a:pt x="1042936" y="2356603"/>
                </a:lnTo>
                <a:lnTo>
                  <a:pt x="1047894" y="2360413"/>
                </a:lnTo>
                <a:lnTo>
                  <a:pt x="1052326" y="2364223"/>
                </a:lnTo>
                <a:lnTo>
                  <a:pt x="1056437" y="2369303"/>
                </a:lnTo>
                <a:lnTo>
                  <a:pt x="1060548" y="2373113"/>
                </a:lnTo>
                <a:lnTo>
                  <a:pt x="1066714" y="2375653"/>
                </a:lnTo>
                <a:lnTo>
                  <a:pt x="1060735" y="2378193"/>
                </a:lnTo>
                <a:lnTo>
                  <a:pt x="1052513" y="2387083"/>
                </a:lnTo>
                <a:lnTo>
                  <a:pt x="1048002" y="2390893"/>
                </a:lnTo>
                <a:lnTo>
                  <a:pt x="1043053" y="2394703"/>
                </a:lnTo>
                <a:lnTo>
                  <a:pt x="1037088" y="2397243"/>
                </a:lnTo>
                <a:lnTo>
                  <a:pt x="1029529" y="2398513"/>
                </a:lnTo>
                <a:lnTo>
                  <a:pt x="1047841" y="2398513"/>
                </a:lnTo>
                <a:lnTo>
                  <a:pt x="1052139" y="2394703"/>
                </a:lnTo>
                <a:lnTo>
                  <a:pt x="1056063" y="2390893"/>
                </a:lnTo>
                <a:lnTo>
                  <a:pt x="1060679" y="2385813"/>
                </a:lnTo>
                <a:lnTo>
                  <a:pt x="1065663" y="2382003"/>
                </a:lnTo>
                <a:lnTo>
                  <a:pt x="1071593" y="2379463"/>
                </a:lnTo>
                <a:lnTo>
                  <a:pt x="1079047" y="2378193"/>
                </a:lnTo>
                <a:lnTo>
                  <a:pt x="1097359" y="2378193"/>
                </a:lnTo>
                <a:lnTo>
                  <a:pt x="1091380" y="2375653"/>
                </a:lnTo>
                <a:lnTo>
                  <a:pt x="1097173" y="2373113"/>
                </a:lnTo>
                <a:lnTo>
                  <a:pt x="1079047" y="2373113"/>
                </a:lnTo>
                <a:lnTo>
                  <a:pt x="1071488" y="2371843"/>
                </a:lnTo>
                <a:lnTo>
                  <a:pt x="1065523" y="2369303"/>
                </a:lnTo>
                <a:lnTo>
                  <a:pt x="1060574" y="2365493"/>
                </a:lnTo>
                <a:lnTo>
                  <a:pt x="1056063" y="2361683"/>
                </a:lnTo>
                <a:lnTo>
                  <a:pt x="1051952" y="2356603"/>
                </a:lnTo>
                <a:lnTo>
                  <a:pt x="1047654" y="2352793"/>
                </a:lnTo>
                <a:close/>
              </a:path>
              <a:path w="1718309" h="2957829">
                <a:moveTo>
                  <a:pt x="1146878" y="2352793"/>
                </a:moveTo>
                <a:lnTo>
                  <a:pt x="1128378" y="2352793"/>
                </a:lnTo>
                <a:lnTo>
                  <a:pt x="1135964" y="2354063"/>
                </a:lnTo>
                <a:lnTo>
                  <a:pt x="1141972" y="2356603"/>
                </a:lnTo>
                <a:lnTo>
                  <a:pt x="1146930" y="2360413"/>
                </a:lnTo>
                <a:lnTo>
                  <a:pt x="1151362" y="2364223"/>
                </a:lnTo>
                <a:lnTo>
                  <a:pt x="1155473" y="2369303"/>
                </a:lnTo>
                <a:lnTo>
                  <a:pt x="1159771" y="2373113"/>
                </a:lnTo>
                <a:lnTo>
                  <a:pt x="1165751" y="2375653"/>
                </a:lnTo>
                <a:lnTo>
                  <a:pt x="1159771" y="2378193"/>
                </a:lnTo>
                <a:lnTo>
                  <a:pt x="1151549" y="2387083"/>
                </a:lnTo>
                <a:lnTo>
                  <a:pt x="1147038" y="2390893"/>
                </a:lnTo>
                <a:lnTo>
                  <a:pt x="1142089" y="2394703"/>
                </a:lnTo>
                <a:lnTo>
                  <a:pt x="1136124" y="2397243"/>
                </a:lnTo>
                <a:lnTo>
                  <a:pt x="1128565" y="2398513"/>
                </a:lnTo>
                <a:lnTo>
                  <a:pt x="1146878" y="2398513"/>
                </a:lnTo>
                <a:lnTo>
                  <a:pt x="1151175" y="2394703"/>
                </a:lnTo>
                <a:lnTo>
                  <a:pt x="1155286" y="2390893"/>
                </a:lnTo>
                <a:lnTo>
                  <a:pt x="1159797" y="2385813"/>
                </a:lnTo>
                <a:lnTo>
                  <a:pt x="1164746" y="2382003"/>
                </a:lnTo>
                <a:lnTo>
                  <a:pt x="1170711" y="2379463"/>
                </a:lnTo>
                <a:lnTo>
                  <a:pt x="1178270" y="2378193"/>
                </a:lnTo>
                <a:lnTo>
                  <a:pt x="1196583" y="2378193"/>
                </a:lnTo>
                <a:lnTo>
                  <a:pt x="1190603" y="2375653"/>
                </a:lnTo>
                <a:lnTo>
                  <a:pt x="1196396" y="2373113"/>
                </a:lnTo>
                <a:lnTo>
                  <a:pt x="1178083" y="2373113"/>
                </a:lnTo>
                <a:lnTo>
                  <a:pt x="1170498" y="2371843"/>
                </a:lnTo>
                <a:lnTo>
                  <a:pt x="1164489" y="2369303"/>
                </a:lnTo>
                <a:lnTo>
                  <a:pt x="1159532" y="2365493"/>
                </a:lnTo>
                <a:lnTo>
                  <a:pt x="1155099" y="2361683"/>
                </a:lnTo>
                <a:lnTo>
                  <a:pt x="1146878" y="2352793"/>
                </a:lnTo>
                <a:close/>
              </a:path>
              <a:path w="1718309" h="2957829">
                <a:moveTo>
                  <a:pt x="1246101" y="2352793"/>
                </a:moveTo>
                <a:lnTo>
                  <a:pt x="1227602" y="2352793"/>
                </a:lnTo>
                <a:lnTo>
                  <a:pt x="1235187" y="2354063"/>
                </a:lnTo>
                <a:lnTo>
                  <a:pt x="1241196" y="2356603"/>
                </a:lnTo>
                <a:lnTo>
                  <a:pt x="1246153" y="2360413"/>
                </a:lnTo>
                <a:lnTo>
                  <a:pt x="1250585" y="2364223"/>
                </a:lnTo>
                <a:lnTo>
                  <a:pt x="1254696" y="2369303"/>
                </a:lnTo>
                <a:lnTo>
                  <a:pt x="1258994" y="2373113"/>
                </a:lnTo>
                <a:lnTo>
                  <a:pt x="1264974" y="2375653"/>
                </a:lnTo>
                <a:lnTo>
                  <a:pt x="1258994" y="2378193"/>
                </a:lnTo>
                <a:lnTo>
                  <a:pt x="1250772" y="2387083"/>
                </a:lnTo>
                <a:lnTo>
                  <a:pt x="1246261" y="2390893"/>
                </a:lnTo>
                <a:lnTo>
                  <a:pt x="1241312" y="2394703"/>
                </a:lnTo>
                <a:lnTo>
                  <a:pt x="1235348" y="2397243"/>
                </a:lnTo>
                <a:lnTo>
                  <a:pt x="1227788" y="2398513"/>
                </a:lnTo>
                <a:lnTo>
                  <a:pt x="1246101" y="2398513"/>
                </a:lnTo>
                <a:lnTo>
                  <a:pt x="1250399" y="2394703"/>
                </a:lnTo>
                <a:lnTo>
                  <a:pt x="1254510" y="2390893"/>
                </a:lnTo>
                <a:lnTo>
                  <a:pt x="1259020" y="2385813"/>
                </a:lnTo>
                <a:lnTo>
                  <a:pt x="1263969" y="2382003"/>
                </a:lnTo>
                <a:lnTo>
                  <a:pt x="1269934" y="2379463"/>
                </a:lnTo>
                <a:lnTo>
                  <a:pt x="1277493" y="2378193"/>
                </a:lnTo>
                <a:lnTo>
                  <a:pt x="1295619" y="2378193"/>
                </a:lnTo>
                <a:lnTo>
                  <a:pt x="1289639" y="2375653"/>
                </a:lnTo>
                <a:lnTo>
                  <a:pt x="1295432" y="2373113"/>
                </a:lnTo>
                <a:lnTo>
                  <a:pt x="1277307" y="2373113"/>
                </a:lnTo>
                <a:lnTo>
                  <a:pt x="1269721" y="2371843"/>
                </a:lnTo>
                <a:lnTo>
                  <a:pt x="1263712" y="2369303"/>
                </a:lnTo>
                <a:lnTo>
                  <a:pt x="1258755" y="2365493"/>
                </a:lnTo>
                <a:lnTo>
                  <a:pt x="1254323" y="2361683"/>
                </a:lnTo>
                <a:lnTo>
                  <a:pt x="1246101" y="2352793"/>
                </a:lnTo>
                <a:close/>
              </a:path>
              <a:path w="1718309" h="2957829">
                <a:moveTo>
                  <a:pt x="1345137" y="2352793"/>
                </a:moveTo>
                <a:lnTo>
                  <a:pt x="1326825" y="2352793"/>
                </a:lnTo>
                <a:lnTo>
                  <a:pt x="1334279" y="2354063"/>
                </a:lnTo>
                <a:lnTo>
                  <a:pt x="1340209" y="2356603"/>
                </a:lnTo>
                <a:lnTo>
                  <a:pt x="1345193" y="2360413"/>
                </a:lnTo>
                <a:lnTo>
                  <a:pt x="1349809" y="2364223"/>
                </a:lnTo>
                <a:lnTo>
                  <a:pt x="1353733" y="2369303"/>
                </a:lnTo>
                <a:lnTo>
                  <a:pt x="1358031" y="2373113"/>
                </a:lnTo>
                <a:lnTo>
                  <a:pt x="1364010" y="2375653"/>
                </a:lnTo>
                <a:lnTo>
                  <a:pt x="1358217" y="2378193"/>
                </a:lnTo>
                <a:lnTo>
                  <a:pt x="1353920" y="2382003"/>
                </a:lnTo>
                <a:lnTo>
                  <a:pt x="1326825" y="2398513"/>
                </a:lnTo>
                <a:lnTo>
                  <a:pt x="1345324" y="2398513"/>
                </a:lnTo>
                <a:lnTo>
                  <a:pt x="1353546" y="2390893"/>
                </a:lnTo>
                <a:lnTo>
                  <a:pt x="1358057" y="2385813"/>
                </a:lnTo>
                <a:lnTo>
                  <a:pt x="1363006" y="2382003"/>
                </a:lnTo>
                <a:lnTo>
                  <a:pt x="1368971" y="2379463"/>
                </a:lnTo>
                <a:lnTo>
                  <a:pt x="1376530" y="2378193"/>
                </a:lnTo>
                <a:lnTo>
                  <a:pt x="1394655" y="2378193"/>
                </a:lnTo>
                <a:lnTo>
                  <a:pt x="1388676" y="2375653"/>
                </a:lnTo>
                <a:lnTo>
                  <a:pt x="1394655" y="2373113"/>
                </a:lnTo>
                <a:lnTo>
                  <a:pt x="1376343" y="2373113"/>
                </a:lnTo>
                <a:lnTo>
                  <a:pt x="1368784" y="2371843"/>
                </a:lnTo>
                <a:lnTo>
                  <a:pt x="1362819" y="2369303"/>
                </a:lnTo>
                <a:lnTo>
                  <a:pt x="1357870" y="2365493"/>
                </a:lnTo>
                <a:lnTo>
                  <a:pt x="1353359" y="2361683"/>
                </a:lnTo>
                <a:lnTo>
                  <a:pt x="1345137" y="2352793"/>
                </a:lnTo>
                <a:close/>
              </a:path>
              <a:path w="1718309" h="2957829">
                <a:moveTo>
                  <a:pt x="1444173" y="2352793"/>
                </a:moveTo>
                <a:lnTo>
                  <a:pt x="1425861" y="2352793"/>
                </a:lnTo>
                <a:lnTo>
                  <a:pt x="1433420" y="2354063"/>
                </a:lnTo>
                <a:lnTo>
                  <a:pt x="1439385" y="2356603"/>
                </a:lnTo>
                <a:lnTo>
                  <a:pt x="1444334" y="2360413"/>
                </a:lnTo>
                <a:lnTo>
                  <a:pt x="1448845" y="2364223"/>
                </a:lnTo>
                <a:lnTo>
                  <a:pt x="1452956" y="2369303"/>
                </a:lnTo>
                <a:lnTo>
                  <a:pt x="1457067" y="2373113"/>
                </a:lnTo>
                <a:lnTo>
                  <a:pt x="1463046" y="2375653"/>
                </a:lnTo>
                <a:lnTo>
                  <a:pt x="1457254" y="2378193"/>
                </a:lnTo>
                <a:lnTo>
                  <a:pt x="1452956" y="2382003"/>
                </a:lnTo>
                <a:lnTo>
                  <a:pt x="1426048" y="2398513"/>
                </a:lnTo>
                <a:lnTo>
                  <a:pt x="1444360" y="2398513"/>
                </a:lnTo>
                <a:lnTo>
                  <a:pt x="1452582" y="2390893"/>
                </a:lnTo>
                <a:lnTo>
                  <a:pt x="1457093" y="2385813"/>
                </a:lnTo>
                <a:lnTo>
                  <a:pt x="1462042" y="2382003"/>
                </a:lnTo>
                <a:lnTo>
                  <a:pt x="1465542" y="2380751"/>
                </a:lnTo>
                <a:lnTo>
                  <a:pt x="1468790" y="2371843"/>
                </a:lnTo>
                <a:lnTo>
                  <a:pt x="1467899" y="2371843"/>
                </a:lnTo>
                <a:lnTo>
                  <a:pt x="1461925" y="2369303"/>
                </a:lnTo>
                <a:lnTo>
                  <a:pt x="1456933" y="2365493"/>
                </a:lnTo>
                <a:lnTo>
                  <a:pt x="1452395" y="2361683"/>
                </a:lnTo>
                <a:lnTo>
                  <a:pt x="1448471" y="2356603"/>
                </a:lnTo>
                <a:lnTo>
                  <a:pt x="1444173" y="2352793"/>
                </a:lnTo>
                <a:close/>
              </a:path>
              <a:path w="1718309" h="2957829">
                <a:moveTo>
                  <a:pt x="1027061" y="2355976"/>
                </a:moveTo>
                <a:lnTo>
                  <a:pt x="1014589" y="2393433"/>
                </a:lnTo>
                <a:lnTo>
                  <a:pt x="1027061" y="2355976"/>
                </a:lnTo>
                <a:close/>
              </a:path>
              <a:path w="1718309" h="2957829">
                <a:moveTo>
                  <a:pt x="1465592" y="2380733"/>
                </a:moveTo>
                <a:lnTo>
                  <a:pt x="1461303" y="2392377"/>
                </a:lnTo>
                <a:lnTo>
                  <a:pt x="1465592" y="2380733"/>
                </a:lnTo>
                <a:close/>
              </a:path>
              <a:path w="1718309" h="2957829">
                <a:moveTo>
                  <a:pt x="1097359" y="2327393"/>
                </a:moveTo>
                <a:lnTo>
                  <a:pt x="1086606" y="2327393"/>
                </a:lnTo>
                <a:lnTo>
                  <a:pt x="1092571" y="2331203"/>
                </a:lnTo>
                <a:lnTo>
                  <a:pt x="1097520" y="2335013"/>
                </a:lnTo>
                <a:lnTo>
                  <a:pt x="1102031" y="2338823"/>
                </a:lnTo>
                <a:lnTo>
                  <a:pt x="1106142" y="2342633"/>
                </a:lnTo>
                <a:lnTo>
                  <a:pt x="1110440" y="2347713"/>
                </a:lnTo>
                <a:lnTo>
                  <a:pt x="1116046" y="2350253"/>
                </a:lnTo>
                <a:lnTo>
                  <a:pt x="1110253" y="2352793"/>
                </a:lnTo>
                <a:lnTo>
                  <a:pt x="1105955" y="2356603"/>
                </a:lnTo>
                <a:lnTo>
                  <a:pt x="1102031" y="2361683"/>
                </a:lnTo>
                <a:lnTo>
                  <a:pt x="1097415" y="2365493"/>
                </a:lnTo>
                <a:lnTo>
                  <a:pt x="1092431" y="2369303"/>
                </a:lnTo>
                <a:lnTo>
                  <a:pt x="1086501" y="2371843"/>
                </a:lnTo>
                <a:lnTo>
                  <a:pt x="1079047" y="2373113"/>
                </a:lnTo>
                <a:lnTo>
                  <a:pt x="1097173" y="2373113"/>
                </a:lnTo>
                <a:lnTo>
                  <a:pt x="1101470" y="2369303"/>
                </a:lnTo>
                <a:lnTo>
                  <a:pt x="1105394" y="2364223"/>
                </a:lnTo>
                <a:lnTo>
                  <a:pt x="1110010" y="2360413"/>
                </a:lnTo>
                <a:lnTo>
                  <a:pt x="1114994" y="2356603"/>
                </a:lnTo>
                <a:lnTo>
                  <a:pt x="1120924" y="2354063"/>
                </a:lnTo>
                <a:lnTo>
                  <a:pt x="1128378" y="2352793"/>
                </a:lnTo>
                <a:lnTo>
                  <a:pt x="1146878" y="2352793"/>
                </a:lnTo>
                <a:lnTo>
                  <a:pt x="1141085" y="2350253"/>
                </a:lnTo>
                <a:lnTo>
                  <a:pt x="1146878" y="2347713"/>
                </a:lnTo>
                <a:lnTo>
                  <a:pt x="1128752" y="2347713"/>
                </a:lnTo>
                <a:lnTo>
                  <a:pt x="1121085" y="2346443"/>
                </a:lnTo>
                <a:lnTo>
                  <a:pt x="1115064" y="2343903"/>
                </a:lnTo>
                <a:lnTo>
                  <a:pt x="1110095" y="2340093"/>
                </a:lnTo>
                <a:lnTo>
                  <a:pt x="1105581" y="2336283"/>
                </a:lnTo>
                <a:lnTo>
                  <a:pt x="1101470" y="2331203"/>
                </a:lnTo>
                <a:lnTo>
                  <a:pt x="1097359" y="2327393"/>
                </a:lnTo>
                <a:close/>
              </a:path>
              <a:path w="1718309" h="2957829">
                <a:moveTo>
                  <a:pt x="1196583" y="2327393"/>
                </a:moveTo>
                <a:lnTo>
                  <a:pt x="1185751" y="2327393"/>
                </a:lnTo>
                <a:lnTo>
                  <a:pt x="1191724" y="2331203"/>
                </a:lnTo>
                <a:lnTo>
                  <a:pt x="1196717" y="2335013"/>
                </a:lnTo>
                <a:lnTo>
                  <a:pt x="1201254" y="2338823"/>
                </a:lnTo>
                <a:lnTo>
                  <a:pt x="1205178" y="2342633"/>
                </a:lnTo>
                <a:lnTo>
                  <a:pt x="1209476" y="2347713"/>
                </a:lnTo>
                <a:lnTo>
                  <a:pt x="1215269" y="2350253"/>
                </a:lnTo>
                <a:lnTo>
                  <a:pt x="1209289" y="2352793"/>
                </a:lnTo>
                <a:lnTo>
                  <a:pt x="1205178" y="2356603"/>
                </a:lnTo>
                <a:lnTo>
                  <a:pt x="1201067" y="2361683"/>
                </a:lnTo>
                <a:lnTo>
                  <a:pt x="1196556" y="2365493"/>
                </a:lnTo>
                <a:lnTo>
                  <a:pt x="1191607" y="2369303"/>
                </a:lnTo>
                <a:lnTo>
                  <a:pt x="1185642" y="2371843"/>
                </a:lnTo>
                <a:lnTo>
                  <a:pt x="1178083" y="2373113"/>
                </a:lnTo>
                <a:lnTo>
                  <a:pt x="1196396" y="2373113"/>
                </a:lnTo>
                <a:lnTo>
                  <a:pt x="1200694" y="2369303"/>
                </a:lnTo>
                <a:lnTo>
                  <a:pt x="1204618" y="2364223"/>
                </a:lnTo>
                <a:lnTo>
                  <a:pt x="1209234" y="2360413"/>
                </a:lnTo>
                <a:lnTo>
                  <a:pt x="1214218" y="2356603"/>
                </a:lnTo>
                <a:lnTo>
                  <a:pt x="1220148" y="2354063"/>
                </a:lnTo>
                <a:lnTo>
                  <a:pt x="1227602" y="2352793"/>
                </a:lnTo>
                <a:lnTo>
                  <a:pt x="1246101" y="2352793"/>
                </a:lnTo>
                <a:lnTo>
                  <a:pt x="1240308" y="2350253"/>
                </a:lnTo>
                <a:lnTo>
                  <a:pt x="1246101" y="2347713"/>
                </a:lnTo>
                <a:lnTo>
                  <a:pt x="1227975" y="2347713"/>
                </a:lnTo>
                <a:lnTo>
                  <a:pt x="1220387" y="2346443"/>
                </a:lnTo>
                <a:lnTo>
                  <a:pt x="1214358" y="2343903"/>
                </a:lnTo>
                <a:lnTo>
                  <a:pt x="1209345" y="2340093"/>
                </a:lnTo>
                <a:lnTo>
                  <a:pt x="1204804" y="2336283"/>
                </a:lnTo>
                <a:lnTo>
                  <a:pt x="1200694" y="2331203"/>
                </a:lnTo>
                <a:lnTo>
                  <a:pt x="1196583" y="2327393"/>
                </a:lnTo>
                <a:close/>
              </a:path>
              <a:path w="1718309" h="2957829">
                <a:moveTo>
                  <a:pt x="1295619" y="2327393"/>
                </a:moveTo>
                <a:lnTo>
                  <a:pt x="1284974" y="2327393"/>
                </a:lnTo>
                <a:lnTo>
                  <a:pt x="1290947" y="2331203"/>
                </a:lnTo>
                <a:lnTo>
                  <a:pt x="1295940" y="2335013"/>
                </a:lnTo>
                <a:lnTo>
                  <a:pt x="1300477" y="2338823"/>
                </a:lnTo>
                <a:lnTo>
                  <a:pt x="1304401" y="2342633"/>
                </a:lnTo>
                <a:lnTo>
                  <a:pt x="1308699" y="2347713"/>
                </a:lnTo>
                <a:lnTo>
                  <a:pt x="1314492" y="2350253"/>
                </a:lnTo>
                <a:lnTo>
                  <a:pt x="1308512" y="2352793"/>
                </a:lnTo>
                <a:lnTo>
                  <a:pt x="1304401" y="2356603"/>
                </a:lnTo>
                <a:lnTo>
                  <a:pt x="1300290" y="2361683"/>
                </a:lnTo>
                <a:lnTo>
                  <a:pt x="1295780" y="2365493"/>
                </a:lnTo>
                <a:lnTo>
                  <a:pt x="1290831" y="2369303"/>
                </a:lnTo>
                <a:lnTo>
                  <a:pt x="1284866" y="2371843"/>
                </a:lnTo>
                <a:lnTo>
                  <a:pt x="1277307" y="2373113"/>
                </a:lnTo>
                <a:lnTo>
                  <a:pt x="1295432" y="2373113"/>
                </a:lnTo>
                <a:lnTo>
                  <a:pt x="1299730" y="2369303"/>
                </a:lnTo>
                <a:lnTo>
                  <a:pt x="1303841" y="2364223"/>
                </a:lnTo>
                <a:lnTo>
                  <a:pt x="1308352" y="2360413"/>
                </a:lnTo>
                <a:lnTo>
                  <a:pt x="1313301" y="2356603"/>
                </a:lnTo>
                <a:lnTo>
                  <a:pt x="1319266" y="2354063"/>
                </a:lnTo>
                <a:lnTo>
                  <a:pt x="1326825" y="2352793"/>
                </a:lnTo>
                <a:lnTo>
                  <a:pt x="1345137" y="2352793"/>
                </a:lnTo>
                <a:lnTo>
                  <a:pt x="1339344" y="2350253"/>
                </a:lnTo>
                <a:lnTo>
                  <a:pt x="1345324" y="2347713"/>
                </a:lnTo>
                <a:lnTo>
                  <a:pt x="1327012" y="2347713"/>
                </a:lnTo>
                <a:lnTo>
                  <a:pt x="1319450" y="2346443"/>
                </a:lnTo>
                <a:lnTo>
                  <a:pt x="1313464" y="2343903"/>
                </a:lnTo>
                <a:lnTo>
                  <a:pt x="1308460" y="2340093"/>
                </a:lnTo>
                <a:lnTo>
                  <a:pt x="1303841" y="2336283"/>
                </a:lnTo>
                <a:lnTo>
                  <a:pt x="1299917" y="2331203"/>
                </a:lnTo>
                <a:lnTo>
                  <a:pt x="1295619" y="2327393"/>
                </a:lnTo>
                <a:close/>
              </a:path>
              <a:path w="1718309" h="2957829">
                <a:moveTo>
                  <a:pt x="1394655" y="2327393"/>
                </a:moveTo>
                <a:lnTo>
                  <a:pt x="1384089" y="2327393"/>
                </a:lnTo>
                <a:lnTo>
                  <a:pt x="1390054" y="2331203"/>
                </a:lnTo>
                <a:lnTo>
                  <a:pt x="1395003" y="2335013"/>
                </a:lnTo>
                <a:lnTo>
                  <a:pt x="1399514" y="2338823"/>
                </a:lnTo>
                <a:lnTo>
                  <a:pt x="1407736" y="2347713"/>
                </a:lnTo>
                <a:lnTo>
                  <a:pt x="1413528" y="2350253"/>
                </a:lnTo>
                <a:lnTo>
                  <a:pt x="1407549" y="2352793"/>
                </a:lnTo>
                <a:lnTo>
                  <a:pt x="1403438" y="2356603"/>
                </a:lnTo>
                <a:lnTo>
                  <a:pt x="1399327" y="2361683"/>
                </a:lnTo>
                <a:lnTo>
                  <a:pt x="1394816" y="2365493"/>
                </a:lnTo>
                <a:lnTo>
                  <a:pt x="1389867" y="2369303"/>
                </a:lnTo>
                <a:lnTo>
                  <a:pt x="1383902" y="2371843"/>
                </a:lnTo>
                <a:lnTo>
                  <a:pt x="1376343" y="2373113"/>
                </a:lnTo>
                <a:lnTo>
                  <a:pt x="1394655" y="2373113"/>
                </a:lnTo>
                <a:lnTo>
                  <a:pt x="1425861" y="2352793"/>
                </a:lnTo>
                <a:lnTo>
                  <a:pt x="1444173" y="2352793"/>
                </a:lnTo>
                <a:lnTo>
                  <a:pt x="1438381" y="2350253"/>
                </a:lnTo>
                <a:lnTo>
                  <a:pt x="1444360" y="2347713"/>
                </a:lnTo>
                <a:lnTo>
                  <a:pt x="1426048" y="2347713"/>
                </a:lnTo>
                <a:lnTo>
                  <a:pt x="1418568" y="2346443"/>
                </a:lnTo>
                <a:lnTo>
                  <a:pt x="1412594" y="2343903"/>
                </a:lnTo>
                <a:lnTo>
                  <a:pt x="1407601" y="2340093"/>
                </a:lnTo>
                <a:lnTo>
                  <a:pt x="1403064" y="2336283"/>
                </a:lnTo>
                <a:lnTo>
                  <a:pt x="1398953" y="2331203"/>
                </a:lnTo>
                <a:lnTo>
                  <a:pt x="1394655" y="2327393"/>
                </a:lnTo>
                <a:close/>
              </a:path>
              <a:path w="1718309" h="2957829">
                <a:moveTo>
                  <a:pt x="1482218" y="2335013"/>
                </a:moveTo>
                <a:lnTo>
                  <a:pt x="1468540" y="2371843"/>
                </a:lnTo>
                <a:lnTo>
                  <a:pt x="1468790" y="2371843"/>
                </a:lnTo>
                <a:lnTo>
                  <a:pt x="1482218" y="2335013"/>
                </a:lnTo>
                <a:close/>
              </a:path>
              <a:path w="1718309" h="2957829">
                <a:moveTo>
                  <a:pt x="1051952" y="2305803"/>
                </a:moveTo>
                <a:lnTo>
                  <a:pt x="1043596" y="2305803"/>
                </a:lnTo>
                <a:lnTo>
                  <a:pt x="1048002" y="2309613"/>
                </a:lnTo>
                <a:lnTo>
                  <a:pt x="1052513" y="2313423"/>
                </a:lnTo>
                <a:lnTo>
                  <a:pt x="1056624" y="2317233"/>
                </a:lnTo>
                <a:lnTo>
                  <a:pt x="1060735" y="2322313"/>
                </a:lnTo>
                <a:lnTo>
                  <a:pt x="1066714" y="2324853"/>
                </a:lnTo>
                <a:lnTo>
                  <a:pt x="1060922" y="2327393"/>
                </a:lnTo>
                <a:lnTo>
                  <a:pt x="1056624" y="2331203"/>
                </a:lnTo>
                <a:lnTo>
                  <a:pt x="1052700" y="2336283"/>
                </a:lnTo>
                <a:lnTo>
                  <a:pt x="1048084" y="2340093"/>
                </a:lnTo>
                <a:lnTo>
                  <a:pt x="1043100" y="2343903"/>
                </a:lnTo>
                <a:lnTo>
                  <a:pt x="1037170" y="2346443"/>
                </a:lnTo>
                <a:lnTo>
                  <a:pt x="1029790" y="2347713"/>
                </a:lnTo>
                <a:lnTo>
                  <a:pt x="1027061" y="2355976"/>
                </a:lnTo>
                <a:lnTo>
                  <a:pt x="1028121" y="2352793"/>
                </a:lnTo>
                <a:lnTo>
                  <a:pt x="1047654" y="2352793"/>
                </a:lnTo>
                <a:lnTo>
                  <a:pt x="1042049" y="2350253"/>
                </a:lnTo>
                <a:lnTo>
                  <a:pt x="1047841" y="2347713"/>
                </a:lnTo>
                <a:lnTo>
                  <a:pt x="1052139" y="2342633"/>
                </a:lnTo>
                <a:lnTo>
                  <a:pt x="1056063" y="2338823"/>
                </a:lnTo>
                <a:lnTo>
                  <a:pt x="1060679" y="2335013"/>
                </a:lnTo>
                <a:lnTo>
                  <a:pt x="1065663" y="2331203"/>
                </a:lnTo>
                <a:lnTo>
                  <a:pt x="1071593" y="2327393"/>
                </a:lnTo>
                <a:lnTo>
                  <a:pt x="1097359" y="2327393"/>
                </a:lnTo>
                <a:lnTo>
                  <a:pt x="1091380" y="2324853"/>
                </a:lnTo>
                <a:lnTo>
                  <a:pt x="1097173" y="2322313"/>
                </a:lnTo>
                <a:lnTo>
                  <a:pt x="1079047" y="2322313"/>
                </a:lnTo>
                <a:lnTo>
                  <a:pt x="1071462" y="2321043"/>
                </a:lnTo>
                <a:lnTo>
                  <a:pt x="1065453" y="2318503"/>
                </a:lnTo>
                <a:lnTo>
                  <a:pt x="1060495" y="2314693"/>
                </a:lnTo>
                <a:lnTo>
                  <a:pt x="1056063" y="2309613"/>
                </a:lnTo>
                <a:lnTo>
                  <a:pt x="1051952" y="2305803"/>
                </a:lnTo>
                <a:close/>
              </a:path>
              <a:path w="1718309" h="2957829">
                <a:moveTo>
                  <a:pt x="1045700" y="2299306"/>
                </a:moveTo>
                <a:lnTo>
                  <a:pt x="1029779" y="2347713"/>
                </a:lnTo>
                <a:lnTo>
                  <a:pt x="1043596" y="2305803"/>
                </a:lnTo>
                <a:lnTo>
                  <a:pt x="1051952" y="2305803"/>
                </a:lnTo>
                <a:lnTo>
                  <a:pt x="1047841" y="2301993"/>
                </a:lnTo>
                <a:lnTo>
                  <a:pt x="1045279" y="2300723"/>
                </a:lnTo>
                <a:lnTo>
                  <a:pt x="1045700" y="2299306"/>
                </a:lnTo>
                <a:close/>
              </a:path>
              <a:path w="1718309" h="2957829">
                <a:moveTo>
                  <a:pt x="1146878" y="2301993"/>
                </a:moveTo>
                <a:lnTo>
                  <a:pt x="1136124" y="2301993"/>
                </a:lnTo>
                <a:lnTo>
                  <a:pt x="1142089" y="2305803"/>
                </a:lnTo>
                <a:lnTo>
                  <a:pt x="1147038" y="2309613"/>
                </a:lnTo>
                <a:lnTo>
                  <a:pt x="1151549" y="2313423"/>
                </a:lnTo>
                <a:lnTo>
                  <a:pt x="1155660" y="2317233"/>
                </a:lnTo>
                <a:lnTo>
                  <a:pt x="1159771" y="2322313"/>
                </a:lnTo>
                <a:lnTo>
                  <a:pt x="1165937" y="2324853"/>
                </a:lnTo>
                <a:lnTo>
                  <a:pt x="1159958" y="2327393"/>
                </a:lnTo>
                <a:lnTo>
                  <a:pt x="1151736" y="2336283"/>
                </a:lnTo>
                <a:lnTo>
                  <a:pt x="1147225" y="2340093"/>
                </a:lnTo>
                <a:lnTo>
                  <a:pt x="1142276" y="2343903"/>
                </a:lnTo>
                <a:lnTo>
                  <a:pt x="1136311" y="2346443"/>
                </a:lnTo>
                <a:lnTo>
                  <a:pt x="1128752" y="2347713"/>
                </a:lnTo>
                <a:lnTo>
                  <a:pt x="1146878" y="2347713"/>
                </a:lnTo>
                <a:lnTo>
                  <a:pt x="1170711" y="2327393"/>
                </a:lnTo>
                <a:lnTo>
                  <a:pt x="1196583" y="2327393"/>
                </a:lnTo>
                <a:lnTo>
                  <a:pt x="1190603" y="2324853"/>
                </a:lnTo>
                <a:lnTo>
                  <a:pt x="1196396" y="2322313"/>
                </a:lnTo>
                <a:lnTo>
                  <a:pt x="1178083" y="2322313"/>
                </a:lnTo>
                <a:lnTo>
                  <a:pt x="1170498" y="2321043"/>
                </a:lnTo>
                <a:lnTo>
                  <a:pt x="1164489" y="2318503"/>
                </a:lnTo>
                <a:lnTo>
                  <a:pt x="1159532" y="2314693"/>
                </a:lnTo>
                <a:lnTo>
                  <a:pt x="1155099" y="2309613"/>
                </a:lnTo>
                <a:lnTo>
                  <a:pt x="1146878" y="2301993"/>
                </a:lnTo>
                <a:close/>
              </a:path>
              <a:path w="1718309" h="2957829">
                <a:moveTo>
                  <a:pt x="1246101" y="2301993"/>
                </a:moveTo>
                <a:lnTo>
                  <a:pt x="1235348" y="2301993"/>
                </a:lnTo>
                <a:lnTo>
                  <a:pt x="1241312" y="2305803"/>
                </a:lnTo>
                <a:lnTo>
                  <a:pt x="1246261" y="2309613"/>
                </a:lnTo>
                <a:lnTo>
                  <a:pt x="1250772" y="2313423"/>
                </a:lnTo>
                <a:lnTo>
                  <a:pt x="1254883" y="2317233"/>
                </a:lnTo>
                <a:lnTo>
                  <a:pt x="1258994" y="2322313"/>
                </a:lnTo>
                <a:lnTo>
                  <a:pt x="1265161" y="2324853"/>
                </a:lnTo>
                <a:lnTo>
                  <a:pt x="1259181" y="2327393"/>
                </a:lnTo>
                <a:lnTo>
                  <a:pt x="1250959" y="2336283"/>
                </a:lnTo>
                <a:lnTo>
                  <a:pt x="1246448" y="2340093"/>
                </a:lnTo>
                <a:lnTo>
                  <a:pt x="1241499" y="2343903"/>
                </a:lnTo>
                <a:lnTo>
                  <a:pt x="1235534" y="2346443"/>
                </a:lnTo>
                <a:lnTo>
                  <a:pt x="1227975" y="2347713"/>
                </a:lnTo>
                <a:lnTo>
                  <a:pt x="1246101" y="2347713"/>
                </a:lnTo>
                <a:lnTo>
                  <a:pt x="1269934" y="2327393"/>
                </a:lnTo>
                <a:lnTo>
                  <a:pt x="1295619" y="2327393"/>
                </a:lnTo>
                <a:lnTo>
                  <a:pt x="1289639" y="2324853"/>
                </a:lnTo>
                <a:lnTo>
                  <a:pt x="1295432" y="2322313"/>
                </a:lnTo>
                <a:lnTo>
                  <a:pt x="1277307" y="2322313"/>
                </a:lnTo>
                <a:lnTo>
                  <a:pt x="1269721" y="2321043"/>
                </a:lnTo>
                <a:lnTo>
                  <a:pt x="1263712" y="2318503"/>
                </a:lnTo>
                <a:lnTo>
                  <a:pt x="1258755" y="2314693"/>
                </a:lnTo>
                <a:lnTo>
                  <a:pt x="1254323" y="2309613"/>
                </a:lnTo>
                <a:lnTo>
                  <a:pt x="1246101" y="2301993"/>
                </a:lnTo>
                <a:close/>
              </a:path>
              <a:path w="1718309" h="2957829">
                <a:moveTo>
                  <a:pt x="1345324" y="2301993"/>
                </a:moveTo>
                <a:lnTo>
                  <a:pt x="1334384" y="2301993"/>
                </a:lnTo>
                <a:lnTo>
                  <a:pt x="1340349" y="2305803"/>
                </a:lnTo>
                <a:lnTo>
                  <a:pt x="1345298" y="2309613"/>
                </a:lnTo>
                <a:lnTo>
                  <a:pt x="1349809" y="2313423"/>
                </a:lnTo>
                <a:lnTo>
                  <a:pt x="1353920" y="2317233"/>
                </a:lnTo>
                <a:lnTo>
                  <a:pt x="1358217" y="2322313"/>
                </a:lnTo>
                <a:lnTo>
                  <a:pt x="1364197" y="2324853"/>
                </a:lnTo>
                <a:lnTo>
                  <a:pt x="1358217" y="2327393"/>
                </a:lnTo>
                <a:lnTo>
                  <a:pt x="1349996" y="2336283"/>
                </a:lnTo>
                <a:lnTo>
                  <a:pt x="1345485" y="2340093"/>
                </a:lnTo>
                <a:lnTo>
                  <a:pt x="1340536" y="2343903"/>
                </a:lnTo>
                <a:lnTo>
                  <a:pt x="1334571" y="2346443"/>
                </a:lnTo>
                <a:lnTo>
                  <a:pt x="1327012" y="2347713"/>
                </a:lnTo>
                <a:lnTo>
                  <a:pt x="1345324" y="2347713"/>
                </a:lnTo>
                <a:lnTo>
                  <a:pt x="1368971" y="2327393"/>
                </a:lnTo>
                <a:lnTo>
                  <a:pt x="1394655" y="2327393"/>
                </a:lnTo>
                <a:lnTo>
                  <a:pt x="1388676" y="2324853"/>
                </a:lnTo>
                <a:lnTo>
                  <a:pt x="1394655" y="2322313"/>
                </a:lnTo>
                <a:lnTo>
                  <a:pt x="1376343" y="2322313"/>
                </a:lnTo>
                <a:lnTo>
                  <a:pt x="1368784" y="2321043"/>
                </a:lnTo>
                <a:lnTo>
                  <a:pt x="1362819" y="2318503"/>
                </a:lnTo>
                <a:lnTo>
                  <a:pt x="1357870" y="2314693"/>
                </a:lnTo>
                <a:lnTo>
                  <a:pt x="1353359" y="2309613"/>
                </a:lnTo>
                <a:lnTo>
                  <a:pt x="1349248" y="2305803"/>
                </a:lnTo>
                <a:lnTo>
                  <a:pt x="1345324" y="2301993"/>
                </a:lnTo>
                <a:close/>
              </a:path>
              <a:path w="1718309" h="2957829">
                <a:moveTo>
                  <a:pt x="1444173" y="2301993"/>
                </a:moveTo>
                <a:lnTo>
                  <a:pt x="1433502" y="2301993"/>
                </a:lnTo>
                <a:lnTo>
                  <a:pt x="1439432" y="2305803"/>
                </a:lnTo>
                <a:lnTo>
                  <a:pt x="1444416" y="2309613"/>
                </a:lnTo>
                <a:lnTo>
                  <a:pt x="1449032" y="2313423"/>
                </a:lnTo>
                <a:lnTo>
                  <a:pt x="1452956" y="2317233"/>
                </a:lnTo>
                <a:lnTo>
                  <a:pt x="1457254" y="2322313"/>
                </a:lnTo>
                <a:lnTo>
                  <a:pt x="1463233" y="2324853"/>
                </a:lnTo>
                <a:lnTo>
                  <a:pt x="1457441" y="2327393"/>
                </a:lnTo>
                <a:lnTo>
                  <a:pt x="1453143" y="2331203"/>
                </a:lnTo>
                <a:lnTo>
                  <a:pt x="1449032" y="2336283"/>
                </a:lnTo>
                <a:lnTo>
                  <a:pt x="1444521" y="2340093"/>
                </a:lnTo>
                <a:lnTo>
                  <a:pt x="1439572" y="2343903"/>
                </a:lnTo>
                <a:lnTo>
                  <a:pt x="1433607" y="2346443"/>
                </a:lnTo>
                <a:lnTo>
                  <a:pt x="1426048" y="2347713"/>
                </a:lnTo>
                <a:lnTo>
                  <a:pt x="1444360" y="2347713"/>
                </a:lnTo>
                <a:lnTo>
                  <a:pt x="1468007" y="2327393"/>
                </a:lnTo>
                <a:lnTo>
                  <a:pt x="1484931" y="2327393"/>
                </a:lnTo>
                <a:lnTo>
                  <a:pt x="1486740" y="2322313"/>
                </a:lnTo>
                <a:lnTo>
                  <a:pt x="1452395" y="2309613"/>
                </a:lnTo>
                <a:lnTo>
                  <a:pt x="1448471" y="2305803"/>
                </a:lnTo>
                <a:lnTo>
                  <a:pt x="1444173" y="2301993"/>
                </a:lnTo>
                <a:close/>
              </a:path>
              <a:path w="1718309" h="2957829">
                <a:moveTo>
                  <a:pt x="1484931" y="2327393"/>
                </a:moveTo>
                <a:lnTo>
                  <a:pt x="1483152" y="2327393"/>
                </a:lnTo>
                <a:lnTo>
                  <a:pt x="1484457" y="2328663"/>
                </a:lnTo>
                <a:lnTo>
                  <a:pt x="1482218" y="2335013"/>
                </a:lnTo>
                <a:lnTo>
                  <a:pt x="1484931" y="2327393"/>
                </a:lnTo>
                <a:close/>
              </a:path>
              <a:path w="1718309" h="2957829">
                <a:moveTo>
                  <a:pt x="1097359" y="2275323"/>
                </a:moveTo>
                <a:lnTo>
                  <a:pt x="1079047" y="2275323"/>
                </a:lnTo>
                <a:lnTo>
                  <a:pt x="1086632" y="2276593"/>
                </a:lnTo>
                <a:lnTo>
                  <a:pt x="1092641" y="2279133"/>
                </a:lnTo>
                <a:lnTo>
                  <a:pt x="1097599" y="2282943"/>
                </a:lnTo>
                <a:lnTo>
                  <a:pt x="1102031" y="2288023"/>
                </a:lnTo>
                <a:lnTo>
                  <a:pt x="1110253" y="2295643"/>
                </a:lnTo>
                <a:lnTo>
                  <a:pt x="1116232" y="2299453"/>
                </a:lnTo>
                <a:lnTo>
                  <a:pt x="1110253" y="2301993"/>
                </a:lnTo>
                <a:lnTo>
                  <a:pt x="1102031" y="2309613"/>
                </a:lnTo>
                <a:lnTo>
                  <a:pt x="1097415" y="2314693"/>
                </a:lnTo>
                <a:lnTo>
                  <a:pt x="1092431" y="2318503"/>
                </a:lnTo>
                <a:lnTo>
                  <a:pt x="1086501" y="2321043"/>
                </a:lnTo>
                <a:lnTo>
                  <a:pt x="1079047" y="2322313"/>
                </a:lnTo>
                <a:lnTo>
                  <a:pt x="1097173" y="2322313"/>
                </a:lnTo>
                <a:lnTo>
                  <a:pt x="1121003" y="2301993"/>
                </a:lnTo>
                <a:lnTo>
                  <a:pt x="1146878" y="2301993"/>
                </a:lnTo>
                <a:lnTo>
                  <a:pt x="1140898" y="2299453"/>
                </a:lnTo>
                <a:lnTo>
                  <a:pt x="1146878" y="2296913"/>
                </a:lnTo>
                <a:lnTo>
                  <a:pt x="1128378" y="2296913"/>
                </a:lnTo>
                <a:lnTo>
                  <a:pt x="1120927" y="2295643"/>
                </a:lnTo>
                <a:lnTo>
                  <a:pt x="1115018" y="2293103"/>
                </a:lnTo>
                <a:lnTo>
                  <a:pt x="1110089" y="2289293"/>
                </a:lnTo>
                <a:lnTo>
                  <a:pt x="1105581" y="2284213"/>
                </a:lnTo>
                <a:lnTo>
                  <a:pt x="1101470" y="2280403"/>
                </a:lnTo>
                <a:lnTo>
                  <a:pt x="1097359" y="2275323"/>
                </a:lnTo>
                <a:close/>
              </a:path>
              <a:path w="1718309" h="2957829">
                <a:moveTo>
                  <a:pt x="1196583" y="2275323"/>
                </a:moveTo>
                <a:lnTo>
                  <a:pt x="1178270" y="2275323"/>
                </a:lnTo>
                <a:lnTo>
                  <a:pt x="1185751" y="2276593"/>
                </a:lnTo>
                <a:lnTo>
                  <a:pt x="1191724" y="2279133"/>
                </a:lnTo>
                <a:lnTo>
                  <a:pt x="1196717" y="2282943"/>
                </a:lnTo>
                <a:lnTo>
                  <a:pt x="1201254" y="2288023"/>
                </a:lnTo>
                <a:lnTo>
                  <a:pt x="1205178" y="2291833"/>
                </a:lnTo>
                <a:lnTo>
                  <a:pt x="1209476" y="2295643"/>
                </a:lnTo>
                <a:lnTo>
                  <a:pt x="1215269" y="2299453"/>
                </a:lnTo>
                <a:lnTo>
                  <a:pt x="1209476" y="2301993"/>
                </a:lnTo>
                <a:lnTo>
                  <a:pt x="1205178" y="2305803"/>
                </a:lnTo>
                <a:lnTo>
                  <a:pt x="1201067" y="2309613"/>
                </a:lnTo>
                <a:lnTo>
                  <a:pt x="1196556" y="2314693"/>
                </a:lnTo>
                <a:lnTo>
                  <a:pt x="1191607" y="2318503"/>
                </a:lnTo>
                <a:lnTo>
                  <a:pt x="1185642" y="2321043"/>
                </a:lnTo>
                <a:lnTo>
                  <a:pt x="1178083" y="2322313"/>
                </a:lnTo>
                <a:lnTo>
                  <a:pt x="1196396" y="2322313"/>
                </a:lnTo>
                <a:lnTo>
                  <a:pt x="1220226" y="2301993"/>
                </a:lnTo>
                <a:lnTo>
                  <a:pt x="1246101" y="2301993"/>
                </a:lnTo>
                <a:lnTo>
                  <a:pt x="1240121" y="2299453"/>
                </a:lnTo>
                <a:lnTo>
                  <a:pt x="1246101" y="2296913"/>
                </a:lnTo>
                <a:lnTo>
                  <a:pt x="1227602" y="2296913"/>
                </a:lnTo>
                <a:lnTo>
                  <a:pt x="1220150" y="2295643"/>
                </a:lnTo>
                <a:lnTo>
                  <a:pt x="1214241" y="2293103"/>
                </a:lnTo>
                <a:lnTo>
                  <a:pt x="1209313" y="2289293"/>
                </a:lnTo>
                <a:lnTo>
                  <a:pt x="1204804" y="2284213"/>
                </a:lnTo>
                <a:lnTo>
                  <a:pt x="1200694" y="2280403"/>
                </a:lnTo>
                <a:lnTo>
                  <a:pt x="1196583" y="2275323"/>
                </a:lnTo>
                <a:close/>
              </a:path>
              <a:path w="1718309" h="2957829">
                <a:moveTo>
                  <a:pt x="1295619" y="2275323"/>
                </a:moveTo>
                <a:lnTo>
                  <a:pt x="1277493" y="2275323"/>
                </a:lnTo>
                <a:lnTo>
                  <a:pt x="1284974" y="2276593"/>
                </a:lnTo>
                <a:lnTo>
                  <a:pt x="1290947" y="2279133"/>
                </a:lnTo>
                <a:lnTo>
                  <a:pt x="1295940" y="2282943"/>
                </a:lnTo>
                <a:lnTo>
                  <a:pt x="1300477" y="2288023"/>
                </a:lnTo>
                <a:lnTo>
                  <a:pt x="1304401" y="2291833"/>
                </a:lnTo>
                <a:lnTo>
                  <a:pt x="1308512" y="2295643"/>
                </a:lnTo>
                <a:lnTo>
                  <a:pt x="1314492" y="2299453"/>
                </a:lnTo>
                <a:lnTo>
                  <a:pt x="1308699" y="2301993"/>
                </a:lnTo>
                <a:lnTo>
                  <a:pt x="1304401" y="2305803"/>
                </a:lnTo>
                <a:lnTo>
                  <a:pt x="1300290" y="2309613"/>
                </a:lnTo>
                <a:lnTo>
                  <a:pt x="1295780" y="2314693"/>
                </a:lnTo>
                <a:lnTo>
                  <a:pt x="1290831" y="2318503"/>
                </a:lnTo>
                <a:lnTo>
                  <a:pt x="1284866" y="2321043"/>
                </a:lnTo>
                <a:lnTo>
                  <a:pt x="1277307" y="2322313"/>
                </a:lnTo>
                <a:lnTo>
                  <a:pt x="1295432" y="2322313"/>
                </a:lnTo>
                <a:lnTo>
                  <a:pt x="1319266" y="2301993"/>
                </a:lnTo>
                <a:lnTo>
                  <a:pt x="1345324" y="2301993"/>
                </a:lnTo>
                <a:lnTo>
                  <a:pt x="1339158" y="2299453"/>
                </a:lnTo>
                <a:lnTo>
                  <a:pt x="1345324" y="2296913"/>
                </a:lnTo>
                <a:lnTo>
                  <a:pt x="1326825" y="2296913"/>
                </a:lnTo>
                <a:lnTo>
                  <a:pt x="1319371" y="2295643"/>
                </a:lnTo>
                <a:lnTo>
                  <a:pt x="1313441" y="2293103"/>
                </a:lnTo>
                <a:lnTo>
                  <a:pt x="1308457" y="2289293"/>
                </a:lnTo>
                <a:lnTo>
                  <a:pt x="1303841" y="2284213"/>
                </a:lnTo>
                <a:lnTo>
                  <a:pt x="1299917" y="2280403"/>
                </a:lnTo>
                <a:lnTo>
                  <a:pt x="1295619" y="2275323"/>
                </a:lnTo>
                <a:close/>
              </a:path>
              <a:path w="1718309" h="2957829">
                <a:moveTo>
                  <a:pt x="1394655" y="2275323"/>
                </a:moveTo>
                <a:lnTo>
                  <a:pt x="1376530" y="2275323"/>
                </a:lnTo>
                <a:lnTo>
                  <a:pt x="1384089" y="2276593"/>
                </a:lnTo>
                <a:lnTo>
                  <a:pt x="1390054" y="2279133"/>
                </a:lnTo>
                <a:lnTo>
                  <a:pt x="1395003" y="2282943"/>
                </a:lnTo>
                <a:lnTo>
                  <a:pt x="1399514" y="2288023"/>
                </a:lnTo>
                <a:lnTo>
                  <a:pt x="1403625" y="2291833"/>
                </a:lnTo>
                <a:lnTo>
                  <a:pt x="1407549" y="2295643"/>
                </a:lnTo>
                <a:lnTo>
                  <a:pt x="1413715" y="2299453"/>
                </a:lnTo>
                <a:lnTo>
                  <a:pt x="1407549" y="2301993"/>
                </a:lnTo>
                <a:lnTo>
                  <a:pt x="1403625" y="2305803"/>
                </a:lnTo>
                <a:lnTo>
                  <a:pt x="1399327" y="2309613"/>
                </a:lnTo>
                <a:lnTo>
                  <a:pt x="1394816" y="2314693"/>
                </a:lnTo>
                <a:lnTo>
                  <a:pt x="1389867" y="2318503"/>
                </a:lnTo>
                <a:lnTo>
                  <a:pt x="1383902" y="2321043"/>
                </a:lnTo>
                <a:lnTo>
                  <a:pt x="1376343" y="2322313"/>
                </a:lnTo>
                <a:lnTo>
                  <a:pt x="1394655" y="2322313"/>
                </a:lnTo>
                <a:lnTo>
                  <a:pt x="1402877" y="2313423"/>
                </a:lnTo>
                <a:lnTo>
                  <a:pt x="1407391" y="2309613"/>
                </a:lnTo>
                <a:lnTo>
                  <a:pt x="1412360" y="2305803"/>
                </a:lnTo>
                <a:lnTo>
                  <a:pt x="1418381" y="2301993"/>
                </a:lnTo>
                <a:lnTo>
                  <a:pt x="1444173" y="2301993"/>
                </a:lnTo>
                <a:lnTo>
                  <a:pt x="1438381" y="2299453"/>
                </a:lnTo>
                <a:lnTo>
                  <a:pt x="1444173" y="2296913"/>
                </a:lnTo>
                <a:lnTo>
                  <a:pt x="1426048" y="2296913"/>
                </a:lnTo>
                <a:lnTo>
                  <a:pt x="1418489" y="2295643"/>
                </a:lnTo>
                <a:lnTo>
                  <a:pt x="1412524" y="2293103"/>
                </a:lnTo>
                <a:lnTo>
                  <a:pt x="1407575" y="2289293"/>
                </a:lnTo>
                <a:lnTo>
                  <a:pt x="1403064" y="2284213"/>
                </a:lnTo>
                <a:lnTo>
                  <a:pt x="1398953" y="2280403"/>
                </a:lnTo>
                <a:lnTo>
                  <a:pt x="1394655" y="2275323"/>
                </a:lnTo>
                <a:close/>
              </a:path>
              <a:path w="1718309" h="2957829">
                <a:moveTo>
                  <a:pt x="1496035" y="2296203"/>
                </a:moveTo>
                <a:lnTo>
                  <a:pt x="1487976" y="2318503"/>
                </a:lnTo>
                <a:lnTo>
                  <a:pt x="1482965" y="2321043"/>
                </a:lnTo>
                <a:lnTo>
                  <a:pt x="1475379" y="2322313"/>
                </a:lnTo>
                <a:lnTo>
                  <a:pt x="1486740" y="2322313"/>
                </a:lnTo>
                <a:lnTo>
                  <a:pt x="1496035" y="2296203"/>
                </a:lnTo>
                <a:close/>
              </a:path>
              <a:path w="1718309" h="2957829">
                <a:moveTo>
                  <a:pt x="1046487" y="2296913"/>
                </a:moveTo>
                <a:lnTo>
                  <a:pt x="1045700" y="2299306"/>
                </a:lnTo>
                <a:lnTo>
                  <a:pt x="1046487" y="2296913"/>
                </a:lnTo>
                <a:close/>
              </a:path>
              <a:path w="1718309" h="2957829">
                <a:moveTo>
                  <a:pt x="1082825" y="2186423"/>
                </a:moveTo>
                <a:lnTo>
                  <a:pt x="1056495" y="2266483"/>
                </a:lnTo>
                <a:lnTo>
                  <a:pt x="1060548" y="2270243"/>
                </a:lnTo>
                <a:lnTo>
                  <a:pt x="1066714" y="2272783"/>
                </a:lnTo>
                <a:lnTo>
                  <a:pt x="1060735" y="2276593"/>
                </a:lnTo>
                <a:lnTo>
                  <a:pt x="1052513" y="2284213"/>
                </a:lnTo>
                <a:lnTo>
                  <a:pt x="1049914" y="2286492"/>
                </a:lnTo>
                <a:lnTo>
                  <a:pt x="1046487" y="2296913"/>
                </a:lnTo>
                <a:lnTo>
                  <a:pt x="1047841" y="2296913"/>
                </a:lnTo>
                <a:lnTo>
                  <a:pt x="1056093" y="2287990"/>
                </a:lnTo>
                <a:lnTo>
                  <a:pt x="1060679" y="2282943"/>
                </a:lnTo>
                <a:lnTo>
                  <a:pt x="1065663" y="2279133"/>
                </a:lnTo>
                <a:lnTo>
                  <a:pt x="1071593" y="2276593"/>
                </a:lnTo>
                <a:lnTo>
                  <a:pt x="1079047" y="2275323"/>
                </a:lnTo>
                <a:lnTo>
                  <a:pt x="1097359" y="2275323"/>
                </a:lnTo>
                <a:lnTo>
                  <a:pt x="1091380" y="2272783"/>
                </a:lnTo>
                <a:lnTo>
                  <a:pt x="1094276" y="2271513"/>
                </a:lnTo>
                <a:lnTo>
                  <a:pt x="1079047" y="2271513"/>
                </a:lnTo>
                <a:lnTo>
                  <a:pt x="1071488" y="2270243"/>
                </a:lnTo>
                <a:lnTo>
                  <a:pt x="1065523" y="2267703"/>
                </a:lnTo>
                <a:lnTo>
                  <a:pt x="1060574" y="2263893"/>
                </a:lnTo>
                <a:lnTo>
                  <a:pt x="1058221" y="2261353"/>
                </a:lnTo>
                <a:lnTo>
                  <a:pt x="1069491" y="2227063"/>
                </a:lnTo>
                <a:lnTo>
                  <a:pt x="1071593" y="2225793"/>
                </a:lnTo>
                <a:lnTo>
                  <a:pt x="1079047" y="2224523"/>
                </a:lnTo>
                <a:lnTo>
                  <a:pt x="1097359" y="2224523"/>
                </a:lnTo>
                <a:lnTo>
                  <a:pt x="1091380" y="2221983"/>
                </a:lnTo>
                <a:lnTo>
                  <a:pt x="1097173" y="2219443"/>
                </a:lnTo>
                <a:lnTo>
                  <a:pt x="1072099" y="2219443"/>
                </a:lnTo>
                <a:lnTo>
                  <a:pt x="1082825" y="2186423"/>
                </a:lnTo>
                <a:close/>
              </a:path>
              <a:path w="1718309" h="2957829">
                <a:moveTo>
                  <a:pt x="1146878" y="2249923"/>
                </a:moveTo>
                <a:lnTo>
                  <a:pt x="1128378" y="2249923"/>
                </a:lnTo>
                <a:lnTo>
                  <a:pt x="1135964" y="2251193"/>
                </a:lnTo>
                <a:lnTo>
                  <a:pt x="1141972" y="2253733"/>
                </a:lnTo>
                <a:lnTo>
                  <a:pt x="1146930" y="2257543"/>
                </a:lnTo>
                <a:lnTo>
                  <a:pt x="1151362" y="2262623"/>
                </a:lnTo>
                <a:lnTo>
                  <a:pt x="1155529" y="2266483"/>
                </a:lnTo>
                <a:lnTo>
                  <a:pt x="1159771" y="2270243"/>
                </a:lnTo>
                <a:lnTo>
                  <a:pt x="1165751" y="2272783"/>
                </a:lnTo>
                <a:lnTo>
                  <a:pt x="1159771" y="2276593"/>
                </a:lnTo>
                <a:lnTo>
                  <a:pt x="1151549" y="2284213"/>
                </a:lnTo>
                <a:lnTo>
                  <a:pt x="1147035" y="2289293"/>
                </a:lnTo>
                <a:lnTo>
                  <a:pt x="1142066" y="2293103"/>
                </a:lnTo>
                <a:lnTo>
                  <a:pt x="1136045" y="2295643"/>
                </a:lnTo>
                <a:lnTo>
                  <a:pt x="1128378" y="2296913"/>
                </a:lnTo>
                <a:lnTo>
                  <a:pt x="1146878" y="2296913"/>
                </a:lnTo>
                <a:lnTo>
                  <a:pt x="1150989" y="2291833"/>
                </a:lnTo>
                <a:lnTo>
                  <a:pt x="1155316" y="2287990"/>
                </a:lnTo>
                <a:lnTo>
                  <a:pt x="1159797" y="2282943"/>
                </a:lnTo>
                <a:lnTo>
                  <a:pt x="1164746" y="2279133"/>
                </a:lnTo>
                <a:lnTo>
                  <a:pt x="1170711" y="2276593"/>
                </a:lnTo>
                <a:lnTo>
                  <a:pt x="1178270" y="2275323"/>
                </a:lnTo>
                <a:lnTo>
                  <a:pt x="1196583" y="2275323"/>
                </a:lnTo>
                <a:lnTo>
                  <a:pt x="1190603" y="2272783"/>
                </a:lnTo>
                <a:lnTo>
                  <a:pt x="1193499" y="2271513"/>
                </a:lnTo>
                <a:lnTo>
                  <a:pt x="1178083" y="2271513"/>
                </a:lnTo>
                <a:lnTo>
                  <a:pt x="1170498" y="2270243"/>
                </a:lnTo>
                <a:lnTo>
                  <a:pt x="1164489" y="2267703"/>
                </a:lnTo>
                <a:lnTo>
                  <a:pt x="1159532" y="2263893"/>
                </a:lnTo>
                <a:lnTo>
                  <a:pt x="1155099" y="2258813"/>
                </a:lnTo>
                <a:lnTo>
                  <a:pt x="1146878" y="2249923"/>
                </a:lnTo>
                <a:close/>
              </a:path>
              <a:path w="1718309" h="2957829">
                <a:moveTo>
                  <a:pt x="1246101" y="2249923"/>
                </a:moveTo>
                <a:lnTo>
                  <a:pt x="1227602" y="2249923"/>
                </a:lnTo>
                <a:lnTo>
                  <a:pt x="1235187" y="2251193"/>
                </a:lnTo>
                <a:lnTo>
                  <a:pt x="1241196" y="2253733"/>
                </a:lnTo>
                <a:lnTo>
                  <a:pt x="1246153" y="2257543"/>
                </a:lnTo>
                <a:lnTo>
                  <a:pt x="1250585" y="2262623"/>
                </a:lnTo>
                <a:lnTo>
                  <a:pt x="1254753" y="2266483"/>
                </a:lnTo>
                <a:lnTo>
                  <a:pt x="1258994" y="2270243"/>
                </a:lnTo>
                <a:lnTo>
                  <a:pt x="1264974" y="2272783"/>
                </a:lnTo>
                <a:lnTo>
                  <a:pt x="1258994" y="2276593"/>
                </a:lnTo>
                <a:lnTo>
                  <a:pt x="1250772" y="2284213"/>
                </a:lnTo>
                <a:lnTo>
                  <a:pt x="1246258" y="2289293"/>
                </a:lnTo>
                <a:lnTo>
                  <a:pt x="1241289" y="2293103"/>
                </a:lnTo>
                <a:lnTo>
                  <a:pt x="1235269" y="2295643"/>
                </a:lnTo>
                <a:lnTo>
                  <a:pt x="1227602" y="2296913"/>
                </a:lnTo>
                <a:lnTo>
                  <a:pt x="1246101" y="2296913"/>
                </a:lnTo>
                <a:lnTo>
                  <a:pt x="1250212" y="2291833"/>
                </a:lnTo>
                <a:lnTo>
                  <a:pt x="1254539" y="2287990"/>
                </a:lnTo>
                <a:lnTo>
                  <a:pt x="1259020" y="2282943"/>
                </a:lnTo>
                <a:lnTo>
                  <a:pt x="1263969" y="2279133"/>
                </a:lnTo>
                <a:lnTo>
                  <a:pt x="1269934" y="2276593"/>
                </a:lnTo>
                <a:lnTo>
                  <a:pt x="1277493" y="2275323"/>
                </a:lnTo>
                <a:lnTo>
                  <a:pt x="1295619" y="2275323"/>
                </a:lnTo>
                <a:lnTo>
                  <a:pt x="1289639" y="2272783"/>
                </a:lnTo>
                <a:lnTo>
                  <a:pt x="1292536" y="2271513"/>
                </a:lnTo>
                <a:lnTo>
                  <a:pt x="1277307" y="2271513"/>
                </a:lnTo>
                <a:lnTo>
                  <a:pt x="1269721" y="2270243"/>
                </a:lnTo>
                <a:lnTo>
                  <a:pt x="1263712" y="2267703"/>
                </a:lnTo>
                <a:lnTo>
                  <a:pt x="1258755" y="2263893"/>
                </a:lnTo>
                <a:lnTo>
                  <a:pt x="1254323" y="2258813"/>
                </a:lnTo>
                <a:lnTo>
                  <a:pt x="1246101" y="2249923"/>
                </a:lnTo>
                <a:close/>
              </a:path>
              <a:path w="1718309" h="2957829">
                <a:moveTo>
                  <a:pt x="1345137" y="2249923"/>
                </a:moveTo>
                <a:lnTo>
                  <a:pt x="1326825" y="2249923"/>
                </a:lnTo>
                <a:lnTo>
                  <a:pt x="1334279" y="2251193"/>
                </a:lnTo>
                <a:lnTo>
                  <a:pt x="1340209" y="2253733"/>
                </a:lnTo>
                <a:lnTo>
                  <a:pt x="1345193" y="2257543"/>
                </a:lnTo>
                <a:lnTo>
                  <a:pt x="1349809" y="2262623"/>
                </a:lnTo>
                <a:lnTo>
                  <a:pt x="1353789" y="2266483"/>
                </a:lnTo>
                <a:lnTo>
                  <a:pt x="1358031" y="2270243"/>
                </a:lnTo>
                <a:lnTo>
                  <a:pt x="1364010" y="2272783"/>
                </a:lnTo>
                <a:lnTo>
                  <a:pt x="1358217" y="2276593"/>
                </a:lnTo>
                <a:lnTo>
                  <a:pt x="1353920" y="2280403"/>
                </a:lnTo>
                <a:lnTo>
                  <a:pt x="1349809" y="2284213"/>
                </a:lnTo>
                <a:lnTo>
                  <a:pt x="1345377" y="2289293"/>
                </a:lnTo>
                <a:lnTo>
                  <a:pt x="1340419" y="2293103"/>
                </a:lnTo>
                <a:lnTo>
                  <a:pt x="1334410" y="2295643"/>
                </a:lnTo>
                <a:lnTo>
                  <a:pt x="1326825" y="2296913"/>
                </a:lnTo>
                <a:lnTo>
                  <a:pt x="1345324" y="2296913"/>
                </a:lnTo>
                <a:lnTo>
                  <a:pt x="1349248" y="2291833"/>
                </a:lnTo>
                <a:lnTo>
                  <a:pt x="1353576" y="2287990"/>
                </a:lnTo>
                <a:lnTo>
                  <a:pt x="1358057" y="2282943"/>
                </a:lnTo>
                <a:lnTo>
                  <a:pt x="1363006" y="2279133"/>
                </a:lnTo>
                <a:lnTo>
                  <a:pt x="1368971" y="2276593"/>
                </a:lnTo>
                <a:lnTo>
                  <a:pt x="1376530" y="2275323"/>
                </a:lnTo>
                <a:lnTo>
                  <a:pt x="1394655" y="2275323"/>
                </a:lnTo>
                <a:lnTo>
                  <a:pt x="1388676" y="2272783"/>
                </a:lnTo>
                <a:lnTo>
                  <a:pt x="1391666" y="2271513"/>
                </a:lnTo>
                <a:lnTo>
                  <a:pt x="1376343" y="2271513"/>
                </a:lnTo>
                <a:lnTo>
                  <a:pt x="1368784" y="2270243"/>
                </a:lnTo>
                <a:lnTo>
                  <a:pt x="1362819" y="2267703"/>
                </a:lnTo>
                <a:lnTo>
                  <a:pt x="1357870" y="2263893"/>
                </a:lnTo>
                <a:lnTo>
                  <a:pt x="1353359" y="2258813"/>
                </a:lnTo>
                <a:lnTo>
                  <a:pt x="1345137" y="2249923"/>
                </a:lnTo>
                <a:close/>
              </a:path>
              <a:path w="1718309" h="2957829">
                <a:moveTo>
                  <a:pt x="1444173" y="2249923"/>
                </a:moveTo>
                <a:lnTo>
                  <a:pt x="1425861" y="2249923"/>
                </a:lnTo>
                <a:lnTo>
                  <a:pt x="1433420" y="2251193"/>
                </a:lnTo>
                <a:lnTo>
                  <a:pt x="1439385" y="2253733"/>
                </a:lnTo>
                <a:lnTo>
                  <a:pt x="1444334" y="2257543"/>
                </a:lnTo>
                <a:lnTo>
                  <a:pt x="1448845" y="2262623"/>
                </a:lnTo>
                <a:lnTo>
                  <a:pt x="1457067" y="2270243"/>
                </a:lnTo>
                <a:lnTo>
                  <a:pt x="1463046" y="2272783"/>
                </a:lnTo>
                <a:lnTo>
                  <a:pt x="1457254" y="2276593"/>
                </a:lnTo>
                <a:lnTo>
                  <a:pt x="1452956" y="2280403"/>
                </a:lnTo>
                <a:lnTo>
                  <a:pt x="1449032" y="2284213"/>
                </a:lnTo>
                <a:lnTo>
                  <a:pt x="1444521" y="2289293"/>
                </a:lnTo>
                <a:lnTo>
                  <a:pt x="1439572" y="2293103"/>
                </a:lnTo>
                <a:lnTo>
                  <a:pt x="1433607" y="2295643"/>
                </a:lnTo>
                <a:lnTo>
                  <a:pt x="1426048" y="2296913"/>
                </a:lnTo>
                <a:lnTo>
                  <a:pt x="1444173" y="2296913"/>
                </a:lnTo>
                <a:lnTo>
                  <a:pt x="1448471" y="2291833"/>
                </a:lnTo>
                <a:lnTo>
                  <a:pt x="1452612" y="2287990"/>
                </a:lnTo>
                <a:lnTo>
                  <a:pt x="1457093" y="2282943"/>
                </a:lnTo>
                <a:lnTo>
                  <a:pt x="1462042" y="2279133"/>
                </a:lnTo>
                <a:lnTo>
                  <a:pt x="1468007" y="2276593"/>
                </a:lnTo>
                <a:lnTo>
                  <a:pt x="1475566" y="2275323"/>
                </a:lnTo>
                <a:lnTo>
                  <a:pt x="1493878" y="2275323"/>
                </a:lnTo>
                <a:lnTo>
                  <a:pt x="1487712" y="2272783"/>
                </a:lnTo>
                <a:lnTo>
                  <a:pt x="1490702" y="2271513"/>
                </a:lnTo>
                <a:lnTo>
                  <a:pt x="1475379" y="2271513"/>
                </a:lnTo>
                <a:lnTo>
                  <a:pt x="1467899" y="2270243"/>
                </a:lnTo>
                <a:lnTo>
                  <a:pt x="1461925" y="2267703"/>
                </a:lnTo>
                <a:lnTo>
                  <a:pt x="1456933" y="2263893"/>
                </a:lnTo>
                <a:lnTo>
                  <a:pt x="1452395" y="2258813"/>
                </a:lnTo>
                <a:lnTo>
                  <a:pt x="1448471" y="2255003"/>
                </a:lnTo>
                <a:lnTo>
                  <a:pt x="1444173" y="2249923"/>
                </a:lnTo>
                <a:close/>
              </a:path>
              <a:path w="1718309" h="2957829">
                <a:moveTo>
                  <a:pt x="1498959" y="2287990"/>
                </a:moveTo>
                <a:lnTo>
                  <a:pt x="1496035" y="2296203"/>
                </a:lnTo>
                <a:lnTo>
                  <a:pt x="1498991" y="2288023"/>
                </a:lnTo>
                <a:close/>
              </a:path>
              <a:path w="1718309" h="2957829">
                <a:moveTo>
                  <a:pt x="1493878" y="2275323"/>
                </a:moveTo>
                <a:lnTo>
                  <a:pt x="1475566" y="2275323"/>
                </a:lnTo>
                <a:lnTo>
                  <a:pt x="1483152" y="2276593"/>
                </a:lnTo>
                <a:lnTo>
                  <a:pt x="1489160" y="2279133"/>
                </a:lnTo>
                <a:lnTo>
                  <a:pt x="1494118" y="2282943"/>
                </a:lnTo>
                <a:lnTo>
                  <a:pt x="1498959" y="2287990"/>
                </a:lnTo>
                <a:lnTo>
                  <a:pt x="1500774" y="2282892"/>
                </a:lnTo>
                <a:lnTo>
                  <a:pt x="1497989" y="2280403"/>
                </a:lnTo>
                <a:lnTo>
                  <a:pt x="1493878" y="2275323"/>
                </a:lnTo>
                <a:close/>
              </a:path>
              <a:path w="1718309" h="2957829">
                <a:moveTo>
                  <a:pt x="1056441" y="2266433"/>
                </a:moveTo>
                <a:lnTo>
                  <a:pt x="1049616" y="2286753"/>
                </a:lnTo>
                <a:lnTo>
                  <a:pt x="1049914" y="2286492"/>
                </a:lnTo>
                <a:lnTo>
                  <a:pt x="1056495" y="2266483"/>
                </a:lnTo>
                <a:close/>
              </a:path>
              <a:path w="1718309" h="2957829">
                <a:moveTo>
                  <a:pt x="1504373" y="2272783"/>
                </a:moveTo>
                <a:lnTo>
                  <a:pt x="1500774" y="2282892"/>
                </a:lnTo>
                <a:lnTo>
                  <a:pt x="1504373" y="2272783"/>
                </a:lnTo>
                <a:close/>
              </a:path>
              <a:path w="1718309" h="2957829">
                <a:moveTo>
                  <a:pt x="1511210" y="2253733"/>
                </a:moveTo>
                <a:lnTo>
                  <a:pt x="1504373" y="2272783"/>
                </a:lnTo>
                <a:lnTo>
                  <a:pt x="1511210" y="2253733"/>
                </a:lnTo>
                <a:close/>
              </a:path>
              <a:path w="1718309" h="2957829">
                <a:moveTo>
                  <a:pt x="1097359" y="2224523"/>
                </a:moveTo>
                <a:lnTo>
                  <a:pt x="1079047" y="2224523"/>
                </a:lnTo>
                <a:lnTo>
                  <a:pt x="1086606" y="2225793"/>
                </a:lnTo>
                <a:lnTo>
                  <a:pt x="1092571" y="2228333"/>
                </a:lnTo>
                <a:lnTo>
                  <a:pt x="1097520" y="2232143"/>
                </a:lnTo>
                <a:lnTo>
                  <a:pt x="1102031" y="2237223"/>
                </a:lnTo>
                <a:lnTo>
                  <a:pt x="1106142" y="2241033"/>
                </a:lnTo>
                <a:lnTo>
                  <a:pt x="1110440" y="2244843"/>
                </a:lnTo>
                <a:lnTo>
                  <a:pt x="1116045" y="2247383"/>
                </a:lnTo>
                <a:lnTo>
                  <a:pt x="1110253" y="2249923"/>
                </a:lnTo>
                <a:lnTo>
                  <a:pt x="1105955" y="2255003"/>
                </a:lnTo>
                <a:lnTo>
                  <a:pt x="1102031" y="2258813"/>
                </a:lnTo>
                <a:lnTo>
                  <a:pt x="1097415" y="2263893"/>
                </a:lnTo>
                <a:lnTo>
                  <a:pt x="1092431" y="2267703"/>
                </a:lnTo>
                <a:lnTo>
                  <a:pt x="1086501" y="2270243"/>
                </a:lnTo>
                <a:lnTo>
                  <a:pt x="1079047" y="2271513"/>
                </a:lnTo>
                <a:lnTo>
                  <a:pt x="1094276" y="2271513"/>
                </a:lnTo>
                <a:lnTo>
                  <a:pt x="1097173" y="2270243"/>
                </a:lnTo>
                <a:lnTo>
                  <a:pt x="1101470" y="2266433"/>
                </a:lnTo>
                <a:lnTo>
                  <a:pt x="1105394" y="2262623"/>
                </a:lnTo>
                <a:lnTo>
                  <a:pt x="1110010" y="2257543"/>
                </a:lnTo>
                <a:lnTo>
                  <a:pt x="1114994" y="2253733"/>
                </a:lnTo>
                <a:lnTo>
                  <a:pt x="1120924" y="2251193"/>
                </a:lnTo>
                <a:lnTo>
                  <a:pt x="1128378" y="2249923"/>
                </a:lnTo>
                <a:lnTo>
                  <a:pt x="1146878" y="2249923"/>
                </a:lnTo>
                <a:lnTo>
                  <a:pt x="1141085" y="2247383"/>
                </a:lnTo>
                <a:lnTo>
                  <a:pt x="1146878" y="2244843"/>
                </a:lnTo>
                <a:lnTo>
                  <a:pt x="1121006" y="2244843"/>
                </a:lnTo>
                <a:lnTo>
                  <a:pt x="1115041" y="2242303"/>
                </a:lnTo>
                <a:lnTo>
                  <a:pt x="1110092" y="2237223"/>
                </a:lnTo>
                <a:lnTo>
                  <a:pt x="1105581" y="2233413"/>
                </a:lnTo>
                <a:lnTo>
                  <a:pt x="1101470" y="2229603"/>
                </a:lnTo>
                <a:lnTo>
                  <a:pt x="1097359" y="2224523"/>
                </a:lnTo>
                <a:close/>
              </a:path>
              <a:path w="1718309" h="2957829">
                <a:moveTo>
                  <a:pt x="1196583" y="2224523"/>
                </a:moveTo>
                <a:lnTo>
                  <a:pt x="1178270" y="2224523"/>
                </a:lnTo>
                <a:lnTo>
                  <a:pt x="1185750" y="2225793"/>
                </a:lnTo>
                <a:lnTo>
                  <a:pt x="1191724" y="2228333"/>
                </a:lnTo>
                <a:lnTo>
                  <a:pt x="1196717" y="2232143"/>
                </a:lnTo>
                <a:lnTo>
                  <a:pt x="1201254" y="2237223"/>
                </a:lnTo>
                <a:lnTo>
                  <a:pt x="1205178" y="2241033"/>
                </a:lnTo>
                <a:lnTo>
                  <a:pt x="1209476" y="2244843"/>
                </a:lnTo>
                <a:lnTo>
                  <a:pt x="1215269" y="2247383"/>
                </a:lnTo>
                <a:lnTo>
                  <a:pt x="1209289" y="2249923"/>
                </a:lnTo>
                <a:lnTo>
                  <a:pt x="1205178" y="2255003"/>
                </a:lnTo>
                <a:lnTo>
                  <a:pt x="1201067" y="2258813"/>
                </a:lnTo>
                <a:lnTo>
                  <a:pt x="1196556" y="2263893"/>
                </a:lnTo>
                <a:lnTo>
                  <a:pt x="1191607" y="2267703"/>
                </a:lnTo>
                <a:lnTo>
                  <a:pt x="1185642" y="2270243"/>
                </a:lnTo>
                <a:lnTo>
                  <a:pt x="1178083" y="2271513"/>
                </a:lnTo>
                <a:lnTo>
                  <a:pt x="1193499" y="2271513"/>
                </a:lnTo>
                <a:lnTo>
                  <a:pt x="1196396" y="2270243"/>
                </a:lnTo>
                <a:lnTo>
                  <a:pt x="1200694" y="2266433"/>
                </a:lnTo>
                <a:lnTo>
                  <a:pt x="1204618" y="2262623"/>
                </a:lnTo>
                <a:lnTo>
                  <a:pt x="1209234" y="2257543"/>
                </a:lnTo>
                <a:lnTo>
                  <a:pt x="1214218" y="2253733"/>
                </a:lnTo>
                <a:lnTo>
                  <a:pt x="1220148" y="2251193"/>
                </a:lnTo>
                <a:lnTo>
                  <a:pt x="1227602" y="2249923"/>
                </a:lnTo>
                <a:lnTo>
                  <a:pt x="1246101" y="2249923"/>
                </a:lnTo>
                <a:lnTo>
                  <a:pt x="1240308" y="2247383"/>
                </a:lnTo>
                <a:lnTo>
                  <a:pt x="1246101" y="2244843"/>
                </a:lnTo>
                <a:lnTo>
                  <a:pt x="1220229" y="2244843"/>
                </a:lnTo>
                <a:lnTo>
                  <a:pt x="1214264" y="2242303"/>
                </a:lnTo>
                <a:lnTo>
                  <a:pt x="1209315" y="2237223"/>
                </a:lnTo>
                <a:lnTo>
                  <a:pt x="1204804" y="2233413"/>
                </a:lnTo>
                <a:lnTo>
                  <a:pt x="1200694" y="2229603"/>
                </a:lnTo>
                <a:lnTo>
                  <a:pt x="1196583" y="2224523"/>
                </a:lnTo>
                <a:close/>
              </a:path>
              <a:path w="1718309" h="2957829">
                <a:moveTo>
                  <a:pt x="1295619" y="2224523"/>
                </a:moveTo>
                <a:lnTo>
                  <a:pt x="1277493" y="2224523"/>
                </a:lnTo>
                <a:lnTo>
                  <a:pt x="1284974" y="2225793"/>
                </a:lnTo>
                <a:lnTo>
                  <a:pt x="1290947" y="2228333"/>
                </a:lnTo>
                <a:lnTo>
                  <a:pt x="1295940" y="2232143"/>
                </a:lnTo>
                <a:lnTo>
                  <a:pt x="1300477" y="2237223"/>
                </a:lnTo>
                <a:lnTo>
                  <a:pt x="1304401" y="2241033"/>
                </a:lnTo>
                <a:lnTo>
                  <a:pt x="1308699" y="2244843"/>
                </a:lnTo>
                <a:lnTo>
                  <a:pt x="1314492" y="2247383"/>
                </a:lnTo>
                <a:lnTo>
                  <a:pt x="1308512" y="2249923"/>
                </a:lnTo>
                <a:lnTo>
                  <a:pt x="1304401" y="2255003"/>
                </a:lnTo>
                <a:lnTo>
                  <a:pt x="1300290" y="2258813"/>
                </a:lnTo>
                <a:lnTo>
                  <a:pt x="1295780" y="2263893"/>
                </a:lnTo>
                <a:lnTo>
                  <a:pt x="1290831" y="2267703"/>
                </a:lnTo>
                <a:lnTo>
                  <a:pt x="1284866" y="2270243"/>
                </a:lnTo>
                <a:lnTo>
                  <a:pt x="1277307" y="2271513"/>
                </a:lnTo>
                <a:lnTo>
                  <a:pt x="1292536" y="2271513"/>
                </a:lnTo>
                <a:lnTo>
                  <a:pt x="1295432" y="2270243"/>
                </a:lnTo>
                <a:lnTo>
                  <a:pt x="1299730" y="2266433"/>
                </a:lnTo>
                <a:lnTo>
                  <a:pt x="1303841" y="2262623"/>
                </a:lnTo>
                <a:lnTo>
                  <a:pt x="1308352" y="2257543"/>
                </a:lnTo>
                <a:lnTo>
                  <a:pt x="1313301" y="2253733"/>
                </a:lnTo>
                <a:lnTo>
                  <a:pt x="1319266" y="2251193"/>
                </a:lnTo>
                <a:lnTo>
                  <a:pt x="1326825" y="2249923"/>
                </a:lnTo>
                <a:lnTo>
                  <a:pt x="1345137" y="2249923"/>
                </a:lnTo>
                <a:lnTo>
                  <a:pt x="1339344" y="2247383"/>
                </a:lnTo>
                <a:lnTo>
                  <a:pt x="1345324" y="2244843"/>
                </a:lnTo>
                <a:lnTo>
                  <a:pt x="1319371" y="2244843"/>
                </a:lnTo>
                <a:lnTo>
                  <a:pt x="1313441" y="2242303"/>
                </a:lnTo>
                <a:lnTo>
                  <a:pt x="1308457" y="2237223"/>
                </a:lnTo>
                <a:lnTo>
                  <a:pt x="1303841" y="2233413"/>
                </a:lnTo>
                <a:lnTo>
                  <a:pt x="1299917" y="2229603"/>
                </a:lnTo>
                <a:lnTo>
                  <a:pt x="1295619" y="2224523"/>
                </a:lnTo>
                <a:close/>
              </a:path>
              <a:path w="1718309" h="2957829">
                <a:moveTo>
                  <a:pt x="1394655" y="2224523"/>
                </a:moveTo>
                <a:lnTo>
                  <a:pt x="1376530" y="2224523"/>
                </a:lnTo>
                <a:lnTo>
                  <a:pt x="1384089" y="2225793"/>
                </a:lnTo>
                <a:lnTo>
                  <a:pt x="1390054" y="2228333"/>
                </a:lnTo>
                <a:lnTo>
                  <a:pt x="1395003" y="2232143"/>
                </a:lnTo>
                <a:lnTo>
                  <a:pt x="1399514" y="2237223"/>
                </a:lnTo>
                <a:lnTo>
                  <a:pt x="1407736" y="2244843"/>
                </a:lnTo>
                <a:lnTo>
                  <a:pt x="1413528" y="2247383"/>
                </a:lnTo>
                <a:lnTo>
                  <a:pt x="1407549" y="2249923"/>
                </a:lnTo>
                <a:lnTo>
                  <a:pt x="1403438" y="2255003"/>
                </a:lnTo>
                <a:lnTo>
                  <a:pt x="1399327" y="2258813"/>
                </a:lnTo>
                <a:lnTo>
                  <a:pt x="1394816" y="2263893"/>
                </a:lnTo>
                <a:lnTo>
                  <a:pt x="1389867" y="2267703"/>
                </a:lnTo>
                <a:lnTo>
                  <a:pt x="1383902" y="2270243"/>
                </a:lnTo>
                <a:lnTo>
                  <a:pt x="1376343" y="2271513"/>
                </a:lnTo>
                <a:lnTo>
                  <a:pt x="1391666" y="2271513"/>
                </a:lnTo>
                <a:lnTo>
                  <a:pt x="1394655" y="2270243"/>
                </a:lnTo>
                <a:lnTo>
                  <a:pt x="1402877" y="2262623"/>
                </a:lnTo>
                <a:lnTo>
                  <a:pt x="1407388" y="2257543"/>
                </a:lnTo>
                <a:lnTo>
                  <a:pt x="1412337" y="2253733"/>
                </a:lnTo>
                <a:lnTo>
                  <a:pt x="1418302" y="2251193"/>
                </a:lnTo>
                <a:lnTo>
                  <a:pt x="1425861" y="2249923"/>
                </a:lnTo>
                <a:lnTo>
                  <a:pt x="1444173" y="2249923"/>
                </a:lnTo>
                <a:lnTo>
                  <a:pt x="1438381" y="2247383"/>
                </a:lnTo>
                <a:lnTo>
                  <a:pt x="1444360" y="2244843"/>
                </a:lnTo>
                <a:lnTo>
                  <a:pt x="1418568" y="2244843"/>
                </a:lnTo>
                <a:lnTo>
                  <a:pt x="1412594" y="2242303"/>
                </a:lnTo>
                <a:lnTo>
                  <a:pt x="1407601" y="2237223"/>
                </a:lnTo>
                <a:lnTo>
                  <a:pt x="1403064" y="2233413"/>
                </a:lnTo>
                <a:lnTo>
                  <a:pt x="1398953" y="2229603"/>
                </a:lnTo>
                <a:lnTo>
                  <a:pt x="1394655" y="2224523"/>
                </a:lnTo>
                <a:close/>
              </a:path>
              <a:path w="1718309" h="2957829">
                <a:moveTo>
                  <a:pt x="1493878" y="2224523"/>
                </a:moveTo>
                <a:lnTo>
                  <a:pt x="1475566" y="2224523"/>
                </a:lnTo>
                <a:lnTo>
                  <a:pt x="1483152" y="2225793"/>
                </a:lnTo>
                <a:lnTo>
                  <a:pt x="1489160" y="2228333"/>
                </a:lnTo>
                <a:lnTo>
                  <a:pt x="1494118" y="2232143"/>
                </a:lnTo>
                <a:lnTo>
                  <a:pt x="1498550" y="2237223"/>
                </a:lnTo>
                <a:lnTo>
                  <a:pt x="1506772" y="2244843"/>
                </a:lnTo>
                <a:lnTo>
                  <a:pt x="1512751" y="2247383"/>
                </a:lnTo>
                <a:lnTo>
                  <a:pt x="1506772" y="2249923"/>
                </a:lnTo>
                <a:lnTo>
                  <a:pt x="1502661" y="2255003"/>
                </a:lnTo>
                <a:lnTo>
                  <a:pt x="1498550" y="2258813"/>
                </a:lnTo>
                <a:lnTo>
                  <a:pt x="1494036" y="2263893"/>
                </a:lnTo>
                <a:lnTo>
                  <a:pt x="1489067" y="2267703"/>
                </a:lnTo>
                <a:lnTo>
                  <a:pt x="1483046" y="2270243"/>
                </a:lnTo>
                <a:lnTo>
                  <a:pt x="1475379" y="2271513"/>
                </a:lnTo>
                <a:lnTo>
                  <a:pt x="1490702" y="2271513"/>
                </a:lnTo>
                <a:lnTo>
                  <a:pt x="1493692" y="2270243"/>
                </a:lnTo>
                <a:lnTo>
                  <a:pt x="1501914" y="2262623"/>
                </a:lnTo>
                <a:lnTo>
                  <a:pt x="1506424" y="2257543"/>
                </a:lnTo>
                <a:lnTo>
                  <a:pt x="1511172" y="2253733"/>
                </a:lnTo>
                <a:lnTo>
                  <a:pt x="1514881" y="2243507"/>
                </a:lnTo>
                <a:lnTo>
                  <a:pt x="1511677" y="2242303"/>
                </a:lnTo>
                <a:lnTo>
                  <a:pt x="1506719" y="2237223"/>
                </a:lnTo>
                <a:lnTo>
                  <a:pt x="1502287" y="2233413"/>
                </a:lnTo>
                <a:lnTo>
                  <a:pt x="1498176" y="2229603"/>
                </a:lnTo>
                <a:lnTo>
                  <a:pt x="1493878" y="2224523"/>
                </a:lnTo>
                <a:close/>
              </a:path>
              <a:path w="1718309" h="2957829">
                <a:moveTo>
                  <a:pt x="1146878" y="2199123"/>
                </a:moveTo>
                <a:lnTo>
                  <a:pt x="1128378" y="2199123"/>
                </a:lnTo>
                <a:lnTo>
                  <a:pt x="1135964" y="2200393"/>
                </a:lnTo>
                <a:lnTo>
                  <a:pt x="1141972" y="2202933"/>
                </a:lnTo>
                <a:lnTo>
                  <a:pt x="1146930" y="2206743"/>
                </a:lnTo>
                <a:lnTo>
                  <a:pt x="1151362" y="2211823"/>
                </a:lnTo>
                <a:lnTo>
                  <a:pt x="1155473" y="2215633"/>
                </a:lnTo>
                <a:lnTo>
                  <a:pt x="1159771" y="2219443"/>
                </a:lnTo>
                <a:lnTo>
                  <a:pt x="1165751" y="2221983"/>
                </a:lnTo>
                <a:lnTo>
                  <a:pt x="1159771" y="2224523"/>
                </a:lnTo>
                <a:lnTo>
                  <a:pt x="1151549" y="2233413"/>
                </a:lnTo>
                <a:lnTo>
                  <a:pt x="1147038" y="2237223"/>
                </a:lnTo>
                <a:lnTo>
                  <a:pt x="1142089" y="2242303"/>
                </a:lnTo>
                <a:lnTo>
                  <a:pt x="1136124" y="2244843"/>
                </a:lnTo>
                <a:lnTo>
                  <a:pt x="1146878" y="2244843"/>
                </a:lnTo>
                <a:lnTo>
                  <a:pt x="1151175" y="2241033"/>
                </a:lnTo>
                <a:lnTo>
                  <a:pt x="1155286" y="2237223"/>
                </a:lnTo>
                <a:lnTo>
                  <a:pt x="1159797" y="2232143"/>
                </a:lnTo>
                <a:lnTo>
                  <a:pt x="1164746" y="2228333"/>
                </a:lnTo>
                <a:lnTo>
                  <a:pt x="1170711" y="2225793"/>
                </a:lnTo>
                <a:lnTo>
                  <a:pt x="1178270" y="2224523"/>
                </a:lnTo>
                <a:lnTo>
                  <a:pt x="1196583" y="2224523"/>
                </a:lnTo>
                <a:lnTo>
                  <a:pt x="1190603" y="2221983"/>
                </a:lnTo>
                <a:lnTo>
                  <a:pt x="1196396" y="2219443"/>
                </a:lnTo>
                <a:lnTo>
                  <a:pt x="1178083" y="2219443"/>
                </a:lnTo>
                <a:lnTo>
                  <a:pt x="1170498" y="2218173"/>
                </a:lnTo>
                <a:lnTo>
                  <a:pt x="1164489" y="2215633"/>
                </a:lnTo>
                <a:lnTo>
                  <a:pt x="1159532" y="2211823"/>
                </a:lnTo>
                <a:lnTo>
                  <a:pt x="1155099" y="2208013"/>
                </a:lnTo>
                <a:lnTo>
                  <a:pt x="1146878" y="2199123"/>
                </a:lnTo>
                <a:close/>
              </a:path>
              <a:path w="1718309" h="2957829">
                <a:moveTo>
                  <a:pt x="1246101" y="2199123"/>
                </a:moveTo>
                <a:lnTo>
                  <a:pt x="1227602" y="2199123"/>
                </a:lnTo>
                <a:lnTo>
                  <a:pt x="1235187" y="2200393"/>
                </a:lnTo>
                <a:lnTo>
                  <a:pt x="1241196" y="2202933"/>
                </a:lnTo>
                <a:lnTo>
                  <a:pt x="1246153" y="2206743"/>
                </a:lnTo>
                <a:lnTo>
                  <a:pt x="1250585" y="2211823"/>
                </a:lnTo>
                <a:lnTo>
                  <a:pt x="1254696" y="2215633"/>
                </a:lnTo>
                <a:lnTo>
                  <a:pt x="1258994" y="2219443"/>
                </a:lnTo>
                <a:lnTo>
                  <a:pt x="1264974" y="2221983"/>
                </a:lnTo>
                <a:lnTo>
                  <a:pt x="1258994" y="2224523"/>
                </a:lnTo>
                <a:lnTo>
                  <a:pt x="1250772" y="2233413"/>
                </a:lnTo>
                <a:lnTo>
                  <a:pt x="1246261" y="2237223"/>
                </a:lnTo>
                <a:lnTo>
                  <a:pt x="1241312" y="2242303"/>
                </a:lnTo>
                <a:lnTo>
                  <a:pt x="1235348" y="2244843"/>
                </a:lnTo>
                <a:lnTo>
                  <a:pt x="1246101" y="2244843"/>
                </a:lnTo>
                <a:lnTo>
                  <a:pt x="1250399" y="2241033"/>
                </a:lnTo>
                <a:lnTo>
                  <a:pt x="1254510" y="2237223"/>
                </a:lnTo>
                <a:lnTo>
                  <a:pt x="1259020" y="2232143"/>
                </a:lnTo>
                <a:lnTo>
                  <a:pt x="1263969" y="2228333"/>
                </a:lnTo>
                <a:lnTo>
                  <a:pt x="1269934" y="2225793"/>
                </a:lnTo>
                <a:lnTo>
                  <a:pt x="1277493" y="2224523"/>
                </a:lnTo>
                <a:lnTo>
                  <a:pt x="1295619" y="2224523"/>
                </a:lnTo>
                <a:lnTo>
                  <a:pt x="1289639" y="2221983"/>
                </a:lnTo>
                <a:lnTo>
                  <a:pt x="1295432" y="2219443"/>
                </a:lnTo>
                <a:lnTo>
                  <a:pt x="1277307" y="2219443"/>
                </a:lnTo>
                <a:lnTo>
                  <a:pt x="1269721" y="2218173"/>
                </a:lnTo>
                <a:lnTo>
                  <a:pt x="1263712" y="2215633"/>
                </a:lnTo>
                <a:lnTo>
                  <a:pt x="1258755" y="2211823"/>
                </a:lnTo>
                <a:lnTo>
                  <a:pt x="1254323" y="2208013"/>
                </a:lnTo>
                <a:lnTo>
                  <a:pt x="1246101" y="2199123"/>
                </a:lnTo>
                <a:close/>
              </a:path>
              <a:path w="1718309" h="2957829">
                <a:moveTo>
                  <a:pt x="1345137" y="2199123"/>
                </a:moveTo>
                <a:lnTo>
                  <a:pt x="1326825" y="2199123"/>
                </a:lnTo>
                <a:lnTo>
                  <a:pt x="1334279" y="2200393"/>
                </a:lnTo>
                <a:lnTo>
                  <a:pt x="1340209" y="2202933"/>
                </a:lnTo>
                <a:lnTo>
                  <a:pt x="1345193" y="2206743"/>
                </a:lnTo>
                <a:lnTo>
                  <a:pt x="1349809" y="2211823"/>
                </a:lnTo>
                <a:lnTo>
                  <a:pt x="1353733" y="2215633"/>
                </a:lnTo>
                <a:lnTo>
                  <a:pt x="1358031" y="2219443"/>
                </a:lnTo>
                <a:lnTo>
                  <a:pt x="1364010" y="2221983"/>
                </a:lnTo>
                <a:lnTo>
                  <a:pt x="1358217" y="2224523"/>
                </a:lnTo>
                <a:lnTo>
                  <a:pt x="1353920" y="2229603"/>
                </a:lnTo>
                <a:lnTo>
                  <a:pt x="1349809" y="2233413"/>
                </a:lnTo>
                <a:lnTo>
                  <a:pt x="1345298" y="2237223"/>
                </a:lnTo>
                <a:lnTo>
                  <a:pt x="1340349" y="2242303"/>
                </a:lnTo>
                <a:lnTo>
                  <a:pt x="1334384" y="2244843"/>
                </a:lnTo>
                <a:lnTo>
                  <a:pt x="1345324" y="2244843"/>
                </a:lnTo>
                <a:lnTo>
                  <a:pt x="1353546" y="2237223"/>
                </a:lnTo>
                <a:lnTo>
                  <a:pt x="1358057" y="2232143"/>
                </a:lnTo>
                <a:lnTo>
                  <a:pt x="1363006" y="2228333"/>
                </a:lnTo>
                <a:lnTo>
                  <a:pt x="1368971" y="2225793"/>
                </a:lnTo>
                <a:lnTo>
                  <a:pt x="1376530" y="2224523"/>
                </a:lnTo>
                <a:lnTo>
                  <a:pt x="1394655" y="2224523"/>
                </a:lnTo>
                <a:lnTo>
                  <a:pt x="1388676" y="2221983"/>
                </a:lnTo>
                <a:lnTo>
                  <a:pt x="1394655" y="2219443"/>
                </a:lnTo>
                <a:lnTo>
                  <a:pt x="1376343" y="2219443"/>
                </a:lnTo>
                <a:lnTo>
                  <a:pt x="1368784" y="2218173"/>
                </a:lnTo>
                <a:lnTo>
                  <a:pt x="1362819" y="2215633"/>
                </a:lnTo>
                <a:lnTo>
                  <a:pt x="1357870" y="2211823"/>
                </a:lnTo>
                <a:lnTo>
                  <a:pt x="1353359" y="2208013"/>
                </a:lnTo>
                <a:lnTo>
                  <a:pt x="1345137" y="2199123"/>
                </a:lnTo>
                <a:close/>
              </a:path>
              <a:path w="1718309" h="2957829">
                <a:moveTo>
                  <a:pt x="1444173" y="2199123"/>
                </a:moveTo>
                <a:lnTo>
                  <a:pt x="1425861" y="2199123"/>
                </a:lnTo>
                <a:lnTo>
                  <a:pt x="1433420" y="2200393"/>
                </a:lnTo>
                <a:lnTo>
                  <a:pt x="1439385" y="2202933"/>
                </a:lnTo>
                <a:lnTo>
                  <a:pt x="1444334" y="2206743"/>
                </a:lnTo>
                <a:lnTo>
                  <a:pt x="1448845" y="2211823"/>
                </a:lnTo>
                <a:lnTo>
                  <a:pt x="1457067" y="2219443"/>
                </a:lnTo>
                <a:lnTo>
                  <a:pt x="1463046" y="2221983"/>
                </a:lnTo>
                <a:lnTo>
                  <a:pt x="1457254" y="2224523"/>
                </a:lnTo>
                <a:lnTo>
                  <a:pt x="1452956" y="2229603"/>
                </a:lnTo>
                <a:lnTo>
                  <a:pt x="1449032" y="2233413"/>
                </a:lnTo>
                <a:lnTo>
                  <a:pt x="1444416" y="2237223"/>
                </a:lnTo>
                <a:lnTo>
                  <a:pt x="1439432" y="2242303"/>
                </a:lnTo>
                <a:lnTo>
                  <a:pt x="1433502" y="2244843"/>
                </a:lnTo>
                <a:lnTo>
                  <a:pt x="1444360" y="2244843"/>
                </a:lnTo>
                <a:lnTo>
                  <a:pt x="1452582" y="2237223"/>
                </a:lnTo>
                <a:lnTo>
                  <a:pt x="1457093" y="2232143"/>
                </a:lnTo>
                <a:lnTo>
                  <a:pt x="1462042" y="2228333"/>
                </a:lnTo>
                <a:lnTo>
                  <a:pt x="1468007" y="2225793"/>
                </a:lnTo>
                <a:lnTo>
                  <a:pt x="1475566" y="2224523"/>
                </a:lnTo>
                <a:lnTo>
                  <a:pt x="1493878" y="2224523"/>
                </a:lnTo>
                <a:lnTo>
                  <a:pt x="1487899" y="2221983"/>
                </a:lnTo>
                <a:lnTo>
                  <a:pt x="1493878" y="2219443"/>
                </a:lnTo>
                <a:lnTo>
                  <a:pt x="1475379" y="2219443"/>
                </a:lnTo>
                <a:lnTo>
                  <a:pt x="1467899" y="2218173"/>
                </a:lnTo>
                <a:lnTo>
                  <a:pt x="1461925" y="2215633"/>
                </a:lnTo>
                <a:lnTo>
                  <a:pt x="1456933" y="2211823"/>
                </a:lnTo>
                <a:lnTo>
                  <a:pt x="1452395" y="2208013"/>
                </a:lnTo>
                <a:lnTo>
                  <a:pt x="1448471" y="2202933"/>
                </a:lnTo>
                <a:lnTo>
                  <a:pt x="1444173" y="2199123"/>
                </a:lnTo>
                <a:close/>
              </a:path>
              <a:path w="1718309" h="2957829">
                <a:moveTo>
                  <a:pt x="1526253" y="2211823"/>
                </a:moveTo>
                <a:lnTo>
                  <a:pt x="1514881" y="2243507"/>
                </a:lnTo>
                <a:lnTo>
                  <a:pt x="1515058" y="2243573"/>
                </a:lnTo>
                <a:lnTo>
                  <a:pt x="1526253" y="2211823"/>
                </a:lnTo>
                <a:close/>
              </a:path>
              <a:path w="1718309" h="2957829">
                <a:moveTo>
                  <a:pt x="1098730" y="2174993"/>
                </a:moveTo>
                <a:lnTo>
                  <a:pt x="1086606" y="2174993"/>
                </a:lnTo>
                <a:lnTo>
                  <a:pt x="1092571" y="2177533"/>
                </a:lnTo>
                <a:lnTo>
                  <a:pt x="1097520" y="2181343"/>
                </a:lnTo>
                <a:lnTo>
                  <a:pt x="1102031" y="2185153"/>
                </a:lnTo>
                <a:lnTo>
                  <a:pt x="1106142" y="2190233"/>
                </a:lnTo>
                <a:lnTo>
                  <a:pt x="1110440" y="2194043"/>
                </a:lnTo>
                <a:lnTo>
                  <a:pt x="1116045" y="2196583"/>
                </a:lnTo>
                <a:lnTo>
                  <a:pt x="1110253" y="2199123"/>
                </a:lnTo>
                <a:lnTo>
                  <a:pt x="1105955" y="2202933"/>
                </a:lnTo>
                <a:lnTo>
                  <a:pt x="1079047" y="2219443"/>
                </a:lnTo>
                <a:lnTo>
                  <a:pt x="1097173" y="2219443"/>
                </a:lnTo>
                <a:lnTo>
                  <a:pt x="1101470" y="2215633"/>
                </a:lnTo>
                <a:lnTo>
                  <a:pt x="1105394" y="2211823"/>
                </a:lnTo>
                <a:lnTo>
                  <a:pt x="1110010" y="2206743"/>
                </a:lnTo>
                <a:lnTo>
                  <a:pt x="1114994" y="2202933"/>
                </a:lnTo>
                <a:lnTo>
                  <a:pt x="1120924" y="2200393"/>
                </a:lnTo>
                <a:lnTo>
                  <a:pt x="1128378" y="2199123"/>
                </a:lnTo>
                <a:lnTo>
                  <a:pt x="1146878" y="2199123"/>
                </a:lnTo>
                <a:lnTo>
                  <a:pt x="1141085" y="2196583"/>
                </a:lnTo>
                <a:lnTo>
                  <a:pt x="1146878" y="2194043"/>
                </a:lnTo>
                <a:lnTo>
                  <a:pt x="1128565" y="2194043"/>
                </a:lnTo>
                <a:lnTo>
                  <a:pt x="1121006" y="2192773"/>
                </a:lnTo>
                <a:lnTo>
                  <a:pt x="1115041" y="2190233"/>
                </a:lnTo>
                <a:lnTo>
                  <a:pt x="1110092" y="2186423"/>
                </a:lnTo>
                <a:lnTo>
                  <a:pt x="1105581" y="2182613"/>
                </a:lnTo>
                <a:lnTo>
                  <a:pt x="1101470" y="2177533"/>
                </a:lnTo>
                <a:lnTo>
                  <a:pt x="1098730" y="2174993"/>
                </a:lnTo>
                <a:close/>
              </a:path>
              <a:path w="1718309" h="2957829">
                <a:moveTo>
                  <a:pt x="1196583" y="2173723"/>
                </a:moveTo>
                <a:lnTo>
                  <a:pt x="1178270" y="2173723"/>
                </a:lnTo>
                <a:lnTo>
                  <a:pt x="1185750" y="2174993"/>
                </a:lnTo>
                <a:lnTo>
                  <a:pt x="1191724" y="2177533"/>
                </a:lnTo>
                <a:lnTo>
                  <a:pt x="1196717" y="2181343"/>
                </a:lnTo>
                <a:lnTo>
                  <a:pt x="1201254" y="2185153"/>
                </a:lnTo>
                <a:lnTo>
                  <a:pt x="1205178" y="2190233"/>
                </a:lnTo>
                <a:lnTo>
                  <a:pt x="1209476" y="2194043"/>
                </a:lnTo>
                <a:lnTo>
                  <a:pt x="1215269" y="2196583"/>
                </a:lnTo>
                <a:lnTo>
                  <a:pt x="1209289" y="2199123"/>
                </a:lnTo>
                <a:lnTo>
                  <a:pt x="1205178" y="2202933"/>
                </a:lnTo>
                <a:lnTo>
                  <a:pt x="1178083" y="2219443"/>
                </a:lnTo>
                <a:lnTo>
                  <a:pt x="1196396" y="2219443"/>
                </a:lnTo>
                <a:lnTo>
                  <a:pt x="1200694" y="2215633"/>
                </a:lnTo>
                <a:lnTo>
                  <a:pt x="1204618" y="2211823"/>
                </a:lnTo>
                <a:lnTo>
                  <a:pt x="1209234" y="2206743"/>
                </a:lnTo>
                <a:lnTo>
                  <a:pt x="1214218" y="2202933"/>
                </a:lnTo>
                <a:lnTo>
                  <a:pt x="1220148" y="2200393"/>
                </a:lnTo>
                <a:lnTo>
                  <a:pt x="1227602" y="2199123"/>
                </a:lnTo>
                <a:lnTo>
                  <a:pt x="1246101" y="2199123"/>
                </a:lnTo>
                <a:lnTo>
                  <a:pt x="1240308" y="2196583"/>
                </a:lnTo>
                <a:lnTo>
                  <a:pt x="1246101" y="2194043"/>
                </a:lnTo>
                <a:lnTo>
                  <a:pt x="1227788" y="2194043"/>
                </a:lnTo>
                <a:lnTo>
                  <a:pt x="1220229" y="2192773"/>
                </a:lnTo>
                <a:lnTo>
                  <a:pt x="1214264" y="2190233"/>
                </a:lnTo>
                <a:lnTo>
                  <a:pt x="1209315" y="2186423"/>
                </a:lnTo>
                <a:lnTo>
                  <a:pt x="1204804" y="2182613"/>
                </a:lnTo>
                <a:lnTo>
                  <a:pt x="1200694" y="2177533"/>
                </a:lnTo>
                <a:lnTo>
                  <a:pt x="1196583" y="2173723"/>
                </a:lnTo>
                <a:close/>
              </a:path>
              <a:path w="1718309" h="2957829">
                <a:moveTo>
                  <a:pt x="1295619" y="2173723"/>
                </a:moveTo>
                <a:lnTo>
                  <a:pt x="1277493" y="2173723"/>
                </a:lnTo>
                <a:lnTo>
                  <a:pt x="1284974" y="2174993"/>
                </a:lnTo>
                <a:lnTo>
                  <a:pt x="1290947" y="2177533"/>
                </a:lnTo>
                <a:lnTo>
                  <a:pt x="1295940" y="2181343"/>
                </a:lnTo>
                <a:lnTo>
                  <a:pt x="1300477" y="2185153"/>
                </a:lnTo>
                <a:lnTo>
                  <a:pt x="1304401" y="2190233"/>
                </a:lnTo>
                <a:lnTo>
                  <a:pt x="1308699" y="2194043"/>
                </a:lnTo>
                <a:lnTo>
                  <a:pt x="1314492" y="2196583"/>
                </a:lnTo>
                <a:lnTo>
                  <a:pt x="1308512" y="2199123"/>
                </a:lnTo>
                <a:lnTo>
                  <a:pt x="1304401" y="2202933"/>
                </a:lnTo>
                <a:lnTo>
                  <a:pt x="1277307" y="2219443"/>
                </a:lnTo>
                <a:lnTo>
                  <a:pt x="1295432" y="2219443"/>
                </a:lnTo>
                <a:lnTo>
                  <a:pt x="1299730" y="2215633"/>
                </a:lnTo>
                <a:lnTo>
                  <a:pt x="1303841" y="2211823"/>
                </a:lnTo>
                <a:lnTo>
                  <a:pt x="1308352" y="2206743"/>
                </a:lnTo>
                <a:lnTo>
                  <a:pt x="1313301" y="2202933"/>
                </a:lnTo>
                <a:lnTo>
                  <a:pt x="1319266" y="2200393"/>
                </a:lnTo>
                <a:lnTo>
                  <a:pt x="1326825" y="2199123"/>
                </a:lnTo>
                <a:lnTo>
                  <a:pt x="1345137" y="2199123"/>
                </a:lnTo>
                <a:lnTo>
                  <a:pt x="1339344" y="2196583"/>
                </a:lnTo>
                <a:lnTo>
                  <a:pt x="1345324" y="2194043"/>
                </a:lnTo>
                <a:lnTo>
                  <a:pt x="1326825" y="2194043"/>
                </a:lnTo>
                <a:lnTo>
                  <a:pt x="1319371" y="2192773"/>
                </a:lnTo>
                <a:lnTo>
                  <a:pt x="1313441" y="2190233"/>
                </a:lnTo>
                <a:lnTo>
                  <a:pt x="1308457" y="2186423"/>
                </a:lnTo>
                <a:lnTo>
                  <a:pt x="1303841" y="2182613"/>
                </a:lnTo>
                <a:lnTo>
                  <a:pt x="1299917" y="2177533"/>
                </a:lnTo>
                <a:lnTo>
                  <a:pt x="1295619" y="2173723"/>
                </a:lnTo>
                <a:close/>
              </a:path>
              <a:path w="1718309" h="2957829">
                <a:moveTo>
                  <a:pt x="1394655" y="2173723"/>
                </a:moveTo>
                <a:lnTo>
                  <a:pt x="1376530" y="2173723"/>
                </a:lnTo>
                <a:lnTo>
                  <a:pt x="1384089" y="2174993"/>
                </a:lnTo>
                <a:lnTo>
                  <a:pt x="1390054" y="2177533"/>
                </a:lnTo>
                <a:lnTo>
                  <a:pt x="1395003" y="2181343"/>
                </a:lnTo>
                <a:lnTo>
                  <a:pt x="1399514" y="2185153"/>
                </a:lnTo>
                <a:lnTo>
                  <a:pt x="1407736" y="2194043"/>
                </a:lnTo>
                <a:lnTo>
                  <a:pt x="1413528" y="2196583"/>
                </a:lnTo>
                <a:lnTo>
                  <a:pt x="1407549" y="2199123"/>
                </a:lnTo>
                <a:lnTo>
                  <a:pt x="1403438" y="2202933"/>
                </a:lnTo>
                <a:lnTo>
                  <a:pt x="1399327" y="2208013"/>
                </a:lnTo>
                <a:lnTo>
                  <a:pt x="1394816" y="2211823"/>
                </a:lnTo>
                <a:lnTo>
                  <a:pt x="1389867" y="2215633"/>
                </a:lnTo>
                <a:lnTo>
                  <a:pt x="1383902" y="2218173"/>
                </a:lnTo>
                <a:lnTo>
                  <a:pt x="1376343" y="2219443"/>
                </a:lnTo>
                <a:lnTo>
                  <a:pt x="1394655" y="2219443"/>
                </a:lnTo>
                <a:lnTo>
                  <a:pt x="1402877" y="2211823"/>
                </a:lnTo>
                <a:lnTo>
                  <a:pt x="1407388" y="2206743"/>
                </a:lnTo>
                <a:lnTo>
                  <a:pt x="1412337" y="2202933"/>
                </a:lnTo>
                <a:lnTo>
                  <a:pt x="1418302" y="2200393"/>
                </a:lnTo>
                <a:lnTo>
                  <a:pt x="1425861" y="2199123"/>
                </a:lnTo>
                <a:lnTo>
                  <a:pt x="1444173" y="2199123"/>
                </a:lnTo>
                <a:lnTo>
                  <a:pt x="1438381" y="2196583"/>
                </a:lnTo>
                <a:lnTo>
                  <a:pt x="1444360" y="2194043"/>
                </a:lnTo>
                <a:lnTo>
                  <a:pt x="1426048" y="2194043"/>
                </a:lnTo>
                <a:lnTo>
                  <a:pt x="1418568" y="2192773"/>
                </a:lnTo>
                <a:lnTo>
                  <a:pt x="1412594" y="2190233"/>
                </a:lnTo>
                <a:lnTo>
                  <a:pt x="1407601" y="2186423"/>
                </a:lnTo>
                <a:lnTo>
                  <a:pt x="1403064" y="2182613"/>
                </a:lnTo>
                <a:lnTo>
                  <a:pt x="1398953" y="2177533"/>
                </a:lnTo>
                <a:lnTo>
                  <a:pt x="1394655" y="2173723"/>
                </a:lnTo>
                <a:close/>
              </a:path>
              <a:path w="1718309" h="2957829">
                <a:moveTo>
                  <a:pt x="1493878" y="2173723"/>
                </a:moveTo>
                <a:lnTo>
                  <a:pt x="1475566" y="2173723"/>
                </a:lnTo>
                <a:lnTo>
                  <a:pt x="1483151" y="2174993"/>
                </a:lnTo>
                <a:lnTo>
                  <a:pt x="1489160" y="2177533"/>
                </a:lnTo>
                <a:lnTo>
                  <a:pt x="1494118" y="2181343"/>
                </a:lnTo>
                <a:lnTo>
                  <a:pt x="1498550" y="2185153"/>
                </a:lnTo>
                <a:lnTo>
                  <a:pt x="1502661" y="2190233"/>
                </a:lnTo>
                <a:lnTo>
                  <a:pt x="1506772" y="2194043"/>
                </a:lnTo>
                <a:lnTo>
                  <a:pt x="1512751" y="2196583"/>
                </a:lnTo>
                <a:lnTo>
                  <a:pt x="1506772" y="2199123"/>
                </a:lnTo>
                <a:lnTo>
                  <a:pt x="1502661" y="2202933"/>
                </a:lnTo>
                <a:lnTo>
                  <a:pt x="1475379" y="2219443"/>
                </a:lnTo>
                <a:lnTo>
                  <a:pt x="1493878" y="2219443"/>
                </a:lnTo>
                <a:lnTo>
                  <a:pt x="1502100" y="2211823"/>
                </a:lnTo>
                <a:lnTo>
                  <a:pt x="1506611" y="2206743"/>
                </a:lnTo>
                <a:lnTo>
                  <a:pt x="1511560" y="2202933"/>
                </a:lnTo>
                <a:lnTo>
                  <a:pt x="1517525" y="2200393"/>
                </a:lnTo>
                <a:lnTo>
                  <a:pt x="1525084" y="2199123"/>
                </a:lnTo>
                <a:lnTo>
                  <a:pt x="1530712" y="2199123"/>
                </a:lnTo>
                <a:lnTo>
                  <a:pt x="1532496" y="2194043"/>
                </a:lnTo>
                <a:lnTo>
                  <a:pt x="1498176" y="2177533"/>
                </a:lnTo>
                <a:lnTo>
                  <a:pt x="1493878" y="2173723"/>
                </a:lnTo>
                <a:close/>
              </a:path>
              <a:path w="1718309" h="2957829">
                <a:moveTo>
                  <a:pt x="1530273" y="2200374"/>
                </a:moveTo>
                <a:lnTo>
                  <a:pt x="1526253" y="2211823"/>
                </a:lnTo>
                <a:lnTo>
                  <a:pt x="1530350" y="2200393"/>
                </a:lnTo>
                <a:close/>
              </a:path>
              <a:path w="1718309" h="2957829">
                <a:moveTo>
                  <a:pt x="1530712" y="2199123"/>
                </a:moveTo>
                <a:lnTo>
                  <a:pt x="1525084" y="2199123"/>
                </a:lnTo>
                <a:lnTo>
                  <a:pt x="1530273" y="2200374"/>
                </a:lnTo>
                <a:lnTo>
                  <a:pt x="1530712" y="2199123"/>
                </a:lnTo>
                <a:close/>
              </a:path>
              <a:path w="1718309" h="2957829">
                <a:moveTo>
                  <a:pt x="1146878" y="2148323"/>
                </a:moveTo>
                <a:lnTo>
                  <a:pt x="1128378" y="2148323"/>
                </a:lnTo>
                <a:lnTo>
                  <a:pt x="1135964" y="2149593"/>
                </a:lnTo>
                <a:lnTo>
                  <a:pt x="1141972" y="2152133"/>
                </a:lnTo>
                <a:lnTo>
                  <a:pt x="1146930" y="2155943"/>
                </a:lnTo>
                <a:lnTo>
                  <a:pt x="1151362" y="2159753"/>
                </a:lnTo>
                <a:lnTo>
                  <a:pt x="1155473" y="2163563"/>
                </a:lnTo>
                <a:lnTo>
                  <a:pt x="1159771" y="2168643"/>
                </a:lnTo>
                <a:lnTo>
                  <a:pt x="1165751" y="2171183"/>
                </a:lnTo>
                <a:lnTo>
                  <a:pt x="1159771" y="2173723"/>
                </a:lnTo>
                <a:lnTo>
                  <a:pt x="1151549" y="2182613"/>
                </a:lnTo>
                <a:lnTo>
                  <a:pt x="1147038" y="2186423"/>
                </a:lnTo>
                <a:lnTo>
                  <a:pt x="1142089" y="2190233"/>
                </a:lnTo>
                <a:lnTo>
                  <a:pt x="1136124" y="2192773"/>
                </a:lnTo>
                <a:lnTo>
                  <a:pt x="1128565" y="2194043"/>
                </a:lnTo>
                <a:lnTo>
                  <a:pt x="1146878" y="2194043"/>
                </a:lnTo>
                <a:lnTo>
                  <a:pt x="1151175" y="2190233"/>
                </a:lnTo>
                <a:lnTo>
                  <a:pt x="1155286" y="2185153"/>
                </a:lnTo>
                <a:lnTo>
                  <a:pt x="1159797" y="2181343"/>
                </a:lnTo>
                <a:lnTo>
                  <a:pt x="1164746" y="2177533"/>
                </a:lnTo>
                <a:lnTo>
                  <a:pt x="1170711" y="2174993"/>
                </a:lnTo>
                <a:lnTo>
                  <a:pt x="1178270" y="2173723"/>
                </a:lnTo>
                <a:lnTo>
                  <a:pt x="1196583" y="2173723"/>
                </a:lnTo>
                <a:lnTo>
                  <a:pt x="1190603" y="2171183"/>
                </a:lnTo>
                <a:lnTo>
                  <a:pt x="1196396" y="2168643"/>
                </a:lnTo>
                <a:lnTo>
                  <a:pt x="1178083" y="2168643"/>
                </a:lnTo>
                <a:lnTo>
                  <a:pt x="1170498" y="2167373"/>
                </a:lnTo>
                <a:lnTo>
                  <a:pt x="1164489" y="2164833"/>
                </a:lnTo>
                <a:lnTo>
                  <a:pt x="1159532" y="2161023"/>
                </a:lnTo>
                <a:lnTo>
                  <a:pt x="1155099" y="2157213"/>
                </a:lnTo>
                <a:lnTo>
                  <a:pt x="1146878" y="2148323"/>
                </a:lnTo>
                <a:close/>
              </a:path>
              <a:path w="1718309" h="2957829">
                <a:moveTo>
                  <a:pt x="1246101" y="2148323"/>
                </a:moveTo>
                <a:lnTo>
                  <a:pt x="1227602" y="2148323"/>
                </a:lnTo>
                <a:lnTo>
                  <a:pt x="1235187" y="2149593"/>
                </a:lnTo>
                <a:lnTo>
                  <a:pt x="1241196" y="2152133"/>
                </a:lnTo>
                <a:lnTo>
                  <a:pt x="1246153" y="2155943"/>
                </a:lnTo>
                <a:lnTo>
                  <a:pt x="1250585" y="2159753"/>
                </a:lnTo>
                <a:lnTo>
                  <a:pt x="1254696" y="2163563"/>
                </a:lnTo>
                <a:lnTo>
                  <a:pt x="1258994" y="2168643"/>
                </a:lnTo>
                <a:lnTo>
                  <a:pt x="1264974" y="2171183"/>
                </a:lnTo>
                <a:lnTo>
                  <a:pt x="1258994" y="2173723"/>
                </a:lnTo>
                <a:lnTo>
                  <a:pt x="1250772" y="2182613"/>
                </a:lnTo>
                <a:lnTo>
                  <a:pt x="1246261" y="2186423"/>
                </a:lnTo>
                <a:lnTo>
                  <a:pt x="1241312" y="2190233"/>
                </a:lnTo>
                <a:lnTo>
                  <a:pt x="1235347" y="2192773"/>
                </a:lnTo>
                <a:lnTo>
                  <a:pt x="1227788" y="2194043"/>
                </a:lnTo>
                <a:lnTo>
                  <a:pt x="1246101" y="2194043"/>
                </a:lnTo>
                <a:lnTo>
                  <a:pt x="1250399" y="2190233"/>
                </a:lnTo>
                <a:lnTo>
                  <a:pt x="1254510" y="2185153"/>
                </a:lnTo>
                <a:lnTo>
                  <a:pt x="1259020" y="2181343"/>
                </a:lnTo>
                <a:lnTo>
                  <a:pt x="1263969" y="2177533"/>
                </a:lnTo>
                <a:lnTo>
                  <a:pt x="1269934" y="2174993"/>
                </a:lnTo>
                <a:lnTo>
                  <a:pt x="1277493" y="2173723"/>
                </a:lnTo>
                <a:lnTo>
                  <a:pt x="1295619" y="2173723"/>
                </a:lnTo>
                <a:lnTo>
                  <a:pt x="1289639" y="2171183"/>
                </a:lnTo>
                <a:lnTo>
                  <a:pt x="1295432" y="2168643"/>
                </a:lnTo>
                <a:lnTo>
                  <a:pt x="1277307" y="2168643"/>
                </a:lnTo>
                <a:lnTo>
                  <a:pt x="1269721" y="2167373"/>
                </a:lnTo>
                <a:lnTo>
                  <a:pt x="1263712" y="2164833"/>
                </a:lnTo>
                <a:lnTo>
                  <a:pt x="1258755" y="2161023"/>
                </a:lnTo>
                <a:lnTo>
                  <a:pt x="1254323" y="2157213"/>
                </a:lnTo>
                <a:lnTo>
                  <a:pt x="1246101" y="2148323"/>
                </a:lnTo>
                <a:close/>
              </a:path>
              <a:path w="1718309" h="2957829">
                <a:moveTo>
                  <a:pt x="1345137" y="2148323"/>
                </a:moveTo>
                <a:lnTo>
                  <a:pt x="1326825" y="2148323"/>
                </a:lnTo>
                <a:lnTo>
                  <a:pt x="1334279" y="2149593"/>
                </a:lnTo>
                <a:lnTo>
                  <a:pt x="1340209" y="2152133"/>
                </a:lnTo>
                <a:lnTo>
                  <a:pt x="1345193" y="2155943"/>
                </a:lnTo>
                <a:lnTo>
                  <a:pt x="1349809" y="2159753"/>
                </a:lnTo>
                <a:lnTo>
                  <a:pt x="1353733" y="2163563"/>
                </a:lnTo>
                <a:lnTo>
                  <a:pt x="1358031" y="2168643"/>
                </a:lnTo>
                <a:lnTo>
                  <a:pt x="1364010" y="2171183"/>
                </a:lnTo>
                <a:lnTo>
                  <a:pt x="1358217" y="2173723"/>
                </a:lnTo>
                <a:lnTo>
                  <a:pt x="1353920" y="2177533"/>
                </a:lnTo>
                <a:lnTo>
                  <a:pt x="1349809" y="2182613"/>
                </a:lnTo>
                <a:lnTo>
                  <a:pt x="1345298" y="2186423"/>
                </a:lnTo>
                <a:lnTo>
                  <a:pt x="1340349" y="2190233"/>
                </a:lnTo>
                <a:lnTo>
                  <a:pt x="1334384" y="2192773"/>
                </a:lnTo>
                <a:lnTo>
                  <a:pt x="1326825" y="2194043"/>
                </a:lnTo>
                <a:lnTo>
                  <a:pt x="1345324" y="2194043"/>
                </a:lnTo>
                <a:lnTo>
                  <a:pt x="1349435" y="2190233"/>
                </a:lnTo>
                <a:lnTo>
                  <a:pt x="1353546" y="2185153"/>
                </a:lnTo>
                <a:lnTo>
                  <a:pt x="1358057" y="2181343"/>
                </a:lnTo>
                <a:lnTo>
                  <a:pt x="1363006" y="2177533"/>
                </a:lnTo>
                <a:lnTo>
                  <a:pt x="1368971" y="2174993"/>
                </a:lnTo>
                <a:lnTo>
                  <a:pt x="1376530" y="2173723"/>
                </a:lnTo>
                <a:lnTo>
                  <a:pt x="1394655" y="2173723"/>
                </a:lnTo>
                <a:lnTo>
                  <a:pt x="1388676" y="2171183"/>
                </a:lnTo>
                <a:lnTo>
                  <a:pt x="1394655" y="2168643"/>
                </a:lnTo>
                <a:lnTo>
                  <a:pt x="1376343" y="2168643"/>
                </a:lnTo>
                <a:lnTo>
                  <a:pt x="1368784" y="2167373"/>
                </a:lnTo>
                <a:lnTo>
                  <a:pt x="1362819" y="2164833"/>
                </a:lnTo>
                <a:lnTo>
                  <a:pt x="1357870" y="2161023"/>
                </a:lnTo>
                <a:lnTo>
                  <a:pt x="1353359" y="2157213"/>
                </a:lnTo>
                <a:lnTo>
                  <a:pt x="1345137" y="2148323"/>
                </a:lnTo>
                <a:close/>
              </a:path>
              <a:path w="1718309" h="2957829">
                <a:moveTo>
                  <a:pt x="1444173" y="2148323"/>
                </a:moveTo>
                <a:lnTo>
                  <a:pt x="1425861" y="2148323"/>
                </a:lnTo>
                <a:lnTo>
                  <a:pt x="1433420" y="2149593"/>
                </a:lnTo>
                <a:lnTo>
                  <a:pt x="1439385" y="2152133"/>
                </a:lnTo>
                <a:lnTo>
                  <a:pt x="1444334" y="2155943"/>
                </a:lnTo>
                <a:lnTo>
                  <a:pt x="1448845" y="2159753"/>
                </a:lnTo>
                <a:lnTo>
                  <a:pt x="1452956" y="2163563"/>
                </a:lnTo>
                <a:lnTo>
                  <a:pt x="1457067" y="2168643"/>
                </a:lnTo>
                <a:lnTo>
                  <a:pt x="1463046" y="2171183"/>
                </a:lnTo>
                <a:lnTo>
                  <a:pt x="1457254" y="2173723"/>
                </a:lnTo>
                <a:lnTo>
                  <a:pt x="1452956" y="2177533"/>
                </a:lnTo>
                <a:lnTo>
                  <a:pt x="1449032" y="2182613"/>
                </a:lnTo>
                <a:lnTo>
                  <a:pt x="1444416" y="2186423"/>
                </a:lnTo>
                <a:lnTo>
                  <a:pt x="1439432" y="2190233"/>
                </a:lnTo>
                <a:lnTo>
                  <a:pt x="1433502" y="2192773"/>
                </a:lnTo>
                <a:lnTo>
                  <a:pt x="1426048" y="2194043"/>
                </a:lnTo>
                <a:lnTo>
                  <a:pt x="1444360" y="2194043"/>
                </a:lnTo>
                <a:lnTo>
                  <a:pt x="1448471" y="2190233"/>
                </a:lnTo>
                <a:lnTo>
                  <a:pt x="1452582" y="2185153"/>
                </a:lnTo>
                <a:lnTo>
                  <a:pt x="1457093" y="2181343"/>
                </a:lnTo>
                <a:lnTo>
                  <a:pt x="1462042" y="2177533"/>
                </a:lnTo>
                <a:lnTo>
                  <a:pt x="1468007" y="2174993"/>
                </a:lnTo>
                <a:lnTo>
                  <a:pt x="1475566" y="2173723"/>
                </a:lnTo>
                <a:lnTo>
                  <a:pt x="1493878" y="2173723"/>
                </a:lnTo>
                <a:lnTo>
                  <a:pt x="1487899" y="2171183"/>
                </a:lnTo>
                <a:lnTo>
                  <a:pt x="1493878" y="2168643"/>
                </a:lnTo>
                <a:lnTo>
                  <a:pt x="1475379" y="2168643"/>
                </a:lnTo>
                <a:lnTo>
                  <a:pt x="1467899" y="2167373"/>
                </a:lnTo>
                <a:lnTo>
                  <a:pt x="1461925" y="2164833"/>
                </a:lnTo>
                <a:lnTo>
                  <a:pt x="1456933" y="2161023"/>
                </a:lnTo>
                <a:lnTo>
                  <a:pt x="1452395" y="2157213"/>
                </a:lnTo>
                <a:lnTo>
                  <a:pt x="1448471" y="2152133"/>
                </a:lnTo>
                <a:lnTo>
                  <a:pt x="1444173" y="2148323"/>
                </a:lnTo>
                <a:close/>
              </a:path>
              <a:path w="1718309" h="2957829">
                <a:moveTo>
                  <a:pt x="1543397" y="2148323"/>
                </a:moveTo>
                <a:lnTo>
                  <a:pt x="1525084" y="2148323"/>
                </a:lnTo>
                <a:lnTo>
                  <a:pt x="1532643" y="2149593"/>
                </a:lnTo>
                <a:lnTo>
                  <a:pt x="1538608" y="2152133"/>
                </a:lnTo>
                <a:lnTo>
                  <a:pt x="1543557" y="2155943"/>
                </a:lnTo>
                <a:lnTo>
                  <a:pt x="1545249" y="2157213"/>
                </a:lnTo>
                <a:lnTo>
                  <a:pt x="1532709" y="2192773"/>
                </a:lnTo>
                <a:lnTo>
                  <a:pt x="1525271" y="2194043"/>
                </a:lnTo>
                <a:lnTo>
                  <a:pt x="1532496" y="2194043"/>
                </a:lnTo>
                <a:lnTo>
                  <a:pt x="1547210" y="2152133"/>
                </a:lnTo>
                <a:lnTo>
                  <a:pt x="1543397" y="2148323"/>
                </a:lnTo>
                <a:close/>
              </a:path>
              <a:path w="1718309" h="2957829">
                <a:moveTo>
                  <a:pt x="1107837" y="2133083"/>
                </a:moveTo>
                <a:lnTo>
                  <a:pt x="1100225" y="2133083"/>
                </a:lnTo>
                <a:lnTo>
                  <a:pt x="1102031" y="2134353"/>
                </a:lnTo>
                <a:lnTo>
                  <a:pt x="1106142" y="2138163"/>
                </a:lnTo>
                <a:lnTo>
                  <a:pt x="1110440" y="2143243"/>
                </a:lnTo>
                <a:lnTo>
                  <a:pt x="1116045" y="2145783"/>
                </a:lnTo>
                <a:lnTo>
                  <a:pt x="1110253" y="2148323"/>
                </a:lnTo>
                <a:lnTo>
                  <a:pt x="1105955" y="2152133"/>
                </a:lnTo>
                <a:lnTo>
                  <a:pt x="1102031" y="2157213"/>
                </a:lnTo>
                <a:lnTo>
                  <a:pt x="1097415" y="2161023"/>
                </a:lnTo>
                <a:lnTo>
                  <a:pt x="1092431" y="2164833"/>
                </a:lnTo>
                <a:lnTo>
                  <a:pt x="1089442" y="2166029"/>
                </a:lnTo>
                <a:lnTo>
                  <a:pt x="1082825" y="2186423"/>
                </a:lnTo>
                <a:lnTo>
                  <a:pt x="1086606" y="2174993"/>
                </a:lnTo>
                <a:lnTo>
                  <a:pt x="1098730" y="2174993"/>
                </a:lnTo>
                <a:lnTo>
                  <a:pt x="1097359" y="2173723"/>
                </a:lnTo>
                <a:lnTo>
                  <a:pt x="1091380" y="2171183"/>
                </a:lnTo>
                <a:lnTo>
                  <a:pt x="1097173" y="2168643"/>
                </a:lnTo>
                <a:lnTo>
                  <a:pt x="1101470" y="2163563"/>
                </a:lnTo>
                <a:lnTo>
                  <a:pt x="1128378" y="2148323"/>
                </a:lnTo>
                <a:lnTo>
                  <a:pt x="1146878" y="2148323"/>
                </a:lnTo>
                <a:lnTo>
                  <a:pt x="1141085" y="2145783"/>
                </a:lnTo>
                <a:lnTo>
                  <a:pt x="1146878" y="2143243"/>
                </a:lnTo>
                <a:lnTo>
                  <a:pt x="1128565" y="2143243"/>
                </a:lnTo>
                <a:lnTo>
                  <a:pt x="1121006" y="2141973"/>
                </a:lnTo>
                <a:lnTo>
                  <a:pt x="1115041" y="2139433"/>
                </a:lnTo>
                <a:lnTo>
                  <a:pt x="1110092" y="2135623"/>
                </a:lnTo>
                <a:lnTo>
                  <a:pt x="1107837" y="2133083"/>
                </a:lnTo>
                <a:close/>
              </a:path>
              <a:path w="1718309" h="2957829">
                <a:moveTo>
                  <a:pt x="1196583" y="2122923"/>
                </a:moveTo>
                <a:lnTo>
                  <a:pt x="1185750" y="2122923"/>
                </a:lnTo>
                <a:lnTo>
                  <a:pt x="1191724" y="2126733"/>
                </a:lnTo>
                <a:lnTo>
                  <a:pt x="1196717" y="2130543"/>
                </a:lnTo>
                <a:lnTo>
                  <a:pt x="1201254" y="2134353"/>
                </a:lnTo>
                <a:lnTo>
                  <a:pt x="1205178" y="2138163"/>
                </a:lnTo>
                <a:lnTo>
                  <a:pt x="1209476" y="2143243"/>
                </a:lnTo>
                <a:lnTo>
                  <a:pt x="1215269" y="2145783"/>
                </a:lnTo>
                <a:lnTo>
                  <a:pt x="1209289" y="2148323"/>
                </a:lnTo>
                <a:lnTo>
                  <a:pt x="1205178" y="2152133"/>
                </a:lnTo>
                <a:lnTo>
                  <a:pt x="1201067" y="2157213"/>
                </a:lnTo>
                <a:lnTo>
                  <a:pt x="1196556" y="2161023"/>
                </a:lnTo>
                <a:lnTo>
                  <a:pt x="1191607" y="2164833"/>
                </a:lnTo>
                <a:lnTo>
                  <a:pt x="1185642" y="2167373"/>
                </a:lnTo>
                <a:lnTo>
                  <a:pt x="1178083" y="2168643"/>
                </a:lnTo>
                <a:lnTo>
                  <a:pt x="1196396" y="2168643"/>
                </a:lnTo>
                <a:lnTo>
                  <a:pt x="1227602" y="2148323"/>
                </a:lnTo>
                <a:lnTo>
                  <a:pt x="1246101" y="2148323"/>
                </a:lnTo>
                <a:lnTo>
                  <a:pt x="1240308" y="2145783"/>
                </a:lnTo>
                <a:lnTo>
                  <a:pt x="1246101" y="2143243"/>
                </a:lnTo>
                <a:lnTo>
                  <a:pt x="1227788" y="2143243"/>
                </a:lnTo>
                <a:lnTo>
                  <a:pt x="1220229" y="2141973"/>
                </a:lnTo>
                <a:lnTo>
                  <a:pt x="1214264" y="2139433"/>
                </a:lnTo>
                <a:lnTo>
                  <a:pt x="1209315" y="2135623"/>
                </a:lnTo>
                <a:lnTo>
                  <a:pt x="1204804" y="2130543"/>
                </a:lnTo>
                <a:lnTo>
                  <a:pt x="1196583" y="2122923"/>
                </a:lnTo>
                <a:close/>
              </a:path>
              <a:path w="1718309" h="2957829">
                <a:moveTo>
                  <a:pt x="1295619" y="2122923"/>
                </a:moveTo>
                <a:lnTo>
                  <a:pt x="1284974" y="2122923"/>
                </a:lnTo>
                <a:lnTo>
                  <a:pt x="1290947" y="2126733"/>
                </a:lnTo>
                <a:lnTo>
                  <a:pt x="1295940" y="2130543"/>
                </a:lnTo>
                <a:lnTo>
                  <a:pt x="1300477" y="2134353"/>
                </a:lnTo>
                <a:lnTo>
                  <a:pt x="1304401" y="2138163"/>
                </a:lnTo>
                <a:lnTo>
                  <a:pt x="1308699" y="2143243"/>
                </a:lnTo>
                <a:lnTo>
                  <a:pt x="1314492" y="2145783"/>
                </a:lnTo>
                <a:lnTo>
                  <a:pt x="1308512" y="2148323"/>
                </a:lnTo>
                <a:lnTo>
                  <a:pt x="1304401" y="2152133"/>
                </a:lnTo>
                <a:lnTo>
                  <a:pt x="1300290" y="2157213"/>
                </a:lnTo>
                <a:lnTo>
                  <a:pt x="1295780" y="2161023"/>
                </a:lnTo>
                <a:lnTo>
                  <a:pt x="1290831" y="2164833"/>
                </a:lnTo>
                <a:lnTo>
                  <a:pt x="1284866" y="2167373"/>
                </a:lnTo>
                <a:lnTo>
                  <a:pt x="1277307" y="2168643"/>
                </a:lnTo>
                <a:lnTo>
                  <a:pt x="1295432" y="2168643"/>
                </a:lnTo>
                <a:lnTo>
                  <a:pt x="1326825" y="2148323"/>
                </a:lnTo>
                <a:lnTo>
                  <a:pt x="1345137" y="2148323"/>
                </a:lnTo>
                <a:lnTo>
                  <a:pt x="1339344" y="2145783"/>
                </a:lnTo>
                <a:lnTo>
                  <a:pt x="1345324" y="2143243"/>
                </a:lnTo>
                <a:lnTo>
                  <a:pt x="1326825" y="2143243"/>
                </a:lnTo>
                <a:lnTo>
                  <a:pt x="1319371" y="2141973"/>
                </a:lnTo>
                <a:lnTo>
                  <a:pt x="1313441" y="2139433"/>
                </a:lnTo>
                <a:lnTo>
                  <a:pt x="1308457" y="2135623"/>
                </a:lnTo>
                <a:lnTo>
                  <a:pt x="1303841" y="2130543"/>
                </a:lnTo>
                <a:lnTo>
                  <a:pt x="1299917" y="2126733"/>
                </a:lnTo>
                <a:lnTo>
                  <a:pt x="1295619" y="2122923"/>
                </a:lnTo>
                <a:close/>
              </a:path>
              <a:path w="1718309" h="2957829">
                <a:moveTo>
                  <a:pt x="1394655" y="2122923"/>
                </a:moveTo>
                <a:lnTo>
                  <a:pt x="1384089" y="2122923"/>
                </a:lnTo>
                <a:lnTo>
                  <a:pt x="1390054" y="2126733"/>
                </a:lnTo>
                <a:lnTo>
                  <a:pt x="1395003" y="2130543"/>
                </a:lnTo>
                <a:lnTo>
                  <a:pt x="1399514" y="2134353"/>
                </a:lnTo>
                <a:lnTo>
                  <a:pt x="1407736" y="2143243"/>
                </a:lnTo>
                <a:lnTo>
                  <a:pt x="1413528" y="2145783"/>
                </a:lnTo>
                <a:lnTo>
                  <a:pt x="1407549" y="2148323"/>
                </a:lnTo>
                <a:lnTo>
                  <a:pt x="1403438" y="2152133"/>
                </a:lnTo>
                <a:lnTo>
                  <a:pt x="1399327" y="2157213"/>
                </a:lnTo>
                <a:lnTo>
                  <a:pt x="1394816" y="2161023"/>
                </a:lnTo>
                <a:lnTo>
                  <a:pt x="1389867" y="2164833"/>
                </a:lnTo>
                <a:lnTo>
                  <a:pt x="1383902" y="2167373"/>
                </a:lnTo>
                <a:lnTo>
                  <a:pt x="1376343" y="2168643"/>
                </a:lnTo>
                <a:lnTo>
                  <a:pt x="1394655" y="2168643"/>
                </a:lnTo>
                <a:lnTo>
                  <a:pt x="1425861" y="2148323"/>
                </a:lnTo>
                <a:lnTo>
                  <a:pt x="1444173" y="2148323"/>
                </a:lnTo>
                <a:lnTo>
                  <a:pt x="1438381" y="2145783"/>
                </a:lnTo>
                <a:lnTo>
                  <a:pt x="1444360" y="2143243"/>
                </a:lnTo>
                <a:lnTo>
                  <a:pt x="1426048" y="2143243"/>
                </a:lnTo>
                <a:lnTo>
                  <a:pt x="1418568" y="2141973"/>
                </a:lnTo>
                <a:lnTo>
                  <a:pt x="1412594" y="2139433"/>
                </a:lnTo>
                <a:lnTo>
                  <a:pt x="1407601" y="2135623"/>
                </a:lnTo>
                <a:lnTo>
                  <a:pt x="1403064" y="2130543"/>
                </a:lnTo>
                <a:lnTo>
                  <a:pt x="1398953" y="2126733"/>
                </a:lnTo>
                <a:lnTo>
                  <a:pt x="1394655" y="2122923"/>
                </a:lnTo>
                <a:close/>
              </a:path>
              <a:path w="1718309" h="2957829">
                <a:moveTo>
                  <a:pt x="1493878" y="2122923"/>
                </a:moveTo>
                <a:lnTo>
                  <a:pt x="1483151" y="2122923"/>
                </a:lnTo>
                <a:lnTo>
                  <a:pt x="1489160" y="2126733"/>
                </a:lnTo>
                <a:lnTo>
                  <a:pt x="1494118" y="2130543"/>
                </a:lnTo>
                <a:lnTo>
                  <a:pt x="1498550" y="2134353"/>
                </a:lnTo>
                <a:lnTo>
                  <a:pt x="1502661" y="2138163"/>
                </a:lnTo>
                <a:lnTo>
                  <a:pt x="1506772" y="2143243"/>
                </a:lnTo>
                <a:lnTo>
                  <a:pt x="1512751" y="2145783"/>
                </a:lnTo>
                <a:lnTo>
                  <a:pt x="1506772" y="2148323"/>
                </a:lnTo>
                <a:lnTo>
                  <a:pt x="1502661" y="2152133"/>
                </a:lnTo>
                <a:lnTo>
                  <a:pt x="1498550" y="2157213"/>
                </a:lnTo>
                <a:lnTo>
                  <a:pt x="1494036" y="2161023"/>
                </a:lnTo>
                <a:lnTo>
                  <a:pt x="1489067" y="2164833"/>
                </a:lnTo>
                <a:lnTo>
                  <a:pt x="1483046" y="2167373"/>
                </a:lnTo>
                <a:lnTo>
                  <a:pt x="1475379" y="2168643"/>
                </a:lnTo>
                <a:lnTo>
                  <a:pt x="1493878" y="2168643"/>
                </a:lnTo>
                <a:lnTo>
                  <a:pt x="1525084" y="2148323"/>
                </a:lnTo>
                <a:lnTo>
                  <a:pt x="1543397" y="2148323"/>
                </a:lnTo>
                <a:lnTo>
                  <a:pt x="1537604" y="2145783"/>
                </a:lnTo>
                <a:lnTo>
                  <a:pt x="1543397" y="2143243"/>
                </a:lnTo>
                <a:lnTo>
                  <a:pt x="1525271" y="2143243"/>
                </a:lnTo>
                <a:lnTo>
                  <a:pt x="1517686" y="2141973"/>
                </a:lnTo>
                <a:lnTo>
                  <a:pt x="1511677" y="2139433"/>
                </a:lnTo>
                <a:lnTo>
                  <a:pt x="1506719" y="2135623"/>
                </a:lnTo>
                <a:lnTo>
                  <a:pt x="1502287" y="2130543"/>
                </a:lnTo>
                <a:lnTo>
                  <a:pt x="1498176" y="2126733"/>
                </a:lnTo>
                <a:lnTo>
                  <a:pt x="1493878" y="2122923"/>
                </a:lnTo>
                <a:close/>
              </a:path>
              <a:path w="1718309" h="2957829">
                <a:moveTo>
                  <a:pt x="1096179" y="2145264"/>
                </a:moveTo>
                <a:lnTo>
                  <a:pt x="1089256" y="2166103"/>
                </a:lnTo>
                <a:lnTo>
                  <a:pt x="1089442" y="2166029"/>
                </a:lnTo>
                <a:lnTo>
                  <a:pt x="1096179" y="2145264"/>
                </a:lnTo>
                <a:close/>
              </a:path>
              <a:path w="1718309" h="2957829">
                <a:moveTo>
                  <a:pt x="1554132" y="2131813"/>
                </a:moveTo>
                <a:lnTo>
                  <a:pt x="1553772" y="2131813"/>
                </a:lnTo>
                <a:lnTo>
                  <a:pt x="1547115" y="2152133"/>
                </a:lnTo>
                <a:lnTo>
                  <a:pt x="1554132" y="2131813"/>
                </a:lnTo>
                <a:close/>
              </a:path>
              <a:path w="1718309" h="2957829">
                <a:moveTo>
                  <a:pt x="1102137" y="2126898"/>
                </a:moveTo>
                <a:lnTo>
                  <a:pt x="1096179" y="2145264"/>
                </a:lnTo>
                <a:lnTo>
                  <a:pt x="1100225" y="2133083"/>
                </a:lnTo>
                <a:lnTo>
                  <a:pt x="1107837" y="2133083"/>
                </a:lnTo>
                <a:lnTo>
                  <a:pt x="1105581" y="2130543"/>
                </a:lnTo>
                <a:lnTo>
                  <a:pt x="1102137" y="2126898"/>
                </a:lnTo>
                <a:close/>
              </a:path>
              <a:path w="1718309" h="2957829">
                <a:moveTo>
                  <a:pt x="1125059" y="2054343"/>
                </a:moveTo>
                <a:lnTo>
                  <a:pt x="1114551" y="2088633"/>
                </a:lnTo>
                <a:lnTo>
                  <a:pt x="1113297" y="2092499"/>
                </a:lnTo>
                <a:lnTo>
                  <a:pt x="1116045" y="2093713"/>
                </a:lnTo>
                <a:lnTo>
                  <a:pt x="1112180" y="2096253"/>
                </a:lnTo>
                <a:lnTo>
                  <a:pt x="1128378" y="2096253"/>
                </a:lnTo>
                <a:lnTo>
                  <a:pt x="1135964" y="2097523"/>
                </a:lnTo>
                <a:lnTo>
                  <a:pt x="1141972" y="2100063"/>
                </a:lnTo>
                <a:lnTo>
                  <a:pt x="1146930" y="2103873"/>
                </a:lnTo>
                <a:lnTo>
                  <a:pt x="1151362" y="2108953"/>
                </a:lnTo>
                <a:lnTo>
                  <a:pt x="1155473" y="2112763"/>
                </a:lnTo>
                <a:lnTo>
                  <a:pt x="1159771" y="2117843"/>
                </a:lnTo>
                <a:lnTo>
                  <a:pt x="1165751" y="2120383"/>
                </a:lnTo>
                <a:lnTo>
                  <a:pt x="1159771" y="2122923"/>
                </a:lnTo>
                <a:lnTo>
                  <a:pt x="1151549" y="2130543"/>
                </a:lnTo>
                <a:lnTo>
                  <a:pt x="1147038" y="2135623"/>
                </a:lnTo>
                <a:lnTo>
                  <a:pt x="1142089" y="2139433"/>
                </a:lnTo>
                <a:lnTo>
                  <a:pt x="1136124" y="2141973"/>
                </a:lnTo>
                <a:lnTo>
                  <a:pt x="1128565" y="2143243"/>
                </a:lnTo>
                <a:lnTo>
                  <a:pt x="1146878" y="2143243"/>
                </a:lnTo>
                <a:lnTo>
                  <a:pt x="1170711" y="2122923"/>
                </a:lnTo>
                <a:lnTo>
                  <a:pt x="1196583" y="2122923"/>
                </a:lnTo>
                <a:lnTo>
                  <a:pt x="1190603" y="2120383"/>
                </a:lnTo>
                <a:lnTo>
                  <a:pt x="1196396" y="2117843"/>
                </a:lnTo>
                <a:lnTo>
                  <a:pt x="1178083" y="2117843"/>
                </a:lnTo>
                <a:lnTo>
                  <a:pt x="1170498" y="2116573"/>
                </a:lnTo>
                <a:lnTo>
                  <a:pt x="1164489" y="2114033"/>
                </a:lnTo>
                <a:lnTo>
                  <a:pt x="1159532" y="2110223"/>
                </a:lnTo>
                <a:lnTo>
                  <a:pt x="1155064" y="2105110"/>
                </a:lnTo>
                <a:lnTo>
                  <a:pt x="1146878" y="2097523"/>
                </a:lnTo>
                <a:lnTo>
                  <a:pt x="1141085" y="2093713"/>
                </a:lnTo>
                <a:lnTo>
                  <a:pt x="1143981" y="2092443"/>
                </a:lnTo>
                <a:lnTo>
                  <a:pt x="1128565" y="2092443"/>
                </a:lnTo>
                <a:lnTo>
                  <a:pt x="1121006" y="2091173"/>
                </a:lnTo>
                <a:lnTo>
                  <a:pt x="1115041" y="2088633"/>
                </a:lnTo>
                <a:lnTo>
                  <a:pt x="1114767" y="2088633"/>
                </a:lnTo>
                <a:lnTo>
                  <a:pt x="1125059" y="2054343"/>
                </a:lnTo>
                <a:close/>
              </a:path>
              <a:path w="1718309" h="2957829">
                <a:moveTo>
                  <a:pt x="1244170" y="2096253"/>
                </a:moveTo>
                <a:lnTo>
                  <a:pt x="1227602" y="2096253"/>
                </a:lnTo>
                <a:lnTo>
                  <a:pt x="1235187" y="2097523"/>
                </a:lnTo>
                <a:lnTo>
                  <a:pt x="1241196" y="2100063"/>
                </a:lnTo>
                <a:lnTo>
                  <a:pt x="1246153" y="2103873"/>
                </a:lnTo>
                <a:lnTo>
                  <a:pt x="1250585" y="2108953"/>
                </a:lnTo>
                <a:lnTo>
                  <a:pt x="1254696" y="2112763"/>
                </a:lnTo>
                <a:lnTo>
                  <a:pt x="1258994" y="2117843"/>
                </a:lnTo>
                <a:lnTo>
                  <a:pt x="1264974" y="2120383"/>
                </a:lnTo>
                <a:lnTo>
                  <a:pt x="1258994" y="2122923"/>
                </a:lnTo>
                <a:lnTo>
                  <a:pt x="1250772" y="2130543"/>
                </a:lnTo>
                <a:lnTo>
                  <a:pt x="1246261" y="2135623"/>
                </a:lnTo>
                <a:lnTo>
                  <a:pt x="1241312" y="2139433"/>
                </a:lnTo>
                <a:lnTo>
                  <a:pt x="1235347" y="2141973"/>
                </a:lnTo>
                <a:lnTo>
                  <a:pt x="1227788" y="2143243"/>
                </a:lnTo>
                <a:lnTo>
                  <a:pt x="1246101" y="2143243"/>
                </a:lnTo>
                <a:lnTo>
                  <a:pt x="1269934" y="2122923"/>
                </a:lnTo>
                <a:lnTo>
                  <a:pt x="1295619" y="2122923"/>
                </a:lnTo>
                <a:lnTo>
                  <a:pt x="1289639" y="2120383"/>
                </a:lnTo>
                <a:lnTo>
                  <a:pt x="1295432" y="2117843"/>
                </a:lnTo>
                <a:lnTo>
                  <a:pt x="1277307" y="2117843"/>
                </a:lnTo>
                <a:lnTo>
                  <a:pt x="1269721" y="2116573"/>
                </a:lnTo>
                <a:lnTo>
                  <a:pt x="1263712" y="2114033"/>
                </a:lnTo>
                <a:lnTo>
                  <a:pt x="1258755" y="2110223"/>
                </a:lnTo>
                <a:lnTo>
                  <a:pt x="1254287" y="2105110"/>
                </a:lnTo>
                <a:lnTo>
                  <a:pt x="1246101" y="2097523"/>
                </a:lnTo>
                <a:lnTo>
                  <a:pt x="1244170" y="2096253"/>
                </a:lnTo>
                <a:close/>
              </a:path>
              <a:path w="1718309" h="2957829">
                <a:moveTo>
                  <a:pt x="1343206" y="2096253"/>
                </a:moveTo>
                <a:lnTo>
                  <a:pt x="1326825" y="2096253"/>
                </a:lnTo>
                <a:lnTo>
                  <a:pt x="1334279" y="2097523"/>
                </a:lnTo>
                <a:lnTo>
                  <a:pt x="1340209" y="2100063"/>
                </a:lnTo>
                <a:lnTo>
                  <a:pt x="1345193" y="2103873"/>
                </a:lnTo>
                <a:lnTo>
                  <a:pt x="1349809" y="2108953"/>
                </a:lnTo>
                <a:lnTo>
                  <a:pt x="1353733" y="2112763"/>
                </a:lnTo>
                <a:lnTo>
                  <a:pt x="1358031" y="2117843"/>
                </a:lnTo>
                <a:lnTo>
                  <a:pt x="1364010" y="2120383"/>
                </a:lnTo>
                <a:lnTo>
                  <a:pt x="1358217" y="2122923"/>
                </a:lnTo>
                <a:lnTo>
                  <a:pt x="1353920" y="2126733"/>
                </a:lnTo>
                <a:lnTo>
                  <a:pt x="1349809" y="2130543"/>
                </a:lnTo>
                <a:lnTo>
                  <a:pt x="1345298" y="2135623"/>
                </a:lnTo>
                <a:lnTo>
                  <a:pt x="1340349" y="2139433"/>
                </a:lnTo>
                <a:lnTo>
                  <a:pt x="1334384" y="2141973"/>
                </a:lnTo>
                <a:lnTo>
                  <a:pt x="1326825" y="2143243"/>
                </a:lnTo>
                <a:lnTo>
                  <a:pt x="1345324" y="2143243"/>
                </a:lnTo>
                <a:lnTo>
                  <a:pt x="1368971" y="2122923"/>
                </a:lnTo>
                <a:lnTo>
                  <a:pt x="1394655" y="2122923"/>
                </a:lnTo>
                <a:lnTo>
                  <a:pt x="1388676" y="2120383"/>
                </a:lnTo>
                <a:lnTo>
                  <a:pt x="1394655" y="2117843"/>
                </a:lnTo>
                <a:lnTo>
                  <a:pt x="1376343" y="2117843"/>
                </a:lnTo>
                <a:lnTo>
                  <a:pt x="1368784" y="2116573"/>
                </a:lnTo>
                <a:lnTo>
                  <a:pt x="1362819" y="2114033"/>
                </a:lnTo>
                <a:lnTo>
                  <a:pt x="1357870" y="2110223"/>
                </a:lnTo>
                <a:lnTo>
                  <a:pt x="1353323" y="2105110"/>
                </a:lnTo>
                <a:lnTo>
                  <a:pt x="1345137" y="2097523"/>
                </a:lnTo>
                <a:lnTo>
                  <a:pt x="1343206" y="2096253"/>
                </a:lnTo>
                <a:close/>
              </a:path>
              <a:path w="1718309" h="2957829">
                <a:moveTo>
                  <a:pt x="1442243" y="2096253"/>
                </a:moveTo>
                <a:lnTo>
                  <a:pt x="1425861" y="2096253"/>
                </a:lnTo>
                <a:lnTo>
                  <a:pt x="1433420" y="2097523"/>
                </a:lnTo>
                <a:lnTo>
                  <a:pt x="1439385" y="2100063"/>
                </a:lnTo>
                <a:lnTo>
                  <a:pt x="1444334" y="2103873"/>
                </a:lnTo>
                <a:lnTo>
                  <a:pt x="1448845" y="2108953"/>
                </a:lnTo>
                <a:lnTo>
                  <a:pt x="1452956" y="2112763"/>
                </a:lnTo>
                <a:lnTo>
                  <a:pt x="1457067" y="2117843"/>
                </a:lnTo>
                <a:lnTo>
                  <a:pt x="1463046" y="2120383"/>
                </a:lnTo>
                <a:lnTo>
                  <a:pt x="1457254" y="2122923"/>
                </a:lnTo>
                <a:lnTo>
                  <a:pt x="1452956" y="2126733"/>
                </a:lnTo>
                <a:lnTo>
                  <a:pt x="1449032" y="2130543"/>
                </a:lnTo>
                <a:lnTo>
                  <a:pt x="1444416" y="2135623"/>
                </a:lnTo>
                <a:lnTo>
                  <a:pt x="1439432" y="2139433"/>
                </a:lnTo>
                <a:lnTo>
                  <a:pt x="1433502" y="2141973"/>
                </a:lnTo>
                <a:lnTo>
                  <a:pt x="1426048" y="2143243"/>
                </a:lnTo>
                <a:lnTo>
                  <a:pt x="1444360" y="2143243"/>
                </a:lnTo>
                <a:lnTo>
                  <a:pt x="1468007" y="2122923"/>
                </a:lnTo>
                <a:lnTo>
                  <a:pt x="1493878" y="2122923"/>
                </a:lnTo>
                <a:lnTo>
                  <a:pt x="1487899" y="2120383"/>
                </a:lnTo>
                <a:lnTo>
                  <a:pt x="1493878" y="2117843"/>
                </a:lnTo>
                <a:lnTo>
                  <a:pt x="1475379" y="2117843"/>
                </a:lnTo>
                <a:lnTo>
                  <a:pt x="1467899" y="2116573"/>
                </a:lnTo>
                <a:lnTo>
                  <a:pt x="1461925" y="2114033"/>
                </a:lnTo>
                <a:lnTo>
                  <a:pt x="1456933" y="2110223"/>
                </a:lnTo>
                <a:lnTo>
                  <a:pt x="1452361" y="2105110"/>
                </a:lnTo>
                <a:lnTo>
                  <a:pt x="1448471" y="2101333"/>
                </a:lnTo>
                <a:lnTo>
                  <a:pt x="1444173" y="2097523"/>
                </a:lnTo>
                <a:lnTo>
                  <a:pt x="1442243" y="2096253"/>
                </a:lnTo>
                <a:close/>
              </a:path>
              <a:path w="1718309" h="2957829">
                <a:moveTo>
                  <a:pt x="1543397" y="2096253"/>
                </a:moveTo>
                <a:lnTo>
                  <a:pt x="1525084" y="2096253"/>
                </a:lnTo>
                <a:lnTo>
                  <a:pt x="1532643" y="2097523"/>
                </a:lnTo>
                <a:lnTo>
                  <a:pt x="1538608" y="2100063"/>
                </a:lnTo>
                <a:lnTo>
                  <a:pt x="1543557" y="2103873"/>
                </a:lnTo>
                <a:lnTo>
                  <a:pt x="1548068" y="2108953"/>
                </a:lnTo>
                <a:lnTo>
                  <a:pt x="1552179" y="2112763"/>
                </a:lnTo>
                <a:lnTo>
                  <a:pt x="1556290" y="2117843"/>
                </a:lnTo>
                <a:lnTo>
                  <a:pt x="1558573" y="2117843"/>
                </a:lnTo>
                <a:lnTo>
                  <a:pt x="1557254" y="2121653"/>
                </a:lnTo>
                <a:lnTo>
                  <a:pt x="1556477" y="2122923"/>
                </a:lnTo>
                <a:lnTo>
                  <a:pt x="1552179" y="2126733"/>
                </a:lnTo>
                <a:lnTo>
                  <a:pt x="1548255" y="2130543"/>
                </a:lnTo>
                <a:lnTo>
                  <a:pt x="1543639" y="2135623"/>
                </a:lnTo>
                <a:lnTo>
                  <a:pt x="1538655" y="2139433"/>
                </a:lnTo>
                <a:lnTo>
                  <a:pt x="1532725" y="2141973"/>
                </a:lnTo>
                <a:lnTo>
                  <a:pt x="1525271" y="2143243"/>
                </a:lnTo>
                <a:lnTo>
                  <a:pt x="1543397" y="2143243"/>
                </a:lnTo>
                <a:lnTo>
                  <a:pt x="1547694" y="2138163"/>
                </a:lnTo>
                <a:lnTo>
                  <a:pt x="1551619" y="2134353"/>
                </a:lnTo>
                <a:lnTo>
                  <a:pt x="1553772" y="2131813"/>
                </a:lnTo>
                <a:lnTo>
                  <a:pt x="1554132" y="2131813"/>
                </a:lnTo>
                <a:lnTo>
                  <a:pt x="1560608" y="2112763"/>
                </a:lnTo>
                <a:lnTo>
                  <a:pt x="1560376" y="2112763"/>
                </a:lnTo>
                <a:lnTo>
                  <a:pt x="1556156" y="2110223"/>
                </a:lnTo>
                <a:lnTo>
                  <a:pt x="1551585" y="2105110"/>
                </a:lnTo>
                <a:lnTo>
                  <a:pt x="1547694" y="2101333"/>
                </a:lnTo>
                <a:lnTo>
                  <a:pt x="1543397" y="2096253"/>
                </a:lnTo>
                <a:close/>
              </a:path>
              <a:path w="1718309" h="2957829">
                <a:moveTo>
                  <a:pt x="1109205" y="2105110"/>
                </a:moveTo>
                <a:lnTo>
                  <a:pt x="1101981" y="2126733"/>
                </a:lnTo>
                <a:lnTo>
                  <a:pt x="1102137" y="2126898"/>
                </a:lnTo>
                <a:lnTo>
                  <a:pt x="1109205" y="2105110"/>
                </a:lnTo>
                <a:close/>
              </a:path>
              <a:path w="1718309" h="2957829">
                <a:moveTo>
                  <a:pt x="1196583" y="2070853"/>
                </a:moveTo>
                <a:lnTo>
                  <a:pt x="1178270" y="2070853"/>
                </a:lnTo>
                <a:lnTo>
                  <a:pt x="1185750" y="2072123"/>
                </a:lnTo>
                <a:lnTo>
                  <a:pt x="1191724" y="2074663"/>
                </a:lnTo>
                <a:lnTo>
                  <a:pt x="1196717" y="2078473"/>
                </a:lnTo>
                <a:lnTo>
                  <a:pt x="1201254" y="2083553"/>
                </a:lnTo>
                <a:lnTo>
                  <a:pt x="1205178" y="2087363"/>
                </a:lnTo>
                <a:lnTo>
                  <a:pt x="1209476" y="2091173"/>
                </a:lnTo>
                <a:lnTo>
                  <a:pt x="1215269" y="2093713"/>
                </a:lnTo>
                <a:lnTo>
                  <a:pt x="1209289" y="2096253"/>
                </a:lnTo>
                <a:lnTo>
                  <a:pt x="1205178" y="2101333"/>
                </a:lnTo>
                <a:lnTo>
                  <a:pt x="1201067" y="2105143"/>
                </a:lnTo>
                <a:lnTo>
                  <a:pt x="1196556" y="2110223"/>
                </a:lnTo>
                <a:lnTo>
                  <a:pt x="1191607" y="2114033"/>
                </a:lnTo>
                <a:lnTo>
                  <a:pt x="1185642" y="2116573"/>
                </a:lnTo>
                <a:lnTo>
                  <a:pt x="1178083" y="2117843"/>
                </a:lnTo>
                <a:lnTo>
                  <a:pt x="1196396" y="2117843"/>
                </a:lnTo>
                <a:lnTo>
                  <a:pt x="1200694" y="2112763"/>
                </a:lnTo>
                <a:lnTo>
                  <a:pt x="1204618" y="2108953"/>
                </a:lnTo>
                <a:lnTo>
                  <a:pt x="1209234" y="2103873"/>
                </a:lnTo>
                <a:lnTo>
                  <a:pt x="1214218" y="2100063"/>
                </a:lnTo>
                <a:lnTo>
                  <a:pt x="1220148" y="2097523"/>
                </a:lnTo>
                <a:lnTo>
                  <a:pt x="1227602" y="2096253"/>
                </a:lnTo>
                <a:lnTo>
                  <a:pt x="1244170" y="2096253"/>
                </a:lnTo>
                <a:lnTo>
                  <a:pt x="1240308" y="2093713"/>
                </a:lnTo>
                <a:lnTo>
                  <a:pt x="1243204" y="2092443"/>
                </a:lnTo>
                <a:lnTo>
                  <a:pt x="1227788" y="2092443"/>
                </a:lnTo>
                <a:lnTo>
                  <a:pt x="1220229" y="2091173"/>
                </a:lnTo>
                <a:lnTo>
                  <a:pt x="1214264" y="2088633"/>
                </a:lnTo>
                <a:lnTo>
                  <a:pt x="1209315" y="2084823"/>
                </a:lnTo>
                <a:lnTo>
                  <a:pt x="1204804" y="2079743"/>
                </a:lnTo>
                <a:lnTo>
                  <a:pt x="1200694" y="2075933"/>
                </a:lnTo>
                <a:lnTo>
                  <a:pt x="1196583" y="2070853"/>
                </a:lnTo>
                <a:close/>
              </a:path>
              <a:path w="1718309" h="2957829">
                <a:moveTo>
                  <a:pt x="1295619" y="2070853"/>
                </a:moveTo>
                <a:lnTo>
                  <a:pt x="1277493" y="2070853"/>
                </a:lnTo>
                <a:lnTo>
                  <a:pt x="1284974" y="2072123"/>
                </a:lnTo>
                <a:lnTo>
                  <a:pt x="1290947" y="2074663"/>
                </a:lnTo>
                <a:lnTo>
                  <a:pt x="1295940" y="2078473"/>
                </a:lnTo>
                <a:lnTo>
                  <a:pt x="1300477" y="2083553"/>
                </a:lnTo>
                <a:lnTo>
                  <a:pt x="1304401" y="2087363"/>
                </a:lnTo>
                <a:lnTo>
                  <a:pt x="1308699" y="2091173"/>
                </a:lnTo>
                <a:lnTo>
                  <a:pt x="1314492" y="2093713"/>
                </a:lnTo>
                <a:lnTo>
                  <a:pt x="1308512" y="2096253"/>
                </a:lnTo>
                <a:lnTo>
                  <a:pt x="1304401" y="2101333"/>
                </a:lnTo>
                <a:lnTo>
                  <a:pt x="1300290" y="2105143"/>
                </a:lnTo>
                <a:lnTo>
                  <a:pt x="1295780" y="2110223"/>
                </a:lnTo>
                <a:lnTo>
                  <a:pt x="1290831" y="2114033"/>
                </a:lnTo>
                <a:lnTo>
                  <a:pt x="1284866" y="2116573"/>
                </a:lnTo>
                <a:lnTo>
                  <a:pt x="1277307" y="2117843"/>
                </a:lnTo>
                <a:lnTo>
                  <a:pt x="1295432" y="2117843"/>
                </a:lnTo>
                <a:lnTo>
                  <a:pt x="1299730" y="2112763"/>
                </a:lnTo>
                <a:lnTo>
                  <a:pt x="1303841" y="2108953"/>
                </a:lnTo>
                <a:lnTo>
                  <a:pt x="1308352" y="2103873"/>
                </a:lnTo>
                <a:lnTo>
                  <a:pt x="1313301" y="2100063"/>
                </a:lnTo>
                <a:lnTo>
                  <a:pt x="1319266" y="2097523"/>
                </a:lnTo>
                <a:lnTo>
                  <a:pt x="1326825" y="2096253"/>
                </a:lnTo>
                <a:lnTo>
                  <a:pt x="1343206" y="2096253"/>
                </a:lnTo>
                <a:lnTo>
                  <a:pt x="1339344" y="2093713"/>
                </a:lnTo>
                <a:lnTo>
                  <a:pt x="1342334" y="2092443"/>
                </a:lnTo>
                <a:lnTo>
                  <a:pt x="1326825" y="2092443"/>
                </a:lnTo>
                <a:lnTo>
                  <a:pt x="1319371" y="2091173"/>
                </a:lnTo>
                <a:lnTo>
                  <a:pt x="1313441" y="2088633"/>
                </a:lnTo>
                <a:lnTo>
                  <a:pt x="1308457" y="2084823"/>
                </a:lnTo>
                <a:lnTo>
                  <a:pt x="1303841" y="2079743"/>
                </a:lnTo>
                <a:lnTo>
                  <a:pt x="1299917" y="2075933"/>
                </a:lnTo>
                <a:lnTo>
                  <a:pt x="1295619" y="2070853"/>
                </a:lnTo>
                <a:close/>
              </a:path>
              <a:path w="1718309" h="2957829">
                <a:moveTo>
                  <a:pt x="1394655" y="2070853"/>
                </a:moveTo>
                <a:lnTo>
                  <a:pt x="1376530" y="2070853"/>
                </a:lnTo>
                <a:lnTo>
                  <a:pt x="1384089" y="2072123"/>
                </a:lnTo>
                <a:lnTo>
                  <a:pt x="1390054" y="2074663"/>
                </a:lnTo>
                <a:lnTo>
                  <a:pt x="1395003" y="2078473"/>
                </a:lnTo>
                <a:lnTo>
                  <a:pt x="1399514" y="2083553"/>
                </a:lnTo>
                <a:lnTo>
                  <a:pt x="1407736" y="2091173"/>
                </a:lnTo>
                <a:lnTo>
                  <a:pt x="1413528" y="2093713"/>
                </a:lnTo>
                <a:lnTo>
                  <a:pt x="1407549" y="2096253"/>
                </a:lnTo>
                <a:lnTo>
                  <a:pt x="1403438" y="2101333"/>
                </a:lnTo>
                <a:lnTo>
                  <a:pt x="1399327" y="2105143"/>
                </a:lnTo>
                <a:lnTo>
                  <a:pt x="1394816" y="2110223"/>
                </a:lnTo>
                <a:lnTo>
                  <a:pt x="1389867" y="2114033"/>
                </a:lnTo>
                <a:lnTo>
                  <a:pt x="1383902" y="2116573"/>
                </a:lnTo>
                <a:lnTo>
                  <a:pt x="1376343" y="2117843"/>
                </a:lnTo>
                <a:lnTo>
                  <a:pt x="1394655" y="2117843"/>
                </a:lnTo>
                <a:lnTo>
                  <a:pt x="1402877" y="2108953"/>
                </a:lnTo>
                <a:lnTo>
                  <a:pt x="1407388" y="2103873"/>
                </a:lnTo>
                <a:lnTo>
                  <a:pt x="1412337" y="2100063"/>
                </a:lnTo>
                <a:lnTo>
                  <a:pt x="1418302" y="2097523"/>
                </a:lnTo>
                <a:lnTo>
                  <a:pt x="1425861" y="2096253"/>
                </a:lnTo>
                <a:lnTo>
                  <a:pt x="1442243" y="2096253"/>
                </a:lnTo>
                <a:lnTo>
                  <a:pt x="1438381" y="2093713"/>
                </a:lnTo>
                <a:lnTo>
                  <a:pt x="1441371" y="2092443"/>
                </a:lnTo>
                <a:lnTo>
                  <a:pt x="1426048" y="2092443"/>
                </a:lnTo>
                <a:lnTo>
                  <a:pt x="1418568" y="2091173"/>
                </a:lnTo>
                <a:lnTo>
                  <a:pt x="1412594" y="2088633"/>
                </a:lnTo>
                <a:lnTo>
                  <a:pt x="1407601" y="2084823"/>
                </a:lnTo>
                <a:lnTo>
                  <a:pt x="1403064" y="2079743"/>
                </a:lnTo>
                <a:lnTo>
                  <a:pt x="1398953" y="2075933"/>
                </a:lnTo>
                <a:lnTo>
                  <a:pt x="1394655" y="2070853"/>
                </a:lnTo>
                <a:close/>
              </a:path>
              <a:path w="1718309" h="2957829">
                <a:moveTo>
                  <a:pt x="1493878" y="2070853"/>
                </a:moveTo>
                <a:lnTo>
                  <a:pt x="1475566" y="2070853"/>
                </a:lnTo>
                <a:lnTo>
                  <a:pt x="1483151" y="2072123"/>
                </a:lnTo>
                <a:lnTo>
                  <a:pt x="1489160" y="2074663"/>
                </a:lnTo>
                <a:lnTo>
                  <a:pt x="1494118" y="2078473"/>
                </a:lnTo>
                <a:lnTo>
                  <a:pt x="1498550" y="2083553"/>
                </a:lnTo>
                <a:lnTo>
                  <a:pt x="1506772" y="2091173"/>
                </a:lnTo>
                <a:lnTo>
                  <a:pt x="1512751" y="2093713"/>
                </a:lnTo>
                <a:lnTo>
                  <a:pt x="1506772" y="2096253"/>
                </a:lnTo>
                <a:lnTo>
                  <a:pt x="1502661" y="2101333"/>
                </a:lnTo>
                <a:lnTo>
                  <a:pt x="1498550" y="2105143"/>
                </a:lnTo>
                <a:lnTo>
                  <a:pt x="1494036" y="2110223"/>
                </a:lnTo>
                <a:lnTo>
                  <a:pt x="1489067" y="2114033"/>
                </a:lnTo>
                <a:lnTo>
                  <a:pt x="1483046" y="2116573"/>
                </a:lnTo>
                <a:lnTo>
                  <a:pt x="1475379" y="2117843"/>
                </a:lnTo>
                <a:lnTo>
                  <a:pt x="1493878" y="2117843"/>
                </a:lnTo>
                <a:lnTo>
                  <a:pt x="1502100" y="2108953"/>
                </a:lnTo>
                <a:lnTo>
                  <a:pt x="1506611" y="2103873"/>
                </a:lnTo>
                <a:lnTo>
                  <a:pt x="1511560" y="2100063"/>
                </a:lnTo>
                <a:lnTo>
                  <a:pt x="1517525" y="2097523"/>
                </a:lnTo>
                <a:lnTo>
                  <a:pt x="1525084" y="2096253"/>
                </a:lnTo>
                <a:lnTo>
                  <a:pt x="1543397" y="2096253"/>
                </a:lnTo>
                <a:lnTo>
                  <a:pt x="1537604" y="2093713"/>
                </a:lnTo>
                <a:lnTo>
                  <a:pt x="1540500" y="2092443"/>
                </a:lnTo>
                <a:lnTo>
                  <a:pt x="1525271" y="2092443"/>
                </a:lnTo>
                <a:lnTo>
                  <a:pt x="1517686" y="2091173"/>
                </a:lnTo>
                <a:lnTo>
                  <a:pt x="1511677" y="2088633"/>
                </a:lnTo>
                <a:lnTo>
                  <a:pt x="1506719" y="2084823"/>
                </a:lnTo>
                <a:lnTo>
                  <a:pt x="1502287" y="2079743"/>
                </a:lnTo>
                <a:lnTo>
                  <a:pt x="1498176" y="2075933"/>
                </a:lnTo>
                <a:lnTo>
                  <a:pt x="1493878" y="2070853"/>
                </a:lnTo>
                <a:close/>
              </a:path>
              <a:path w="1718309" h="2957829">
                <a:moveTo>
                  <a:pt x="1568379" y="2089903"/>
                </a:moveTo>
                <a:lnTo>
                  <a:pt x="1560376" y="2112763"/>
                </a:lnTo>
                <a:lnTo>
                  <a:pt x="1560608" y="2112763"/>
                </a:lnTo>
                <a:lnTo>
                  <a:pt x="1568379" y="2089903"/>
                </a:lnTo>
                <a:close/>
              </a:path>
              <a:path w="1718309" h="2957829">
                <a:moveTo>
                  <a:pt x="1128378" y="2096253"/>
                </a:moveTo>
                <a:lnTo>
                  <a:pt x="1112079" y="2096253"/>
                </a:lnTo>
                <a:lnTo>
                  <a:pt x="1109205" y="2105110"/>
                </a:lnTo>
                <a:lnTo>
                  <a:pt x="1110010" y="2103873"/>
                </a:lnTo>
                <a:lnTo>
                  <a:pt x="1114994" y="2100063"/>
                </a:lnTo>
                <a:lnTo>
                  <a:pt x="1120924" y="2097523"/>
                </a:lnTo>
                <a:lnTo>
                  <a:pt x="1128378" y="2096253"/>
                </a:lnTo>
                <a:close/>
              </a:path>
              <a:path w="1718309" h="2957829">
                <a:moveTo>
                  <a:pt x="1112587" y="2094687"/>
                </a:moveTo>
                <a:lnTo>
                  <a:pt x="1112079" y="2096253"/>
                </a:lnTo>
                <a:lnTo>
                  <a:pt x="1112587" y="2094687"/>
                </a:lnTo>
                <a:close/>
              </a:path>
              <a:path w="1718309" h="2957829">
                <a:moveTo>
                  <a:pt x="1113170" y="2092443"/>
                </a:moveTo>
                <a:lnTo>
                  <a:pt x="1112587" y="2094687"/>
                </a:lnTo>
                <a:lnTo>
                  <a:pt x="1113297" y="2092499"/>
                </a:lnTo>
                <a:close/>
              </a:path>
              <a:path w="1718309" h="2957829">
                <a:moveTo>
                  <a:pt x="1146878" y="2045453"/>
                </a:moveTo>
                <a:lnTo>
                  <a:pt x="1128378" y="2045453"/>
                </a:lnTo>
                <a:lnTo>
                  <a:pt x="1135964" y="2046723"/>
                </a:lnTo>
                <a:lnTo>
                  <a:pt x="1141972" y="2049263"/>
                </a:lnTo>
                <a:lnTo>
                  <a:pt x="1146930" y="2053073"/>
                </a:lnTo>
                <a:lnTo>
                  <a:pt x="1151362" y="2058153"/>
                </a:lnTo>
                <a:lnTo>
                  <a:pt x="1155473" y="2061963"/>
                </a:lnTo>
                <a:lnTo>
                  <a:pt x="1159771" y="2065773"/>
                </a:lnTo>
                <a:lnTo>
                  <a:pt x="1165751" y="2068313"/>
                </a:lnTo>
                <a:lnTo>
                  <a:pt x="1159771" y="2072123"/>
                </a:lnTo>
                <a:lnTo>
                  <a:pt x="1151549" y="2079743"/>
                </a:lnTo>
                <a:lnTo>
                  <a:pt x="1147038" y="2084823"/>
                </a:lnTo>
                <a:lnTo>
                  <a:pt x="1142089" y="2088633"/>
                </a:lnTo>
                <a:lnTo>
                  <a:pt x="1136124" y="2091173"/>
                </a:lnTo>
                <a:lnTo>
                  <a:pt x="1128565" y="2092443"/>
                </a:lnTo>
                <a:lnTo>
                  <a:pt x="1143981" y="2092443"/>
                </a:lnTo>
                <a:lnTo>
                  <a:pt x="1146878" y="2091173"/>
                </a:lnTo>
                <a:lnTo>
                  <a:pt x="1151175" y="2087363"/>
                </a:lnTo>
                <a:lnTo>
                  <a:pt x="1155286" y="2083553"/>
                </a:lnTo>
                <a:lnTo>
                  <a:pt x="1159797" y="2078473"/>
                </a:lnTo>
                <a:lnTo>
                  <a:pt x="1164746" y="2074663"/>
                </a:lnTo>
                <a:lnTo>
                  <a:pt x="1170711" y="2072123"/>
                </a:lnTo>
                <a:lnTo>
                  <a:pt x="1178270" y="2070853"/>
                </a:lnTo>
                <a:lnTo>
                  <a:pt x="1196583" y="2070853"/>
                </a:lnTo>
                <a:lnTo>
                  <a:pt x="1190603" y="2068313"/>
                </a:lnTo>
                <a:lnTo>
                  <a:pt x="1196396" y="2065773"/>
                </a:lnTo>
                <a:lnTo>
                  <a:pt x="1170498" y="2065773"/>
                </a:lnTo>
                <a:lnTo>
                  <a:pt x="1164489" y="2063233"/>
                </a:lnTo>
                <a:lnTo>
                  <a:pt x="1159532" y="2058153"/>
                </a:lnTo>
                <a:lnTo>
                  <a:pt x="1155099" y="2054343"/>
                </a:lnTo>
                <a:lnTo>
                  <a:pt x="1146878" y="2045453"/>
                </a:lnTo>
                <a:close/>
              </a:path>
              <a:path w="1718309" h="2957829">
                <a:moveTo>
                  <a:pt x="1246101" y="2045453"/>
                </a:moveTo>
                <a:lnTo>
                  <a:pt x="1227602" y="2045453"/>
                </a:lnTo>
                <a:lnTo>
                  <a:pt x="1235187" y="2046723"/>
                </a:lnTo>
                <a:lnTo>
                  <a:pt x="1241196" y="2049263"/>
                </a:lnTo>
                <a:lnTo>
                  <a:pt x="1246153" y="2053073"/>
                </a:lnTo>
                <a:lnTo>
                  <a:pt x="1250585" y="2058153"/>
                </a:lnTo>
                <a:lnTo>
                  <a:pt x="1254696" y="2061963"/>
                </a:lnTo>
                <a:lnTo>
                  <a:pt x="1258994" y="2065773"/>
                </a:lnTo>
                <a:lnTo>
                  <a:pt x="1264974" y="2068313"/>
                </a:lnTo>
                <a:lnTo>
                  <a:pt x="1258994" y="2072123"/>
                </a:lnTo>
                <a:lnTo>
                  <a:pt x="1250772" y="2079743"/>
                </a:lnTo>
                <a:lnTo>
                  <a:pt x="1246261" y="2084823"/>
                </a:lnTo>
                <a:lnTo>
                  <a:pt x="1241312" y="2088633"/>
                </a:lnTo>
                <a:lnTo>
                  <a:pt x="1235347" y="2091173"/>
                </a:lnTo>
                <a:lnTo>
                  <a:pt x="1227788" y="2092443"/>
                </a:lnTo>
                <a:lnTo>
                  <a:pt x="1243204" y="2092443"/>
                </a:lnTo>
                <a:lnTo>
                  <a:pt x="1246101" y="2091173"/>
                </a:lnTo>
                <a:lnTo>
                  <a:pt x="1250399" y="2087363"/>
                </a:lnTo>
                <a:lnTo>
                  <a:pt x="1254510" y="2083553"/>
                </a:lnTo>
                <a:lnTo>
                  <a:pt x="1259020" y="2078473"/>
                </a:lnTo>
                <a:lnTo>
                  <a:pt x="1263969" y="2074663"/>
                </a:lnTo>
                <a:lnTo>
                  <a:pt x="1269934" y="2072123"/>
                </a:lnTo>
                <a:lnTo>
                  <a:pt x="1277493" y="2070853"/>
                </a:lnTo>
                <a:lnTo>
                  <a:pt x="1295619" y="2070853"/>
                </a:lnTo>
                <a:lnTo>
                  <a:pt x="1289639" y="2068313"/>
                </a:lnTo>
                <a:lnTo>
                  <a:pt x="1295432" y="2065773"/>
                </a:lnTo>
                <a:lnTo>
                  <a:pt x="1269721" y="2065773"/>
                </a:lnTo>
                <a:lnTo>
                  <a:pt x="1263712" y="2063233"/>
                </a:lnTo>
                <a:lnTo>
                  <a:pt x="1258755" y="2058153"/>
                </a:lnTo>
                <a:lnTo>
                  <a:pt x="1254323" y="2054343"/>
                </a:lnTo>
                <a:lnTo>
                  <a:pt x="1246101" y="2045453"/>
                </a:lnTo>
                <a:close/>
              </a:path>
              <a:path w="1718309" h="2957829">
                <a:moveTo>
                  <a:pt x="1345137" y="2045453"/>
                </a:moveTo>
                <a:lnTo>
                  <a:pt x="1326825" y="2045453"/>
                </a:lnTo>
                <a:lnTo>
                  <a:pt x="1334279" y="2046723"/>
                </a:lnTo>
                <a:lnTo>
                  <a:pt x="1340209" y="2049263"/>
                </a:lnTo>
                <a:lnTo>
                  <a:pt x="1345193" y="2053073"/>
                </a:lnTo>
                <a:lnTo>
                  <a:pt x="1349809" y="2058153"/>
                </a:lnTo>
                <a:lnTo>
                  <a:pt x="1353733" y="2061963"/>
                </a:lnTo>
                <a:lnTo>
                  <a:pt x="1358031" y="2065773"/>
                </a:lnTo>
                <a:lnTo>
                  <a:pt x="1364010" y="2068313"/>
                </a:lnTo>
                <a:lnTo>
                  <a:pt x="1358217" y="2072123"/>
                </a:lnTo>
                <a:lnTo>
                  <a:pt x="1353920" y="2075933"/>
                </a:lnTo>
                <a:lnTo>
                  <a:pt x="1349809" y="2079743"/>
                </a:lnTo>
                <a:lnTo>
                  <a:pt x="1345298" y="2084823"/>
                </a:lnTo>
                <a:lnTo>
                  <a:pt x="1340349" y="2088633"/>
                </a:lnTo>
                <a:lnTo>
                  <a:pt x="1334384" y="2091173"/>
                </a:lnTo>
                <a:lnTo>
                  <a:pt x="1326825" y="2092443"/>
                </a:lnTo>
                <a:lnTo>
                  <a:pt x="1342334" y="2092443"/>
                </a:lnTo>
                <a:lnTo>
                  <a:pt x="1345324" y="2091173"/>
                </a:lnTo>
                <a:lnTo>
                  <a:pt x="1353546" y="2083553"/>
                </a:lnTo>
                <a:lnTo>
                  <a:pt x="1358057" y="2078473"/>
                </a:lnTo>
                <a:lnTo>
                  <a:pt x="1363006" y="2074663"/>
                </a:lnTo>
                <a:lnTo>
                  <a:pt x="1368971" y="2072123"/>
                </a:lnTo>
                <a:lnTo>
                  <a:pt x="1376530" y="2070853"/>
                </a:lnTo>
                <a:lnTo>
                  <a:pt x="1394655" y="2070853"/>
                </a:lnTo>
                <a:lnTo>
                  <a:pt x="1388676" y="2068313"/>
                </a:lnTo>
                <a:lnTo>
                  <a:pt x="1394655" y="2065773"/>
                </a:lnTo>
                <a:lnTo>
                  <a:pt x="1368784" y="2065773"/>
                </a:lnTo>
                <a:lnTo>
                  <a:pt x="1362819" y="2063233"/>
                </a:lnTo>
                <a:lnTo>
                  <a:pt x="1357870" y="2058153"/>
                </a:lnTo>
                <a:lnTo>
                  <a:pt x="1353359" y="2054343"/>
                </a:lnTo>
                <a:lnTo>
                  <a:pt x="1345137" y="2045453"/>
                </a:lnTo>
                <a:close/>
              </a:path>
              <a:path w="1718309" h="2957829">
                <a:moveTo>
                  <a:pt x="1444173" y="2045453"/>
                </a:moveTo>
                <a:lnTo>
                  <a:pt x="1425861" y="2045453"/>
                </a:lnTo>
                <a:lnTo>
                  <a:pt x="1433420" y="2046723"/>
                </a:lnTo>
                <a:lnTo>
                  <a:pt x="1439385" y="2049263"/>
                </a:lnTo>
                <a:lnTo>
                  <a:pt x="1444334" y="2053073"/>
                </a:lnTo>
                <a:lnTo>
                  <a:pt x="1448845" y="2058153"/>
                </a:lnTo>
                <a:lnTo>
                  <a:pt x="1457067" y="2065773"/>
                </a:lnTo>
                <a:lnTo>
                  <a:pt x="1463046" y="2068313"/>
                </a:lnTo>
                <a:lnTo>
                  <a:pt x="1457254" y="2072123"/>
                </a:lnTo>
                <a:lnTo>
                  <a:pt x="1452956" y="2075933"/>
                </a:lnTo>
                <a:lnTo>
                  <a:pt x="1449032" y="2079743"/>
                </a:lnTo>
                <a:lnTo>
                  <a:pt x="1444416" y="2084823"/>
                </a:lnTo>
                <a:lnTo>
                  <a:pt x="1439432" y="2088633"/>
                </a:lnTo>
                <a:lnTo>
                  <a:pt x="1433502" y="2091173"/>
                </a:lnTo>
                <a:lnTo>
                  <a:pt x="1426048" y="2092443"/>
                </a:lnTo>
                <a:lnTo>
                  <a:pt x="1441371" y="2092443"/>
                </a:lnTo>
                <a:lnTo>
                  <a:pt x="1444360" y="2091173"/>
                </a:lnTo>
                <a:lnTo>
                  <a:pt x="1452582" y="2083553"/>
                </a:lnTo>
                <a:lnTo>
                  <a:pt x="1457093" y="2078473"/>
                </a:lnTo>
                <a:lnTo>
                  <a:pt x="1462042" y="2074663"/>
                </a:lnTo>
                <a:lnTo>
                  <a:pt x="1468007" y="2072123"/>
                </a:lnTo>
                <a:lnTo>
                  <a:pt x="1475566" y="2070853"/>
                </a:lnTo>
                <a:lnTo>
                  <a:pt x="1493878" y="2070853"/>
                </a:lnTo>
                <a:lnTo>
                  <a:pt x="1487899" y="2068313"/>
                </a:lnTo>
                <a:lnTo>
                  <a:pt x="1493878" y="2065773"/>
                </a:lnTo>
                <a:lnTo>
                  <a:pt x="1467899" y="2065773"/>
                </a:lnTo>
                <a:lnTo>
                  <a:pt x="1461925" y="2063233"/>
                </a:lnTo>
                <a:lnTo>
                  <a:pt x="1456933" y="2058153"/>
                </a:lnTo>
                <a:lnTo>
                  <a:pt x="1452395" y="2054343"/>
                </a:lnTo>
                <a:lnTo>
                  <a:pt x="1448471" y="2050533"/>
                </a:lnTo>
                <a:lnTo>
                  <a:pt x="1444173" y="2045453"/>
                </a:lnTo>
                <a:close/>
              </a:path>
              <a:path w="1718309" h="2957829">
                <a:moveTo>
                  <a:pt x="1543397" y="2045453"/>
                </a:moveTo>
                <a:lnTo>
                  <a:pt x="1525084" y="2045453"/>
                </a:lnTo>
                <a:lnTo>
                  <a:pt x="1532643" y="2046723"/>
                </a:lnTo>
                <a:lnTo>
                  <a:pt x="1538608" y="2049263"/>
                </a:lnTo>
                <a:lnTo>
                  <a:pt x="1543557" y="2053073"/>
                </a:lnTo>
                <a:lnTo>
                  <a:pt x="1548068" y="2058153"/>
                </a:lnTo>
                <a:lnTo>
                  <a:pt x="1556290" y="2065773"/>
                </a:lnTo>
                <a:lnTo>
                  <a:pt x="1562270" y="2068313"/>
                </a:lnTo>
                <a:lnTo>
                  <a:pt x="1556477" y="2072123"/>
                </a:lnTo>
                <a:lnTo>
                  <a:pt x="1552179" y="2075933"/>
                </a:lnTo>
                <a:lnTo>
                  <a:pt x="1548255" y="2079743"/>
                </a:lnTo>
                <a:lnTo>
                  <a:pt x="1543639" y="2084823"/>
                </a:lnTo>
                <a:lnTo>
                  <a:pt x="1538655" y="2088633"/>
                </a:lnTo>
                <a:lnTo>
                  <a:pt x="1532725" y="2091173"/>
                </a:lnTo>
                <a:lnTo>
                  <a:pt x="1525271" y="2092443"/>
                </a:lnTo>
                <a:lnTo>
                  <a:pt x="1540500" y="2092443"/>
                </a:lnTo>
                <a:lnTo>
                  <a:pt x="1543397" y="2091173"/>
                </a:lnTo>
                <a:lnTo>
                  <a:pt x="1547694" y="2087363"/>
                </a:lnTo>
                <a:lnTo>
                  <a:pt x="1551619" y="2083553"/>
                </a:lnTo>
                <a:lnTo>
                  <a:pt x="1556235" y="2078473"/>
                </a:lnTo>
                <a:lnTo>
                  <a:pt x="1561219" y="2074663"/>
                </a:lnTo>
                <a:lnTo>
                  <a:pt x="1567148" y="2072123"/>
                </a:lnTo>
                <a:lnTo>
                  <a:pt x="1574572" y="2070853"/>
                </a:lnTo>
                <a:lnTo>
                  <a:pt x="1574711" y="2070853"/>
                </a:lnTo>
                <a:lnTo>
                  <a:pt x="1576400" y="2065773"/>
                </a:lnTo>
                <a:lnTo>
                  <a:pt x="1567122" y="2065773"/>
                </a:lnTo>
                <a:lnTo>
                  <a:pt x="1561148" y="2063233"/>
                </a:lnTo>
                <a:lnTo>
                  <a:pt x="1556156" y="2058153"/>
                </a:lnTo>
                <a:lnTo>
                  <a:pt x="1551619" y="2054343"/>
                </a:lnTo>
                <a:lnTo>
                  <a:pt x="1547694" y="2050533"/>
                </a:lnTo>
                <a:lnTo>
                  <a:pt x="1543397" y="2045453"/>
                </a:lnTo>
                <a:close/>
              </a:path>
              <a:path w="1718309" h="2957829">
                <a:moveTo>
                  <a:pt x="1574711" y="2070853"/>
                </a:moveTo>
                <a:lnTo>
                  <a:pt x="1574572" y="2070853"/>
                </a:lnTo>
                <a:lnTo>
                  <a:pt x="1568379" y="2089903"/>
                </a:lnTo>
                <a:lnTo>
                  <a:pt x="1574711" y="2070853"/>
                </a:lnTo>
                <a:close/>
              </a:path>
              <a:path w="1718309" h="2957829">
                <a:moveTo>
                  <a:pt x="403544" y="2020053"/>
                </a:moveTo>
                <a:lnTo>
                  <a:pt x="385045" y="2020053"/>
                </a:lnTo>
                <a:lnTo>
                  <a:pt x="392631" y="2021323"/>
                </a:lnTo>
                <a:lnTo>
                  <a:pt x="398639" y="2023863"/>
                </a:lnTo>
                <a:lnTo>
                  <a:pt x="403597" y="2027673"/>
                </a:lnTo>
                <a:lnTo>
                  <a:pt x="408029" y="2031483"/>
                </a:lnTo>
                <a:lnTo>
                  <a:pt x="412140" y="2036563"/>
                </a:lnTo>
                <a:lnTo>
                  <a:pt x="416438" y="2040373"/>
                </a:lnTo>
                <a:lnTo>
                  <a:pt x="422044" y="2042913"/>
                </a:lnTo>
                <a:lnTo>
                  <a:pt x="416251" y="2045453"/>
                </a:lnTo>
                <a:lnTo>
                  <a:pt x="411953" y="2050533"/>
                </a:lnTo>
                <a:lnTo>
                  <a:pt x="408029" y="2054343"/>
                </a:lnTo>
                <a:lnTo>
                  <a:pt x="403413" y="2058153"/>
                </a:lnTo>
                <a:lnTo>
                  <a:pt x="398429" y="2061963"/>
                </a:lnTo>
                <a:lnTo>
                  <a:pt x="392528" y="2065754"/>
                </a:lnTo>
                <a:lnTo>
                  <a:pt x="405139" y="2073393"/>
                </a:lnTo>
                <a:lnTo>
                  <a:pt x="443346" y="2077203"/>
                </a:lnTo>
                <a:lnTo>
                  <a:pt x="405152" y="2073393"/>
                </a:lnTo>
                <a:lnTo>
                  <a:pt x="403544" y="2070853"/>
                </a:lnTo>
                <a:lnTo>
                  <a:pt x="398933" y="2069583"/>
                </a:lnTo>
                <a:lnTo>
                  <a:pt x="397633" y="2068313"/>
                </a:lnTo>
                <a:lnTo>
                  <a:pt x="403378" y="2065754"/>
                </a:lnTo>
                <a:lnTo>
                  <a:pt x="411579" y="2058153"/>
                </a:lnTo>
                <a:lnTo>
                  <a:pt x="416090" y="2053073"/>
                </a:lnTo>
                <a:lnTo>
                  <a:pt x="421039" y="2049263"/>
                </a:lnTo>
                <a:lnTo>
                  <a:pt x="427004" y="2046723"/>
                </a:lnTo>
                <a:lnTo>
                  <a:pt x="434563" y="2045453"/>
                </a:lnTo>
                <a:lnTo>
                  <a:pt x="452876" y="2045453"/>
                </a:lnTo>
                <a:lnTo>
                  <a:pt x="447083" y="2042913"/>
                </a:lnTo>
                <a:lnTo>
                  <a:pt x="452876" y="2040373"/>
                </a:lnTo>
                <a:lnTo>
                  <a:pt x="434750" y="2040373"/>
                </a:lnTo>
                <a:lnTo>
                  <a:pt x="427165" y="2039103"/>
                </a:lnTo>
                <a:lnTo>
                  <a:pt x="421156" y="2036563"/>
                </a:lnTo>
                <a:lnTo>
                  <a:pt x="416198" y="2032753"/>
                </a:lnTo>
                <a:lnTo>
                  <a:pt x="411766" y="2028943"/>
                </a:lnTo>
                <a:lnTo>
                  <a:pt x="407655" y="2023863"/>
                </a:lnTo>
                <a:lnTo>
                  <a:pt x="403544" y="2020053"/>
                </a:lnTo>
                <a:close/>
              </a:path>
              <a:path w="1718309" h="2957829">
                <a:moveTo>
                  <a:pt x="463095" y="2074134"/>
                </a:moveTo>
                <a:lnTo>
                  <a:pt x="443346" y="2077203"/>
                </a:lnTo>
                <a:lnTo>
                  <a:pt x="462634" y="2074663"/>
                </a:lnTo>
                <a:lnTo>
                  <a:pt x="463095" y="2074134"/>
                </a:lnTo>
                <a:close/>
              </a:path>
              <a:path w="1718309" h="2957829">
                <a:moveTo>
                  <a:pt x="452876" y="2045453"/>
                </a:moveTo>
                <a:lnTo>
                  <a:pt x="434563" y="2045453"/>
                </a:lnTo>
                <a:lnTo>
                  <a:pt x="442044" y="2046723"/>
                </a:lnTo>
                <a:lnTo>
                  <a:pt x="448017" y="2049263"/>
                </a:lnTo>
                <a:lnTo>
                  <a:pt x="453010" y="2053073"/>
                </a:lnTo>
                <a:lnTo>
                  <a:pt x="457547" y="2058153"/>
                </a:lnTo>
                <a:lnTo>
                  <a:pt x="465769" y="2065773"/>
                </a:lnTo>
                <a:lnTo>
                  <a:pt x="471936" y="2068313"/>
                </a:lnTo>
                <a:lnTo>
                  <a:pt x="465956" y="2070853"/>
                </a:lnTo>
                <a:lnTo>
                  <a:pt x="463095" y="2074134"/>
                </a:lnTo>
                <a:lnTo>
                  <a:pt x="476042" y="2072123"/>
                </a:lnTo>
                <a:lnTo>
                  <a:pt x="475585" y="2072123"/>
                </a:lnTo>
                <a:lnTo>
                  <a:pt x="484216" y="2070853"/>
                </a:lnTo>
                <a:lnTo>
                  <a:pt x="499320" y="2065773"/>
                </a:lnTo>
                <a:lnTo>
                  <a:pt x="476496" y="2065773"/>
                </a:lnTo>
                <a:lnTo>
                  <a:pt x="470487" y="2061963"/>
                </a:lnTo>
                <a:lnTo>
                  <a:pt x="465530" y="2058153"/>
                </a:lnTo>
                <a:lnTo>
                  <a:pt x="461098" y="2054343"/>
                </a:lnTo>
                <a:lnTo>
                  <a:pt x="456987" y="2050533"/>
                </a:lnTo>
                <a:lnTo>
                  <a:pt x="452876" y="2045453"/>
                </a:lnTo>
                <a:close/>
              </a:path>
              <a:path w="1718309" h="2957829">
                <a:moveTo>
                  <a:pt x="484216" y="2070853"/>
                </a:moveTo>
                <a:lnTo>
                  <a:pt x="475585" y="2072123"/>
                </a:lnTo>
                <a:lnTo>
                  <a:pt x="476042" y="2072123"/>
                </a:lnTo>
                <a:lnTo>
                  <a:pt x="484216" y="2070853"/>
                </a:lnTo>
                <a:close/>
              </a:path>
              <a:path w="1718309" h="2957829">
                <a:moveTo>
                  <a:pt x="484268" y="2070853"/>
                </a:moveTo>
                <a:lnTo>
                  <a:pt x="476042" y="2072123"/>
                </a:lnTo>
                <a:lnTo>
                  <a:pt x="476709" y="2072123"/>
                </a:lnTo>
                <a:lnTo>
                  <a:pt x="484268" y="2070853"/>
                </a:lnTo>
                <a:close/>
              </a:path>
              <a:path w="1718309" h="2957829">
                <a:moveTo>
                  <a:pt x="371591" y="2053073"/>
                </a:moveTo>
                <a:lnTo>
                  <a:pt x="391849" y="2065773"/>
                </a:lnTo>
                <a:lnTo>
                  <a:pt x="392499" y="2065773"/>
                </a:lnTo>
                <a:lnTo>
                  <a:pt x="371591" y="2053073"/>
                </a:lnTo>
                <a:close/>
              </a:path>
              <a:path w="1718309" h="2957829">
                <a:moveTo>
                  <a:pt x="502581" y="2020053"/>
                </a:moveTo>
                <a:lnTo>
                  <a:pt x="484268" y="2020053"/>
                </a:lnTo>
                <a:lnTo>
                  <a:pt x="491749" y="2021323"/>
                </a:lnTo>
                <a:lnTo>
                  <a:pt x="497722" y="2023863"/>
                </a:lnTo>
                <a:lnTo>
                  <a:pt x="502715" y="2027673"/>
                </a:lnTo>
                <a:lnTo>
                  <a:pt x="507252" y="2031483"/>
                </a:lnTo>
                <a:lnTo>
                  <a:pt x="511176" y="2036563"/>
                </a:lnTo>
                <a:lnTo>
                  <a:pt x="515474" y="2040373"/>
                </a:lnTo>
                <a:lnTo>
                  <a:pt x="521267" y="2042913"/>
                </a:lnTo>
                <a:lnTo>
                  <a:pt x="515287" y="2045453"/>
                </a:lnTo>
                <a:lnTo>
                  <a:pt x="511176" y="2050533"/>
                </a:lnTo>
                <a:lnTo>
                  <a:pt x="507065" y="2054343"/>
                </a:lnTo>
                <a:lnTo>
                  <a:pt x="502554" y="2058153"/>
                </a:lnTo>
                <a:lnTo>
                  <a:pt x="497606" y="2061963"/>
                </a:lnTo>
                <a:lnTo>
                  <a:pt x="491641" y="2065773"/>
                </a:lnTo>
                <a:lnTo>
                  <a:pt x="499320" y="2065773"/>
                </a:lnTo>
                <a:lnTo>
                  <a:pt x="503958" y="2064213"/>
                </a:lnTo>
                <a:lnTo>
                  <a:pt x="506692" y="2061963"/>
                </a:lnTo>
                <a:lnTo>
                  <a:pt x="510616" y="2058153"/>
                </a:lnTo>
                <a:lnTo>
                  <a:pt x="515232" y="2053073"/>
                </a:lnTo>
                <a:lnTo>
                  <a:pt x="520216" y="2049263"/>
                </a:lnTo>
                <a:lnTo>
                  <a:pt x="526146" y="2046723"/>
                </a:lnTo>
                <a:lnTo>
                  <a:pt x="533600" y="2045453"/>
                </a:lnTo>
                <a:lnTo>
                  <a:pt x="549912" y="2045453"/>
                </a:lnTo>
                <a:lnTo>
                  <a:pt x="550143" y="2045312"/>
                </a:lnTo>
                <a:lnTo>
                  <a:pt x="546119" y="2042913"/>
                </a:lnTo>
                <a:lnTo>
                  <a:pt x="552099" y="2040373"/>
                </a:lnTo>
                <a:lnTo>
                  <a:pt x="533787" y="2040373"/>
                </a:lnTo>
                <a:lnTo>
                  <a:pt x="506692" y="2023863"/>
                </a:lnTo>
                <a:lnTo>
                  <a:pt x="502581" y="2020053"/>
                </a:lnTo>
                <a:close/>
              </a:path>
              <a:path w="1718309" h="2957829">
                <a:moveTo>
                  <a:pt x="1196583" y="2020053"/>
                </a:moveTo>
                <a:lnTo>
                  <a:pt x="1178270" y="2020053"/>
                </a:lnTo>
                <a:lnTo>
                  <a:pt x="1185750" y="2021323"/>
                </a:lnTo>
                <a:lnTo>
                  <a:pt x="1191724" y="2023863"/>
                </a:lnTo>
                <a:lnTo>
                  <a:pt x="1196717" y="2027673"/>
                </a:lnTo>
                <a:lnTo>
                  <a:pt x="1201254" y="2032753"/>
                </a:lnTo>
                <a:lnTo>
                  <a:pt x="1205178" y="2036563"/>
                </a:lnTo>
                <a:lnTo>
                  <a:pt x="1209476" y="2040373"/>
                </a:lnTo>
                <a:lnTo>
                  <a:pt x="1215269" y="2042913"/>
                </a:lnTo>
                <a:lnTo>
                  <a:pt x="1209289" y="2045453"/>
                </a:lnTo>
                <a:lnTo>
                  <a:pt x="1205178" y="2050533"/>
                </a:lnTo>
                <a:lnTo>
                  <a:pt x="1201067" y="2054343"/>
                </a:lnTo>
                <a:lnTo>
                  <a:pt x="1196556" y="2058153"/>
                </a:lnTo>
                <a:lnTo>
                  <a:pt x="1191607" y="2063233"/>
                </a:lnTo>
                <a:lnTo>
                  <a:pt x="1185642" y="2065773"/>
                </a:lnTo>
                <a:lnTo>
                  <a:pt x="1196396" y="2065773"/>
                </a:lnTo>
                <a:lnTo>
                  <a:pt x="1200694" y="2061963"/>
                </a:lnTo>
                <a:lnTo>
                  <a:pt x="1204618" y="2058153"/>
                </a:lnTo>
                <a:lnTo>
                  <a:pt x="1209234" y="2053073"/>
                </a:lnTo>
                <a:lnTo>
                  <a:pt x="1214218" y="2049263"/>
                </a:lnTo>
                <a:lnTo>
                  <a:pt x="1220148" y="2046723"/>
                </a:lnTo>
                <a:lnTo>
                  <a:pt x="1227602" y="2045453"/>
                </a:lnTo>
                <a:lnTo>
                  <a:pt x="1246101" y="2045453"/>
                </a:lnTo>
                <a:lnTo>
                  <a:pt x="1240308" y="2042913"/>
                </a:lnTo>
                <a:lnTo>
                  <a:pt x="1246101" y="2040373"/>
                </a:lnTo>
                <a:lnTo>
                  <a:pt x="1227788" y="2040373"/>
                </a:lnTo>
                <a:lnTo>
                  <a:pt x="1220229" y="2039103"/>
                </a:lnTo>
                <a:lnTo>
                  <a:pt x="1214264" y="2036563"/>
                </a:lnTo>
                <a:lnTo>
                  <a:pt x="1209315" y="2032753"/>
                </a:lnTo>
                <a:lnTo>
                  <a:pt x="1204804" y="2028943"/>
                </a:lnTo>
                <a:lnTo>
                  <a:pt x="1200694" y="2023863"/>
                </a:lnTo>
                <a:lnTo>
                  <a:pt x="1196583" y="2020053"/>
                </a:lnTo>
                <a:close/>
              </a:path>
              <a:path w="1718309" h="2957829">
                <a:moveTo>
                  <a:pt x="1295619" y="2020053"/>
                </a:moveTo>
                <a:lnTo>
                  <a:pt x="1277493" y="2020053"/>
                </a:lnTo>
                <a:lnTo>
                  <a:pt x="1284974" y="2021323"/>
                </a:lnTo>
                <a:lnTo>
                  <a:pt x="1290947" y="2023863"/>
                </a:lnTo>
                <a:lnTo>
                  <a:pt x="1295940" y="2027673"/>
                </a:lnTo>
                <a:lnTo>
                  <a:pt x="1300477" y="2032753"/>
                </a:lnTo>
                <a:lnTo>
                  <a:pt x="1304401" y="2036563"/>
                </a:lnTo>
                <a:lnTo>
                  <a:pt x="1308699" y="2040373"/>
                </a:lnTo>
                <a:lnTo>
                  <a:pt x="1314492" y="2042913"/>
                </a:lnTo>
                <a:lnTo>
                  <a:pt x="1308512" y="2045453"/>
                </a:lnTo>
                <a:lnTo>
                  <a:pt x="1304401" y="2050533"/>
                </a:lnTo>
                <a:lnTo>
                  <a:pt x="1300290" y="2054343"/>
                </a:lnTo>
                <a:lnTo>
                  <a:pt x="1295780" y="2058153"/>
                </a:lnTo>
                <a:lnTo>
                  <a:pt x="1290831" y="2063233"/>
                </a:lnTo>
                <a:lnTo>
                  <a:pt x="1284866" y="2065773"/>
                </a:lnTo>
                <a:lnTo>
                  <a:pt x="1295432" y="2065773"/>
                </a:lnTo>
                <a:lnTo>
                  <a:pt x="1299730" y="2061963"/>
                </a:lnTo>
                <a:lnTo>
                  <a:pt x="1303841" y="2058153"/>
                </a:lnTo>
                <a:lnTo>
                  <a:pt x="1308352" y="2053073"/>
                </a:lnTo>
                <a:lnTo>
                  <a:pt x="1313301" y="2049263"/>
                </a:lnTo>
                <a:lnTo>
                  <a:pt x="1319266" y="2046723"/>
                </a:lnTo>
                <a:lnTo>
                  <a:pt x="1326825" y="2045453"/>
                </a:lnTo>
                <a:lnTo>
                  <a:pt x="1345137" y="2045453"/>
                </a:lnTo>
                <a:lnTo>
                  <a:pt x="1339344" y="2042913"/>
                </a:lnTo>
                <a:lnTo>
                  <a:pt x="1345324" y="2040373"/>
                </a:lnTo>
                <a:lnTo>
                  <a:pt x="1326825" y="2040373"/>
                </a:lnTo>
                <a:lnTo>
                  <a:pt x="1319371" y="2039103"/>
                </a:lnTo>
                <a:lnTo>
                  <a:pt x="1313441" y="2036563"/>
                </a:lnTo>
                <a:lnTo>
                  <a:pt x="1308457" y="2032753"/>
                </a:lnTo>
                <a:lnTo>
                  <a:pt x="1303841" y="2028943"/>
                </a:lnTo>
                <a:lnTo>
                  <a:pt x="1299917" y="2023863"/>
                </a:lnTo>
                <a:lnTo>
                  <a:pt x="1295619" y="2020053"/>
                </a:lnTo>
                <a:close/>
              </a:path>
              <a:path w="1718309" h="2957829">
                <a:moveTo>
                  <a:pt x="1394655" y="2020053"/>
                </a:moveTo>
                <a:lnTo>
                  <a:pt x="1376530" y="2020053"/>
                </a:lnTo>
                <a:lnTo>
                  <a:pt x="1384089" y="2021323"/>
                </a:lnTo>
                <a:lnTo>
                  <a:pt x="1390054" y="2023863"/>
                </a:lnTo>
                <a:lnTo>
                  <a:pt x="1395003" y="2027673"/>
                </a:lnTo>
                <a:lnTo>
                  <a:pt x="1399514" y="2032753"/>
                </a:lnTo>
                <a:lnTo>
                  <a:pt x="1407736" y="2040373"/>
                </a:lnTo>
                <a:lnTo>
                  <a:pt x="1413528" y="2042913"/>
                </a:lnTo>
                <a:lnTo>
                  <a:pt x="1407549" y="2045453"/>
                </a:lnTo>
                <a:lnTo>
                  <a:pt x="1403438" y="2050533"/>
                </a:lnTo>
                <a:lnTo>
                  <a:pt x="1399327" y="2054343"/>
                </a:lnTo>
                <a:lnTo>
                  <a:pt x="1394816" y="2058153"/>
                </a:lnTo>
                <a:lnTo>
                  <a:pt x="1389867" y="2063233"/>
                </a:lnTo>
                <a:lnTo>
                  <a:pt x="1383902" y="2065773"/>
                </a:lnTo>
                <a:lnTo>
                  <a:pt x="1394655" y="2065773"/>
                </a:lnTo>
                <a:lnTo>
                  <a:pt x="1402877" y="2058153"/>
                </a:lnTo>
                <a:lnTo>
                  <a:pt x="1407388" y="2053073"/>
                </a:lnTo>
                <a:lnTo>
                  <a:pt x="1412337" y="2049263"/>
                </a:lnTo>
                <a:lnTo>
                  <a:pt x="1418302" y="2046723"/>
                </a:lnTo>
                <a:lnTo>
                  <a:pt x="1425861" y="2045453"/>
                </a:lnTo>
                <a:lnTo>
                  <a:pt x="1444173" y="2045453"/>
                </a:lnTo>
                <a:lnTo>
                  <a:pt x="1438381" y="2042913"/>
                </a:lnTo>
                <a:lnTo>
                  <a:pt x="1444360" y="2040373"/>
                </a:lnTo>
                <a:lnTo>
                  <a:pt x="1426048" y="2040373"/>
                </a:lnTo>
                <a:lnTo>
                  <a:pt x="1418568" y="2039103"/>
                </a:lnTo>
                <a:lnTo>
                  <a:pt x="1412594" y="2036563"/>
                </a:lnTo>
                <a:lnTo>
                  <a:pt x="1407601" y="2032753"/>
                </a:lnTo>
                <a:lnTo>
                  <a:pt x="1403064" y="2028943"/>
                </a:lnTo>
                <a:lnTo>
                  <a:pt x="1398953" y="2023863"/>
                </a:lnTo>
                <a:lnTo>
                  <a:pt x="1394655" y="2020053"/>
                </a:lnTo>
                <a:close/>
              </a:path>
              <a:path w="1718309" h="2957829">
                <a:moveTo>
                  <a:pt x="1493878" y="2020053"/>
                </a:moveTo>
                <a:lnTo>
                  <a:pt x="1475566" y="2020053"/>
                </a:lnTo>
                <a:lnTo>
                  <a:pt x="1483151" y="2021323"/>
                </a:lnTo>
                <a:lnTo>
                  <a:pt x="1489160" y="2023863"/>
                </a:lnTo>
                <a:lnTo>
                  <a:pt x="1494118" y="2027673"/>
                </a:lnTo>
                <a:lnTo>
                  <a:pt x="1498550" y="2032753"/>
                </a:lnTo>
                <a:lnTo>
                  <a:pt x="1506772" y="2040373"/>
                </a:lnTo>
                <a:lnTo>
                  <a:pt x="1512751" y="2042913"/>
                </a:lnTo>
                <a:lnTo>
                  <a:pt x="1506772" y="2045453"/>
                </a:lnTo>
                <a:lnTo>
                  <a:pt x="1502661" y="2050533"/>
                </a:lnTo>
                <a:lnTo>
                  <a:pt x="1498550" y="2054343"/>
                </a:lnTo>
                <a:lnTo>
                  <a:pt x="1494036" y="2058153"/>
                </a:lnTo>
                <a:lnTo>
                  <a:pt x="1489067" y="2063233"/>
                </a:lnTo>
                <a:lnTo>
                  <a:pt x="1483046" y="2065773"/>
                </a:lnTo>
                <a:lnTo>
                  <a:pt x="1493878" y="2065773"/>
                </a:lnTo>
                <a:lnTo>
                  <a:pt x="1502100" y="2058153"/>
                </a:lnTo>
                <a:lnTo>
                  <a:pt x="1506611" y="2053073"/>
                </a:lnTo>
                <a:lnTo>
                  <a:pt x="1511560" y="2049263"/>
                </a:lnTo>
                <a:lnTo>
                  <a:pt x="1517525" y="2046723"/>
                </a:lnTo>
                <a:lnTo>
                  <a:pt x="1525084" y="2045453"/>
                </a:lnTo>
                <a:lnTo>
                  <a:pt x="1543397" y="2045453"/>
                </a:lnTo>
                <a:lnTo>
                  <a:pt x="1537604" y="2042913"/>
                </a:lnTo>
                <a:lnTo>
                  <a:pt x="1543397" y="2040373"/>
                </a:lnTo>
                <a:lnTo>
                  <a:pt x="1525271" y="2040373"/>
                </a:lnTo>
                <a:lnTo>
                  <a:pt x="1517686" y="2039103"/>
                </a:lnTo>
                <a:lnTo>
                  <a:pt x="1511677" y="2036563"/>
                </a:lnTo>
                <a:lnTo>
                  <a:pt x="1506719" y="2032753"/>
                </a:lnTo>
                <a:lnTo>
                  <a:pt x="1502287" y="2028943"/>
                </a:lnTo>
                <a:lnTo>
                  <a:pt x="1498176" y="2023863"/>
                </a:lnTo>
                <a:lnTo>
                  <a:pt x="1493878" y="2020053"/>
                </a:lnTo>
                <a:close/>
              </a:path>
              <a:path w="1718309" h="2957829">
                <a:moveTo>
                  <a:pt x="1588011" y="2030840"/>
                </a:moveTo>
                <a:lnTo>
                  <a:pt x="1576293" y="2065773"/>
                </a:lnTo>
                <a:lnTo>
                  <a:pt x="1588011" y="2030840"/>
                </a:lnTo>
                <a:close/>
              </a:path>
              <a:path w="1718309" h="2957829">
                <a:moveTo>
                  <a:pt x="525752" y="2056883"/>
                </a:moveTo>
                <a:lnTo>
                  <a:pt x="503958" y="2064213"/>
                </a:lnTo>
                <a:lnTo>
                  <a:pt x="503606" y="2064503"/>
                </a:lnTo>
                <a:lnTo>
                  <a:pt x="525752" y="2056883"/>
                </a:lnTo>
                <a:close/>
              </a:path>
              <a:path w="1718309" h="2957829">
                <a:moveTo>
                  <a:pt x="1150401" y="1998463"/>
                </a:moveTo>
                <a:lnTo>
                  <a:pt x="1141972" y="1998463"/>
                </a:lnTo>
                <a:lnTo>
                  <a:pt x="1146930" y="2002273"/>
                </a:lnTo>
                <a:lnTo>
                  <a:pt x="1151362" y="2006083"/>
                </a:lnTo>
                <a:lnTo>
                  <a:pt x="1155473" y="2011163"/>
                </a:lnTo>
                <a:lnTo>
                  <a:pt x="1159771" y="2014973"/>
                </a:lnTo>
                <a:lnTo>
                  <a:pt x="1165751" y="2017513"/>
                </a:lnTo>
                <a:lnTo>
                  <a:pt x="1159771" y="2020053"/>
                </a:lnTo>
                <a:lnTo>
                  <a:pt x="1129227" y="2040373"/>
                </a:lnTo>
                <a:lnTo>
                  <a:pt x="1125059" y="2054343"/>
                </a:lnTo>
                <a:lnTo>
                  <a:pt x="1127707" y="2045453"/>
                </a:lnTo>
                <a:lnTo>
                  <a:pt x="1146878" y="2045453"/>
                </a:lnTo>
                <a:lnTo>
                  <a:pt x="1141085" y="2042913"/>
                </a:lnTo>
                <a:lnTo>
                  <a:pt x="1146878" y="2040373"/>
                </a:lnTo>
                <a:lnTo>
                  <a:pt x="1151175" y="2036563"/>
                </a:lnTo>
                <a:lnTo>
                  <a:pt x="1155286" y="2032753"/>
                </a:lnTo>
                <a:lnTo>
                  <a:pt x="1159797" y="2027673"/>
                </a:lnTo>
                <a:lnTo>
                  <a:pt x="1164746" y="2023863"/>
                </a:lnTo>
                <a:lnTo>
                  <a:pt x="1170711" y="2021323"/>
                </a:lnTo>
                <a:lnTo>
                  <a:pt x="1178270" y="2020053"/>
                </a:lnTo>
                <a:lnTo>
                  <a:pt x="1196583" y="2020053"/>
                </a:lnTo>
                <a:lnTo>
                  <a:pt x="1190603" y="2017513"/>
                </a:lnTo>
                <a:lnTo>
                  <a:pt x="1196396" y="2014973"/>
                </a:lnTo>
                <a:lnTo>
                  <a:pt x="1178083" y="2014973"/>
                </a:lnTo>
                <a:lnTo>
                  <a:pt x="1170498" y="2013703"/>
                </a:lnTo>
                <a:lnTo>
                  <a:pt x="1164489" y="2011163"/>
                </a:lnTo>
                <a:lnTo>
                  <a:pt x="1159532" y="2007353"/>
                </a:lnTo>
                <a:lnTo>
                  <a:pt x="1155099" y="2003543"/>
                </a:lnTo>
                <a:lnTo>
                  <a:pt x="1150401" y="1998463"/>
                </a:lnTo>
                <a:close/>
              </a:path>
              <a:path w="1718309" h="2957829">
                <a:moveTo>
                  <a:pt x="342244" y="2020053"/>
                </a:moveTo>
                <a:lnTo>
                  <a:pt x="371591" y="2053073"/>
                </a:lnTo>
                <a:lnTo>
                  <a:pt x="357204" y="2036563"/>
                </a:lnTo>
                <a:lnTo>
                  <a:pt x="358137" y="2036563"/>
                </a:lnTo>
                <a:lnTo>
                  <a:pt x="361080" y="2032753"/>
                </a:lnTo>
                <a:lnTo>
                  <a:pt x="353811" y="2032753"/>
                </a:lnTo>
                <a:lnTo>
                  <a:pt x="342244" y="2020053"/>
                </a:lnTo>
                <a:close/>
              </a:path>
              <a:path w="1718309" h="2957829">
                <a:moveTo>
                  <a:pt x="549912" y="2045453"/>
                </a:moveTo>
                <a:lnTo>
                  <a:pt x="533600" y="2045453"/>
                </a:lnTo>
                <a:lnTo>
                  <a:pt x="541159" y="2046723"/>
                </a:lnTo>
                <a:lnTo>
                  <a:pt x="544870" y="2047993"/>
                </a:lnTo>
                <a:lnTo>
                  <a:pt x="543652" y="2049263"/>
                </a:lnTo>
                <a:lnTo>
                  <a:pt x="549912" y="2045453"/>
                </a:lnTo>
                <a:close/>
              </a:path>
              <a:path w="1718309" h="2957829">
                <a:moveTo>
                  <a:pt x="560344" y="2039103"/>
                </a:moveTo>
                <a:lnTo>
                  <a:pt x="550143" y="2045312"/>
                </a:lnTo>
                <a:lnTo>
                  <a:pt x="550378" y="2045453"/>
                </a:lnTo>
                <a:lnTo>
                  <a:pt x="560344" y="2039103"/>
                </a:lnTo>
                <a:close/>
              </a:path>
              <a:path w="1718309" h="2957829">
                <a:moveTo>
                  <a:pt x="452876" y="1994653"/>
                </a:moveTo>
                <a:lnTo>
                  <a:pt x="434563" y="1994653"/>
                </a:lnTo>
                <a:lnTo>
                  <a:pt x="442044" y="1995923"/>
                </a:lnTo>
                <a:lnTo>
                  <a:pt x="448017" y="1998463"/>
                </a:lnTo>
                <a:lnTo>
                  <a:pt x="453010" y="2002273"/>
                </a:lnTo>
                <a:lnTo>
                  <a:pt x="457547" y="2006083"/>
                </a:lnTo>
                <a:lnTo>
                  <a:pt x="461658" y="2011163"/>
                </a:lnTo>
                <a:lnTo>
                  <a:pt x="465769" y="2014973"/>
                </a:lnTo>
                <a:lnTo>
                  <a:pt x="471936" y="2017513"/>
                </a:lnTo>
                <a:lnTo>
                  <a:pt x="465956" y="2020053"/>
                </a:lnTo>
                <a:lnTo>
                  <a:pt x="457734" y="2028943"/>
                </a:lnTo>
                <a:lnTo>
                  <a:pt x="453223" y="2032753"/>
                </a:lnTo>
                <a:lnTo>
                  <a:pt x="448274" y="2036563"/>
                </a:lnTo>
                <a:lnTo>
                  <a:pt x="442309" y="2039103"/>
                </a:lnTo>
                <a:lnTo>
                  <a:pt x="434750" y="2040373"/>
                </a:lnTo>
                <a:lnTo>
                  <a:pt x="452876" y="2040373"/>
                </a:lnTo>
                <a:lnTo>
                  <a:pt x="457173" y="2036563"/>
                </a:lnTo>
                <a:lnTo>
                  <a:pt x="461284" y="2031483"/>
                </a:lnTo>
                <a:lnTo>
                  <a:pt x="465795" y="2027673"/>
                </a:lnTo>
                <a:lnTo>
                  <a:pt x="470744" y="2023863"/>
                </a:lnTo>
                <a:lnTo>
                  <a:pt x="476709" y="2021323"/>
                </a:lnTo>
                <a:lnTo>
                  <a:pt x="484268" y="2020053"/>
                </a:lnTo>
                <a:lnTo>
                  <a:pt x="502581" y="2020053"/>
                </a:lnTo>
                <a:lnTo>
                  <a:pt x="496601" y="2017513"/>
                </a:lnTo>
                <a:lnTo>
                  <a:pt x="502394" y="2014973"/>
                </a:lnTo>
                <a:lnTo>
                  <a:pt x="484081" y="2014973"/>
                </a:lnTo>
                <a:lnTo>
                  <a:pt x="476496" y="2013703"/>
                </a:lnTo>
                <a:lnTo>
                  <a:pt x="470487" y="2011163"/>
                </a:lnTo>
                <a:lnTo>
                  <a:pt x="465530" y="2007353"/>
                </a:lnTo>
                <a:lnTo>
                  <a:pt x="461098" y="2003543"/>
                </a:lnTo>
                <a:lnTo>
                  <a:pt x="456987" y="1998463"/>
                </a:lnTo>
                <a:lnTo>
                  <a:pt x="452876" y="1994653"/>
                </a:lnTo>
                <a:close/>
              </a:path>
              <a:path w="1718309" h="2957829">
                <a:moveTo>
                  <a:pt x="551912" y="1994653"/>
                </a:moveTo>
                <a:lnTo>
                  <a:pt x="533600" y="1994653"/>
                </a:lnTo>
                <a:lnTo>
                  <a:pt x="541159" y="1995923"/>
                </a:lnTo>
                <a:lnTo>
                  <a:pt x="547124" y="1998463"/>
                </a:lnTo>
                <a:lnTo>
                  <a:pt x="552073" y="2002273"/>
                </a:lnTo>
                <a:lnTo>
                  <a:pt x="556584" y="2006083"/>
                </a:lnTo>
                <a:lnTo>
                  <a:pt x="560694" y="2011163"/>
                </a:lnTo>
                <a:lnTo>
                  <a:pt x="564992" y="2014973"/>
                </a:lnTo>
                <a:lnTo>
                  <a:pt x="570972" y="2017513"/>
                </a:lnTo>
                <a:lnTo>
                  <a:pt x="564992" y="2020053"/>
                </a:lnTo>
                <a:lnTo>
                  <a:pt x="556770" y="2028943"/>
                </a:lnTo>
                <a:lnTo>
                  <a:pt x="552259" y="2032753"/>
                </a:lnTo>
                <a:lnTo>
                  <a:pt x="547311" y="2036563"/>
                </a:lnTo>
                <a:lnTo>
                  <a:pt x="541346" y="2039103"/>
                </a:lnTo>
                <a:lnTo>
                  <a:pt x="533787" y="2040373"/>
                </a:lnTo>
                <a:lnTo>
                  <a:pt x="552099" y="2040373"/>
                </a:lnTo>
                <a:lnTo>
                  <a:pt x="556210" y="2036563"/>
                </a:lnTo>
                <a:lnTo>
                  <a:pt x="560321" y="2031483"/>
                </a:lnTo>
                <a:lnTo>
                  <a:pt x="564832" y="2027673"/>
                </a:lnTo>
                <a:lnTo>
                  <a:pt x="569781" y="2023863"/>
                </a:lnTo>
                <a:lnTo>
                  <a:pt x="575746" y="2021323"/>
                </a:lnTo>
                <a:lnTo>
                  <a:pt x="583305" y="2020053"/>
                </a:lnTo>
                <a:lnTo>
                  <a:pt x="584343" y="2020053"/>
                </a:lnTo>
                <a:lnTo>
                  <a:pt x="590032" y="2014973"/>
                </a:lnTo>
                <a:lnTo>
                  <a:pt x="560134" y="2003543"/>
                </a:lnTo>
                <a:lnTo>
                  <a:pt x="551912" y="1994653"/>
                </a:lnTo>
                <a:close/>
              </a:path>
              <a:path w="1718309" h="2957829">
                <a:moveTo>
                  <a:pt x="1143490" y="1991659"/>
                </a:moveTo>
                <a:lnTo>
                  <a:pt x="1129167" y="2040373"/>
                </a:lnTo>
                <a:lnTo>
                  <a:pt x="1141622" y="1998463"/>
                </a:lnTo>
                <a:lnTo>
                  <a:pt x="1150401" y="1998463"/>
                </a:lnTo>
                <a:lnTo>
                  <a:pt x="1146878" y="1994653"/>
                </a:lnTo>
                <a:lnTo>
                  <a:pt x="1143085" y="1993383"/>
                </a:lnTo>
                <a:lnTo>
                  <a:pt x="1143490" y="1991659"/>
                </a:lnTo>
                <a:close/>
              </a:path>
              <a:path w="1718309" h="2957829">
                <a:moveTo>
                  <a:pt x="1246101" y="1994653"/>
                </a:moveTo>
                <a:lnTo>
                  <a:pt x="1227602" y="1994653"/>
                </a:lnTo>
                <a:lnTo>
                  <a:pt x="1235187" y="1995923"/>
                </a:lnTo>
                <a:lnTo>
                  <a:pt x="1241196" y="1998463"/>
                </a:lnTo>
                <a:lnTo>
                  <a:pt x="1246153" y="2002273"/>
                </a:lnTo>
                <a:lnTo>
                  <a:pt x="1250585" y="2006083"/>
                </a:lnTo>
                <a:lnTo>
                  <a:pt x="1254696" y="2011163"/>
                </a:lnTo>
                <a:lnTo>
                  <a:pt x="1258994" y="2014973"/>
                </a:lnTo>
                <a:lnTo>
                  <a:pt x="1264974" y="2017513"/>
                </a:lnTo>
                <a:lnTo>
                  <a:pt x="1258994" y="2020053"/>
                </a:lnTo>
                <a:lnTo>
                  <a:pt x="1250772" y="2028943"/>
                </a:lnTo>
                <a:lnTo>
                  <a:pt x="1246261" y="2032753"/>
                </a:lnTo>
                <a:lnTo>
                  <a:pt x="1241312" y="2036563"/>
                </a:lnTo>
                <a:lnTo>
                  <a:pt x="1235347" y="2039103"/>
                </a:lnTo>
                <a:lnTo>
                  <a:pt x="1227788" y="2040373"/>
                </a:lnTo>
                <a:lnTo>
                  <a:pt x="1246101" y="2040373"/>
                </a:lnTo>
                <a:lnTo>
                  <a:pt x="1250399" y="2036563"/>
                </a:lnTo>
                <a:lnTo>
                  <a:pt x="1254509" y="2032753"/>
                </a:lnTo>
                <a:lnTo>
                  <a:pt x="1259020" y="2027673"/>
                </a:lnTo>
                <a:lnTo>
                  <a:pt x="1263969" y="2023863"/>
                </a:lnTo>
                <a:lnTo>
                  <a:pt x="1269934" y="2021323"/>
                </a:lnTo>
                <a:lnTo>
                  <a:pt x="1277493" y="2020053"/>
                </a:lnTo>
                <a:lnTo>
                  <a:pt x="1295619" y="2020053"/>
                </a:lnTo>
                <a:lnTo>
                  <a:pt x="1289639" y="2017513"/>
                </a:lnTo>
                <a:lnTo>
                  <a:pt x="1295432" y="2014973"/>
                </a:lnTo>
                <a:lnTo>
                  <a:pt x="1277307" y="2014973"/>
                </a:lnTo>
                <a:lnTo>
                  <a:pt x="1269721" y="2013703"/>
                </a:lnTo>
                <a:lnTo>
                  <a:pt x="1263712" y="2011163"/>
                </a:lnTo>
                <a:lnTo>
                  <a:pt x="1258755" y="2007353"/>
                </a:lnTo>
                <a:lnTo>
                  <a:pt x="1254323" y="2003543"/>
                </a:lnTo>
                <a:lnTo>
                  <a:pt x="1246101" y="1994653"/>
                </a:lnTo>
                <a:close/>
              </a:path>
              <a:path w="1718309" h="2957829">
                <a:moveTo>
                  <a:pt x="1345137" y="1994653"/>
                </a:moveTo>
                <a:lnTo>
                  <a:pt x="1326825" y="1994653"/>
                </a:lnTo>
                <a:lnTo>
                  <a:pt x="1334279" y="1995923"/>
                </a:lnTo>
                <a:lnTo>
                  <a:pt x="1340209" y="1998463"/>
                </a:lnTo>
                <a:lnTo>
                  <a:pt x="1345193" y="2002273"/>
                </a:lnTo>
                <a:lnTo>
                  <a:pt x="1349809" y="2006083"/>
                </a:lnTo>
                <a:lnTo>
                  <a:pt x="1353733" y="2011163"/>
                </a:lnTo>
                <a:lnTo>
                  <a:pt x="1358031" y="2014973"/>
                </a:lnTo>
                <a:lnTo>
                  <a:pt x="1364010" y="2017513"/>
                </a:lnTo>
                <a:lnTo>
                  <a:pt x="1358217" y="2020053"/>
                </a:lnTo>
                <a:lnTo>
                  <a:pt x="1353920" y="2023863"/>
                </a:lnTo>
                <a:lnTo>
                  <a:pt x="1326825" y="2040373"/>
                </a:lnTo>
                <a:lnTo>
                  <a:pt x="1345324" y="2040373"/>
                </a:lnTo>
                <a:lnTo>
                  <a:pt x="1353546" y="2032753"/>
                </a:lnTo>
                <a:lnTo>
                  <a:pt x="1358057" y="2027673"/>
                </a:lnTo>
                <a:lnTo>
                  <a:pt x="1363006" y="2023863"/>
                </a:lnTo>
                <a:lnTo>
                  <a:pt x="1368971" y="2021323"/>
                </a:lnTo>
                <a:lnTo>
                  <a:pt x="1376530" y="2020053"/>
                </a:lnTo>
                <a:lnTo>
                  <a:pt x="1394655" y="2020053"/>
                </a:lnTo>
                <a:lnTo>
                  <a:pt x="1388676" y="2017513"/>
                </a:lnTo>
                <a:lnTo>
                  <a:pt x="1394655" y="2014973"/>
                </a:lnTo>
                <a:lnTo>
                  <a:pt x="1376343" y="2014973"/>
                </a:lnTo>
                <a:lnTo>
                  <a:pt x="1368784" y="2013703"/>
                </a:lnTo>
                <a:lnTo>
                  <a:pt x="1362819" y="2011163"/>
                </a:lnTo>
                <a:lnTo>
                  <a:pt x="1357870" y="2007353"/>
                </a:lnTo>
                <a:lnTo>
                  <a:pt x="1353359" y="2003543"/>
                </a:lnTo>
                <a:lnTo>
                  <a:pt x="1345137" y="1994653"/>
                </a:lnTo>
                <a:close/>
              </a:path>
              <a:path w="1718309" h="2957829">
                <a:moveTo>
                  <a:pt x="1444173" y="1994653"/>
                </a:moveTo>
                <a:lnTo>
                  <a:pt x="1425861" y="1994653"/>
                </a:lnTo>
                <a:lnTo>
                  <a:pt x="1433420" y="1995923"/>
                </a:lnTo>
                <a:lnTo>
                  <a:pt x="1439385" y="1998463"/>
                </a:lnTo>
                <a:lnTo>
                  <a:pt x="1444334" y="2002273"/>
                </a:lnTo>
                <a:lnTo>
                  <a:pt x="1448845" y="2006083"/>
                </a:lnTo>
                <a:lnTo>
                  <a:pt x="1452956" y="2011163"/>
                </a:lnTo>
                <a:lnTo>
                  <a:pt x="1457067" y="2014973"/>
                </a:lnTo>
                <a:lnTo>
                  <a:pt x="1463046" y="2017513"/>
                </a:lnTo>
                <a:lnTo>
                  <a:pt x="1457254" y="2020053"/>
                </a:lnTo>
                <a:lnTo>
                  <a:pt x="1452956" y="2023863"/>
                </a:lnTo>
                <a:lnTo>
                  <a:pt x="1426048" y="2040373"/>
                </a:lnTo>
                <a:lnTo>
                  <a:pt x="1444360" y="2040373"/>
                </a:lnTo>
                <a:lnTo>
                  <a:pt x="1452582" y="2032753"/>
                </a:lnTo>
                <a:lnTo>
                  <a:pt x="1457093" y="2027673"/>
                </a:lnTo>
                <a:lnTo>
                  <a:pt x="1462042" y="2023863"/>
                </a:lnTo>
                <a:lnTo>
                  <a:pt x="1468007" y="2021323"/>
                </a:lnTo>
                <a:lnTo>
                  <a:pt x="1475566" y="2020053"/>
                </a:lnTo>
                <a:lnTo>
                  <a:pt x="1493878" y="2020053"/>
                </a:lnTo>
                <a:lnTo>
                  <a:pt x="1487899" y="2017513"/>
                </a:lnTo>
                <a:lnTo>
                  <a:pt x="1493878" y="2014973"/>
                </a:lnTo>
                <a:lnTo>
                  <a:pt x="1475379" y="2014973"/>
                </a:lnTo>
                <a:lnTo>
                  <a:pt x="1467899" y="2013703"/>
                </a:lnTo>
                <a:lnTo>
                  <a:pt x="1461925" y="2011163"/>
                </a:lnTo>
                <a:lnTo>
                  <a:pt x="1456933" y="2007353"/>
                </a:lnTo>
                <a:lnTo>
                  <a:pt x="1452395" y="2003543"/>
                </a:lnTo>
                <a:lnTo>
                  <a:pt x="1448471" y="1998463"/>
                </a:lnTo>
                <a:lnTo>
                  <a:pt x="1444173" y="1994653"/>
                </a:lnTo>
                <a:close/>
              </a:path>
              <a:path w="1718309" h="2957829">
                <a:moveTo>
                  <a:pt x="1543397" y="1994653"/>
                </a:moveTo>
                <a:lnTo>
                  <a:pt x="1525084" y="1994653"/>
                </a:lnTo>
                <a:lnTo>
                  <a:pt x="1532643" y="1995923"/>
                </a:lnTo>
                <a:lnTo>
                  <a:pt x="1538608" y="1998463"/>
                </a:lnTo>
                <a:lnTo>
                  <a:pt x="1543557" y="2002273"/>
                </a:lnTo>
                <a:lnTo>
                  <a:pt x="1548068" y="2006083"/>
                </a:lnTo>
                <a:lnTo>
                  <a:pt x="1552179" y="2011163"/>
                </a:lnTo>
                <a:lnTo>
                  <a:pt x="1556290" y="2014973"/>
                </a:lnTo>
                <a:lnTo>
                  <a:pt x="1562270" y="2017513"/>
                </a:lnTo>
                <a:lnTo>
                  <a:pt x="1556477" y="2020053"/>
                </a:lnTo>
                <a:lnTo>
                  <a:pt x="1552179" y="2023863"/>
                </a:lnTo>
                <a:lnTo>
                  <a:pt x="1525271" y="2040373"/>
                </a:lnTo>
                <a:lnTo>
                  <a:pt x="1543397" y="2040373"/>
                </a:lnTo>
                <a:lnTo>
                  <a:pt x="1547694" y="2036563"/>
                </a:lnTo>
                <a:lnTo>
                  <a:pt x="1551619" y="2032753"/>
                </a:lnTo>
                <a:lnTo>
                  <a:pt x="1556235" y="2027673"/>
                </a:lnTo>
                <a:lnTo>
                  <a:pt x="1561219" y="2023863"/>
                </a:lnTo>
                <a:lnTo>
                  <a:pt x="1567148" y="2021323"/>
                </a:lnTo>
                <a:lnTo>
                  <a:pt x="1574602" y="2020053"/>
                </a:lnTo>
                <a:lnTo>
                  <a:pt x="1591554" y="2020053"/>
                </a:lnTo>
                <a:lnTo>
                  <a:pt x="1587122" y="2017513"/>
                </a:lnTo>
                <a:lnTo>
                  <a:pt x="1593102" y="2014973"/>
                </a:lnTo>
                <a:lnTo>
                  <a:pt x="1574602" y="2014973"/>
                </a:lnTo>
                <a:lnTo>
                  <a:pt x="1547694" y="1998463"/>
                </a:lnTo>
                <a:lnTo>
                  <a:pt x="1543397" y="1994653"/>
                </a:lnTo>
                <a:close/>
              </a:path>
              <a:path w="1718309" h="2957829">
                <a:moveTo>
                  <a:pt x="353652" y="1994653"/>
                </a:moveTo>
                <a:lnTo>
                  <a:pt x="335340" y="1994653"/>
                </a:lnTo>
                <a:lnTo>
                  <a:pt x="342899" y="1995923"/>
                </a:lnTo>
                <a:lnTo>
                  <a:pt x="348864" y="1998463"/>
                </a:lnTo>
                <a:lnTo>
                  <a:pt x="353813" y="2002273"/>
                </a:lnTo>
                <a:lnTo>
                  <a:pt x="358324" y="2006083"/>
                </a:lnTo>
                <a:lnTo>
                  <a:pt x="362435" y="2011163"/>
                </a:lnTo>
                <a:lnTo>
                  <a:pt x="366546" y="2014973"/>
                </a:lnTo>
                <a:lnTo>
                  <a:pt x="372712" y="2017513"/>
                </a:lnTo>
                <a:lnTo>
                  <a:pt x="366733" y="2020053"/>
                </a:lnTo>
                <a:lnTo>
                  <a:pt x="358511" y="2028943"/>
                </a:lnTo>
                <a:lnTo>
                  <a:pt x="354000" y="2032753"/>
                </a:lnTo>
                <a:lnTo>
                  <a:pt x="361080" y="2032753"/>
                </a:lnTo>
                <a:lnTo>
                  <a:pt x="362061" y="2031483"/>
                </a:lnTo>
                <a:lnTo>
                  <a:pt x="366598" y="2027673"/>
                </a:lnTo>
                <a:lnTo>
                  <a:pt x="371591" y="2023863"/>
                </a:lnTo>
                <a:lnTo>
                  <a:pt x="377565" y="2021323"/>
                </a:lnTo>
                <a:lnTo>
                  <a:pt x="385045" y="2020053"/>
                </a:lnTo>
                <a:lnTo>
                  <a:pt x="403544" y="2020053"/>
                </a:lnTo>
                <a:lnTo>
                  <a:pt x="397378" y="2017513"/>
                </a:lnTo>
                <a:lnTo>
                  <a:pt x="403358" y="2014973"/>
                </a:lnTo>
                <a:lnTo>
                  <a:pt x="385045" y="2014973"/>
                </a:lnTo>
                <a:lnTo>
                  <a:pt x="377460" y="2013703"/>
                </a:lnTo>
                <a:lnTo>
                  <a:pt x="371451" y="2011163"/>
                </a:lnTo>
                <a:lnTo>
                  <a:pt x="366493" y="2007353"/>
                </a:lnTo>
                <a:lnTo>
                  <a:pt x="362061" y="2003543"/>
                </a:lnTo>
                <a:lnTo>
                  <a:pt x="357950" y="1998463"/>
                </a:lnTo>
                <a:lnTo>
                  <a:pt x="353652" y="1994653"/>
                </a:lnTo>
                <a:close/>
              </a:path>
              <a:path w="1718309" h="2957829">
                <a:moveTo>
                  <a:pt x="1589894" y="2025111"/>
                </a:moveTo>
                <a:lnTo>
                  <a:pt x="1588011" y="2030840"/>
                </a:lnTo>
                <a:lnTo>
                  <a:pt x="1589925" y="2025133"/>
                </a:lnTo>
                <a:close/>
              </a:path>
              <a:path w="1718309" h="2957829">
                <a:moveTo>
                  <a:pt x="584699" y="2020053"/>
                </a:moveTo>
                <a:lnTo>
                  <a:pt x="584343" y="2020053"/>
                </a:lnTo>
                <a:lnTo>
                  <a:pt x="575810" y="2027673"/>
                </a:lnTo>
                <a:lnTo>
                  <a:pt x="584699" y="2020053"/>
                </a:lnTo>
                <a:close/>
              </a:path>
              <a:path w="1718309" h="2957829">
                <a:moveTo>
                  <a:pt x="1591554" y="2020053"/>
                </a:moveTo>
                <a:lnTo>
                  <a:pt x="1574602" y="2020053"/>
                </a:lnTo>
                <a:lnTo>
                  <a:pt x="1582162" y="2021323"/>
                </a:lnTo>
                <a:lnTo>
                  <a:pt x="1588127" y="2023863"/>
                </a:lnTo>
                <a:lnTo>
                  <a:pt x="1589894" y="2025111"/>
                </a:lnTo>
                <a:lnTo>
                  <a:pt x="1591554" y="2020053"/>
                </a:lnTo>
                <a:close/>
              </a:path>
              <a:path w="1718309" h="2957829">
                <a:moveTo>
                  <a:pt x="327846" y="1995923"/>
                </a:moveTo>
                <a:lnTo>
                  <a:pt x="327646" y="1995923"/>
                </a:lnTo>
                <a:lnTo>
                  <a:pt x="342244" y="2020053"/>
                </a:lnTo>
                <a:lnTo>
                  <a:pt x="327846" y="1995923"/>
                </a:lnTo>
                <a:close/>
              </a:path>
              <a:path w="1718309" h="2957829">
                <a:moveTo>
                  <a:pt x="1593365" y="2014973"/>
                </a:moveTo>
                <a:lnTo>
                  <a:pt x="1593221" y="2014973"/>
                </a:lnTo>
                <a:lnTo>
                  <a:pt x="1591587" y="2019951"/>
                </a:lnTo>
                <a:lnTo>
                  <a:pt x="1591774" y="2020053"/>
                </a:lnTo>
                <a:lnTo>
                  <a:pt x="1593365" y="2014973"/>
                </a:lnTo>
                <a:close/>
              </a:path>
              <a:path w="1718309" h="2957829">
                <a:moveTo>
                  <a:pt x="599401" y="2015902"/>
                </a:moveTo>
                <a:lnTo>
                  <a:pt x="599038" y="2016243"/>
                </a:lnTo>
                <a:lnTo>
                  <a:pt x="615635" y="2017513"/>
                </a:lnTo>
                <a:lnTo>
                  <a:pt x="599401" y="2015902"/>
                </a:lnTo>
                <a:close/>
              </a:path>
              <a:path w="1718309" h="2957829">
                <a:moveTo>
                  <a:pt x="600394" y="2014973"/>
                </a:moveTo>
                <a:lnTo>
                  <a:pt x="590032" y="2014973"/>
                </a:lnTo>
                <a:lnTo>
                  <a:pt x="599401" y="2015902"/>
                </a:lnTo>
                <a:lnTo>
                  <a:pt x="600394" y="2014973"/>
                </a:lnTo>
                <a:close/>
              </a:path>
              <a:path w="1718309" h="2957829">
                <a:moveTo>
                  <a:pt x="403544" y="1969253"/>
                </a:moveTo>
                <a:lnTo>
                  <a:pt x="385045" y="1969253"/>
                </a:lnTo>
                <a:lnTo>
                  <a:pt x="392631" y="1970523"/>
                </a:lnTo>
                <a:lnTo>
                  <a:pt x="398639" y="1973063"/>
                </a:lnTo>
                <a:lnTo>
                  <a:pt x="403597" y="1976873"/>
                </a:lnTo>
                <a:lnTo>
                  <a:pt x="408029" y="1980683"/>
                </a:lnTo>
                <a:lnTo>
                  <a:pt x="412140" y="1984493"/>
                </a:lnTo>
                <a:lnTo>
                  <a:pt x="416438" y="1989573"/>
                </a:lnTo>
                <a:lnTo>
                  <a:pt x="422044" y="1992113"/>
                </a:lnTo>
                <a:lnTo>
                  <a:pt x="416251" y="1994653"/>
                </a:lnTo>
                <a:lnTo>
                  <a:pt x="411953" y="1998463"/>
                </a:lnTo>
                <a:lnTo>
                  <a:pt x="408029" y="2003543"/>
                </a:lnTo>
                <a:lnTo>
                  <a:pt x="403413" y="2007353"/>
                </a:lnTo>
                <a:lnTo>
                  <a:pt x="398429" y="2011163"/>
                </a:lnTo>
                <a:lnTo>
                  <a:pt x="392499" y="2013703"/>
                </a:lnTo>
                <a:lnTo>
                  <a:pt x="385045" y="2014973"/>
                </a:lnTo>
                <a:lnTo>
                  <a:pt x="403358" y="2014973"/>
                </a:lnTo>
                <a:lnTo>
                  <a:pt x="434563" y="1994653"/>
                </a:lnTo>
                <a:lnTo>
                  <a:pt x="452876" y="1994653"/>
                </a:lnTo>
                <a:lnTo>
                  <a:pt x="447083" y="1992113"/>
                </a:lnTo>
                <a:lnTo>
                  <a:pt x="452876" y="1989573"/>
                </a:lnTo>
                <a:lnTo>
                  <a:pt x="434750" y="1989573"/>
                </a:lnTo>
                <a:lnTo>
                  <a:pt x="427165" y="1988303"/>
                </a:lnTo>
                <a:lnTo>
                  <a:pt x="421156" y="1985763"/>
                </a:lnTo>
                <a:lnTo>
                  <a:pt x="416198" y="1981953"/>
                </a:lnTo>
                <a:lnTo>
                  <a:pt x="411766" y="1976873"/>
                </a:lnTo>
                <a:lnTo>
                  <a:pt x="403544" y="1969253"/>
                </a:lnTo>
                <a:close/>
              </a:path>
              <a:path w="1718309" h="2957829">
                <a:moveTo>
                  <a:pt x="502581" y="1969253"/>
                </a:moveTo>
                <a:lnTo>
                  <a:pt x="484268" y="1969253"/>
                </a:lnTo>
                <a:lnTo>
                  <a:pt x="491749" y="1970523"/>
                </a:lnTo>
                <a:lnTo>
                  <a:pt x="497722" y="1973063"/>
                </a:lnTo>
                <a:lnTo>
                  <a:pt x="502715" y="1976873"/>
                </a:lnTo>
                <a:lnTo>
                  <a:pt x="507252" y="1980683"/>
                </a:lnTo>
                <a:lnTo>
                  <a:pt x="511176" y="1984493"/>
                </a:lnTo>
                <a:lnTo>
                  <a:pt x="515474" y="1989573"/>
                </a:lnTo>
                <a:lnTo>
                  <a:pt x="521267" y="1992113"/>
                </a:lnTo>
                <a:lnTo>
                  <a:pt x="515287" y="1994653"/>
                </a:lnTo>
                <a:lnTo>
                  <a:pt x="511176" y="1998463"/>
                </a:lnTo>
                <a:lnTo>
                  <a:pt x="507065" y="2003543"/>
                </a:lnTo>
                <a:lnTo>
                  <a:pt x="502554" y="2007353"/>
                </a:lnTo>
                <a:lnTo>
                  <a:pt x="497606" y="2011163"/>
                </a:lnTo>
                <a:lnTo>
                  <a:pt x="491641" y="2013703"/>
                </a:lnTo>
                <a:lnTo>
                  <a:pt x="484081" y="2014973"/>
                </a:lnTo>
                <a:lnTo>
                  <a:pt x="502394" y="2014973"/>
                </a:lnTo>
                <a:lnTo>
                  <a:pt x="506692" y="2011163"/>
                </a:lnTo>
                <a:lnTo>
                  <a:pt x="510616" y="2006083"/>
                </a:lnTo>
                <a:lnTo>
                  <a:pt x="515232" y="2002273"/>
                </a:lnTo>
                <a:lnTo>
                  <a:pt x="520216" y="1998463"/>
                </a:lnTo>
                <a:lnTo>
                  <a:pt x="526146" y="1995923"/>
                </a:lnTo>
                <a:lnTo>
                  <a:pt x="533600" y="1994653"/>
                </a:lnTo>
                <a:lnTo>
                  <a:pt x="551912" y="1994653"/>
                </a:lnTo>
                <a:lnTo>
                  <a:pt x="546119" y="1992113"/>
                </a:lnTo>
                <a:lnTo>
                  <a:pt x="552099" y="1989573"/>
                </a:lnTo>
                <a:lnTo>
                  <a:pt x="533787" y="1989573"/>
                </a:lnTo>
                <a:lnTo>
                  <a:pt x="526227" y="1988303"/>
                </a:lnTo>
                <a:lnTo>
                  <a:pt x="520262" y="1985763"/>
                </a:lnTo>
                <a:lnTo>
                  <a:pt x="515314" y="1981953"/>
                </a:lnTo>
                <a:lnTo>
                  <a:pt x="510803" y="1976873"/>
                </a:lnTo>
                <a:lnTo>
                  <a:pt x="502581" y="1969253"/>
                </a:lnTo>
                <a:close/>
              </a:path>
              <a:path w="1718309" h="2957829">
                <a:moveTo>
                  <a:pt x="601804" y="1969253"/>
                </a:moveTo>
                <a:lnTo>
                  <a:pt x="583305" y="1969253"/>
                </a:lnTo>
                <a:lnTo>
                  <a:pt x="590864" y="1970523"/>
                </a:lnTo>
                <a:lnTo>
                  <a:pt x="596829" y="1973063"/>
                </a:lnTo>
                <a:lnTo>
                  <a:pt x="601778" y="1976873"/>
                </a:lnTo>
                <a:lnTo>
                  <a:pt x="606289" y="1980683"/>
                </a:lnTo>
                <a:lnTo>
                  <a:pt x="614510" y="1989573"/>
                </a:lnTo>
                <a:lnTo>
                  <a:pt x="620303" y="1992113"/>
                </a:lnTo>
                <a:lnTo>
                  <a:pt x="614324" y="1994653"/>
                </a:lnTo>
                <a:lnTo>
                  <a:pt x="610213" y="1998463"/>
                </a:lnTo>
                <a:lnTo>
                  <a:pt x="606102" y="2003543"/>
                </a:lnTo>
                <a:lnTo>
                  <a:pt x="601591" y="2007353"/>
                </a:lnTo>
                <a:lnTo>
                  <a:pt x="596642" y="2011163"/>
                </a:lnTo>
                <a:lnTo>
                  <a:pt x="590677" y="2013703"/>
                </a:lnTo>
                <a:lnTo>
                  <a:pt x="583118" y="2014973"/>
                </a:lnTo>
                <a:lnTo>
                  <a:pt x="601617" y="2014973"/>
                </a:lnTo>
                <a:lnTo>
                  <a:pt x="605915" y="2011163"/>
                </a:lnTo>
                <a:lnTo>
                  <a:pt x="609839" y="2006083"/>
                </a:lnTo>
                <a:lnTo>
                  <a:pt x="614455" y="2002273"/>
                </a:lnTo>
                <a:lnTo>
                  <a:pt x="619439" y="1998463"/>
                </a:lnTo>
                <a:lnTo>
                  <a:pt x="625369" y="1995923"/>
                </a:lnTo>
                <a:lnTo>
                  <a:pt x="632823" y="1994653"/>
                </a:lnTo>
                <a:lnTo>
                  <a:pt x="651322" y="1994653"/>
                </a:lnTo>
                <a:lnTo>
                  <a:pt x="645529" y="1992113"/>
                </a:lnTo>
                <a:lnTo>
                  <a:pt x="651322" y="1989573"/>
                </a:lnTo>
                <a:lnTo>
                  <a:pt x="633010" y="1989573"/>
                </a:lnTo>
                <a:lnTo>
                  <a:pt x="625451" y="1988303"/>
                </a:lnTo>
                <a:lnTo>
                  <a:pt x="619486" y="1985763"/>
                </a:lnTo>
                <a:lnTo>
                  <a:pt x="614537" y="1981953"/>
                </a:lnTo>
                <a:lnTo>
                  <a:pt x="610026" y="1976873"/>
                </a:lnTo>
                <a:lnTo>
                  <a:pt x="601804" y="1969253"/>
                </a:lnTo>
                <a:close/>
              </a:path>
              <a:path w="1718309" h="2957829">
                <a:moveTo>
                  <a:pt x="660956" y="2012170"/>
                </a:moveTo>
                <a:lnTo>
                  <a:pt x="642824" y="2014973"/>
                </a:lnTo>
                <a:lnTo>
                  <a:pt x="661179" y="2012433"/>
                </a:lnTo>
                <a:lnTo>
                  <a:pt x="660956" y="2012170"/>
                </a:lnTo>
                <a:close/>
              </a:path>
              <a:path w="1718309" h="2957829">
                <a:moveTo>
                  <a:pt x="1196583" y="1969253"/>
                </a:moveTo>
                <a:lnTo>
                  <a:pt x="1178270" y="1969253"/>
                </a:lnTo>
                <a:lnTo>
                  <a:pt x="1185750" y="1970523"/>
                </a:lnTo>
                <a:lnTo>
                  <a:pt x="1191724" y="1973063"/>
                </a:lnTo>
                <a:lnTo>
                  <a:pt x="1196717" y="1976873"/>
                </a:lnTo>
                <a:lnTo>
                  <a:pt x="1201254" y="1980683"/>
                </a:lnTo>
                <a:lnTo>
                  <a:pt x="1205178" y="1985763"/>
                </a:lnTo>
                <a:lnTo>
                  <a:pt x="1209476" y="1989573"/>
                </a:lnTo>
                <a:lnTo>
                  <a:pt x="1215269" y="1992113"/>
                </a:lnTo>
                <a:lnTo>
                  <a:pt x="1209289" y="1994653"/>
                </a:lnTo>
                <a:lnTo>
                  <a:pt x="1205178" y="1998463"/>
                </a:lnTo>
                <a:lnTo>
                  <a:pt x="1178083" y="2014973"/>
                </a:lnTo>
                <a:lnTo>
                  <a:pt x="1196396" y="2014973"/>
                </a:lnTo>
                <a:lnTo>
                  <a:pt x="1200694" y="2011163"/>
                </a:lnTo>
                <a:lnTo>
                  <a:pt x="1204618" y="2006083"/>
                </a:lnTo>
                <a:lnTo>
                  <a:pt x="1209234" y="2002273"/>
                </a:lnTo>
                <a:lnTo>
                  <a:pt x="1214218" y="1998463"/>
                </a:lnTo>
                <a:lnTo>
                  <a:pt x="1220148" y="1995923"/>
                </a:lnTo>
                <a:lnTo>
                  <a:pt x="1227602" y="1994653"/>
                </a:lnTo>
                <a:lnTo>
                  <a:pt x="1246101" y="1994653"/>
                </a:lnTo>
                <a:lnTo>
                  <a:pt x="1240308" y="1992113"/>
                </a:lnTo>
                <a:lnTo>
                  <a:pt x="1246101" y="1989573"/>
                </a:lnTo>
                <a:lnTo>
                  <a:pt x="1227788" y="1989573"/>
                </a:lnTo>
                <a:lnTo>
                  <a:pt x="1220229" y="1988303"/>
                </a:lnTo>
                <a:lnTo>
                  <a:pt x="1214264" y="1985763"/>
                </a:lnTo>
                <a:lnTo>
                  <a:pt x="1209315" y="1981953"/>
                </a:lnTo>
                <a:lnTo>
                  <a:pt x="1204804" y="1978143"/>
                </a:lnTo>
                <a:lnTo>
                  <a:pt x="1200694" y="1973063"/>
                </a:lnTo>
                <a:lnTo>
                  <a:pt x="1196583" y="1969253"/>
                </a:lnTo>
                <a:close/>
              </a:path>
              <a:path w="1718309" h="2957829">
                <a:moveTo>
                  <a:pt x="1295619" y="1969253"/>
                </a:moveTo>
                <a:lnTo>
                  <a:pt x="1277493" y="1969253"/>
                </a:lnTo>
                <a:lnTo>
                  <a:pt x="1284974" y="1970523"/>
                </a:lnTo>
                <a:lnTo>
                  <a:pt x="1290947" y="1973063"/>
                </a:lnTo>
                <a:lnTo>
                  <a:pt x="1295940" y="1976873"/>
                </a:lnTo>
                <a:lnTo>
                  <a:pt x="1300477" y="1980683"/>
                </a:lnTo>
                <a:lnTo>
                  <a:pt x="1304401" y="1985763"/>
                </a:lnTo>
                <a:lnTo>
                  <a:pt x="1308699" y="1989573"/>
                </a:lnTo>
                <a:lnTo>
                  <a:pt x="1314492" y="1992113"/>
                </a:lnTo>
                <a:lnTo>
                  <a:pt x="1308512" y="1994653"/>
                </a:lnTo>
                <a:lnTo>
                  <a:pt x="1304401" y="1998463"/>
                </a:lnTo>
                <a:lnTo>
                  <a:pt x="1277307" y="2014973"/>
                </a:lnTo>
                <a:lnTo>
                  <a:pt x="1295432" y="2014973"/>
                </a:lnTo>
                <a:lnTo>
                  <a:pt x="1299730" y="2011163"/>
                </a:lnTo>
                <a:lnTo>
                  <a:pt x="1303841" y="2006083"/>
                </a:lnTo>
                <a:lnTo>
                  <a:pt x="1308352" y="2002273"/>
                </a:lnTo>
                <a:lnTo>
                  <a:pt x="1313301" y="1998463"/>
                </a:lnTo>
                <a:lnTo>
                  <a:pt x="1319266" y="1995923"/>
                </a:lnTo>
                <a:lnTo>
                  <a:pt x="1326825" y="1994653"/>
                </a:lnTo>
                <a:lnTo>
                  <a:pt x="1345137" y="1994653"/>
                </a:lnTo>
                <a:lnTo>
                  <a:pt x="1339344" y="1992113"/>
                </a:lnTo>
                <a:lnTo>
                  <a:pt x="1345324" y="1989573"/>
                </a:lnTo>
                <a:lnTo>
                  <a:pt x="1326825" y="1989573"/>
                </a:lnTo>
                <a:lnTo>
                  <a:pt x="1319371" y="1988303"/>
                </a:lnTo>
                <a:lnTo>
                  <a:pt x="1313441" y="1985763"/>
                </a:lnTo>
                <a:lnTo>
                  <a:pt x="1308457" y="1981953"/>
                </a:lnTo>
                <a:lnTo>
                  <a:pt x="1303841" y="1978143"/>
                </a:lnTo>
                <a:lnTo>
                  <a:pt x="1299917" y="1973063"/>
                </a:lnTo>
                <a:lnTo>
                  <a:pt x="1295619" y="1969253"/>
                </a:lnTo>
                <a:close/>
              </a:path>
              <a:path w="1718309" h="2957829">
                <a:moveTo>
                  <a:pt x="1394655" y="1969253"/>
                </a:moveTo>
                <a:lnTo>
                  <a:pt x="1376530" y="1969253"/>
                </a:lnTo>
                <a:lnTo>
                  <a:pt x="1384089" y="1970523"/>
                </a:lnTo>
                <a:lnTo>
                  <a:pt x="1390054" y="1973063"/>
                </a:lnTo>
                <a:lnTo>
                  <a:pt x="1395003" y="1976873"/>
                </a:lnTo>
                <a:lnTo>
                  <a:pt x="1399514" y="1980683"/>
                </a:lnTo>
                <a:lnTo>
                  <a:pt x="1407736" y="1989573"/>
                </a:lnTo>
                <a:lnTo>
                  <a:pt x="1413528" y="1992113"/>
                </a:lnTo>
                <a:lnTo>
                  <a:pt x="1407549" y="1994653"/>
                </a:lnTo>
                <a:lnTo>
                  <a:pt x="1403438" y="1998463"/>
                </a:lnTo>
                <a:lnTo>
                  <a:pt x="1399327" y="2003543"/>
                </a:lnTo>
                <a:lnTo>
                  <a:pt x="1394816" y="2007353"/>
                </a:lnTo>
                <a:lnTo>
                  <a:pt x="1389867" y="2011163"/>
                </a:lnTo>
                <a:lnTo>
                  <a:pt x="1383902" y="2013703"/>
                </a:lnTo>
                <a:lnTo>
                  <a:pt x="1376343" y="2014973"/>
                </a:lnTo>
                <a:lnTo>
                  <a:pt x="1394655" y="2014973"/>
                </a:lnTo>
                <a:lnTo>
                  <a:pt x="1425861" y="1994653"/>
                </a:lnTo>
                <a:lnTo>
                  <a:pt x="1444173" y="1994653"/>
                </a:lnTo>
                <a:lnTo>
                  <a:pt x="1438381" y="1992113"/>
                </a:lnTo>
                <a:lnTo>
                  <a:pt x="1444360" y="1989573"/>
                </a:lnTo>
                <a:lnTo>
                  <a:pt x="1426048" y="1989573"/>
                </a:lnTo>
                <a:lnTo>
                  <a:pt x="1418568" y="1988303"/>
                </a:lnTo>
                <a:lnTo>
                  <a:pt x="1412594" y="1985763"/>
                </a:lnTo>
                <a:lnTo>
                  <a:pt x="1407601" y="1981953"/>
                </a:lnTo>
                <a:lnTo>
                  <a:pt x="1403064" y="1978143"/>
                </a:lnTo>
                <a:lnTo>
                  <a:pt x="1398953" y="1973063"/>
                </a:lnTo>
                <a:lnTo>
                  <a:pt x="1394655" y="1969253"/>
                </a:lnTo>
                <a:close/>
              </a:path>
              <a:path w="1718309" h="2957829">
                <a:moveTo>
                  <a:pt x="1493878" y="1969253"/>
                </a:moveTo>
                <a:lnTo>
                  <a:pt x="1475566" y="1969253"/>
                </a:lnTo>
                <a:lnTo>
                  <a:pt x="1483151" y="1970523"/>
                </a:lnTo>
                <a:lnTo>
                  <a:pt x="1489160" y="1973063"/>
                </a:lnTo>
                <a:lnTo>
                  <a:pt x="1494118" y="1976873"/>
                </a:lnTo>
                <a:lnTo>
                  <a:pt x="1498550" y="1980683"/>
                </a:lnTo>
                <a:lnTo>
                  <a:pt x="1502661" y="1985763"/>
                </a:lnTo>
                <a:lnTo>
                  <a:pt x="1506772" y="1989573"/>
                </a:lnTo>
                <a:lnTo>
                  <a:pt x="1512751" y="1992113"/>
                </a:lnTo>
                <a:lnTo>
                  <a:pt x="1506772" y="1994653"/>
                </a:lnTo>
                <a:lnTo>
                  <a:pt x="1502661" y="1998463"/>
                </a:lnTo>
                <a:lnTo>
                  <a:pt x="1475379" y="2014973"/>
                </a:lnTo>
                <a:lnTo>
                  <a:pt x="1493878" y="2014973"/>
                </a:lnTo>
                <a:lnTo>
                  <a:pt x="1525084" y="1994653"/>
                </a:lnTo>
                <a:lnTo>
                  <a:pt x="1543397" y="1994653"/>
                </a:lnTo>
                <a:lnTo>
                  <a:pt x="1537604" y="1992113"/>
                </a:lnTo>
                <a:lnTo>
                  <a:pt x="1543397" y="1989573"/>
                </a:lnTo>
                <a:lnTo>
                  <a:pt x="1525271" y="1989573"/>
                </a:lnTo>
                <a:lnTo>
                  <a:pt x="1517686" y="1988303"/>
                </a:lnTo>
                <a:lnTo>
                  <a:pt x="1511677" y="1985763"/>
                </a:lnTo>
                <a:lnTo>
                  <a:pt x="1506719" y="1981953"/>
                </a:lnTo>
                <a:lnTo>
                  <a:pt x="1502287" y="1978143"/>
                </a:lnTo>
                <a:lnTo>
                  <a:pt x="1498176" y="1973063"/>
                </a:lnTo>
                <a:lnTo>
                  <a:pt x="1493878" y="1969253"/>
                </a:lnTo>
                <a:close/>
              </a:path>
              <a:path w="1718309" h="2957829">
                <a:moveTo>
                  <a:pt x="1593102" y="1969253"/>
                </a:moveTo>
                <a:lnTo>
                  <a:pt x="1574602" y="1969253"/>
                </a:lnTo>
                <a:lnTo>
                  <a:pt x="1582162" y="1970523"/>
                </a:lnTo>
                <a:lnTo>
                  <a:pt x="1588126" y="1973063"/>
                </a:lnTo>
                <a:lnTo>
                  <a:pt x="1593075" y="1976873"/>
                </a:lnTo>
                <a:lnTo>
                  <a:pt x="1597586" y="1980683"/>
                </a:lnTo>
                <a:lnTo>
                  <a:pt x="1602644" y="1985763"/>
                </a:lnTo>
                <a:lnTo>
                  <a:pt x="1596879" y="2003543"/>
                </a:lnTo>
                <a:lnTo>
                  <a:pt x="1593154" y="2007353"/>
                </a:lnTo>
                <a:lnTo>
                  <a:pt x="1588197" y="2011163"/>
                </a:lnTo>
                <a:lnTo>
                  <a:pt x="1582188" y="2013703"/>
                </a:lnTo>
                <a:lnTo>
                  <a:pt x="1574602" y="2014973"/>
                </a:lnTo>
                <a:lnTo>
                  <a:pt x="1593221" y="2014973"/>
                </a:lnTo>
                <a:lnTo>
                  <a:pt x="1604474" y="1980683"/>
                </a:lnTo>
                <a:lnTo>
                  <a:pt x="1601324" y="1978143"/>
                </a:lnTo>
                <a:lnTo>
                  <a:pt x="1597213" y="1973063"/>
                </a:lnTo>
                <a:lnTo>
                  <a:pt x="1593102" y="1969253"/>
                </a:lnTo>
                <a:close/>
              </a:path>
              <a:path w="1718309" h="2957829">
                <a:moveTo>
                  <a:pt x="651322" y="1994653"/>
                </a:moveTo>
                <a:lnTo>
                  <a:pt x="632823" y="1994653"/>
                </a:lnTo>
                <a:lnTo>
                  <a:pt x="640303" y="1995923"/>
                </a:lnTo>
                <a:lnTo>
                  <a:pt x="646277" y="1998463"/>
                </a:lnTo>
                <a:lnTo>
                  <a:pt x="651270" y="2002273"/>
                </a:lnTo>
                <a:lnTo>
                  <a:pt x="655807" y="2006083"/>
                </a:lnTo>
                <a:lnTo>
                  <a:pt x="660956" y="2012170"/>
                </a:lnTo>
                <a:lnTo>
                  <a:pt x="667471" y="2011163"/>
                </a:lnTo>
                <a:lnTo>
                  <a:pt x="667861" y="2011028"/>
                </a:lnTo>
                <a:lnTo>
                  <a:pt x="663976" y="2007353"/>
                </a:lnTo>
                <a:lnTo>
                  <a:pt x="659544" y="2003543"/>
                </a:lnTo>
                <a:lnTo>
                  <a:pt x="651322" y="1994653"/>
                </a:lnTo>
                <a:close/>
              </a:path>
              <a:path w="1718309" h="2957829">
                <a:moveTo>
                  <a:pt x="693179" y="2002273"/>
                </a:moveTo>
                <a:lnTo>
                  <a:pt x="667861" y="2011028"/>
                </a:lnTo>
                <a:lnTo>
                  <a:pt x="668004" y="2011163"/>
                </a:lnTo>
                <a:lnTo>
                  <a:pt x="693179" y="2002273"/>
                </a:lnTo>
                <a:close/>
              </a:path>
              <a:path w="1718309" h="2957829">
                <a:moveTo>
                  <a:pt x="700840" y="1969253"/>
                </a:moveTo>
                <a:lnTo>
                  <a:pt x="682528" y="1969253"/>
                </a:lnTo>
                <a:lnTo>
                  <a:pt x="690087" y="1970523"/>
                </a:lnTo>
                <a:lnTo>
                  <a:pt x="696052" y="1973063"/>
                </a:lnTo>
                <a:lnTo>
                  <a:pt x="701001" y="1976873"/>
                </a:lnTo>
                <a:lnTo>
                  <a:pt x="705512" y="1980683"/>
                </a:lnTo>
                <a:lnTo>
                  <a:pt x="709623" y="1984493"/>
                </a:lnTo>
                <a:lnTo>
                  <a:pt x="713734" y="1989573"/>
                </a:lnTo>
                <a:lnTo>
                  <a:pt x="715117" y="1989573"/>
                </a:lnTo>
                <a:lnTo>
                  <a:pt x="693179" y="2002273"/>
                </a:lnTo>
                <a:lnTo>
                  <a:pt x="720378" y="1986741"/>
                </a:lnTo>
                <a:lnTo>
                  <a:pt x="718592" y="1985763"/>
                </a:lnTo>
                <a:lnTo>
                  <a:pt x="713599" y="1981953"/>
                </a:lnTo>
                <a:lnTo>
                  <a:pt x="709062" y="1976873"/>
                </a:lnTo>
                <a:lnTo>
                  <a:pt x="705138" y="1973063"/>
                </a:lnTo>
                <a:lnTo>
                  <a:pt x="700840" y="1969253"/>
                </a:lnTo>
                <a:close/>
              </a:path>
              <a:path w="1718309" h="2957829">
                <a:moveTo>
                  <a:pt x="327840" y="1995913"/>
                </a:moveTo>
                <a:close/>
              </a:path>
              <a:path w="1718309" h="2957829">
                <a:moveTo>
                  <a:pt x="321933" y="1985763"/>
                </a:moveTo>
                <a:lnTo>
                  <a:pt x="321784" y="1985763"/>
                </a:lnTo>
                <a:lnTo>
                  <a:pt x="327840" y="1995913"/>
                </a:lnTo>
                <a:lnTo>
                  <a:pt x="335340" y="1994653"/>
                </a:lnTo>
                <a:lnTo>
                  <a:pt x="353652" y="1994653"/>
                </a:lnTo>
                <a:lnTo>
                  <a:pt x="348047" y="1992113"/>
                </a:lnTo>
                <a:lnTo>
                  <a:pt x="353839" y="1989573"/>
                </a:lnTo>
                <a:lnTo>
                  <a:pt x="335527" y="1989573"/>
                </a:lnTo>
                <a:lnTo>
                  <a:pt x="327942" y="1988303"/>
                </a:lnTo>
                <a:lnTo>
                  <a:pt x="321933" y="1985763"/>
                </a:lnTo>
                <a:close/>
              </a:path>
              <a:path w="1718309" h="2957829">
                <a:moveTo>
                  <a:pt x="1143737" y="1990821"/>
                </a:moveTo>
                <a:lnTo>
                  <a:pt x="1143490" y="1991659"/>
                </a:lnTo>
                <a:lnTo>
                  <a:pt x="1143737" y="1990821"/>
                </a:lnTo>
                <a:close/>
              </a:path>
              <a:path w="1718309" h="2957829">
                <a:moveTo>
                  <a:pt x="1161184" y="1957823"/>
                </a:moveTo>
                <a:lnTo>
                  <a:pt x="1153215" y="1957823"/>
                </a:lnTo>
                <a:lnTo>
                  <a:pt x="1159771" y="1964173"/>
                </a:lnTo>
                <a:lnTo>
                  <a:pt x="1165751" y="1966713"/>
                </a:lnTo>
                <a:lnTo>
                  <a:pt x="1159771" y="1969253"/>
                </a:lnTo>
                <a:lnTo>
                  <a:pt x="1151549" y="1978143"/>
                </a:lnTo>
                <a:lnTo>
                  <a:pt x="1147038" y="1981953"/>
                </a:lnTo>
                <a:lnTo>
                  <a:pt x="1146070" y="1983223"/>
                </a:lnTo>
                <a:lnTo>
                  <a:pt x="1143737" y="1990821"/>
                </a:lnTo>
                <a:lnTo>
                  <a:pt x="1146878" y="1989573"/>
                </a:lnTo>
                <a:lnTo>
                  <a:pt x="1151175" y="1985763"/>
                </a:lnTo>
                <a:lnTo>
                  <a:pt x="1155286" y="1980683"/>
                </a:lnTo>
                <a:lnTo>
                  <a:pt x="1159797" y="1976873"/>
                </a:lnTo>
                <a:lnTo>
                  <a:pt x="1164746" y="1973063"/>
                </a:lnTo>
                <a:lnTo>
                  <a:pt x="1170711" y="1970523"/>
                </a:lnTo>
                <a:lnTo>
                  <a:pt x="1178270" y="1969253"/>
                </a:lnTo>
                <a:lnTo>
                  <a:pt x="1196583" y="1969253"/>
                </a:lnTo>
                <a:lnTo>
                  <a:pt x="1190603" y="1966713"/>
                </a:lnTo>
                <a:lnTo>
                  <a:pt x="1196396" y="1964173"/>
                </a:lnTo>
                <a:lnTo>
                  <a:pt x="1178083" y="1964173"/>
                </a:lnTo>
                <a:lnTo>
                  <a:pt x="1170498" y="1962903"/>
                </a:lnTo>
                <a:lnTo>
                  <a:pt x="1164489" y="1960363"/>
                </a:lnTo>
                <a:lnTo>
                  <a:pt x="1161184" y="1957823"/>
                </a:lnTo>
                <a:close/>
              </a:path>
              <a:path w="1718309" h="2957829">
                <a:moveTo>
                  <a:pt x="353652" y="1943853"/>
                </a:moveTo>
                <a:lnTo>
                  <a:pt x="342899" y="1943853"/>
                </a:lnTo>
                <a:lnTo>
                  <a:pt x="348864" y="1946393"/>
                </a:lnTo>
                <a:lnTo>
                  <a:pt x="353813" y="1950203"/>
                </a:lnTo>
                <a:lnTo>
                  <a:pt x="358324" y="1955283"/>
                </a:lnTo>
                <a:lnTo>
                  <a:pt x="362435" y="1959093"/>
                </a:lnTo>
                <a:lnTo>
                  <a:pt x="366546" y="1964173"/>
                </a:lnTo>
                <a:lnTo>
                  <a:pt x="372712" y="1966713"/>
                </a:lnTo>
                <a:lnTo>
                  <a:pt x="366733" y="1969253"/>
                </a:lnTo>
                <a:lnTo>
                  <a:pt x="358511" y="1976873"/>
                </a:lnTo>
                <a:lnTo>
                  <a:pt x="354000" y="1981953"/>
                </a:lnTo>
                <a:lnTo>
                  <a:pt x="349051" y="1985763"/>
                </a:lnTo>
                <a:lnTo>
                  <a:pt x="343086" y="1988303"/>
                </a:lnTo>
                <a:lnTo>
                  <a:pt x="335527" y="1989573"/>
                </a:lnTo>
                <a:lnTo>
                  <a:pt x="353839" y="1989573"/>
                </a:lnTo>
                <a:lnTo>
                  <a:pt x="385045" y="1969253"/>
                </a:lnTo>
                <a:lnTo>
                  <a:pt x="403544" y="1969253"/>
                </a:lnTo>
                <a:lnTo>
                  <a:pt x="397378" y="1966713"/>
                </a:lnTo>
                <a:lnTo>
                  <a:pt x="403358" y="1964173"/>
                </a:lnTo>
                <a:lnTo>
                  <a:pt x="385045" y="1964173"/>
                </a:lnTo>
                <a:lnTo>
                  <a:pt x="377460" y="1962903"/>
                </a:lnTo>
                <a:lnTo>
                  <a:pt x="371451" y="1960363"/>
                </a:lnTo>
                <a:lnTo>
                  <a:pt x="366493" y="1956553"/>
                </a:lnTo>
                <a:lnTo>
                  <a:pt x="362061" y="1951473"/>
                </a:lnTo>
                <a:lnTo>
                  <a:pt x="357950" y="1947663"/>
                </a:lnTo>
                <a:lnTo>
                  <a:pt x="353652" y="1943853"/>
                </a:lnTo>
                <a:close/>
              </a:path>
              <a:path w="1718309" h="2957829">
                <a:moveTo>
                  <a:pt x="452876" y="1943853"/>
                </a:moveTo>
                <a:lnTo>
                  <a:pt x="442044" y="1943853"/>
                </a:lnTo>
                <a:lnTo>
                  <a:pt x="448017" y="1946393"/>
                </a:lnTo>
                <a:lnTo>
                  <a:pt x="453010" y="1950203"/>
                </a:lnTo>
                <a:lnTo>
                  <a:pt x="457547" y="1955283"/>
                </a:lnTo>
                <a:lnTo>
                  <a:pt x="461658" y="1959093"/>
                </a:lnTo>
                <a:lnTo>
                  <a:pt x="465769" y="1964173"/>
                </a:lnTo>
                <a:lnTo>
                  <a:pt x="471936" y="1966713"/>
                </a:lnTo>
                <a:lnTo>
                  <a:pt x="465956" y="1969253"/>
                </a:lnTo>
                <a:lnTo>
                  <a:pt x="457734" y="1976873"/>
                </a:lnTo>
                <a:lnTo>
                  <a:pt x="453223" y="1981953"/>
                </a:lnTo>
                <a:lnTo>
                  <a:pt x="448274" y="1985763"/>
                </a:lnTo>
                <a:lnTo>
                  <a:pt x="442309" y="1988303"/>
                </a:lnTo>
                <a:lnTo>
                  <a:pt x="434750" y="1989573"/>
                </a:lnTo>
                <a:lnTo>
                  <a:pt x="452876" y="1989573"/>
                </a:lnTo>
                <a:lnTo>
                  <a:pt x="484268" y="1969253"/>
                </a:lnTo>
                <a:lnTo>
                  <a:pt x="502581" y="1969253"/>
                </a:lnTo>
                <a:lnTo>
                  <a:pt x="496601" y="1966713"/>
                </a:lnTo>
                <a:lnTo>
                  <a:pt x="502394" y="1964173"/>
                </a:lnTo>
                <a:lnTo>
                  <a:pt x="484081" y="1964173"/>
                </a:lnTo>
                <a:lnTo>
                  <a:pt x="476496" y="1962903"/>
                </a:lnTo>
                <a:lnTo>
                  <a:pt x="470487" y="1960363"/>
                </a:lnTo>
                <a:lnTo>
                  <a:pt x="465530" y="1956553"/>
                </a:lnTo>
                <a:lnTo>
                  <a:pt x="461098" y="1951473"/>
                </a:lnTo>
                <a:lnTo>
                  <a:pt x="452876" y="1943853"/>
                </a:lnTo>
                <a:close/>
              </a:path>
              <a:path w="1718309" h="2957829">
                <a:moveTo>
                  <a:pt x="551912" y="1943853"/>
                </a:moveTo>
                <a:lnTo>
                  <a:pt x="541159" y="1943853"/>
                </a:lnTo>
                <a:lnTo>
                  <a:pt x="547124" y="1946393"/>
                </a:lnTo>
                <a:lnTo>
                  <a:pt x="552073" y="1950203"/>
                </a:lnTo>
                <a:lnTo>
                  <a:pt x="556584" y="1955283"/>
                </a:lnTo>
                <a:lnTo>
                  <a:pt x="560694" y="1959093"/>
                </a:lnTo>
                <a:lnTo>
                  <a:pt x="564992" y="1964173"/>
                </a:lnTo>
                <a:lnTo>
                  <a:pt x="570972" y="1966713"/>
                </a:lnTo>
                <a:lnTo>
                  <a:pt x="564992" y="1969253"/>
                </a:lnTo>
                <a:lnTo>
                  <a:pt x="556770" y="1976873"/>
                </a:lnTo>
                <a:lnTo>
                  <a:pt x="552259" y="1981953"/>
                </a:lnTo>
                <a:lnTo>
                  <a:pt x="547311" y="1985763"/>
                </a:lnTo>
                <a:lnTo>
                  <a:pt x="541346" y="1988303"/>
                </a:lnTo>
                <a:lnTo>
                  <a:pt x="533787" y="1989573"/>
                </a:lnTo>
                <a:lnTo>
                  <a:pt x="552099" y="1989573"/>
                </a:lnTo>
                <a:lnTo>
                  <a:pt x="583305" y="1969253"/>
                </a:lnTo>
                <a:lnTo>
                  <a:pt x="601804" y="1969253"/>
                </a:lnTo>
                <a:lnTo>
                  <a:pt x="595824" y="1966713"/>
                </a:lnTo>
                <a:lnTo>
                  <a:pt x="601617" y="1964173"/>
                </a:lnTo>
                <a:lnTo>
                  <a:pt x="583118" y="1964173"/>
                </a:lnTo>
                <a:lnTo>
                  <a:pt x="575559" y="1962903"/>
                </a:lnTo>
                <a:lnTo>
                  <a:pt x="569594" y="1960363"/>
                </a:lnTo>
                <a:lnTo>
                  <a:pt x="564645" y="1956553"/>
                </a:lnTo>
                <a:lnTo>
                  <a:pt x="560134" y="1951473"/>
                </a:lnTo>
                <a:lnTo>
                  <a:pt x="551912" y="1943853"/>
                </a:lnTo>
                <a:close/>
              </a:path>
              <a:path w="1718309" h="2957829">
                <a:moveTo>
                  <a:pt x="651322" y="1943853"/>
                </a:moveTo>
                <a:lnTo>
                  <a:pt x="640303" y="1943853"/>
                </a:lnTo>
                <a:lnTo>
                  <a:pt x="646277" y="1946393"/>
                </a:lnTo>
                <a:lnTo>
                  <a:pt x="651270" y="1950203"/>
                </a:lnTo>
                <a:lnTo>
                  <a:pt x="655807" y="1955283"/>
                </a:lnTo>
                <a:lnTo>
                  <a:pt x="659918" y="1959093"/>
                </a:lnTo>
                <a:lnTo>
                  <a:pt x="664216" y="1964173"/>
                </a:lnTo>
                <a:lnTo>
                  <a:pt x="670195" y="1966713"/>
                </a:lnTo>
                <a:lnTo>
                  <a:pt x="664216" y="1969253"/>
                </a:lnTo>
                <a:lnTo>
                  <a:pt x="655994" y="1976873"/>
                </a:lnTo>
                <a:lnTo>
                  <a:pt x="651483" y="1981953"/>
                </a:lnTo>
                <a:lnTo>
                  <a:pt x="646534" y="1985763"/>
                </a:lnTo>
                <a:lnTo>
                  <a:pt x="640569" y="1988303"/>
                </a:lnTo>
                <a:lnTo>
                  <a:pt x="633010" y="1989573"/>
                </a:lnTo>
                <a:lnTo>
                  <a:pt x="651322" y="1989573"/>
                </a:lnTo>
                <a:lnTo>
                  <a:pt x="682528" y="1969253"/>
                </a:lnTo>
                <a:lnTo>
                  <a:pt x="700840" y="1969253"/>
                </a:lnTo>
                <a:lnTo>
                  <a:pt x="694861" y="1966713"/>
                </a:lnTo>
                <a:lnTo>
                  <a:pt x="700653" y="1964173"/>
                </a:lnTo>
                <a:lnTo>
                  <a:pt x="682528" y="1964173"/>
                </a:lnTo>
                <a:lnTo>
                  <a:pt x="674942" y="1962903"/>
                </a:lnTo>
                <a:lnTo>
                  <a:pt x="668934" y="1960363"/>
                </a:lnTo>
                <a:lnTo>
                  <a:pt x="663976" y="1956553"/>
                </a:lnTo>
                <a:lnTo>
                  <a:pt x="659544" y="1951473"/>
                </a:lnTo>
                <a:lnTo>
                  <a:pt x="651322" y="1943853"/>
                </a:lnTo>
                <a:close/>
              </a:path>
              <a:path w="1718309" h="2957829">
                <a:moveTo>
                  <a:pt x="1246101" y="1943853"/>
                </a:moveTo>
                <a:lnTo>
                  <a:pt x="1235187" y="1943853"/>
                </a:lnTo>
                <a:lnTo>
                  <a:pt x="1241196" y="1947663"/>
                </a:lnTo>
                <a:lnTo>
                  <a:pt x="1246219" y="1951529"/>
                </a:lnTo>
                <a:lnTo>
                  <a:pt x="1250585" y="1955283"/>
                </a:lnTo>
                <a:lnTo>
                  <a:pt x="1254696" y="1959093"/>
                </a:lnTo>
                <a:lnTo>
                  <a:pt x="1258994" y="1964173"/>
                </a:lnTo>
                <a:lnTo>
                  <a:pt x="1264974" y="1966713"/>
                </a:lnTo>
                <a:lnTo>
                  <a:pt x="1258994" y="1969253"/>
                </a:lnTo>
                <a:lnTo>
                  <a:pt x="1250772" y="1978143"/>
                </a:lnTo>
                <a:lnTo>
                  <a:pt x="1246261" y="1981953"/>
                </a:lnTo>
                <a:lnTo>
                  <a:pt x="1241312" y="1985763"/>
                </a:lnTo>
                <a:lnTo>
                  <a:pt x="1235347" y="1988303"/>
                </a:lnTo>
                <a:lnTo>
                  <a:pt x="1227788" y="1989573"/>
                </a:lnTo>
                <a:lnTo>
                  <a:pt x="1246101" y="1989573"/>
                </a:lnTo>
                <a:lnTo>
                  <a:pt x="1250399" y="1985763"/>
                </a:lnTo>
                <a:lnTo>
                  <a:pt x="1254509" y="1980683"/>
                </a:lnTo>
                <a:lnTo>
                  <a:pt x="1259020" y="1976873"/>
                </a:lnTo>
                <a:lnTo>
                  <a:pt x="1263969" y="1973063"/>
                </a:lnTo>
                <a:lnTo>
                  <a:pt x="1269934" y="1970523"/>
                </a:lnTo>
                <a:lnTo>
                  <a:pt x="1277493" y="1969253"/>
                </a:lnTo>
                <a:lnTo>
                  <a:pt x="1295619" y="1969253"/>
                </a:lnTo>
                <a:lnTo>
                  <a:pt x="1289639" y="1966713"/>
                </a:lnTo>
                <a:lnTo>
                  <a:pt x="1295432" y="1964173"/>
                </a:lnTo>
                <a:lnTo>
                  <a:pt x="1277307" y="1964173"/>
                </a:lnTo>
                <a:lnTo>
                  <a:pt x="1269721" y="1962903"/>
                </a:lnTo>
                <a:lnTo>
                  <a:pt x="1263712" y="1960363"/>
                </a:lnTo>
                <a:lnTo>
                  <a:pt x="1258755" y="1956553"/>
                </a:lnTo>
                <a:lnTo>
                  <a:pt x="1254323" y="1951473"/>
                </a:lnTo>
                <a:lnTo>
                  <a:pt x="1246101" y="1943853"/>
                </a:lnTo>
                <a:close/>
              </a:path>
              <a:path w="1718309" h="2957829">
                <a:moveTo>
                  <a:pt x="1345137" y="1943853"/>
                </a:moveTo>
                <a:lnTo>
                  <a:pt x="1334279" y="1943853"/>
                </a:lnTo>
                <a:lnTo>
                  <a:pt x="1340209" y="1947663"/>
                </a:lnTo>
                <a:lnTo>
                  <a:pt x="1345261" y="1951529"/>
                </a:lnTo>
                <a:lnTo>
                  <a:pt x="1349809" y="1955283"/>
                </a:lnTo>
                <a:lnTo>
                  <a:pt x="1353733" y="1959093"/>
                </a:lnTo>
                <a:lnTo>
                  <a:pt x="1358030" y="1964173"/>
                </a:lnTo>
                <a:lnTo>
                  <a:pt x="1364010" y="1966713"/>
                </a:lnTo>
                <a:lnTo>
                  <a:pt x="1358217" y="1969253"/>
                </a:lnTo>
                <a:lnTo>
                  <a:pt x="1353920" y="1973063"/>
                </a:lnTo>
                <a:lnTo>
                  <a:pt x="1349809" y="1978143"/>
                </a:lnTo>
                <a:lnTo>
                  <a:pt x="1345298" y="1981953"/>
                </a:lnTo>
                <a:lnTo>
                  <a:pt x="1340349" y="1985763"/>
                </a:lnTo>
                <a:lnTo>
                  <a:pt x="1334384" y="1988303"/>
                </a:lnTo>
                <a:lnTo>
                  <a:pt x="1326825" y="1989573"/>
                </a:lnTo>
                <a:lnTo>
                  <a:pt x="1345324" y="1989573"/>
                </a:lnTo>
                <a:lnTo>
                  <a:pt x="1349435" y="1985763"/>
                </a:lnTo>
                <a:lnTo>
                  <a:pt x="1353546" y="1980683"/>
                </a:lnTo>
                <a:lnTo>
                  <a:pt x="1358057" y="1976873"/>
                </a:lnTo>
                <a:lnTo>
                  <a:pt x="1363006" y="1973063"/>
                </a:lnTo>
                <a:lnTo>
                  <a:pt x="1368971" y="1970523"/>
                </a:lnTo>
                <a:lnTo>
                  <a:pt x="1376530" y="1969253"/>
                </a:lnTo>
                <a:lnTo>
                  <a:pt x="1394655" y="1969253"/>
                </a:lnTo>
                <a:lnTo>
                  <a:pt x="1388676" y="1966713"/>
                </a:lnTo>
                <a:lnTo>
                  <a:pt x="1394655" y="1964173"/>
                </a:lnTo>
                <a:lnTo>
                  <a:pt x="1376343" y="1964173"/>
                </a:lnTo>
                <a:lnTo>
                  <a:pt x="1368784" y="1962903"/>
                </a:lnTo>
                <a:lnTo>
                  <a:pt x="1362819" y="1960363"/>
                </a:lnTo>
                <a:lnTo>
                  <a:pt x="1357870" y="1956553"/>
                </a:lnTo>
                <a:lnTo>
                  <a:pt x="1353359" y="1951473"/>
                </a:lnTo>
                <a:lnTo>
                  <a:pt x="1345137" y="1943853"/>
                </a:lnTo>
                <a:close/>
              </a:path>
              <a:path w="1718309" h="2957829">
                <a:moveTo>
                  <a:pt x="1444173" y="1943853"/>
                </a:moveTo>
                <a:lnTo>
                  <a:pt x="1433420" y="1943853"/>
                </a:lnTo>
                <a:lnTo>
                  <a:pt x="1439385" y="1947663"/>
                </a:lnTo>
                <a:lnTo>
                  <a:pt x="1444401" y="1951529"/>
                </a:lnTo>
                <a:lnTo>
                  <a:pt x="1448845" y="1955283"/>
                </a:lnTo>
                <a:lnTo>
                  <a:pt x="1452956" y="1959093"/>
                </a:lnTo>
                <a:lnTo>
                  <a:pt x="1457067" y="1964173"/>
                </a:lnTo>
                <a:lnTo>
                  <a:pt x="1463046" y="1966713"/>
                </a:lnTo>
                <a:lnTo>
                  <a:pt x="1457254" y="1969253"/>
                </a:lnTo>
                <a:lnTo>
                  <a:pt x="1452956" y="1973063"/>
                </a:lnTo>
                <a:lnTo>
                  <a:pt x="1449032" y="1978143"/>
                </a:lnTo>
                <a:lnTo>
                  <a:pt x="1444416" y="1981953"/>
                </a:lnTo>
                <a:lnTo>
                  <a:pt x="1439432" y="1985763"/>
                </a:lnTo>
                <a:lnTo>
                  <a:pt x="1433502" y="1988303"/>
                </a:lnTo>
                <a:lnTo>
                  <a:pt x="1426048" y="1989573"/>
                </a:lnTo>
                <a:lnTo>
                  <a:pt x="1444360" y="1989573"/>
                </a:lnTo>
                <a:lnTo>
                  <a:pt x="1448471" y="1985763"/>
                </a:lnTo>
                <a:lnTo>
                  <a:pt x="1452582" y="1980683"/>
                </a:lnTo>
                <a:lnTo>
                  <a:pt x="1457093" y="1976873"/>
                </a:lnTo>
                <a:lnTo>
                  <a:pt x="1462042" y="1973063"/>
                </a:lnTo>
                <a:lnTo>
                  <a:pt x="1468007" y="1970523"/>
                </a:lnTo>
                <a:lnTo>
                  <a:pt x="1475566" y="1969253"/>
                </a:lnTo>
                <a:lnTo>
                  <a:pt x="1493878" y="1969253"/>
                </a:lnTo>
                <a:lnTo>
                  <a:pt x="1487899" y="1966713"/>
                </a:lnTo>
                <a:lnTo>
                  <a:pt x="1493878" y="1964173"/>
                </a:lnTo>
                <a:lnTo>
                  <a:pt x="1475379" y="1964173"/>
                </a:lnTo>
                <a:lnTo>
                  <a:pt x="1467899" y="1962903"/>
                </a:lnTo>
                <a:lnTo>
                  <a:pt x="1461925" y="1960363"/>
                </a:lnTo>
                <a:lnTo>
                  <a:pt x="1456933" y="1956553"/>
                </a:lnTo>
                <a:lnTo>
                  <a:pt x="1452395" y="1951473"/>
                </a:lnTo>
                <a:lnTo>
                  <a:pt x="1448471" y="1947663"/>
                </a:lnTo>
                <a:lnTo>
                  <a:pt x="1444173" y="1943853"/>
                </a:lnTo>
                <a:close/>
              </a:path>
              <a:path w="1718309" h="2957829">
                <a:moveTo>
                  <a:pt x="1543397" y="1943853"/>
                </a:moveTo>
                <a:lnTo>
                  <a:pt x="1532643" y="1943853"/>
                </a:lnTo>
                <a:lnTo>
                  <a:pt x="1538608" y="1947663"/>
                </a:lnTo>
                <a:lnTo>
                  <a:pt x="1543624" y="1951529"/>
                </a:lnTo>
                <a:lnTo>
                  <a:pt x="1548068" y="1955283"/>
                </a:lnTo>
                <a:lnTo>
                  <a:pt x="1552179" y="1959093"/>
                </a:lnTo>
                <a:lnTo>
                  <a:pt x="1556290" y="1964173"/>
                </a:lnTo>
                <a:lnTo>
                  <a:pt x="1562270" y="1966713"/>
                </a:lnTo>
                <a:lnTo>
                  <a:pt x="1556477" y="1969253"/>
                </a:lnTo>
                <a:lnTo>
                  <a:pt x="1552179" y="1973063"/>
                </a:lnTo>
                <a:lnTo>
                  <a:pt x="1548255" y="1978143"/>
                </a:lnTo>
                <a:lnTo>
                  <a:pt x="1543639" y="1981953"/>
                </a:lnTo>
                <a:lnTo>
                  <a:pt x="1538655" y="1985763"/>
                </a:lnTo>
                <a:lnTo>
                  <a:pt x="1532725" y="1988303"/>
                </a:lnTo>
                <a:lnTo>
                  <a:pt x="1525271" y="1989573"/>
                </a:lnTo>
                <a:lnTo>
                  <a:pt x="1543397" y="1989573"/>
                </a:lnTo>
                <a:lnTo>
                  <a:pt x="1547694" y="1985763"/>
                </a:lnTo>
                <a:lnTo>
                  <a:pt x="1551619" y="1980683"/>
                </a:lnTo>
                <a:lnTo>
                  <a:pt x="1556235" y="1976873"/>
                </a:lnTo>
                <a:lnTo>
                  <a:pt x="1561219" y="1973063"/>
                </a:lnTo>
                <a:lnTo>
                  <a:pt x="1567148" y="1970523"/>
                </a:lnTo>
                <a:lnTo>
                  <a:pt x="1574602" y="1969253"/>
                </a:lnTo>
                <a:lnTo>
                  <a:pt x="1593102" y="1969253"/>
                </a:lnTo>
                <a:lnTo>
                  <a:pt x="1587122" y="1966713"/>
                </a:lnTo>
                <a:lnTo>
                  <a:pt x="1593102" y="1964173"/>
                </a:lnTo>
                <a:lnTo>
                  <a:pt x="1574602" y="1964173"/>
                </a:lnTo>
                <a:lnTo>
                  <a:pt x="1567122" y="1962903"/>
                </a:lnTo>
                <a:lnTo>
                  <a:pt x="1561148" y="1960363"/>
                </a:lnTo>
                <a:lnTo>
                  <a:pt x="1556156" y="1956553"/>
                </a:lnTo>
                <a:lnTo>
                  <a:pt x="1551619" y="1951473"/>
                </a:lnTo>
                <a:lnTo>
                  <a:pt x="1547694" y="1947663"/>
                </a:lnTo>
                <a:lnTo>
                  <a:pt x="1543397" y="1943853"/>
                </a:lnTo>
                <a:close/>
              </a:path>
              <a:path w="1718309" h="2957829">
                <a:moveTo>
                  <a:pt x="737658" y="1976873"/>
                </a:moveTo>
                <a:lnTo>
                  <a:pt x="720378" y="1986741"/>
                </a:lnTo>
                <a:lnTo>
                  <a:pt x="720911" y="1987033"/>
                </a:lnTo>
                <a:lnTo>
                  <a:pt x="737658" y="1976873"/>
                </a:lnTo>
                <a:close/>
              </a:path>
              <a:path w="1718309" h="2957829">
                <a:moveTo>
                  <a:pt x="318753" y="1980683"/>
                </a:moveTo>
                <a:lnTo>
                  <a:pt x="321674" y="1985763"/>
                </a:lnTo>
                <a:lnTo>
                  <a:pt x="318753" y="1980683"/>
                </a:lnTo>
                <a:close/>
              </a:path>
              <a:path w="1718309" h="2957829">
                <a:moveTo>
                  <a:pt x="1150825" y="1966713"/>
                </a:moveTo>
                <a:lnTo>
                  <a:pt x="1145971" y="1983223"/>
                </a:lnTo>
                <a:lnTo>
                  <a:pt x="1150825" y="1966713"/>
                </a:lnTo>
                <a:close/>
              </a:path>
              <a:path w="1718309" h="2957829">
                <a:moveTo>
                  <a:pt x="309303" y="1958842"/>
                </a:moveTo>
                <a:lnTo>
                  <a:pt x="309087" y="1959093"/>
                </a:lnTo>
                <a:lnTo>
                  <a:pt x="318753" y="1980683"/>
                </a:lnTo>
                <a:lnTo>
                  <a:pt x="309303" y="1958842"/>
                </a:lnTo>
                <a:close/>
              </a:path>
              <a:path w="1718309" h="2957829">
                <a:moveTo>
                  <a:pt x="1606975" y="1973063"/>
                </a:moveTo>
                <a:lnTo>
                  <a:pt x="1604455" y="1980683"/>
                </a:lnTo>
                <a:lnTo>
                  <a:pt x="1606975" y="1973063"/>
                </a:lnTo>
                <a:close/>
              </a:path>
              <a:path w="1718309" h="2957829">
                <a:moveTo>
                  <a:pt x="750172" y="1943853"/>
                </a:moveTo>
                <a:lnTo>
                  <a:pt x="739500" y="1943853"/>
                </a:lnTo>
                <a:lnTo>
                  <a:pt x="745430" y="1946393"/>
                </a:lnTo>
                <a:lnTo>
                  <a:pt x="750414" y="1950203"/>
                </a:lnTo>
                <a:lnTo>
                  <a:pt x="755030" y="1955283"/>
                </a:lnTo>
                <a:lnTo>
                  <a:pt x="757816" y="1957823"/>
                </a:lnTo>
                <a:lnTo>
                  <a:pt x="737658" y="1976873"/>
                </a:lnTo>
                <a:lnTo>
                  <a:pt x="761258" y="1955087"/>
                </a:lnTo>
                <a:lnTo>
                  <a:pt x="758393" y="1951473"/>
                </a:lnTo>
                <a:lnTo>
                  <a:pt x="754469" y="1947663"/>
                </a:lnTo>
                <a:lnTo>
                  <a:pt x="750172" y="1943853"/>
                </a:lnTo>
                <a:close/>
              </a:path>
              <a:path w="1718309" h="2957829">
                <a:moveTo>
                  <a:pt x="1615862" y="1945123"/>
                </a:moveTo>
                <a:lnTo>
                  <a:pt x="1615680" y="1945214"/>
                </a:lnTo>
                <a:lnTo>
                  <a:pt x="1606975" y="1973063"/>
                </a:lnTo>
                <a:lnTo>
                  <a:pt x="1615862" y="1945123"/>
                </a:lnTo>
                <a:close/>
              </a:path>
              <a:path w="1718309" h="2957829">
                <a:moveTo>
                  <a:pt x="1154777" y="1951529"/>
                </a:moveTo>
                <a:lnTo>
                  <a:pt x="1150825" y="1966713"/>
                </a:lnTo>
                <a:lnTo>
                  <a:pt x="1153215" y="1957823"/>
                </a:lnTo>
                <a:lnTo>
                  <a:pt x="1161184" y="1957823"/>
                </a:lnTo>
                <a:lnTo>
                  <a:pt x="1159532" y="1956553"/>
                </a:lnTo>
                <a:lnTo>
                  <a:pt x="1154777" y="1951529"/>
                </a:lnTo>
                <a:close/>
              </a:path>
              <a:path w="1718309" h="2957829">
                <a:moveTo>
                  <a:pt x="403544" y="1917183"/>
                </a:moveTo>
                <a:lnTo>
                  <a:pt x="385045" y="1917183"/>
                </a:lnTo>
                <a:lnTo>
                  <a:pt x="392631" y="1918453"/>
                </a:lnTo>
                <a:lnTo>
                  <a:pt x="398639" y="1920993"/>
                </a:lnTo>
                <a:lnTo>
                  <a:pt x="403597" y="1924803"/>
                </a:lnTo>
                <a:lnTo>
                  <a:pt x="408029" y="1929883"/>
                </a:lnTo>
                <a:lnTo>
                  <a:pt x="412140" y="1933693"/>
                </a:lnTo>
                <a:lnTo>
                  <a:pt x="416438" y="1938773"/>
                </a:lnTo>
                <a:lnTo>
                  <a:pt x="422044" y="1941313"/>
                </a:lnTo>
                <a:lnTo>
                  <a:pt x="416251" y="1943853"/>
                </a:lnTo>
                <a:lnTo>
                  <a:pt x="411953" y="1947663"/>
                </a:lnTo>
                <a:lnTo>
                  <a:pt x="407978" y="1951529"/>
                </a:lnTo>
                <a:lnTo>
                  <a:pt x="403413" y="1956553"/>
                </a:lnTo>
                <a:lnTo>
                  <a:pt x="398429" y="1960363"/>
                </a:lnTo>
                <a:lnTo>
                  <a:pt x="392499" y="1962903"/>
                </a:lnTo>
                <a:lnTo>
                  <a:pt x="385045" y="1964173"/>
                </a:lnTo>
                <a:lnTo>
                  <a:pt x="403358" y="1964173"/>
                </a:lnTo>
                <a:lnTo>
                  <a:pt x="411579" y="1955283"/>
                </a:lnTo>
                <a:lnTo>
                  <a:pt x="416090" y="1950203"/>
                </a:lnTo>
                <a:lnTo>
                  <a:pt x="421039" y="1946393"/>
                </a:lnTo>
                <a:lnTo>
                  <a:pt x="427004" y="1943853"/>
                </a:lnTo>
                <a:lnTo>
                  <a:pt x="452876" y="1943853"/>
                </a:lnTo>
                <a:lnTo>
                  <a:pt x="447083" y="1941313"/>
                </a:lnTo>
                <a:lnTo>
                  <a:pt x="452876" y="1938773"/>
                </a:lnTo>
                <a:lnTo>
                  <a:pt x="434750" y="1938773"/>
                </a:lnTo>
                <a:lnTo>
                  <a:pt x="427165" y="1937503"/>
                </a:lnTo>
                <a:lnTo>
                  <a:pt x="421156" y="1934963"/>
                </a:lnTo>
                <a:lnTo>
                  <a:pt x="416198" y="1931153"/>
                </a:lnTo>
                <a:lnTo>
                  <a:pt x="411766" y="1926073"/>
                </a:lnTo>
                <a:lnTo>
                  <a:pt x="407655" y="1922263"/>
                </a:lnTo>
                <a:lnTo>
                  <a:pt x="403544" y="1917183"/>
                </a:lnTo>
                <a:close/>
              </a:path>
              <a:path w="1718309" h="2957829">
                <a:moveTo>
                  <a:pt x="502581" y="1917183"/>
                </a:moveTo>
                <a:lnTo>
                  <a:pt x="484268" y="1917183"/>
                </a:lnTo>
                <a:lnTo>
                  <a:pt x="491749" y="1918453"/>
                </a:lnTo>
                <a:lnTo>
                  <a:pt x="497722" y="1920993"/>
                </a:lnTo>
                <a:lnTo>
                  <a:pt x="502715" y="1924803"/>
                </a:lnTo>
                <a:lnTo>
                  <a:pt x="507252" y="1929883"/>
                </a:lnTo>
                <a:lnTo>
                  <a:pt x="511176" y="1933693"/>
                </a:lnTo>
                <a:lnTo>
                  <a:pt x="515474" y="1938773"/>
                </a:lnTo>
                <a:lnTo>
                  <a:pt x="521267" y="1941313"/>
                </a:lnTo>
                <a:lnTo>
                  <a:pt x="515287" y="1943853"/>
                </a:lnTo>
                <a:lnTo>
                  <a:pt x="507015" y="1951529"/>
                </a:lnTo>
                <a:lnTo>
                  <a:pt x="502554" y="1956553"/>
                </a:lnTo>
                <a:lnTo>
                  <a:pt x="497606" y="1960363"/>
                </a:lnTo>
                <a:lnTo>
                  <a:pt x="491641" y="1962903"/>
                </a:lnTo>
                <a:lnTo>
                  <a:pt x="484081" y="1964173"/>
                </a:lnTo>
                <a:lnTo>
                  <a:pt x="502394" y="1964173"/>
                </a:lnTo>
                <a:lnTo>
                  <a:pt x="506692" y="1959093"/>
                </a:lnTo>
                <a:lnTo>
                  <a:pt x="510616" y="1955283"/>
                </a:lnTo>
                <a:lnTo>
                  <a:pt x="515232" y="1950203"/>
                </a:lnTo>
                <a:lnTo>
                  <a:pt x="520216" y="1946393"/>
                </a:lnTo>
                <a:lnTo>
                  <a:pt x="526146" y="1943853"/>
                </a:lnTo>
                <a:lnTo>
                  <a:pt x="551912" y="1943853"/>
                </a:lnTo>
                <a:lnTo>
                  <a:pt x="546119" y="1941313"/>
                </a:lnTo>
                <a:lnTo>
                  <a:pt x="552099" y="1938773"/>
                </a:lnTo>
                <a:lnTo>
                  <a:pt x="533787" y="1938773"/>
                </a:lnTo>
                <a:lnTo>
                  <a:pt x="526227" y="1937503"/>
                </a:lnTo>
                <a:lnTo>
                  <a:pt x="520262" y="1934963"/>
                </a:lnTo>
                <a:lnTo>
                  <a:pt x="515314" y="1931153"/>
                </a:lnTo>
                <a:lnTo>
                  <a:pt x="510803" y="1926073"/>
                </a:lnTo>
                <a:lnTo>
                  <a:pt x="506692" y="1922263"/>
                </a:lnTo>
                <a:lnTo>
                  <a:pt x="502581" y="1917183"/>
                </a:lnTo>
                <a:close/>
              </a:path>
              <a:path w="1718309" h="2957829">
                <a:moveTo>
                  <a:pt x="601804" y="1917183"/>
                </a:moveTo>
                <a:lnTo>
                  <a:pt x="583305" y="1917183"/>
                </a:lnTo>
                <a:lnTo>
                  <a:pt x="590864" y="1918453"/>
                </a:lnTo>
                <a:lnTo>
                  <a:pt x="596829" y="1920993"/>
                </a:lnTo>
                <a:lnTo>
                  <a:pt x="601778" y="1924803"/>
                </a:lnTo>
                <a:lnTo>
                  <a:pt x="606289" y="1929883"/>
                </a:lnTo>
                <a:lnTo>
                  <a:pt x="614510" y="1938773"/>
                </a:lnTo>
                <a:lnTo>
                  <a:pt x="620303" y="1941313"/>
                </a:lnTo>
                <a:lnTo>
                  <a:pt x="614324" y="1943853"/>
                </a:lnTo>
                <a:lnTo>
                  <a:pt x="606052" y="1951529"/>
                </a:lnTo>
                <a:lnTo>
                  <a:pt x="601591" y="1956553"/>
                </a:lnTo>
                <a:lnTo>
                  <a:pt x="596642" y="1960363"/>
                </a:lnTo>
                <a:lnTo>
                  <a:pt x="590677" y="1962903"/>
                </a:lnTo>
                <a:lnTo>
                  <a:pt x="583118" y="1964173"/>
                </a:lnTo>
                <a:lnTo>
                  <a:pt x="601617" y="1964173"/>
                </a:lnTo>
                <a:lnTo>
                  <a:pt x="605915" y="1959093"/>
                </a:lnTo>
                <a:lnTo>
                  <a:pt x="609839" y="1955283"/>
                </a:lnTo>
                <a:lnTo>
                  <a:pt x="614455" y="1950203"/>
                </a:lnTo>
                <a:lnTo>
                  <a:pt x="619439" y="1946393"/>
                </a:lnTo>
                <a:lnTo>
                  <a:pt x="625369" y="1943853"/>
                </a:lnTo>
                <a:lnTo>
                  <a:pt x="651322" y="1943853"/>
                </a:lnTo>
                <a:lnTo>
                  <a:pt x="645529" y="1941313"/>
                </a:lnTo>
                <a:lnTo>
                  <a:pt x="651322" y="1938773"/>
                </a:lnTo>
                <a:lnTo>
                  <a:pt x="633010" y="1938773"/>
                </a:lnTo>
                <a:lnTo>
                  <a:pt x="625451" y="1937503"/>
                </a:lnTo>
                <a:lnTo>
                  <a:pt x="619486" y="1934963"/>
                </a:lnTo>
                <a:lnTo>
                  <a:pt x="614537" y="1931153"/>
                </a:lnTo>
                <a:lnTo>
                  <a:pt x="610026" y="1926073"/>
                </a:lnTo>
                <a:lnTo>
                  <a:pt x="605915" y="1922263"/>
                </a:lnTo>
                <a:lnTo>
                  <a:pt x="601804" y="1917183"/>
                </a:lnTo>
                <a:close/>
              </a:path>
              <a:path w="1718309" h="2957829">
                <a:moveTo>
                  <a:pt x="700840" y="1917183"/>
                </a:moveTo>
                <a:lnTo>
                  <a:pt x="682528" y="1917183"/>
                </a:lnTo>
                <a:lnTo>
                  <a:pt x="690087" y="1918453"/>
                </a:lnTo>
                <a:lnTo>
                  <a:pt x="696052" y="1920993"/>
                </a:lnTo>
                <a:lnTo>
                  <a:pt x="701001" y="1924803"/>
                </a:lnTo>
                <a:lnTo>
                  <a:pt x="705512" y="1929883"/>
                </a:lnTo>
                <a:lnTo>
                  <a:pt x="709623" y="1933693"/>
                </a:lnTo>
                <a:lnTo>
                  <a:pt x="713734" y="1938773"/>
                </a:lnTo>
                <a:lnTo>
                  <a:pt x="719713" y="1941313"/>
                </a:lnTo>
                <a:lnTo>
                  <a:pt x="713734" y="1943853"/>
                </a:lnTo>
                <a:lnTo>
                  <a:pt x="705462" y="1951529"/>
                </a:lnTo>
                <a:lnTo>
                  <a:pt x="701001" y="1956553"/>
                </a:lnTo>
                <a:lnTo>
                  <a:pt x="696052" y="1960363"/>
                </a:lnTo>
                <a:lnTo>
                  <a:pt x="690087" y="1962903"/>
                </a:lnTo>
                <a:lnTo>
                  <a:pt x="682528" y="1964173"/>
                </a:lnTo>
                <a:lnTo>
                  <a:pt x="700653" y="1964173"/>
                </a:lnTo>
                <a:lnTo>
                  <a:pt x="704951" y="1959093"/>
                </a:lnTo>
                <a:lnTo>
                  <a:pt x="709062" y="1955283"/>
                </a:lnTo>
                <a:lnTo>
                  <a:pt x="713573" y="1950203"/>
                </a:lnTo>
                <a:lnTo>
                  <a:pt x="718522" y="1946393"/>
                </a:lnTo>
                <a:lnTo>
                  <a:pt x="724487" y="1943853"/>
                </a:lnTo>
                <a:lnTo>
                  <a:pt x="750172" y="1943853"/>
                </a:lnTo>
                <a:lnTo>
                  <a:pt x="744379" y="1941313"/>
                </a:lnTo>
                <a:lnTo>
                  <a:pt x="750172" y="1938773"/>
                </a:lnTo>
                <a:lnTo>
                  <a:pt x="732046" y="1938773"/>
                </a:lnTo>
                <a:lnTo>
                  <a:pt x="724566" y="1937503"/>
                </a:lnTo>
                <a:lnTo>
                  <a:pt x="718592" y="1934963"/>
                </a:lnTo>
                <a:lnTo>
                  <a:pt x="713599" y="1931153"/>
                </a:lnTo>
                <a:lnTo>
                  <a:pt x="709062" y="1926073"/>
                </a:lnTo>
                <a:lnTo>
                  <a:pt x="705138" y="1922263"/>
                </a:lnTo>
                <a:lnTo>
                  <a:pt x="700840" y="1917183"/>
                </a:lnTo>
                <a:close/>
              </a:path>
              <a:path w="1718309" h="2957829">
                <a:moveTo>
                  <a:pt x="1193593" y="1917183"/>
                </a:moveTo>
                <a:lnTo>
                  <a:pt x="1178270" y="1917183"/>
                </a:lnTo>
                <a:lnTo>
                  <a:pt x="1185750" y="1918453"/>
                </a:lnTo>
                <a:lnTo>
                  <a:pt x="1191724" y="1920993"/>
                </a:lnTo>
                <a:lnTo>
                  <a:pt x="1196717" y="1924803"/>
                </a:lnTo>
                <a:lnTo>
                  <a:pt x="1201254" y="1929883"/>
                </a:lnTo>
                <a:lnTo>
                  <a:pt x="1205178" y="1933693"/>
                </a:lnTo>
                <a:lnTo>
                  <a:pt x="1209476" y="1938773"/>
                </a:lnTo>
                <a:lnTo>
                  <a:pt x="1215269" y="1941313"/>
                </a:lnTo>
                <a:lnTo>
                  <a:pt x="1209289" y="1943853"/>
                </a:lnTo>
                <a:lnTo>
                  <a:pt x="1201017" y="1951529"/>
                </a:lnTo>
                <a:lnTo>
                  <a:pt x="1196556" y="1956553"/>
                </a:lnTo>
                <a:lnTo>
                  <a:pt x="1191607" y="1960363"/>
                </a:lnTo>
                <a:lnTo>
                  <a:pt x="1185642" y="1962903"/>
                </a:lnTo>
                <a:lnTo>
                  <a:pt x="1178083" y="1964173"/>
                </a:lnTo>
                <a:lnTo>
                  <a:pt x="1196396" y="1964173"/>
                </a:lnTo>
                <a:lnTo>
                  <a:pt x="1220147" y="1943853"/>
                </a:lnTo>
                <a:lnTo>
                  <a:pt x="1246101" y="1943853"/>
                </a:lnTo>
                <a:lnTo>
                  <a:pt x="1240308" y="1941313"/>
                </a:lnTo>
                <a:lnTo>
                  <a:pt x="1246101" y="1938773"/>
                </a:lnTo>
                <a:lnTo>
                  <a:pt x="1227788" y="1938773"/>
                </a:lnTo>
                <a:lnTo>
                  <a:pt x="1220229" y="1937503"/>
                </a:lnTo>
                <a:lnTo>
                  <a:pt x="1214264" y="1934963"/>
                </a:lnTo>
                <a:lnTo>
                  <a:pt x="1209315" y="1931153"/>
                </a:lnTo>
                <a:lnTo>
                  <a:pt x="1204804" y="1926073"/>
                </a:lnTo>
                <a:lnTo>
                  <a:pt x="1196583" y="1918453"/>
                </a:lnTo>
                <a:lnTo>
                  <a:pt x="1193593" y="1917183"/>
                </a:lnTo>
                <a:close/>
              </a:path>
              <a:path w="1718309" h="2957829">
                <a:moveTo>
                  <a:pt x="1292629" y="1917183"/>
                </a:moveTo>
                <a:lnTo>
                  <a:pt x="1277493" y="1917183"/>
                </a:lnTo>
                <a:lnTo>
                  <a:pt x="1284974" y="1918453"/>
                </a:lnTo>
                <a:lnTo>
                  <a:pt x="1290947" y="1920993"/>
                </a:lnTo>
                <a:lnTo>
                  <a:pt x="1295940" y="1924803"/>
                </a:lnTo>
                <a:lnTo>
                  <a:pt x="1300477" y="1929883"/>
                </a:lnTo>
                <a:lnTo>
                  <a:pt x="1304401" y="1933693"/>
                </a:lnTo>
                <a:lnTo>
                  <a:pt x="1308699" y="1938773"/>
                </a:lnTo>
                <a:lnTo>
                  <a:pt x="1314492" y="1941313"/>
                </a:lnTo>
                <a:lnTo>
                  <a:pt x="1308512" y="1943853"/>
                </a:lnTo>
                <a:lnTo>
                  <a:pt x="1300241" y="1951529"/>
                </a:lnTo>
                <a:lnTo>
                  <a:pt x="1295779" y="1956553"/>
                </a:lnTo>
                <a:lnTo>
                  <a:pt x="1290831" y="1960363"/>
                </a:lnTo>
                <a:lnTo>
                  <a:pt x="1284866" y="1962903"/>
                </a:lnTo>
                <a:lnTo>
                  <a:pt x="1277307" y="1964173"/>
                </a:lnTo>
                <a:lnTo>
                  <a:pt x="1295432" y="1964173"/>
                </a:lnTo>
                <a:lnTo>
                  <a:pt x="1319266" y="1943853"/>
                </a:lnTo>
                <a:lnTo>
                  <a:pt x="1345137" y="1943853"/>
                </a:lnTo>
                <a:lnTo>
                  <a:pt x="1339344" y="1941313"/>
                </a:lnTo>
                <a:lnTo>
                  <a:pt x="1345324" y="1938773"/>
                </a:lnTo>
                <a:lnTo>
                  <a:pt x="1326825" y="1938773"/>
                </a:lnTo>
                <a:lnTo>
                  <a:pt x="1319371" y="1937503"/>
                </a:lnTo>
                <a:lnTo>
                  <a:pt x="1313441" y="1934963"/>
                </a:lnTo>
                <a:lnTo>
                  <a:pt x="1308457" y="1931153"/>
                </a:lnTo>
                <a:lnTo>
                  <a:pt x="1303841" y="1926073"/>
                </a:lnTo>
                <a:lnTo>
                  <a:pt x="1299917" y="1922263"/>
                </a:lnTo>
                <a:lnTo>
                  <a:pt x="1295619" y="1918453"/>
                </a:lnTo>
                <a:lnTo>
                  <a:pt x="1292629" y="1917183"/>
                </a:lnTo>
                <a:close/>
              </a:path>
              <a:path w="1718309" h="2957829">
                <a:moveTo>
                  <a:pt x="1391665" y="1917183"/>
                </a:moveTo>
                <a:lnTo>
                  <a:pt x="1376530" y="1917183"/>
                </a:lnTo>
                <a:lnTo>
                  <a:pt x="1384089" y="1918453"/>
                </a:lnTo>
                <a:lnTo>
                  <a:pt x="1390054" y="1920993"/>
                </a:lnTo>
                <a:lnTo>
                  <a:pt x="1395003" y="1924803"/>
                </a:lnTo>
                <a:lnTo>
                  <a:pt x="1399514" y="1929883"/>
                </a:lnTo>
                <a:lnTo>
                  <a:pt x="1407736" y="1938773"/>
                </a:lnTo>
                <a:lnTo>
                  <a:pt x="1413528" y="1941313"/>
                </a:lnTo>
                <a:lnTo>
                  <a:pt x="1407549" y="1943853"/>
                </a:lnTo>
                <a:lnTo>
                  <a:pt x="1399277" y="1951529"/>
                </a:lnTo>
                <a:lnTo>
                  <a:pt x="1394816" y="1956553"/>
                </a:lnTo>
                <a:lnTo>
                  <a:pt x="1389867" y="1960363"/>
                </a:lnTo>
                <a:lnTo>
                  <a:pt x="1383902" y="1962903"/>
                </a:lnTo>
                <a:lnTo>
                  <a:pt x="1376343" y="1964173"/>
                </a:lnTo>
                <a:lnTo>
                  <a:pt x="1394655" y="1964173"/>
                </a:lnTo>
                <a:lnTo>
                  <a:pt x="1402877" y="1955283"/>
                </a:lnTo>
                <a:lnTo>
                  <a:pt x="1407388" y="1951473"/>
                </a:lnTo>
                <a:lnTo>
                  <a:pt x="1412337" y="1947663"/>
                </a:lnTo>
                <a:lnTo>
                  <a:pt x="1418302" y="1943853"/>
                </a:lnTo>
                <a:lnTo>
                  <a:pt x="1444173" y="1943853"/>
                </a:lnTo>
                <a:lnTo>
                  <a:pt x="1438381" y="1941313"/>
                </a:lnTo>
                <a:lnTo>
                  <a:pt x="1444360" y="1938773"/>
                </a:lnTo>
                <a:lnTo>
                  <a:pt x="1426048" y="1938773"/>
                </a:lnTo>
                <a:lnTo>
                  <a:pt x="1418568" y="1937503"/>
                </a:lnTo>
                <a:lnTo>
                  <a:pt x="1412594" y="1934963"/>
                </a:lnTo>
                <a:lnTo>
                  <a:pt x="1407601" y="1931153"/>
                </a:lnTo>
                <a:lnTo>
                  <a:pt x="1403064" y="1926073"/>
                </a:lnTo>
                <a:lnTo>
                  <a:pt x="1398953" y="1922263"/>
                </a:lnTo>
                <a:lnTo>
                  <a:pt x="1394655" y="1918453"/>
                </a:lnTo>
                <a:lnTo>
                  <a:pt x="1391665" y="1917183"/>
                </a:lnTo>
                <a:close/>
              </a:path>
              <a:path w="1718309" h="2957829">
                <a:moveTo>
                  <a:pt x="1490889" y="1917183"/>
                </a:moveTo>
                <a:lnTo>
                  <a:pt x="1475566" y="1917183"/>
                </a:lnTo>
                <a:lnTo>
                  <a:pt x="1483151" y="1918453"/>
                </a:lnTo>
                <a:lnTo>
                  <a:pt x="1489160" y="1920993"/>
                </a:lnTo>
                <a:lnTo>
                  <a:pt x="1494118" y="1924803"/>
                </a:lnTo>
                <a:lnTo>
                  <a:pt x="1498550" y="1929883"/>
                </a:lnTo>
                <a:lnTo>
                  <a:pt x="1502661" y="1933693"/>
                </a:lnTo>
                <a:lnTo>
                  <a:pt x="1506772" y="1938773"/>
                </a:lnTo>
                <a:lnTo>
                  <a:pt x="1512751" y="1941313"/>
                </a:lnTo>
                <a:lnTo>
                  <a:pt x="1506772" y="1943853"/>
                </a:lnTo>
                <a:lnTo>
                  <a:pt x="1498500" y="1951529"/>
                </a:lnTo>
                <a:lnTo>
                  <a:pt x="1494036" y="1956553"/>
                </a:lnTo>
                <a:lnTo>
                  <a:pt x="1489067" y="1960363"/>
                </a:lnTo>
                <a:lnTo>
                  <a:pt x="1483046" y="1962903"/>
                </a:lnTo>
                <a:lnTo>
                  <a:pt x="1475379" y="1964173"/>
                </a:lnTo>
                <a:lnTo>
                  <a:pt x="1493878" y="1964173"/>
                </a:lnTo>
                <a:lnTo>
                  <a:pt x="1502100" y="1955283"/>
                </a:lnTo>
                <a:lnTo>
                  <a:pt x="1506611" y="1951473"/>
                </a:lnTo>
                <a:lnTo>
                  <a:pt x="1511560" y="1947663"/>
                </a:lnTo>
                <a:lnTo>
                  <a:pt x="1517525" y="1943853"/>
                </a:lnTo>
                <a:lnTo>
                  <a:pt x="1543397" y="1943853"/>
                </a:lnTo>
                <a:lnTo>
                  <a:pt x="1537604" y="1941313"/>
                </a:lnTo>
                <a:lnTo>
                  <a:pt x="1543397" y="1938773"/>
                </a:lnTo>
                <a:lnTo>
                  <a:pt x="1525271" y="1938773"/>
                </a:lnTo>
                <a:lnTo>
                  <a:pt x="1517686" y="1937503"/>
                </a:lnTo>
                <a:lnTo>
                  <a:pt x="1511677" y="1934963"/>
                </a:lnTo>
                <a:lnTo>
                  <a:pt x="1506719" y="1931153"/>
                </a:lnTo>
                <a:lnTo>
                  <a:pt x="1502287" y="1926073"/>
                </a:lnTo>
                <a:lnTo>
                  <a:pt x="1498176" y="1922263"/>
                </a:lnTo>
                <a:lnTo>
                  <a:pt x="1493878" y="1918453"/>
                </a:lnTo>
                <a:lnTo>
                  <a:pt x="1490889" y="1917183"/>
                </a:lnTo>
                <a:close/>
              </a:path>
              <a:path w="1718309" h="2957829">
                <a:moveTo>
                  <a:pt x="1590112" y="1917183"/>
                </a:moveTo>
                <a:lnTo>
                  <a:pt x="1574602" y="1917183"/>
                </a:lnTo>
                <a:lnTo>
                  <a:pt x="1582162" y="1918453"/>
                </a:lnTo>
                <a:lnTo>
                  <a:pt x="1588126" y="1920993"/>
                </a:lnTo>
                <a:lnTo>
                  <a:pt x="1593075" y="1924803"/>
                </a:lnTo>
                <a:lnTo>
                  <a:pt x="1597586" y="1929883"/>
                </a:lnTo>
                <a:lnTo>
                  <a:pt x="1601697" y="1933693"/>
                </a:lnTo>
                <a:lnTo>
                  <a:pt x="1605995" y="1938773"/>
                </a:lnTo>
                <a:lnTo>
                  <a:pt x="1611788" y="1941313"/>
                </a:lnTo>
                <a:lnTo>
                  <a:pt x="1605995" y="1943853"/>
                </a:lnTo>
                <a:lnTo>
                  <a:pt x="1601697" y="1947663"/>
                </a:lnTo>
                <a:lnTo>
                  <a:pt x="1597537" y="1951529"/>
                </a:lnTo>
                <a:lnTo>
                  <a:pt x="1593154" y="1956553"/>
                </a:lnTo>
                <a:lnTo>
                  <a:pt x="1588197" y="1960363"/>
                </a:lnTo>
                <a:lnTo>
                  <a:pt x="1582188" y="1962903"/>
                </a:lnTo>
                <a:lnTo>
                  <a:pt x="1574602" y="1964173"/>
                </a:lnTo>
                <a:lnTo>
                  <a:pt x="1593102" y="1964173"/>
                </a:lnTo>
                <a:lnTo>
                  <a:pt x="1601324" y="1955283"/>
                </a:lnTo>
                <a:lnTo>
                  <a:pt x="1605834" y="1951473"/>
                </a:lnTo>
                <a:lnTo>
                  <a:pt x="1610783" y="1947663"/>
                </a:lnTo>
                <a:lnTo>
                  <a:pt x="1615680" y="1945214"/>
                </a:lnTo>
                <a:lnTo>
                  <a:pt x="1618090" y="1937503"/>
                </a:lnTo>
                <a:lnTo>
                  <a:pt x="1616670" y="1937503"/>
                </a:lnTo>
                <a:lnTo>
                  <a:pt x="1610760" y="1934963"/>
                </a:lnTo>
                <a:lnTo>
                  <a:pt x="1605832" y="1931153"/>
                </a:lnTo>
                <a:lnTo>
                  <a:pt x="1601324" y="1926073"/>
                </a:lnTo>
                <a:lnTo>
                  <a:pt x="1593102" y="1918453"/>
                </a:lnTo>
                <a:lnTo>
                  <a:pt x="1590112" y="1917183"/>
                </a:lnTo>
                <a:close/>
              </a:path>
              <a:path w="1718309" h="2957829">
                <a:moveTo>
                  <a:pt x="305349" y="1918453"/>
                </a:moveTo>
                <a:lnTo>
                  <a:pt x="293381" y="1918453"/>
                </a:lnTo>
                <a:lnTo>
                  <a:pt x="299346" y="1920993"/>
                </a:lnTo>
                <a:lnTo>
                  <a:pt x="304295" y="1924803"/>
                </a:lnTo>
                <a:lnTo>
                  <a:pt x="308806" y="1929883"/>
                </a:lnTo>
                <a:lnTo>
                  <a:pt x="312917" y="1933693"/>
                </a:lnTo>
                <a:lnTo>
                  <a:pt x="317215" y="1938773"/>
                </a:lnTo>
                <a:lnTo>
                  <a:pt x="322820" y="1941313"/>
                </a:lnTo>
                <a:lnTo>
                  <a:pt x="317028" y="1943853"/>
                </a:lnTo>
                <a:lnTo>
                  <a:pt x="312730" y="1947663"/>
                </a:lnTo>
                <a:lnTo>
                  <a:pt x="308765" y="1951529"/>
                </a:lnTo>
                <a:lnTo>
                  <a:pt x="307112" y="1953778"/>
                </a:lnTo>
                <a:lnTo>
                  <a:pt x="309303" y="1958842"/>
                </a:lnTo>
                <a:lnTo>
                  <a:pt x="312356" y="1955283"/>
                </a:lnTo>
                <a:lnTo>
                  <a:pt x="316867" y="1950203"/>
                </a:lnTo>
                <a:lnTo>
                  <a:pt x="321816" y="1946393"/>
                </a:lnTo>
                <a:lnTo>
                  <a:pt x="327781" y="1943853"/>
                </a:lnTo>
                <a:lnTo>
                  <a:pt x="353652" y="1943853"/>
                </a:lnTo>
                <a:lnTo>
                  <a:pt x="348047" y="1941313"/>
                </a:lnTo>
                <a:lnTo>
                  <a:pt x="353839" y="1938773"/>
                </a:lnTo>
                <a:lnTo>
                  <a:pt x="335527" y="1938773"/>
                </a:lnTo>
                <a:lnTo>
                  <a:pt x="327942" y="1937503"/>
                </a:lnTo>
                <a:lnTo>
                  <a:pt x="321933" y="1934963"/>
                </a:lnTo>
                <a:lnTo>
                  <a:pt x="316975" y="1931153"/>
                </a:lnTo>
                <a:lnTo>
                  <a:pt x="312543" y="1926073"/>
                </a:lnTo>
                <a:lnTo>
                  <a:pt x="308432" y="1922263"/>
                </a:lnTo>
                <a:lnTo>
                  <a:pt x="305349" y="1918453"/>
                </a:lnTo>
                <a:close/>
              </a:path>
              <a:path w="1718309" h="2957829">
                <a:moveTo>
                  <a:pt x="773428" y="1943853"/>
                </a:moveTo>
                <a:lnTo>
                  <a:pt x="761258" y="1955087"/>
                </a:lnTo>
                <a:lnTo>
                  <a:pt x="761413" y="1955283"/>
                </a:lnTo>
                <a:lnTo>
                  <a:pt x="773428" y="1943853"/>
                </a:lnTo>
                <a:close/>
              </a:path>
              <a:path w="1718309" h="2957829">
                <a:moveTo>
                  <a:pt x="300070" y="1937503"/>
                </a:moveTo>
                <a:lnTo>
                  <a:pt x="306940" y="1954013"/>
                </a:lnTo>
                <a:lnTo>
                  <a:pt x="307112" y="1953778"/>
                </a:lnTo>
                <a:lnTo>
                  <a:pt x="300070" y="1937503"/>
                </a:lnTo>
                <a:close/>
              </a:path>
              <a:path w="1718309" h="2957829">
                <a:moveTo>
                  <a:pt x="1162070" y="1923503"/>
                </a:moveTo>
                <a:lnTo>
                  <a:pt x="1154723" y="1951473"/>
                </a:lnTo>
                <a:lnTo>
                  <a:pt x="1162070" y="1923503"/>
                </a:lnTo>
                <a:close/>
              </a:path>
              <a:path w="1718309" h="2957829">
                <a:moveTo>
                  <a:pt x="790621" y="1917183"/>
                </a:moveTo>
                <a:lnTo>
                  <a:pt x="781377" y="1917183"/>
                </a:lnTo>
                <a:lnTo>
                  <a:pt x="788936" y="1918453"/>
                </a:lnTo>
                <a:lnTo>
                  <a:pt x="789164" y="1918453"/>
                </a:lnTo>
                <a:lnTo>
                  <a:pt x="773428" y="1943853"/>
                </a:lnTo>
                <a:lnTo>
                  <a:pt x="790621" y="1917183"/>
                </a:lnTo>
                <a:close/>
              </a:path>
              <a:path w="1718309" h="2957829">
                <a:moveTo>
                  <a:pt x="353652" y="1891783"/>
                </a:moveTo>
                <a:lnTo>
                  <a:pt x="335340" y="1891783"/>
                </a:lnTo>
                <a:lnTo>
                  <a:pt x="342899" y="1893053"/>
                </a:lnTo>
                <a:lnTo>
                  <a:pt x="348864" y="1895593"/>
                </a:lnTo>
                <a:lnTo>
                  <a:pt x="353813" y="1899403"/>
                </a:lnTo>
                <a:lnTo>
                  <a:pt x="358324" y="1904483"/>
                </a:lnTo>
                <a:lnTo>
                  <a:pt x="362435" y="1908293"/>
                </a:lnTo>
                <a:lnTo>
                  <a:pt x="366546" y="1913373"/>
                </a:lnTo>
                <a:lnTo>
                  <a:pt x="372712" y="1914643"/>
                </a:lnTo>
                <a:lnTo>
                  <a:pt x="366733" y="1918453"/>
                </a:lnTo>
                <a:lnTo>
                  <a:pt x="358511" y="1926073"/>
                </a:lnTo>
                <a:lnTo>
                  <a:pt x="354000" y="1931153"/>
                </a:lnTo>
                <a:lnTo>
                  <a:pt x="349051" y="1934963"/>
                </a:lnTo>
                <a:lnTo>
                  <a:pt x="343086" y="1937503"/>
                </a:lnTo>
                <a:lnTo>
                  <a:pt x="335527" y="1938773"/>
                </a:lnTo>
                <a:lnTo>
                  <a:pt x="353839" y="1938773"/>
                </a:lnTo>
                <a:lnTo>
                  <a:pt x="358137" y="1933693"/>
                </a:lnTo>
                <a:lnTo>
                  <a:pt x="362061" y="1929883"/>
                </a:lnTo>
                <a:lnTo>
                  <a:pt x="366598" y="1924803"/>
                </a:lnTo>
                <a:lnTo>
                  <a:pt x="371591" y="1920993"/>
                </a:lnTo>
                <a:lnTo>
                  <a:pt x="377565" y="1918453"/>
                </a:lnTo>
                <a:lnTo>
                  <a:pt x="385045" y="1917183"/>
                </a:lnTo>
                <a:lnTo>
                  <a:pt x="403544" y="1917183"/>
                </a:lnTo>
                <a:lnTo>
                  <a:pt x="397378" y="1914643"/>
                </a:lnTo>
                <a:lnTo>
                  <a:pt x="400368" y="1913373"/>
                </a:lnTo>
                <a:lnTo>
                  <a:pt x="385045" y="1913373"/>
                </a:lnTo>
                <a:lnTo>
                  <a:pt x="377460" y="1912103"/>
                </a:lnTo>
                <a:lnTo>
                  <a:pt x="371451" y="1909563"/>
                </a:lnTo>
                <a:lnTo>
                  <a:pt x="366493" y="1905753"/>
                </a:lnTo>
                <a:lnTo>
                  <a:pt x="362061" y="1900673"/>
                </a:lnTo>
                <a:lnTo>
                  <a:pt x="357950" y="1896863"/>
                </a:lnTo>
                <a:lnTo>
                  <a:pt x="353652" y="1891783"/>
                </a:lnTo>
                <a:close/>
              </a:path>
              <a:path w="1718309" h="2957829">
                <a:moveTo>
                  <a:pt x="452876" y="1891783"/>
                </a:moveTo>
                <a:lnTo>
                  <a:pt x="434563" y="1891783"/>
                </a:lnTo>
                <a:lnTo>
                  <a:pt x="442044" y="1893053"/>
                </a:lnTo>
                <a:lnTo>
                  <a:pt x="448017" y="1895593"/>
                </a:lnTo>
                <a:lnTo>
                  <a:pt x="453010" y="1899403"/>
                </a:lnTo>
                <a:lnTo>
                  <a:pt x="457547" y="1904483"/>
                </a:lnTo>
                <a:lnTo>
                  <a:pt x="461658" y="1908293"/>
                </a:lnTo>
                <a:lnTo>
                  <a:pt x="465769" y="1913373"/>
                </a:lnTo>
                <a:lnTo>
                  <a:pt x="471936" y="1914643"/>
                </a:lnTo>
                <a:lnTo>
                  <a:pt x="465956" y="1918453"/>
                </a:lnTo>
                <a:lnTo>
                  <a:pt x="457734" y="1926073"/>
                </a:lnTo>
                <a:lnTo>
                  <a:pt x="453223" y="1931153"/>
                </a:lnTo>
                <a:lnTo>
                  <a:pt x="448274" y="1934963"/>
                </a:lnTo>
                <a:lnTo>
                  <a:pt x="442309" y="1937503"/>
                </a:lnTo>
                <a:lnTo>
                  <a:pt x="434750" y="1938773"/>
                </a:lnTo>
                <a:lnTo>
                  <a:pt x="452876" y="1938773"/>
                </a:lnTo>
                <a:lnTo>
                  <a:pt x="457173" y="1933693"/>
                </a:lnTo>
                <a:lnTo>
                  <a:pt x="461284" y="1929883"/>
                </a:lnTo>
                <a:lnTo>
                  <a:pt x="465795" y="1924803"/>
                </a:lnTo>
                <a:lnTo>
                  <a:pt x="470744" y="1920993"/>
                </a:lnTo>
                <a:lnTo>
                  <a:pt x="476709" y="1918453"/>
                </a:lnTo>
                <a:lnTo>
                  <a:pt x="484268" y="1917183"/>
                </a:lnTo>
                <a:lnTo>
                  <a:pt x="502581" y="1917183"/>
                </a:lnTo>
                <a:lnTo>
                  <a:pt x="496601" y="1914643"/>
                </a:lnTo>
                <a:lnTo>
                  <a:pt x="499498" y="1913373"/>
                </a:lnTo>
                <a:lnTo>
                  <a:pt x="484081" y="1913373"/>
                </a:lnTo>
                <a:lnTo>
                  <a:pt x="476496" y="1912103"/>
                </a:lnTo>
                <a:lnTo>
                  <a:pt x="470487" y="1909563"/>
                </a:lnTo>
                <a:lnTo>
                  <a:pt x="465530" y="1905753"/>
                </a:lnTo>
                <a:lnTo>
                  <a:pt x="461098" y="1900673"/>
                </a:lnTo>
                <a:lnTo>
                  <a:pt x="456987" y="1896863"/>
                </a:lnTo>
                <a:lnTo>
                  <a:pt x="452876" y="1891783"/>
                </a:lnTo>
                <a:close/>
              </a:path>
              <a:path w="1718309" h="2957829">
                <a:moveTo>
                  <a:pt x="551912" y="1891783"/>
                </a:moveTo>
                <a:lnTo>
                  <a:pt x="533600" y="1891783"/>
                </a:lnTo>
                <a:lnTo>
                  <a:pt x="541159" y="1893053"/>
                </a:lnTo>
                <a:lnTo>
                  <a:pt x="547124" y="1895593"/>
                </a:lnTo>
                <a:lnTo>
                  <a:pt x="552073" y="1899403"/>
                </a:lnTo>
                <a:lnTo>
                  <a:pt x="556584" y="1904483"/>
                </a:lnTo>
                <a:lnTo>
                  <a:pt x="560694" y="1908293"/>
                </a:lnTo>
                <a:lnTo>
                  <a:pt x="564992" y="1913373"/>
                </a:lnTo>
                <a:lnTo>
                  <a:pt x="570972" y="1914643"/>
                </a:lnTo>
                <a:lnTo>
                  <a:pt x="564992" y="1918453"/>
                </a:lnTo>
                <a:lnTo>
                  <a:pt x="556770" y="1926073"/>
                </a:lnTo>
                <a:lnTo>
                  <a:pt x="552259" y="1931153"/>
                </a:lnTo>
                <a:lnTo>
                  <a:pt x="547311" y="1934963"/>
                </a:lnTo>
                <a:lnTo>
                  <a:pt x="541346" y="1937503"/>
                </a:lnTo>
                <a:lnTo>
                  <a:pt x="533787" y="1938773"/>
                </a:lnTo>
                <a:lnTo>
                  <a:pt x="552099" y="1938773"/>
                </a:lnTo>
                <a:lnTo>
                  <a:pt x="556210" y="1933693"/>
                </a:lnTo>
                <a:lnTo>
                  <a:pt x="560321" y="1929883"/>
                </a:lnTo>
                <a:lnTo>
                  <a:pt x="564832" y="1924803"/>
                </a:lnTo>
                <a:lnTo>
                  <a:pt x="569781" y="1920993"/>
                </a:lnTo>
                <a:lnTo>
                  <a:pt x="575746" y="1918453"/>
                </a:lnTo>
                <a:lnTo>
                  <a:pt x="583305" y="1917183"/>
                </a:lnTo>
                <a:lnTo>
                  <a:pt x="601804" y="1917183"/>
                </a:lnTo>
                <a:lnTo>
                  <a:pt x="595824" y="1914643"/>
                </a:lnTo>
                <a:lnTo>
                  <a:pt x="598721" y="1913373"/>
                </a:lnTo>
                <a:lnTo>
                  <a:pt x="583118" y="1913373"/>
                </a:lnTo>
                <a:lnTo>
                  <a:pt x="575559" y="1912103"/>
                </a:lnTo>
                <a:lnTo>
                  <a:pt x="569594" y="1909563"/>
                </a:lnTo>
                <a:lnTo>
                  <a:pt x="564645" y="1905753"/>
                </a:lnTo>
                <a:lnTo>
                  <a:pt x="560134" y="1900673"/>
                </a:lnTo>
                <a:lnTo>
                  <a:pt x="551912" y="1891783"/>
                </a:lnTo>
                <a:close/>
              </a:path>
              <a:path w="1718309" h="2957829">
                <a:moveTo>
                  <a:pt x="651322" y="1891783"/>
                </a:moveTo>
                <a:lnTo>
                  <a:pt x="632823" y="1891783"/>
                </a:lnTo>
                <a:lnTo>
                  <a:pt x="640303" y="1893053"/>
                </a:lnTo>
                <a:lnTo>
                  <a:pt x="646277" y="1895593"/>
                </a:lnTo>
                <a:lnTo>
                  <a:pt x="651270" y="1899403"/>
                </a:lnTo>
                <a:lnTo>
                  <a:pt x="655807" y="1904483"/>
                </a:lnTo>
                <a:lnTo>
                  <a:pt x="659918" y="1908293"/>
                </a:lnTo>
                <a:lnTo>
                  <a:pt x="664215" y="1913373"/>
                </a:lnTo>
                <a:lnTo>
                  <a:pt x="670195" y="1914643"/>
                </a:lnTo>
                <a:lnTo>
                  <a:pt x="664215" y="1918453"/>
                </a:lnTo>
                <a:lnTo>
                  <a:pt x="655994" y="1926073"/>
                </a:lnTo>
                <a:lnTo>
                  <a:pt x="651483" y="1931153"/>
                </a:lnTo>
                <a:lnTo>
                  <a:pt x="646534" y="1934963"/>
                </a:lnTo>
                <a:lnTo>
                  <a:pt x="640569" y="1937503"/>
                </a:lnTo>
                <a:lnTo>
                  <a:pt x="633010" y="1938773"/>
                </a:lnTo>
                <a:lnTo>
                  <a:pt x="651322" y="1938773"/>
                </a:lnTo>
                <a:lnTo>
                  <a:pt x="655620" y="1933693"/>
                </a:lnTo>
                <a:lnTo>
                  <a:pt x="659731" y="1929883"/>
                </a:lnTo>
                <a:lnTo>
                  <a:pt x="664055" y="1924803"/>
                </a:lnTo>
                <a:lnTo>
                  <a:pt x="668957" y="1920993"/>
                </a:lnTo>
                <a:lnTo>
                  <a:pt x="674945" y="1918453"/>
                </a:lnTo>
                <a:lnTo>
                  <a:pt x="682528" y="1917183"/>
                </a:lnTo>
                <a:lnTo>
                  <a:pt x="700840" y="1917183"/>
                </a:lnTo>
                <a:lnTo>
                  <a:pt x="694861" y="1914643"/>
                </a:lnTo>
                <a:lnTo>
                  <a:pt x="697757" y="1913373"/>
                </a:lnTo>
                <a:lnTo>
                  <a:pt x="682528" y="1913373"/>
                </a:lnTo>
                <a:lnTo>
                  <a:pt x="674942" y="1912103"/>
                </a:lnTo>
                <a:lnTo>
                  <a:pt x="668934" y="1909563"/>
                </a:lnTo>
                <a:lnTo>
                  <a:pt x="663976" y="1905753"/>
                </a:lnTo>
                <a:lnTo>
                  <a:pt x="659544" y="1900673"/>
                </a:lnTo>
                <a:lnTo>
                  <a:pt x="651322" y="1891783"/>
                </a:lnTo>
                <a:close/>
              </a:path>
              <a:path w="1718309" h="2957829">
                <a:moveTo>
                  <a:pt x="750172" y="1891783"/>
                </a:moveTo>
                <a:lnTo>
                  <a:pt x="732046" y="1891783"/>
                </a:lnTo>
                <a:lnTo>
                  <a:pt x="739500" y="1893053"/>
                </a:lnTo>
                <a:lnTo>
                  <a:pt x="745430" y="1895593"/>
                </a:lnTo>
                <a:lnTo>
                  <a:pt x="750414" y="1899403"/>
                </a:lnTo>
                <a:lnTo>
                  <a:pt x="755030" y="1904483"/>
                </a:lnTo>
                <a:lnTo>
                  <a:pt x="758954" y="1908293"/>
                </a:lnTo>
                <a:lnTo>
                  <a:pt x="763252" y="1913373"/>
                </a:lnTo>
                <a:lnTo>
                  <a:pt x="769231" y="1914643"/>
                </a:lnTo>
                <a:lnTo>
                  <a:pt x="763439" y="1918453"/>
                </a:lnTo>
                <a:lnTo>
                  <a:pt x="759141" y="1922263"/>
                </a:lnTo>
                <a:lnTo>
                  <a:pt x="755030" y="1926073"/>
                </a:lnTo>
                <a:lnTo>
                  <a:pt x="750519" y="1931153"/>
                </a:lnTo>
                <a:lnTo>
                  <a:pt x="745570" y="1934963"/>
                </a:lnTo>
                <a:lnTo>
                  <a:pt x="739605" y="1937503"/>
                </a:lnTo>
                <a:lnTo>
                  <a:pt x="732046" y="1938773"/>
                </a:lnTo>
                <a:lnTo>
                  <a:pt x="750172" y="1938773"/>
                </a:lnTo>
                <a:lnTo>
                  <a:pt x="754469" y="1933693"/>
                </a:lnTo>
                <a:lnTo>
                  <a:pt x="758393" y="1929883"/>
                </a:lnTo>
                <a:lnTo>
                  <a:pt x="763010" y="1924803"/>
                </a:lnTo>
                <a:lnTo>
                  <a:pt x="767993" y="1920993"/>
                </a:lnTo>
                <a:lnTo>
                  <a:pt x="773923" y="1918453"/>
                </a:lnTo>
                <a:lnTo>
                  <a:pt x="781377" y="1917183"/>
                </a:lnTo>
                <a:lnTo>
                  <a:pt x="790621" y="1917183"/>
                </a:lnTo>
                <a:lnTo>
                  <a:pt x="793077" y="1913373"/>
                </a:lnTo>
                <a:lnTo>
                  <a:pt x="758393" y="1900673"/>
                </a:lnTo>
                <a:lnTo>
                  <a:pt x="754469" y="1896863"/>
                </a:lnTo>
                <a:lnTo>
                  <a:pt x="750172" y="1891783"/>
                </a:lnTo>
                <a:close/>
              </a:path>
              <a:path w="1718309" h="2957829">
                <a:moveTo>
                  <a:pt x="1244170" y="1891783"/>
                </a:moveTo>
                <a:lnTo>
                  <a:pt x="1227601" y="1891783"/>
                </a:lnTo>
                <a:lnTo>
                  <a:pt x="1235187" y="1893053"/>
                </a:lnTo>
                <a:lnTo>
                  <a:pt x="1241196" y="1895593"/>
                </a:lnTo>
                <a:lnTo>
                  <a:pt x="1246153" y="1899403"/>
                </a:lnTo>
                <a:lnTo>
                  <a:pt x="1250585" y="1904483"/>
                </a:lnTo>
                <a:lnTo>
                  <a:pt x="1254696" y="1908293"/>
                </a:lnTo>
                <a:lnTo>
                  <a:pt x="1258994" y="1913373"/>
                </a:lnTo>
                <a:lnTo>
                  <a:pt x="1264974" y="1915913"/>
                </a:lnTo>
                <a:lnTo>
                  <a:pt x="1258994" y="1918453"/>
                </a:lnTo>
                <a:lnTo>
                  <a:pt x="1250772" y="1926073"/>
                </a:lnTo>
                <a:lnTo>
                  <a:pt x="1246261" y="1931153"/>
                </a:lnTo>
                <a:lnTo>
                  <a:pt x="1241312" y="1934963"/>
                </a:lnTo>
                <a:lnTo>
                  <a:pt x="1235347" y="1937503"/>
                </a:lnTo>
                <a:lnTo>
                  <a:pt x="1227788" y="1938773"/>
                </a:lnTo>
                <a:lnTo>
                  <a:pt x="1246101" y="1938773"/>
                </a:lnTo>
                <a:lnTo>
                  <a:pt x="1250399" y="1933693"/>
                </a:lnTo>
                <a:lnTo>
                  <a:pt x="1254509" y="1929883"/>
                </a:lnTo>
                <a:lnTo>
                  <a:pt x="1259020" y="1924803"/>
                </a:lnTo>
                <a:lnTo>
                  <a:pt x="1263969" y="1920993"/>
                </a:lnTo>
                <a:lnTo>
                  <a:pt x="1269934" y="1918453"/>
                </a:lnTo>
                <a:lnTo>
                  <a:pt x="1277493" y="1917183"/>
                </a:lnTo>
                <a:lnTo>
                  <a:pt x="1292629" y="1917183"/>
                </a:lnTo>
                <a:lnTo>
                  <a:pt x="1289639" y="1915913"/>
                </a:lnTo>
                <a:lnTo>
                  <a:pt x="1295432" y="1913373"/>
                </a:lnTo>
                <a:lnTo>
                  <a:pt x="1277307" y="1913373"/>
                </a:lnTo>
                <a:lnTo>
                  <a:pt x="1269721" y="1912103"/>
                </a:lnTo>
                <a:lnTo>
                  <a:pt x="1263712" y="1909563"/>
                </a:lnTo>
                <a:lnTo>
                  <a:pt x="1258755" y="1905753"/>
                </a:lnTo>
                <a:lnTo>
                  <a:pt x="1254323" y="1900673"/>
                </a:lnTo>
                <a:lnTo>
                  <a:pt x="1246101" y="1893053"/>
                </a:lnTo>
                <a:lnTo>
                  <a:pt x="1244170" y="1891783"/>
                </a:lnTo>
                <a:close/>
              </a:path>
              <a:path w="1718309" h="2957829">
                <a:moveTo>
                  <a:pt x="1343206" y="1891783"/>
                </a:moveTo>
                <a:lnTo>
                  <a:pt x="1326825" y="1891783"/>
                </a:lnTo>
                <a:lnTo>
                  <a:pt x="1334279" y="1893053"/>
                </a:lnTo>
                <a:lnTo>
                  <a:pt x="1340209" y="1895593"/>
                </a:lnTo>
                <a:lnTo>
                  <a:pt x="1345193" y="1899403"/>
                </a:lnTo>
                <a:lnTo>
                  <a:pt x="1349809" y="1904483"/>
                </a:lnTo>
                <a:lnTo>
                  <a:pt x="1353733" y="1908293"/>
                </a:lnTo>
                <a:lnTo>
                  <a:pt x="1358030" y="1913373"/>
                </a:lnTo>
                <a:lnTo>
                  <a:pt x="1364010" y="1915913"/>
                </a:lnTo>
                <a:lnTo>
                  <a:pt x="1358217" y="1918453"/>
                </a:lnTo>
                <a:lnTo>
                  <a:pt x="1353920" y="1922263"/>
                </a:lnTo>
                <a:lnTo>
                  <a:pt x="1349809" y="1926073"/>
                </a:lnTo>
                <a:lnTo>
                  <a:pt x="1345298" y="1931153"/>
                </a:lnTo>
                <a:lnTo>
                  <a:pt x="1340349" y="1934963"/>
                </a:lnTo>
                <a:lnTo>
                  <a:pt x="1334384" y="1937503"/>
                </a:lnTo>
                <a:lnTo>
                  <a:pt x="1326825" y="1938773"/>
                </a:lnTo>
                <a:lnTo>
                  <a:pt x="1345324" y="1938773"/>
                </a:lnTo>
                <a:lnTo>
                  <a:pt x="1349435" y="1933693"/>
                </a:lnTo>
                <a:lnTo>
                  <a:pt x="1353546" y="1929883"/>
                </a:lnTo>
                <a:lnTo>
                  <a:pt x="1358057" y="1924803"/>
                </a:lnTo>
                <a:lnTo>
                  <a:pt x="1363006" y="1920993"/>
                </a:lnTo>
                <a:lnTo>
                  <a:pt x="1368971" y="1918453"/>
                </a:lnTo>
                <a:lnTo>
                  <a:pt x="1376530" y="1917183"/>
                </a:lnTo>
                <a:lnTo>
                  <a:pt x="1391665" y="1917183"/>
                </a:lnTo>
                <a:lnTo>
                  <a:pt x="1388676" y="1915913"/>
                </a:lnTo>
                <a:lnTo>
                  <a:pt x="1394655" y="1913373"/>
                </a:lnTo>
                <a:lnTo>
                  <a:pt x="1376343" y="1913373"/>
                </a:lnTo>
                <a:lnTo>
                  <a:pt x="1368784" y="1912103"/>
                </a:lnTo>
                <a:lnTo>
                  <a:pt x="1362819" y="1909563"/>
                </a:lnTo>
                <a:lnTo>
                  <a:pt x="1357870" y="1905753"/>
                </a:lnTo>
                <a:lnTo>
                  <a:pt x="1353359" y="1900673"/>
                </a:lnTo>
                <a:lnTo>
                  <a:pt x="1345137" y="1893053"/>
                </a:lnTo>
                <a:lnTo>
                  <a:pt x="1343206" y="1891783"/>
                </a:lnTo>
                <a:close/>
              </a:path>
              <a:path w="1718309" h="2957829">
                <a:moveTo>
                  <a:pt x="1442243" y="1891783"/>
                </a:moveTo>
                <a:lnTo>
                  <a:pt x="1425861" y="1891783"/>
                </a:lnTo>
                <a:lnTo>
                  <a:pt x="1433420" y="1893053"/>
                </a:lnTo>
                <a:lnTo>
                  <a:pt x="1439385" y="1895593"/>
                </a:lnTo>
                <a:lnTo>
                  <a:pt x="1444334" y="1899403"/>
                </a:lnTo>
                <a:lnTo>
                  <a:pt x="1448845" y="1904483"/>
                </a:lnTo>
                <a:lnTo>
                  <a:pt x="1452956" y="1908293"/>
                </a:lnTo>
                <a:lnTo>
                  <a:pt x="1457067" y="1913373"/>
                </a:lnTo>
                <a:lnTo>
                  <a:pt x="1463046" y="1915913"/>
                </a:lnTo>
                <a:lnTo>
                  <a:pt x="1457254" y="1918453"/>
                </a:lnTo>
                <a:lnTo>
                  <a:pt x="1452956" y="1922263"/>
                </a:lnTo>
                <a:lnTo>
                  <a:pt x="1449032" y="1926073"/>
                </a:lnTo>
                <a:lnTo>
                  <a:pt x="1444416" y="1931153"/>
                </a:lnTo>
                <a:lnTo>
                  <a:pt x="1439432" y="1934963"/>
                </a:lnTo>
                <a:lnTo>
                  <a:pt x="1433502" y="1937503"/>
                </a:lnTo>
                <a:lnTo>
                  <a:pt x="1426048" y="1938773"/>
                </a:lnTo>
                <a:lnTo>
                  <a:pt x="1444360" y="1938773"/>
                </a:lnTo>
                <a:lnTo>
                  <a:pt x="1448471" y="1933693"/>
                </a:lnTo>
                <a:lnTo>
                  <a:pt x="1452582" y="1929883"/>
                </a:lnTo>
                <a:lnTo>
                  <a:pt x="1457093" y="1924803"/>
                </a:lnTo>
                <a:lnTo>
                  <a:pt x="1462042" y="1920993"/>
                </a:lnTo>
                <a:lnTo>
                  <a:pt x="1468007" y="1918453"/>
                </a:lnTo>
                <a:lnTo>
                  <a:pt x="1475566" y="1917183"/>
                </a:lnTo>
                <a:lnTo>
                  <a:pt x="1490889" y="1917183"/>
                </a:lnTo>
                <a:lnTo>
                  <a:pt x="1487899" y="1915913"/>
                </a:lnTo>
                <a:lnTo>
                  <a:pt x="1493878" y="1913373"/>
                </a:lnTo>
                <a:lnTo>
                  <a:pt x="1475379" y="1913373"/>
                </a:lnTo>
                <a:lnTo>
                  <a:pt x="1467899" y="1912103"/>
                </a:lnTo>
                <a:lnTo>
                  <a:pt x="1461925" y="1909563"/>
                </a:lnTo>
                <a:lnTo>
                  <a:pt x="1456933" y="1905753"/>
                </a:lnTo>
                <a:lnTo>
                  <a:pt x="1452395" y="1900673"/>
                </a:lnTo>
                <a:lnTo>
                  <a:pt x="1448471" y="1896863"/>
                </a:lnTo>
                <a:lnTo>
                  <a:pt x="1444173" y="1893053"/>
                </a:lnTo>
                <a:lnTo>
                  <a:pt x="1442243" y="1891783"/>
                </a:lnTo>
                <a:close/>
              </a:path>
              <a:path w="1718309" h="2957829">
                <a:moveTo>
                  <a:pt x="1543397" y="1891783"/>
                </a:moveTo>
                <a:lnTo>
                  <a:pt x="1525084" y="1891783"/>
                </a:lnTo>
                <a:lnTo>
                  <a:pt x="1532643" y="1893053"/>
                </a:lnTo>
                <a:lnTo>
                  <a:pt x="1538608" y="1895593"/>
                </a:lnTo>
                <a:lnTo>
                  <a:pt x="1543557" y="1899403"/>
                </a:lnTo>
                <a:lnTo>
                  <a:pt x="1548068" y="1904483"/>
                </a:lnTo>
                <a:lnTo>
                  <a:pt x="1552179" y="1908293"/>
                </a:lnTo>
                <a:lnTo>
                  <a:pt x="1556290" y="1913373"/>
                </a:lnTo>
                <a:lnTo>
                  <a:pt x="1562270" y="1915913"/>
                </a:lnTo>
                <a:lnTo>
                  <a:pt x="1556477" y="1918453"/>
                </a:lnTo>
                <a:lnTo>
                  <a:pt x="1552179" y="1922263"/>
                </a:lnTo>
                <a:lnTo>
                  <a:pt x="1548255" y="1926073"/>
                </a:lnTo>
                <a:lnTo>
                  <a:pt x="1543639" y="1931153"/>
                </a:lnTo>
                <a:lnTo>
                  <a:pt x="1538655" y="1934963"/>
                </a:lnTo>
                <a:lnTo>
                  <a:pt x="1532725" y="1937503"/>
                </a:lnTo>
                <a:lnTo>
                  <a:pt x="1525271" y="1938773"/>
                </a:lnTo>
                <a:lnTo>
                  <a:pt x="1543397" y="1938773"/>
                </a:lnTo>
                <a:lnTo>
                  <a:pt x="1547694" y="1933693"/>
                </a:lnTo>
                <a:lnTo>
                  <a:pt x="1551619" y="1929883"/>
                </a:lnTo>
                <a:lnTo>
                  <a:pt x="1556235" y="1924803"/>
                </a:lnTo>
                <a:lnTo>
                  <a:pt x="1561219" y="1920993"/>
                </a:lnTo>
                <a:lnTo>
                  <a:pt x="1567148" y="1918453"/>
                </a:lnTo>
                <a:lnTo>
                  <a:pt x="1574602" y="1917183"/>
                </a:lnTo>
                <a:lnTo>
                  <a:pt x="1590112" y="1917183"/>
                </a:lnTo>
                <a:lnTo>
                  <a:pt x="1587122" y="1915913"/>
                </a:lnTo>
                <a:lnTo>
                  <a:pt x="1593102" y="1913373"/>
                </a:lnTo>
                <a:lnTo>
                  <a:pt x="1574602" y="1913373"/>
                </a:lnTo>
                <a:lnTo>
                  <a:pt x="1567122" y="1912103"/>
                </a:lnTo>
                <a:lnTo>
                  <a:pt x="1561148" y="1909563"/>
                </a:lnTo>
                <a:lnTo>
                  <a:pt x="1556156" y="1905753"/>
                </a:lnTo>
                <a:lnTo>
                  <a:pt x="1551619" y="1900673"/>
                </a:lnTo>
                <a:lnTo>
                  <a:pt x="1547694" y="1896863"/>
                </a:lnTo>
                <a:lnTo>
                  <a:pt x="1543397" y="1891783"/>
                </a:lnTo>
                <a:close/>
              </a:path>
              <a:path w="1718309" h="2957829">
                <a:moveTo>
                  <a:pt x="304321" y="1866383"/>
                </a:moveTo>
                <a:lnTo>
                  <a:pt x="285822" y="1866383"/>
                </a:lnTo>
                <a:lnTo>
                  <a:pt x="293381" y="1867653"/>
                </a:lnTo>
                <a:lnTo>
                  <a:pt x="299346" y="1870193"/>
                </a:lnTo>
                <a:lnTo>
                  <a:pt x="304295" y="1874003"/>
                </a:lnTo>
                <a:lnTo>
                  <a:pt x="308806" y="1879083"/>
                </a:lnTo>
                <a:lnTo>
                  <a:pt x="312917" y="1882893"/>
                </a:lnTo>
                <a:lnTo>
                  <a:pt x="317215" y="1886703"/>
                </a:lnTo>
                <a:lnTo>
                  <a:pt x="322820" y="1889243"/>
                </a:lnTo>
                <a:lnTo>
                  <a:pt x="317028" y="1891783"/>
                </a:lnTo>
                <a:lnTo>
                  <a:pt x="312730" y="1896863"/>
                </a:lnTo>
                <a:lnTo>
                  <a:pt x="308806" y="1900673"/>
                </a:lnTo>
                <a:lnTo>
                  <a:pt x="304190" y="1905753"/>
                </a:lnTo>
                <a:lnTo>
                  <a:pt x="299182" y="1909573"/>
                </a:lnTo>
                <a:lnTo>
                  <a:pt x="293276" y="1912103"/>
                </a:lnTo>
                <a:lnTo>
                  <a:pt x="291025" y="1912103"/>
                </a:lnTo>
                <a:lnTo>
                  <a:pt x="300070" y="1937503"/>
                </a:lnTo>
                <a:lnTo>
                  <a:pt x="293327" y="1918453"/>
                </a:lnTo>
                <a:lnTo>
                  <a:pt x="305349" y="1918453"/>
                </a:lnTo>
                <a:lnTo>
                  <a:pt x="304321" y="1917183"/>
                </a:lnTo>
                <a:lnTo>
                  <a:pt x="298155" y="1914643"/>
                </a:lnTo>
                <a:lnTo>
                  <a:pt x="304134" y="1912103"/>
                </a:lnTo>
                <a:lnTo>
                  <a:pt x="312356" y="1904483"/>
                </a:lnTo>
                <a:lnTo>
                  <a:pt x="316867" y="1899403"/>
                </a:lnTo>
                <a:lnTo>
                  <a:pt x="321816" y="1895593"/>
                </a:lnTo>
                <a:lnTo>
                  <a:pt x="327781" y="1893053"/>
                </a:lnTo>
                <a:lnTo>
                  <a:pt x="335340" y="1891783"/>
                </a:lnTo>
                <a:lnTo>
                  <a:pt x="353652" y="1891783"/>
                </a:lnTo>
                <a:lnTo>
                  <a:pt x="348047" y="1889243"/>
                </a:lnTo>
                <a:lnTo>
                  <a:pt x="353839" y="1886703"/>
                </a:lnTo>
                <a:lnTo>
                  <a:pt x="327942" y="1886703"/>
                </a:lnTo>
                <a:lnTo>
                  <a:pt x="321933" y="1884163"/>
                </a:lnTo>
                <a:lnTo>
                  <a:pt x="316975" y="1880353"/>
                </a:lnTo>
                <a:lnTo>
                  <a:pt x="312543" y="1875273"/>
                </a:lnTo>
                <a:lnTo>
                  <a:pt x="308432" y="1871463"/>
                </a:lnTo>
                <a:lnTo>
                  <a:pt x="304321" y="1866383"/>
                </a:lnTo>
                <a:close/>
              </a:path>
              <a:path w="1718309" h="2957829">
                <a:moveTo>
                  <a:pt x="1624442" y="1917183"/>
                </a:moveTo>
                <a:lnTo>
                  <a:pt x="1618090" y="1937503"/>
                </a:lnTo>
                <a:lnTo>
                  <a:pt x="1624442" y="1917183"/>
                </a:lnTo>
                <a:close/>
              </a:path>
              <a:path w="1718309" h="2957829">
                <a:moveTo>
                  <a:pt x="1165695" y="1909573"/>
                </a:moveTo>
                <a:lnTo>
                  <a:pt x="1164369" y="1914669"/>
                </a:lnTo>
                <a:lnTo>
                  <a:pt x="1165750" y="1915913"/>
                </a:lnTo>
                <a:lnTo>
                  <a:pt x="1164045" y="1915913"/>
                </a:lnTo>
                <a:lnTo>
                  <a:pt x="1162070" y="1923503"/>
                </a:lnTo>
                <a:lnTo>
                  <a:pt x="1164746" y="1920993"/>
                </a:lnTo>
                <a:lnTo>
                  <a:pt x="1170711" y="1918453"/>
                </a:lnTo>
                <a:lnTo>
                  <a:pt x="1178270" y="1917183"/>
                </a:lnTo>
                <a:lnTo>
                  <a:pt x="1193593" y="1917183"/>
                </a:lnTo>
                <a:lnTo>
                  <a:pt x="1190603" y="1915913"/>
                </a:lnTo>
                <a:lnTo>
                  <a:pt x="1196396" y="1913373"/>
                </a:lnTo>
                <a:lnTo>
                  <a:pt x="1178083" y="1913373"/>
                </a:lnTo>
                <a:lnTo>
                  <a:pt x="1170498" y="1912103"/>
                </a:lnTo>
                <a:lnTo>
                  <a:pt x="1165695" y="1909573"/>
                </a:lnTo>
                <a:close/>
              </a:path>
              <a:path w="1718309" h="2957829">
                <a:moveTo>
                  <a:pt x="1632235" y="1891783"/>
                </a:moveTo>
                <a:lnTo>
                  <a:pt x="1624307" y="1891783"/>
                </a:lnTo>
                <a:lnTo>
                  <a:pt x="1631840" y="1893053"/>
                </a:lnTo>
                <a:lnTo>
                  <a:pt x="1624442" y="1917183"/>
                </a:lnTo>
                <a:lnTo>
                  <a:pt x="1632235" y="1891783"/>
                </a:lnTo>
                <a:close/>
              </a:path>
              <a:path w="1718309" h="2957829">
                <a:moveTo>
                  <a:pt x="1164340" y="1914643"/>
                </a:moveTo>
                <a:lnTo>
                  <a:pt x="1163978" y="1915913"/>
                </a:lnTo>
                <a:lnTo>
                  <a:pt x="1164369" y="1914669"/>
                </a:lnTo>
                <a:close/>
              </a:path>
              <a:path w="1718309" h="2957829">
                <a:moveTo>
                  <a:pt x="403544" y="1866383"/>
                </a:moveTo>
                <a:lnTo>
                  <a:pt x="385045" y="1866383"/>
                </a:lnTo>
                <a:lnTo>
                  <a:pt x="392631" y="1867653"/>
                </a:lnTo>
                <a:lnTo>
                  <a:pt x="398639" y="1870193"/>
                </a:lnTo>
                <a:lnTo>
                  <a:pt x="403597" y="1874003"/>
                </a:lnTo>
                <a:lnTo>
                  <a:pt x="408029" y="1879083"/>
                </a:lnTo>
                <a:lnTo>
                  <a:pt x="412140" y="1882893"/>
                </a:lnTo>
                <a:lnTo>
                  <a:pt x="416438" y="1886703"/>
                </a:lnTo>
                <a:lnTo>
                  <a:pt x="422044" y="1889243"/>
                </a:lnTo>
                <a:lnTo>
                  <a:pt x="416251" y="1891783"/>
                </a:lnTo>
                <a:lnTo>
                  <a:pt x="411953" y="1896863"/>
                </a:lnTo>
                <a:lnTo>
                  <a:pt x="408029" y="1900673"/>
                </a:lnTo>
                <a:lnTo>
                  <a:pt x="403413" y="1905753"/>
                </a:lnTo>
                <a:lnTo>
                  <a:pt x="398405" y="1909573"/>
                </a:lnTo>
                <a:lnTo>
                  <a:pt x="392499" y="1912103"/>
                </a:lnTo>
                <a:lnTo>
                  <a:pt x="385045" y="1913373"/>
                </a:lnTo>
                <a:lnTo>
                  <a:pt x="400368" y="1913373"/>
                </a:lnTo>
                <a:lnTo>
                  <a:pt x="403358" y="1912103"/>
                </a:lnTo>
                <a:lnTo>
                  <a:pt x="411579" y="1904483"/>
                </a:lnTo>
                <a:lnTo>
                  <a:pt x="416090" y="1899403"/>
                </a:lnTo>
                <a:lnTo>
                  <a:pt x="421039" y="1895593"/>
                </a:lnTo>
                <a:lnTo>
                  <a:pt x="427004" y="1893053"/>
                </a:lnTo>
                <a:lnTo>
                  <a:pt x="434563" y="1891783"/>
                </a:lnTo>
                <a:lnTo>
                  <a:pt x="452876" y="1891783"/>
                </a:lnTo>
                <a:lnTo>
                  <a:pt x="447083" y="1889243"/>
                </a:lnTo>
                <a:lnTo>
                  <a:pt x="452876" y="1886703"/>
                </a:lnTo>
                <a:lnTo>
                  <a:pt x="427165" y="1886703"/>
                </a:lnTo>
                <a:lnTo>
                  <a:pt x="421156" y="1884163"/>
                </a:lnTo>
                <a:lnTo>
                  <a:pt x="416198" y="1880353"/>
                </a:lnTo>
                <a:lnTo>
                  <a:pt x="411766" y="1875273"/>
                </a:lnTo>
                <a:lnTo>
                  <a:pt x="407655" y="1871463"/>
                </a:lnTo>
                <a:lnTo>
                  <a:pt x="403544" y="1866383"/>
                </a:lnTo>
                <a:close/>
              </a:path>
              <a:path w="1718309" h="2957829">
                <a:moveTo>
                  <a:pt x="502581" y="1866383"/>
                </a:moveTo>
                <a:lnTo>
                  <a:pt x="484268" y="1866383"/>
                </a:lnTo>
                <a:lnTo>
                  <a:pt x="491749" y="1867653"/>
                </a:lnTo>
                <a:lnTo>
                  <a:pt x="497722" y="1870193"/>
                </a:lnTo>
                <a:lnTo>
                  <a:pt x="502715" y="1874003"/>
                </a:lnTo>
                <a:lnTo>
                  <a:pt x="507252" y="1879083"/>
                </a:lnTo>
                <a:lnTo>
                  <a:pt x="511176" y="1882893"/>
                </a:lnTo>
                <a:lnTo>
                  <a:pt x="515474" y="1886703"/>
                </a:lnTo>
                <a:lnTo>
                  <a:pt x="521267" y="1889243"/>
                </a:lnTo>
                <a:lnTo>
                  <a:pt x="515287" y="1891783"/>
                </a:lnTo>
                <a:lnTo>
                  <a:pt x="511176" y="1896863"/>
                </a:lnTo>
                <a:lnTo>
                  <a:pt x="507065" y="1900673"/>
                </a:lnTo>
                <a:lnTo>
                  <a:pt x="502554" y="1905753"/>
                </a:lnTo>
                <a:lnTo>
                  <a:pt x="497582" y="1909573"/>
                </a:lnTo>
                <a:lnTo>
                  <a:pt x="491641" y="1912103"/>
                </a:lnTo>
                <a:lnTo>
                  <a:pt x="484081" y="1913373"/>
                </a:lnTo>
                <a:lnTo>
                  <a:pt x="499498" y="1913373"/>
                </a:lnTo>
                <a:lnTo>
                  <a:pt x="502394" y="1912103"/>
                </a:lnTo>
                <a:lnTo>
                  <a:pt x="506692" y="1908293"/>
                </a:lnTo>
                <a:lnTo>
                  <a:pt x="510616" y="1904483"/>
                </a:lnTo>
                <a:lnTo>
                  <a:pt x="515232" y="1899403"/>
                </a:lnTo>
                <a:lnTo>
                  <a:pt x="520216" y="1895593"/>
                </a:lnTo>
                <a:lnTo>
                  <a:pt x="526146" y="1893053"/>
                </a:lnTo>
                <a:lnTo>
                  <a:pt x="533600" y="1891783"/>
                </a:lnTo>
                <a:lnTo>
                  <a:pt x="551912" y="1891783"/>
                </a:lnTo>
                <a:lnTo>
                  <a:pt x="546119" y="1889243"/>
                </a:lnTo>
                <a:lnTo>
                  <a:pt x="552099" y="1886703"/>
                </a:lnTo>
                <a:lnTo>
                  <a:pt x="526227" y="1886703"/>
                </a:lnTo>
                <a:lnTo>
                  <a:pt x="520262" y="1884163"/>
                </a:lnTo>
                <a:lnTo>
                  <a:pt x="515314" y="1880353"/>
                </a:lnTo>
                <a:lnTo>
                  <a:pt x="510803" y="1875273"/>
                </a:lnTo>
                <a:lnTo>
                  <a:pt x="506692" y="1871463"/>
                </a:lnTo>
                <a:lnTo>
                  <a:pt x="502581" y="1866383"/>
                </a:lnTo>
                <a:close/>
              </a:path>
              <a:path w="1718309" h="2957829">
                <a:moveTo>
                  <a:pt x="601804" y="1866383"/>
                </a:moveTo>
                <a:lnTo>
                  <a:pt x="583305" y="1866383"/>
                </a:lnTo>
                <a:lnTo>
                  <a:pt x="590864" y="1867653"/>
                </a:lnTo>
                <a:lnTo>
                  <a:pt x="596829" y="1870193"/>
                </a:lnTo>
                <a:lnTo>
                  <a:pt x="601778" y="1874003"/>
                </a:lnTo>
                <a:lnTo>
                  <a:pt x="606289" y="1879083"/>
                </a:lnTo>
                <a:lnTo>
                  <a:pt x="614510" y="1886703"/>
                </a:lnTo>
                <a:lnTo>
                  <a:pt x="620303" y="1889243"/>
                </a:lnTo>
                <a:lnTo>
                  <a:pt x="614324" y="1891783"/>
                </a:lnTo>
                <a:lnTo>
                  <a:pt x="610213" y="1896863"/>
                </a:lnTo>
                <a:lnTo>
                  <a:pt x="606102" y="1900673"/>
                </a:lnTo>
                <a:lnTo>
                  <a:pt x="601591" y="1905753"/>
                </a:lnTo>
                <a:lnTo>
                  <a:pt x="596618" y="1909573"/>
                </a:lnTo>
                <a:lnTo>
                  <a:pt x="590677" y="1912103"/>
                </a:lnTo>
                <a:lnTo>
                  <a:pt x="583118" y="1913373"/>
                </a:lnTo>
                <a:lnTo>
                  <a:pt x="598721" y="1913373"/>
                </a:lnTo>
                <a:lnTo>
                  <a:pt x="601617" y="1912103"/>
                </a:lnTo>
                <a:lnTo>
                  <a:pt x="605915" y="1908293"/>
                </a:lnTo>
                <a:lnTo>
                  <a:pt x="609839" y="1904483"/>
                </a:lnTo>
                <a:lnTo>
                  <a:pt x="614455" y="1899403"/>
                </a:lnTo>
                <a:lnTo>
                  <a:pt x="619439" y="1895593"/>
                </a:lnTo>
                <a:lnTo>
                  <a:pt x="625369" y="1893053"/>
                </a:lnTo>
                <a:lnTo>
                  <a:pt x="632823" y="1891783"/>
                </a:lnTo>
                <a:lnTo>
                  <a:pt x="651322" y="1891783"/>
                </a:lnTo>
                <a:lnTo>
                  <a:pt x="645529" y="1889243"/>
                </a:lnTo>
                <a:lnTo>
                  <a:pt x="651322" y="1886703"/>
                </a:lnTo>
                <a:lnTo>
                  <a:pt x="625451" y="1886703"/>
                </a:lnTo>
                <a:lnTo>
                  <a:pt x="619486" y="1884163"/>
                </a:lnTo>
                <a:lnTo>
                  <a:pt x="614537" y="1880353"/>
                </a:lnTo>
                <a:lnTo>
                  <a:pt x="610026" y="1875273"/>
                </a:lnTo>
                <a:lnTo>
                  <a:pt x="605915" y="1871463"/>
                </a:lnTo>
                <a:lnTo>
                  <a:pt x="601804" y="1866383"/>
                </a:lnTo>
                <a:close/>
              </a:path>
              <a:path w="1718309" h="2957829">
                <a:moveTo>
                  <a:pt x="700840" y="1866383"/>
                </a:moveTo>
                <a:lnTo>
                  <a:pt x="682528" y="1866383"/>
                </a:lnTo>
                <a:lnTo>
                  <a:pt x="690087" y="1867653"/>
                </a:lnTo>
                <a:lnTo>
                  <a:pt x="696052" y="1870193"/>
                </a:lnTo>
                <a:lnTo>
                  <a:pt x="701001" y="1874003"/>
                </a:lnTo>
                <a:lnTo>
                  <a:pt x="705512" y="1879083"/>
                </a:lnTo>
                <a:lnTo>
                  <a:pt x="713734" y="1886703"/>
                </a:lnTo>
                <a:lnTo>
                  <a:pt x="719713" y="1889243"/>
                </a:lnTo>
                <a:lnTo>
                  <a:pt x="713734" y="1891783"/>
                </a:lnTo>
                <a:lnTo>
                  <a:pt x="709623" y="1896863"/>
                </a:lnTo>
                <a:lnTo>
                  <a:pt x="705512" y="1900673"/>
                </a:lnTo>
                <a:lnTo>
                  <a:pt x="701001" y="1905753"/>
                </a:lnTo>
                <a:lnTo>
                  <a:pt x="696028" y="1909573"/>
                </a:lnTo>
                <a:lnTo>
                  <a:pt x="690087" y="1912103"/>
                </a:lnTo>
                <a:lnTo>
                  <a:pt x="682528" y="1913373"/>
                </a:lnTo>
                <a:lnTo>
                  <a:pt x="697757" y="1913373"/>
                </a:lnTo>
                <a:lnTo>
                  <a:pt x="700653" y="1912103"/>
                </a:lnTo>
                <a:lnTo>
                  <a:pt x="704951" y="1908293"/>
                </a:lnTo>
                <a:lnTo>
                  <a:pt x="709062" y="1904483"/>
                </a:lnTo>
                <a:lnTo>
                  <a:pt x="713573" y="1899403"/>
                </a:lnTo>
                <a:lnTo>
                  <a:pt x="718522" y="1895593"/>
                </a:lnTo>
                <a:lnTo>
                  <a:pt x="724487" y="1893053"/>
                </a:lnTo>
                <a:lnTo>
                  <a:pt x="732046" y="1891783"/>
                </a:lnTo>
                <a:lnTo>
                  <a:pt x="750172" y="1891783"/>
                </a:lnTo>
                <a:lnTo>
                  <a:pt x="744379" y="1889243"/>
                </a:lnTo>
                <a:lnTo>
                  <a:pt x="750172" y="1886703"/>
                </a:lnTo>
                <a:lnTo>
                  <a:pt x="724566" y="1886703"/>
                </a:lnTo>
                <a:lnTo>
                  <a:pt x="718592" y="1884163"/>
                </a:lnTo>
                <a:lnTo>
                  <a:pt x="713599" y="1880353"/>
                </a:lnTo>
                <a:lnTo>
                  <a:pt x="709062" y="1875273"/>
                </a:lnTo>
                <a:lnTo>
                  <a:pt x="705138" y="1871463"/>
                </a:lnTo>
                <a:lnTo>
                  <a:pt x="700840" y="1866383"/>
                </a:lnTo>
                <a:close/>
              </a:path>
              <a:path w="1718309" h="2957829">
                <a:moveTo>
                  <a:pt x="799627" y="1903213"/>
                </a:moveTo>
                <a:lnTo>
                  <a:pt x="795742" y="1908293"/>
                </a:lnTo>
                <a:lnTo>
                  <a:pt x="795065" y="1909563"/>
                </a:lnTo>
                <a:lnTo>
                  <a:pt x="789120" y="1912103"/>
                </a:lnTo>
                <a:lnTo>
                  <a:pt x="781564" y="1913373"/>
                </a:lnTo>
                <a:lnTo>
                  <a:pt x="793077" y="1913373"/>
                </a:lnTo>
                <a:lnTo>
                  <a:pt x="799627" y="1903213"/>
                </a:lnTo>
                <a:close/>
              </a:path>
              <a:path w="1718309" h="2957829">
                <a:moveTo>
                  <a:pt x="1199323" y="1818123"/>
                </a:moveTo>
                <a:lnTo>
                  <a:pt x="1188597" y="1818123"/>
                </a:lnTo>
                <a:lnTo>
                  <a:pt x="1191724" y="1819393"/>
                </a:lnTo>
                <a:lnTo>
                  <a:pt x="1196717" y="1823203"/>
                </a:lnTo>
                <a:lnTo>
                  <a:pt x="1201254" y="1827013"/>
                </a:lnTo>
                <a:lnTo>
                  <a:pt x="1205178" y="1832093"/>
                </a:lnTo>
                <a:lnTo>
                  <a:pt x="1209476" y="1835903"/>
                </a:lnTo>
                <a:lnTo>
                  <a:pt x="1215269" y="1838443"/>
                </a:lnTo>
                <a:lnTo>
                  <a:pt x="1209289" y="1840983"/>
                </a:lnTo>
                <a:lnTo>
                  <a:pt x="1205121" y="1846116"/>
                </a:lnTo>
                <a:lnTo>
                  <a:pt x="1201067" y="1849873"/>
                </a:lnTo>
                <a:lnTo>
                  <a:pt x="1196556" y="1853683"/>
                </a:lnTo>
                <a:lnTo>
                  <a:pt x="1191607" y="1857493"/>
                </a:lnTo>
                <a:lnTo>
                  <a:pt x="1185642" y="1861303"/>
                </a:lnTo>
                <a:lnTo>
                  <a:pt x="1178256" y="1861303"/>
                </a:lnTo>
                <a:lnTo>
                  <a:pt x="1176934" y="1866383"/>
                </a:lnTo>
                <a:lnTo>
                  <a:pt x="1201254" y="1879083"/>
                </a:lnTo>
                <a:lnTo>
                  <a:pt x="1205178" y="1882893"/>
                </a:lnTo>
                <a:lnTo>
                  <a:pt x="1209476" y="1886703"/>
                </a:lnTo>
                <a:lnTo>
                  <a:pt x="1215269" y="1889243"/>
                </a:lnTo>
                <a:lnTo>
                  <a:pt x="1209289" y="1891783"/>
                </a:lnTo>
                <a:lnTo>
                  <a:pt x="1205178" y="1896863"/>
                </a:lnTo>
                <a:lnTo>
                  <a:pt x="1201067" y="1900673"/>
                </a:lnTo>
                <a:lnTo>
                  <a:pt x="1196556" y="1905753"/>
                </a:lnTo>
                <a:lnTo>
                  <a:pt x="1191584" y="1909573"/>
                </a:lnTo>
                <a:lnTo>
                  <a:pt x="1185642" y="1912103"/>
                </a:lnTo>
                <a:lnTo>
                  <a:pt x="1178083" y="1913373"/>
                </a:lnTo>
                <a:lnTo>
                  <a:pt x="1196396" y="1913373"/>
                </a:lnTo>
                <a:lnTo>
                  <a:pt x="1200694" y="1908293"/>
                </a:lnTo>
                <a:lnTo>
                  <a:pt x="1204618" y="1904483"/>
                </a:lnTo>
                <a:lnTo>
                  <a:pt x="1209234" y="1899403"/>
                </a:lnTo>
                <a:lnTo>
                  <a:pt x="1214218" y="1895593"/>
                </a:lnTo>
                <a:lnTo>
                  <a:pt x="1220147" y="1893053"/>
                </a:lnTo>
                <a:lnTo>
                  <a:pt x="1227601" y="1891783"/>
                </a:lnTo>
                <a:lnTo>
                  <a:pt x="1244170" y="1891783"/>
                </a:lnTo>
                <a:lnTo>
                  <a:pt x="1240308" y="1889243"/>
                </a:lnTo>
                <a:lnTo>
                  <a:pt x="1246101" y="1886703"/>
                </a:lnTo>
                <a:lnTo>
                  <a:pt x="1220229" y="1886703"/>
                </a:lnTo>
                <a:lnTo>
                  <a:pt x="1214264" y="1884163"/>
                </a:lnTo>
                <a:lnTo>
                  <a:pt x="1209315" y="1880353"/>
                </a:lnTo>
                <a:lnTo>
                  <a:pt x="1204804" y="1875273"/>
                </a:lnTo>
                <a:lnTo>
                  <a:pt x="1200694" y="1871463"/>
                </a:lnTo>
                <a:lnTo>
                  <a:pt x="1196583" y="1866383"/>
                </a:lnTo>
                <a:lnTo>
                  <a:pt x="1190603" y="1863843"/>
                </a:lnTo>
                <a:lnTo>
                  <a:pt x="1196396" y="1861303"/>
                </a:lnTo>
                <a:lnTo>
                  <a:pt x="1200694" y="1857493"/>
                </a:lnTo>
                <a:lnTo>
                  <a:pt x="1204618" y="1853683"/>
                </a:lnTo>
                <a:lnTo>
                  <a:pt x="1209234" y="1848603"/>
                </a:lnTo>
                <a:lnTo>
                  <a:pt x="1214218" y="1844793"/>
                </a:lnTo>
                <a:lnTo>
                  <a:pt x="1220147" y="1842253"/>
                </a:lnTo>
                <a:lnTo>
                  <a:pt x="1227601" y="1840983"/>
                </a:lnTo>
                <a:lnTo>
                  <a:pt x="1246101" y="1840983"/>
                </a:lnTo>
                <a:lnTo>
                  <a:pt x="1240308" y="1838443"/>
                </a:lnTo>
                <a:lnTo>
                  <a:pt x="1246101" y="1835903"/>
                </a:lnTo>
                <a:lnTo>
                  <a:pt x="1227788" y="1835903"/>
                </a:lnTo>
                <a:lnTo>
                  <a:pt x="1220229" y="1834633"/>
                </a:lnTo>
                <a:lnTo>
                  <a:pt x="1214252" y="1832083"/>
                </a:lnTo>
                <a:lnTo>
                  <a:pt x="1209315" y="1828283"/>
                </a:lnTo>
                <a:lnTo>
                  <a:pt x="1204804" y="1824473"/>
                </a:lnTo>
                <a:lnTo>
                  <a:pt x="1200630" y="1819334"/>
                </a:lnTo>
                <a:lnTo>
                  <a:pt x="1199323" y="1818123"/>
                </a:lnTo>
                <a:close/>
              </a:path>
              <a:path w="1718309" h="2957829">
                <a:moveTo>
                  <a:pt x="1295619" y="1866383"/>
                </a:moveTo>
                <a:lnTo>
                  <a:pt x="1277493" y="1866383"/>
                </a:lnTo>
                <a:lnTo>
                  <a:pt x="1284974" y="1867653"/>
                </a:lnTo>
                <a:lnTo>
                  <a:pt x="1290947" y="1870193"/>
                </a:lnTo>
                <a:lnTo>
                  <a:pt x="1295940" y="1874003"/>
                </a:lnTo>
                <a:lnTo>
                  <a:pt x="1300477" y="1879083"/>
                </a:lnTo>
                <a:lnTo>
                  <a:pt x="1304401" y="1882893"/>
                </a:lnTo>
                <a:lnTo>
                  <a:pt x="1308699" y="1886703"/>
                </a:lnTo>
                <a:lnTo>
                  <a:pt x="1314492" y="1889243"/>
                </a:lnTo>
                <a:lnTo>
                  <a:pt x="1308512" y="1891783"/>
                </a:lnTo>
                <a:lnTo>
                  <a:pt x="1304401" y="1896863"/>
                </a:lnTo>
                <a:lnTo>
                  <a:pt x="1300290" y="1900673"/>
                </a:lnTo>
                <a:lnTo>
                  <a:pt x="1295779" y="1905753"/>
                </a:lnTo>
                <a:lnTo>
                  <a:pt x="1290807" y="1909573"/>
                </a:lnTo>
                <a:lnTo>
                  <a:pt x="1284866" y="1912103"/>
                </a:lnTo>
                <a:lnTo>
                  <a:pt x="1277307" y="1913373"/>
                </a:lnTo>
                <a:lnTo>
                  <a:pt x="1295432" y="1913373"/>
                </a:lnTo>
                <a:lnTo>
                  <a:pt x="1299730" y="1908293"/>
                </a:lnTo>
                <a:lnTo>
                  <a:pt x="1303841" y="1904483"/>
                </a:lnTo>
                <a:lnTo>
                  <a:pt x="1308352" y="1899403"/>
                </a:lnTo>
                <a:lnTo>
                  <a:pt x="1313301" y="1895593"/>
                </a:lnTo>
                <a:lnTo>
                  <a:pt x="1319266" y="1893053"/>
                </a:lnTo>
                <a:lnTo>
                  <a:pt x="1326825" y="1891783"/>
                </a:lnTo>
                <a:lnTo>
                  <a:pt x="1343206" y="1891783"/>
                </a:lnTo>
                <a:lnTo>
                  <a:pt x="1339344" y="1889243"/>
                </a:lnTo>
                <a:lnTo>
                  <a:pt x="1345324" y="1886703"/>
                </a:lnTo>
                <a:lnTo>
                  <a:pt x="1319371" y="1886703"/>
                </a:lnTo>
                <a:lnTo>
                  <a:pt x="1313441" y="1884163"/>
                </a:lnTo>
                <a:lnTo>
                  <a:pt x="1308457" y="1880353"/>
                </a:lnTo>
                <a:lnTo>
                  <a:pt x="1303841" y="1875273"/>
                </a:lnTo>
                <a:lnTo>
                  <a:pt x="1299917" y="1871463"/>
                </a:lnTo>
                <a:lnTo>
                  <a:pt x="1295619" y="1866383"/>
                </a:lnTo>
                <a:close/>
              </a:path>
              <a:path w="1718309" h="2957829">
                <a:moveTo>
                  <a:pt x="1394655" y="1866383"/>
                </a:moveTo>
                <a:lnTo>
                  <a:pt x="1376530" y="1866383"/>
                </a:lnTo>
                <a:lnTo>
                  <a:pt x="1384089" y="1867653"/>
                </a:lnTo>
                <a:lnTo>
                  <a:pt x="1390054" y="1870193"/>
                </a:lnTo>
                <a:lnTo>
                  <a:pt x="1395003" y="1874003"/>
                </a:lnTo>
                <a:lnTo>
                  <a:pt x="1399514" y="1879083"/>
                </a:lnTo>
                <a:lnTo>
                  <a:pt x="1407736" y="1886703"/>
                </a:lnTo>
                <a:lnTo>
                  <a:pt x="1413528" y="1889243"/>
                </a:lnTo>
                <a:lnTo>
                  <a:pt x="1407549" y="1891783"/>
                </a:lnTo>
                <a:lnTo>
                  <a:pt x="1403438" y="1896863"/>
                </a:lnTo>
                <a:lnTo>
                  <a:pt x="1399327" y="1900673"/>
                </a:lnTo>
                <a:lnTo>
                  <a:pt x="1394816" y="1905753"/>
                </a:lnTo>
                <a:lnTo>
                  <a:pt x="1389843" y="1909573"/>
                </a:lnTo>
                <a:lnTo>
                  <a:pt x="1383902" y="1912103"/>
                </a:lnTo>
                <a:lnTo>
                  <a:pt x="1376343" y="1913373"/>
                </a:lnTo>
                <a:lnTo>
                  <a:pt x="1394655" y="1913373"/>
                </a:lnTo>
                <a:lnTo>
                  <a:pt x="1402877" y="1904483"/>
                </a:lnTo>
                <a:lnTo>
                  <a:pt x="1407388" y="1899403"/>
                </a:lnTo>
                <a:lnTo>
                  <a:pt x="1412337" y="1895593"/>
                </a:lnTo>
                <a:lnTo>
                  <a:pt x="1418302" y="1893053"/>
                </a:lnTo>
                <a:lnTo>
                  <a:pt x="1425861" y="1891783"/>
                </a:lnTo>
                <a:lnTo>
                  <a:pt x="1442243" y="1891783"/>
                </a:lnTo>
                <a:lnTo>
                  <a:pt x="1438381" y="1889243"/>
                </a:lnTo>
                <a:lnTo>
                  <a:pt x="1444360" y="1886703"/>
                </a:lnTo>
                <a:lnTo>
                  <a:pt x="1418568" y="1886703"/>
                </a:lnTo>
                <a:lnTo>
                  <a:pt x="1412594" y="1884163"/>
                </a:lnTo>
                <a:lnTo>
                  <a:pt x="1407601" y="1880353"/>
                </a:lnTo>
                <a:lnTo>
                  <a:pt x="1403064" y="1875273"/>
                </a:lnTo>
                <a:lnTo>
                  <a:pt x="1398953" y="1871463"/>
                </a:lnTo>
                <a:lnTo>
                  <a:pt x="1394655" y="1866383"/>
                </a:lnTo>
                <a:close/>
              </a:path>
              <a:path w="1718309" h="2957829">
                <a:moveTo>
                  <a:pt x="1493878" y="1866383"/>
                </a:moveTo>
                <a:lnTo>
                  <a:pt x="1475566" y="1866383"/>
                </a:lnTo>
                <a:lnTo>
                  <a:pt x="1483151" y="1867653"/>
                </a:lnTo>
                <a:lnTo>
                  <a:pt x="1489160" y="1870193"/>
                </a:lnTo>
                <a:lnTo>
                  <a:pt x="1494118" y="1874003"/>
                </a:lnTo>
                <a:lnTo>
                  <a:pt x="1498550" y="1879083"/>
                </a:lnTo>
                <a:lnTo>
                  <a:pt x="1506772" y="1886703"/>
                </a:lnTo>
                <a:lnTo>
                  <a:pt x="1512751" y="1889243"/>
                </a:lnTo>
                <a:lnTo>
                  <a:pt x="1506772" y="1891783"/>
                </a:lnTo>
                <a:lnTo>
                  <a:pt x="1502661" y="1896863"/>
                </a:lnTo>
                <a:lnTo>
                  <a:pt x="1498550" y="1900673"/>
                </a:lnTo>
                <a:lnTo>
                  <a:pt x="1494036" y="1905753"/>
                </a:lnTo>
                <a:lnTo>
                  <a:pt x="1489043" y="1909573"/>
                </a:lnTo>
                <a:lnTo>
                  <a:pt x="1483046" y="1912103"/>
                </a:lnTo>
                <a:lnTo>
                  <a:pt x="1475379" y="1913373"/>
                </a:lnTo>
                <a:lnTo>
                  <a:pt x="1493878" y="1913373"/>
                </a:lnTo>
                <a:lnTo>
                  <a:pt x="1502100" y="1904483"/>
                </a:lnTo>
                <a:lnTo>
                  <a:pt x="1506611" y="1899403"/>
                </a:lnTo>
                <a:lnTo>
                  <a:pt x="1511560" y="1895593"/>
                </a:lnTo>
                <a:lnTo>
                  <a:pt x="1517525" y="1893053"/>
                </a:lnTo>
                <a:lnTo>
                  <a:pt x="1525084" y="1891783"/>
                </a:lnTo>
                <a:lnTo>
                  <a:pt x="1543397" y="1891783"/>
                </a:lnTo>
                <a:lnTo>
                  <a:pt x="1537604" y="1889243"/>
                </a:lnTo>
                <a:lnTo>
                  <a:pt x="1543397" y="1886703"/>
                </a:lnTo>
                <a:lnTo>
                  <a:pt x="1517686" y="1886703"/>
                </a:lnTo>
                <a:lnTo>
                  <a:pt x="1511677" y="1884163"/>
                </a:lnTo>
                <a:lnTo>
                  <a:pt x="1506719" y="1880353"/>
                </a:lnTo>
                <a:lnTo>
                  <a:pt x="1502287" y="1875273"/>
                </a:lnTo>
                <a:lnTo>
                  <a:pt x="1498176" y="1871463"/>
                </a:lnTo>
                <a:lnTo>
                  <a:pt x="1493878" y="1866383"/>
                </a:lnTo>
                <a:close/>
              </a:path>
              <a:path w="1718309" h="2957829">
                <a:moveTo>
                  <a:pt x="1593102" y="1866383"/>
                </a:moveTo>
                <a:lnTo>
                  <a:pt x="1574602" y="1866383"/>
                </a:lnTo>
                <a:lnTo>
                  <a:pt x="1582162" y="1867653"/>
                </a:lnTo>
                <a:lnTo>
                  <a:pt x="1588126" y="1870193"/>
                </a:lnTo>
                <a:lnTo>
                  <a:pt x="1593075" y="1874003"/>
                </a:lnTo>
                <a:lnTo>
                  <a:pt x="1597586" y="1879083"/>
                </a:lnTo>
                <a:lnTo>
                  <a:pt x="1601697" y="1882893"/>
                </a:lnTo>
                <a:lnTo>
                  <a:pt x="1605995" y="1886703"/>
                </a:lnTo>
                <a:lnTo>
                  <a:pt x="1611788" y="1889243"/>
                </a:lnTo>
                <a:lnTo>
                  <a:pt x="1605995" y="1891783"/>
                </a:lnTo>
                <a:lnTo>
                  <a:pt x="1601697" y="1896863"/>
                </a:lnTo>
                <a:lnTo>
                  <a:pt x="1597586" y="1900673"/>
                </a:lnTo>
                <a:lnTo>
                  <a:pt x="1593154" y="1905753"/>
                </a:lnTo>
                <a:lnTo>
                  <a:pt x="1588173" y="1909573"/>
                </a:lnTo>
                <a:lnTo>
                  <a:pt x="1582188" y="1912103"/>
                </a:lnTo>
                <a:lnTo>
                  <a:pt x="1574602" y="1913373"/>
                </a:lnTo>
                <a:lnTo>
                  <a:pt x="1593102" y="1913373"/>
                </a:lnTo>
                <a:lnTo>
                  <a:pt x="1601324" y="1904483"/>
                </a:lnTo>
                <a:lnTo>
                  <a:pt x="1605834" y="1899403"/>
                </a:lnTo>
                <a:lnTo>
                  <a:pt x="1610783" y="1895593"/>
                </a:lnTo>
                <a:lnTo>
                  <a:pt x="1616748" y="1893053"/>
                </a:lnTo>
                <a:lnTo>
                  <a:pt x="1624307" y="1891783"/>
                </a:lnTo>
                <a:lnTo>
                  <a:pt x="1632235" y="1891783"/>
                </a:lnTo>
                <a:lnTo>
                  <a:pt x="1633794" y="1886703"/>
                </a:lnTo>
                <a:lnTo>
                  <a:pt x="1616670" y="1886703"/>
                </a:lnTo>
                <a:lnTo>
                  <a:pt x="1610760" y="1884163"/>
                </a:lnTo>
                <a:lnTo>
                  <a:pt x="1605832" y="1880353"/>
                </a:lnTo>
                <a:lnTo>
                  <a:pt x="1601324" y="1875273"/>
                </a:lnTo>
                <a:lnTo>
                  <a:pt x="1597213" y="1871463"/>
                </a:lnTo>
                <a:lnTo>
                  <a:pt x="1593102" y="1866383"/>
                </a:lnTo>
                <a:close/>
              </a:path>
              <a:path w="1718309" h="2957829">
                <a:moveTo>
                  <a:pt x="285145" y="1895593"/>
                </a:moveTo>
                <a:lnTo>
                  <a:pt x="290972" y="1912103"/>
                </a:lnTo>
                <a:lnTo>
                  <a:pt x="285145" y="1895593"/>
                </a:lnTo>
                <a:close/>
              </a:path>
              <a:path w="1718309" h="2957829">
                <a:moveTo>
                  <a:pt x="1176934" y="1866383"/>
                </a:moveTo>
                <a:lnTo>
                  <a:pt x="1165676" y="1909563"/>
                </a:lnTo>
                <a:lnTo>
                  <a:pt x="1176934" y="1866383"/>
                </a:lnTo>
                <a:close/>
              </a:path>
              <a:path w="1718309" h="2957829">
                <a:moveTo>
                  <a:pt x="806887" y="1881580"/>
                </a:moveTo>
                <a:lnTo>
                  <a:pt x="799627" y="1903213"/>
                </a:lnTo>
                <a:lnTo>
                  <a:pt x="806930" y="1881623"/>
                </a:lnTo>
                <a:close/>
              </a:path>
              <a:path w="1718309" h="2957829">
                <a:moveTo>
                  <a:pt x="274081" y="1858787"/>
                </a:moveTo>
                <a:lnTo>
                  <a:pt x="285145" y="1895593"/>
                </a:lnTo>
                <a:lnTo>
                  <a:pt x="276895" y="1867653"/>
                </a:lnTo>
                <a:lnTo>
                  <a:pt x="278368" y="1867653"/>
                </a:lnTo>
                <a:lnTo>
                  <a:pt x="285822" y="1866383"/>
                </a:lnTo>
                <a:lnTo>
                  <a:pt x="304321" y="1866383"/>
                </a:lnTo>
                <a:lnTo>
                  <a:pt x="298155" y="1863843"/>
                </a:lnTo>
                <a:lnTo>
                  <a:pt x="304134" y="1861303"/>
                </a:lnTo>
                <a:lnTo>
                  <a:pt x="285822" y="1861303"/>
                </a:lnTo>
                <a:lnTo>
                  <a:pt x="278237" y="1860033"/>
                </a:lnTo>
                <a:lnTo>
                  <a:pt x="274081" y="1858787"/>
                </a:lnTo>
                <a:close/>
              </a:path>
              <a:path w="1718309" h="2957829">
                <a:moveTo>
                  <a:pt x="353652" y="1840983"/>
                </a:moveTo>
                <a:lnTo>
                  <a:pt x="335340" y="1840983"/>
                </a:lnTo>
                <a:lnTo>
                  <a:pt x="342899" y="1842253"/>
                </a:lnTo>
                <a:lnTo>
                  <a:pt x="348864" y="1844793"/>
                </a:lnTo>
                <a:lnTo>
                  <a:pt x="353813" y="1848603"/>
                </a:lnTo>
                <a:lnTo>
                  <a:pt x="358324" y="1853683"/>
                </a:lnTo>
                <a:lnTo>
                  <a:pt x="366546" y="1861303"/>
                </a:lnTo>
                <a:lnTo>
                  <a:pt x="372712" y="1863843"/>
                </a:lnTo>
                <a:lnTo>
                  <a:pt x="366733" y="1866383"/>
                </a:lnTo>
                <a:lnTo>
                  <a:pt x="358511" y="1875273"/>
                </a:lnTo>
                <a:lnTo>
                  <a:pt x="354000" y="1880353"/>
                </a:lnTo>
                <a:lnTo>
                  <a:pt x="349051" y="1884163"/>
                </a:lnTo>
                <a:lnTo>
                  <a:pt x="343086" y="1886703"/>
                </a:lnTo>
                <a:lnTo>
                  <a:pt x="353839" y="1886703"/>
                </a:lnTo>
                <a:lnTo>
                  <a:pt x="358137" y="1882893"/>
                </a:lnTo>
                <a:lnTo>
                  <a:pt x="362061" y="1879083"/>
                </a:lnTo>
                <a:lnTo>
                  <a:pt x="366598" y="1874003"/>
                </a:lnTo>
                <a:lnTo>
                  <a:pt x="371591" y="1870193"/>
                </a:lnTo>
                <a:lnTo>
                  <a:pt x="377565" y="1867653"/>
                </a:lnTo>
                <a:lnTo>
                  <a:pt x="385045" y="1866383"/>
                </a:lnTo>
                <a:lnTo>
                  <a:pt x="403544" y="1866383"/>
                </a:lnTo>
                <a:lnTo>
                  <a:pt x="397378" y="1863843"/>
                </a:lnTo>
                <a:lnTo>
                  <a:pt x="403357" y="1861303"/>
                </a:lnTo>
                <a:lnTo>
                  <a:pt x="385045" y="1861303"/>
                </a:lnTo>
                <a:lnTo>
                  <a:pt x="377460" y="1860033"/>
                </a:lnTo>
                <a:lnTo>
                  <a:pt x="371451" y="1857493"/>
                </a:lnTo>
                <a:lnTo>
                  <a:pt x="366493" y="1853683"/>
                </a:lnTo>
                <a:lnTo>
                  <a:pt x="362061" y="1849873"/>
                </a:lnTo>
                <a:lnTo>
                  <a:pt x="357950" y="1844793"/>
                </a:lnTo>
                <a:lnTo>
                  <a:pt x="353652" y="1840983"/>
                </a:lnTo>
                <a:close/>
              </a:path>
              <a:path w="1718309" h="2957829">
                <a:moveTo>
                  <a:pt x="452876" y="1840983"/>
                </a:moveTo>
                <a:lnTo>
                  <a:pt x="434563" y="1840983"/>
                </a:lnTo>
                <a:lnTo>
                  <a:pt x="442044" y="1842253"/>
                </a:lnTo>
                <a:lnTo>
                  <a:pt x="448017" y="1844793"/>
                </a:lnTo>
                <a:lnTo>
                  <a:pt x="453010" y="1848603"/>
                </a:lnTo>
                <a:lnTo>
                  <a:pt x="457547" y="1853683"/>
                </a:lnTo>
                <a:lnTo>
                  <a:pt x="465769" y="1861303"/>
                </a:lnTo>
                <a:lnTo>
                  <a:pt x="471935" y="1863843"/>
                </a:lnTo>
                <a:lnTo>
                  <a:pt x="465956" y="1866383"/>
                </a:lnTo>
                <a:lnTo>
                  <a:pt x="457734" y="1875273"/>
                </a:lnTo>
                <a:lnTo>
                  <a:pt x="453223" y="1880353"/>
                </a:lnTo>
                <a:lnTo>
                  <a:pt x="448274" y="1884163"/>
                </a:lnTo>
                <a:lnTo>
                  <a:pt x="442309" y="1886703"/>
                </a:lnTo>
                <a:lnTo>
                  <a:pt x="452876" y="1886703"/>
                </a:lnTo>
                <a:lnTo>
                  <a:pt x="457173" y="1882893"/>
                </a:lnTo>
                <a:lnTo>
                  <a:pt x="461284" y="1879083"/>
                </a:lnTo>
                <a:lnTo>
                  <a:pt x="465795" y="1874003"/>
                </a:lnTo>
                <a:lnTo>
                  <a:pt x="470744" y="1870193"/>
                </a:lnTo>
                <a:lnTo>
                  <a:pt x="476709" y="1867653"/>
                </a:lnTo>
                <a:lnTo>
                  <a:pt x="484268" y="1866383"/>
                </a:lnTo>
                <a:lnTo>
                  <a:pt x="502581" y="1866383"/>
                </a:lnTo>
                <a:lnTo>
                  <a:pt x="496601" y="1863843"/>
                </a:lnTo>
                <a:lnTo>
                  <a:pt x="502394" y="1861303"/>
                </a:lnTo>
                <a:lnTo>
                  <a:pt x="484081" y="1861303"/>
                </a:lnTo>
                <a:lnTo>
                  <a:pt x="476496" y="1860033"/>
                </a:lnTo>
                <a:lnTo>
                  <a:pt x="470487" y="1857493"/>
                </a:lnTo>
                <a:lnTo>
                  <a:pt x="465530" y="1853683"/>
                </a:lnTo>
                <a:lnTo>
                  <a:pt x="461098" y="1849873"/>
                </a:lnTo>
                <a:lnTo>
                  <a:pt x="452876" y="1840983"/>
                </a:lnTo>
                <a:close/>
              </a:path>
              <a:path w="1718309" h="2957829">
                <a:moveTo>
                  <a:pt x="551912" y="1840983"/>
                </a:moveTo>
                <a:lnTo>
                  <a:pt x="533600" y="1840983"/>
                </a:lnTo>
                <a:lnTo>
                  <a:pt x="541159" y="1842253"/>
                </a:lnTo>
                <a:lnTo>
                  <a:pt x="547124" y="1844793"/>
                </a:lnTo>
                <a:lnTo>
                  <a:pt x="552073" y="1848603"/>
                </a:lnTo>
                <a:lnTo>
                  <a:pt x="556584" y="1853683"/>
                </a:lnTo>
                <a:lnTo>
                  <a:pt x="560694" y="1857493"/>
                </a:lnTo>
                <a:lnTo>
                  <a:pt x="564992" y="1861303"/>
                </a:lnTo>
                <a:lnTo>
                  <a:pt x="570972" y="1863843"/>
                </a:lnTo>
                <a:lnTo>
                  <a:pt x="564992" y="1866383"/>
                </a:lnTo>
                <a:lnTo>
                  <a:pt x="556770" y="1875273"/>
                </a:lnTo>
                <a:lnTo>
                  <a:pt x="552259" y="1880353"/>
                </a:lnTo>
                <a:lnTo>
                  <a:pt x="547311" y="1884163"/>
                </a:lnTo>
                <a:lnTo>
                  <a:pt x="541346" y="1886703"/>
                </a:lnTo>
                <a:lnTo>
                  <a:pt x="552099" y="1886703"/>
                </a:lnTo>
                <a:lnTo>
                  <a:pt x="560321" y="1879083"/>
                </a:lnTo>
                <a:lnTo>
                  <a:pt x="564832" y="1874003"/>
                </a:lnTo>
                <a:lnTo>
                  <a:pt x="569781" y="1870193"/>
                </a:lnTo>
                <a:lnTo>
                  <a:pt x="575746" y="1867653"/>
                </a:lnTo>
                <a:lnTo>
                  <a:pt x="583305" y="1866383"/>
                </a:lnTo>
                <a:lnTo>
                  <a:pt x="601804" y="1866383"/>
                </a:lnTo>
                <a:lnTo>
                  <a:pt x="595824" y="1863843"/>
                </a:lnTo>
                <a:lnTo>
                  <a:pt x="601617" y="1861303"/>
                </a:lnTo>
                <a:lnTo>
                  <a:pt x="583118" y="1861303"/>
                </a:lnTo>
                <a:lnTo>
                  <a:pt x="575559" y="1860033"/>
                </a:lnTo>
                <a:lnTo>
                  <a:pt x="569594" y="1857493"/>
                </a:lnTo>
                <a:lnTo>
                  <a:pt x="564645" y="1853683"/>
                </a:lnTo>
                <a:lnTo>
                  <a:pt x="560134" y="1849873"/>
                </a:lnTo>
                <a:lnTo>
                  <a:pt x="551912" y="1840983"/>
                </a:lnTo>
                <a:close/>
              </a:path>
              <a:path w="1718309" h="2957829">
                <a:moveTo>
                  <a:pt x="651322" y="1840983"/>
                </a:moveTo>
                <a:lnTo>
                  <a:pt x="632823" y="1840983"/>
                </a:lnTo>
                <a:lnTo>
                  <a:pt x="640303" y="1842253"/>
                </a:lnTo>
                <a:lnTo>
                  <a:pt x="646277" y="1844793"/>
                </a:lnTo>
                <a:lnTo>
                  <a:pt x="651270" y="1848603"/>
                </a:lnTo>
                <a:lnTo>
                  <a:pt x="655807" y="1853683"/>
                </a:lnTo>
                <a:lnTo>
                  <a:pt x="659918" y="1857493"/>
                </a:lnTo>
                <a:lnTo>
                  <a:pt x="664215" y="1861303"/>
                </a:lnTo>
                <a:lnTo>
                  <a:pt x="670195" y="1863843"/>
                </a:lnTo>
                <a:lnTo>
                  <a:pt x="664215" y="1866383"/>
                </a:lnTo>
                <a:lnTo>
                  <a:pt x="655994" y="1875273"/>
                </a:lnTo>
                <a:lnTo>
                  <a:pt x="651483" y="1880353"/>
                </a:lnTo>
                <a:lnTo>
                  <a:pt x="646534" y="1884163"/>
                </a:lnTo>
                <a:lnTo>
                  <a:pt x="640569" y="1886703"/>
                </a:lnTo>
                <a:lnTo>
                  <a:pt x="651322" y="1886703"/>
                </a:lnTo>
                <a:lnTo>
                  <a:pt x="655620" y="1882893"/>
                </a:lnTo>
                <a:lnTo>
                  <a:pt x="659731" y="1879083"/>
                </a:lnTo>
                <a:lnTo>
                  <a:pt x="664055" y="1874003"/>
                </a:lnTo>
                <a:lnTo>
                  <a:pt x="668957" y="1870193"/>
                </a:lnTo>
                <a:lnTo>
                  <a:pt x="674945" y="1867653"/>
                </a:lnTo>
                <a:lnTo>
                  <a:pt x="682528" y="1866383"/>
                </a:lnTo>
                <a:lnTo>
                  <a:pt x="700840" y="1866383"/>
                </a:lnTo>
                <a:lnTo>
                  <a:pt x="694861" y="1863843"/>
                </a:lnTo>
                <a:lnTo>
                  <a:pt x="700653" y="1861303"/>
                </a:lnTo>
                <a:lnTo>
                  <a:pt x="682528" y="1861303"/>
                </a:lnTo>
                <a:lnTo>
                  <a:pt x="674942" y="1860033"/>
                </a:lnTo>
                <a:lnTo>
                  <a:pt x="668934" y="1857493"/>
                </a:lnTo>
                <a:lnTo>
                  <a:pt x="663976" y="1853683"/>
                </a:lnTo>
                <a:lnTo>
                  <a:pt x="659544" y="1849873"/>
                </a:lnTo>
                <a:lnTo>
                  <a:pt x="651322" y="1840983"/>
                </a:lnTo>
                <a:close/>
              </a:path>
              <a:path w="1718309" h="2957829">
                <a:moveTo>
                  <a:pt x="750172" y="1840983"/>
                </a:moveTo>
                <a:lnTo>
                  <a:pt x="732046" y="1840983"/>
                </a:lnTo>
                <a:lnTo>
                  <a:pt x="739500" y="1842253"/>
                </a:lnTo>
                <a:lnTo>
                  <a:pt x="745430" y="1844793"/>
                </a:lnTo>
                <a:lnTo>
                  <a:pt x="750414" y="1848603"/>
                </a:lnTo>
                <a:lnTo>
                  <a:pt x="755030" y="1853683"/>
                </a:lnTo>
                <a:lnTo>
                  <a:pt x="758954" y="1857493"/>
                </a:lnTo>
                <a:lnTo>
                  <a:pt x="763252" y="1861303"/>
                </a:lnTo>
                <a:lnTo>
                  <a:pt x="769231" y="1863843"/>
                </a:lnTo>
                <a:lnTo>
                  <a:pt x="763439" y="1866383"/>
                </a:lnTo>
                <a:lnTo>
                  <a:pt x="759141" y="1871463"/>
                </a:lnTo>
                <a:lnTo>
                  <a:pt x="755030" y="1875273"/>
                </a:lnTo>
                <a:lnTo>
                  <a:pt x="750519" y="1880353"/>
                </a:lnTo>
                <a:lnTo>
                  <a:pt x="745570" y="1884163"/>
                </a:lnTo>
                <a:lnTo>
                  <a:pt x="739605" y="1886703"/>
                </a:lnTo>
                <a:lnTo>
                  <a:pt x="750172" y="1886703"/>
                </a:lnTo>
                <a:lnTo>
                  <a:pt x="754469" y="1882893"/>
                </a:lnTo>
                <a:lnTo>
                  <a:pt x="758393" y="1879083"/>
                </a:lnTo>
                <a:lnTo>
                  <a:pt x="763010" y="1874003"/>
                </a:lnTo>
                <a:lnTo>
                  <a:pt x="767993" y="1870193"/>
                </a:lnTo>
                <a:lnTo>
                  <a:pt x="773923" y="1867653"/>
                </a:lnTo>
                <a:lnTo>
                  <a:pt x="781377" y="1866383"/>
                </a:lnTo>
                <a:lnTo>
                  <a:pt x="799877" y="1866383"/>
                </a:lnTo>
                <a:lnTo>
                  <a:pt x="793897" y="1863843"/>
                </a:lnTo>
                <a:lnTo>
                  <a:pt x="799877" y="1861303"/>
                </a:lnTo>
                <a:lnTo>
                  <a:pt x="781564" y="1861303"/>
                </a:lnTo>
                <a:lnTo>
                  <a:pt x="774002" y="1860033"/>
                </a:lnTo>
                <a:lnTo>
                  <a:pt x="768017" y="1857493"/>
                </a:lnTo>
                <a:lnTo>
                  <a:pt x="763012" y="1853683"/>
                </a:lnTo>
                <a:lnTo>
                  <a:pt x="758393" y="1849873"/>
                </a:lnTo>
                <a:lnTo>
                  <a:pt x="754469" y="1844793"/>
                </a:lnTo>
                <a:lnTo>
                  <a:pt x="750172" y="1840983"/>
                </a:lnTo>
                <a:close/>
              </a:path>
              <a:path w="1718309" h="2957829">
                <a:moveTo>
                  <a:pt x="1246101" y="1840983"/>
                </a:moveTo>
                <a:lnTo>
                  <a:pt x="1227601" y="1840983"/>
                </a:lnTo>
                <a:lnTo>
                  <a:pt x="1235187" y="1842253"/>
                </a:lnTo>
                <a:lnTo>
                  <a:pt x="1241196" y="1844793"/>
                </a:lnTo>
                <a:lnTo>
                  <a:pt x="1246153" y="1848603"/>
                </a:lnTo>
                <a:lnTo>
                  <a:pt x="1250585" y="1853683"/>
                </a:lnTo>
                <a:lnTo>
                  <a:pt x="1254696" y="1857493"/>
                </a:lnTo>
                <a:lnTo>
                  <a:pt x="1258994" y="1861303"/>
                </a:lnTo>
                <a:lnTo>
                  <a:pt x="1264974" y="1863843"/>
                </a:lnTo>
                <a:lnTo>
                  <a:pt x="1258994" y="1866383"/>
                </a:lnTo>
                <a:lnTo>
                  <a:pt x="1250772" y="1875273"/>
                </a:lnTo>
                <a:lnTo>
                  <a:pt x="1246261" y="1880353"/>
                </a:lnTo>
                <a:lnTo>
                  <a:pt x="1241312" y="1884163"/>
                </a:lnTo>
                <a:lnTo>
                  <a:pt x="1235347" y="1886703"/>
                </a:lnTo>
                <a:lnTo>
                  <a:pt x="1246101" y="1886703"/>
                </a:lnTo>
                <a:lnTo>
                  <a:pt x="1250399" y="1882893"/>
                </a:lnTo>
                <a:lnTo>
                  <a:pt x="1254509" y="1879083"/>
                </a:lnTo>
                <a:lnTo>
                  <a:pt x="1259020" y="1874003"/>
                </a:lnTo>
                <a:lnTo>
                  <a:pt x="1263969" y="1870193"/>
                </a:lnTo>
                <a:lnTo>
                  <a:pt x="1269934" y="1867653"/>
                </a:lnTo>
                <a:lnTo>
                  <a:pt x="1277493" y="1866383"/>
                </a:lnTo>
                <a:lnTo>
                  <a:pt x="1295619" y="1866383"/>
                </a:lnTo>
                <a:lnTo>
                  <a:pt x="1289639" y="1863843"/>
                </a:lnTo>
                <a:lnTo>
                  <a:pt x="1295432" y="1861303"/>
                </a:lnTo>
                <a:lnTo>
                  <a:pt x="1269721" y="1861303"/>
                </a:lnTo>
                <a:lnTo>
                  <a:pt x="1263712" y="1857493"/>
                </a:lnTo>
                <a:lnTo>
                  <a:pt x="1258755" y="1853683"/>
                </a:lnTo>
                <a:lnTo>
                  <a:pt x="1254323" y="1849873"/>
                </a:lnTo>
                <a:lnTo>
                  <a:pt x="1246101" y="1840983"/>
                </a:lnTo>
                <a:close/>
              </a:path>
              <a:path w="1718309" h="2957829">
                <a:moveTo>
                  <a:pt x="1345137" y="1840983"/>
                </a:moveTo>
                <a:lnTo>
                  <a:pt x="1326825" y="1840983"/>
                </a:lnTo>
                <a:lnTo>
                  <a:pt x="1334279" y="1842253"/>
                </a:lnTo>
                <a:lnTo>
                  <a:pt x="1340209" y="1844793"/>
                </a:lnTo>
                <a:lnTo>
                  <a:pt x="1345193" y="1848603"/>
                </a:lnTo>
                <a:lnTo>
                  <a:pt x="1349809" y="1853683"/>
                </a:lnTo>
                <a:lnTo>
                  <a:pt x="1353733" y="1857493"/>
                </a:lnTo>
                <a:lnTo>
                  <a:pt x="1358030" y="1861303"/>
                </a:lnTo>
                <a:lnTo>
                  <a:pt x="1364010" y="1863843"/>
                </a:lnTo>
                <a:lnTo>
                  <a:pt x="1358217" y="1866383"/>
                </a:lnTo>
                <a:lnTo>
                  <a:pt x="1353920" y="1871463"/>
                </a:lnTo>
                <a:lnTo>
                  <a:pt x="1349809" y="1875273"/>
                </a:lnTo>
                <a:lnTo>
                  <a:pt x="1345298" y="1880353"/>
                </a:lnTo>
                <a:lnTo>
                  <a:pt x="1340349" y="1884163"/>
                </a:lnTo>
                <a:lnTo>
                  <a:pt x="1334384" y="1886703"/>
                </a:lnTo>
                <a:lnTo>
                  <a:pt x="1345324" y="1886703"/>
                </a:lnTo>
                <a:lnTo>
                  <a:pt x="1353546" y="1879083"/>
                </a:lnTo>
                <a:lnTo>
                  <a:pt x="1358057" y="1874003"/>
                </a:lnTo>
                <a:lnTo>
                  <a:pt x="1363006" y="1870193"/>
                </a:lnTo>
                <a:lnTo>
                  <a:pt x="1368971" y="1867653"/>
                </a:lnTo>
                <a:lnTo>
                  <a:pt x="1376530" y="1866383"/>
                </a:lnTo>
                <a:lnTo>
                  <a:pt x="1394655" y="1866383"/>
                </a:lnTo>
                <a:lnTo>
                  <a:pt x="1388676" y="1863843"/>
                </a:lnTo>
                <a:lnTo>
                  <a:pt x="1394655" y="1861303"/>
                </a:lnTo>
                <a:lnTo>
                  <a:pt x="1368784" y="1861303"/>
                </a:lnTo>
                <a:lnTo>
                  <a:pt x="1362819" y="1857493"/>
                </a:lnTo>
                <a:lnTo>
                  <a:pt x="1357870" y="1853683"/>
                </a:lnTo>
                <a:lnTo>
                  <a:pt x="1353359" y="1849873"/>
                </a:lnTo>
                <a:lnTo>
                  <a:pt x="1345137" y="1840983"/>
                </a:lnTo>
                <a:close/>
              </a:path>
              <a:path w="1718309" h="2957829">
                <a:moveTo>
                  <a:pt x="1444173" y="1840983"/>
                </a:moveTo>
                <a:lnTo>
                  <a:pt x="1425861" y="1840983"/>
                </a:lnTo>
                <a:lnTo>
                  <a:pt x="1433420" y="1842253"/>
                </a:lnTo>
                <a:lnTo>
                  <a:pt x="1439385" y="1844793"/>
                </a:lnTo>
                <a:lnTo>
                  <a:pt x="1444334" y="1848603"/>
                </a:lnTo>
                <a:lnTo>
                  <a:pt x="1448845" y="1853683"/>
                </a:lnTo>
                <a:lnTo>
                  <a:pt x="1457067" y="1861303"/>
                </a:lnTo>
                <a:lnTo>
                  <a:pt x="1463046" y="1863843"/>
                </a:lnTo>
                <a:lnTo>
                  <a:pt x="1457254" y="1866383"/>
                </a:lnTo>
                <a:lnTo>
                  <a:pt x="1452956" y="1871463"/>
                </a:lnTo>
                <a:lnTo>
                  <a:pt x="1449032" y="1875273"/>
                </a:lnTo>
                <a:lnTo>
                  <a:pt x="1444416" y="1880353"/>
                </a:lnTo>
                <a:lnTo>
                  <a:pt x="1439432" y="1884163"/>
                </a:lnTo>
                <a:lnTo>
                  <a:pt x="1433502" y="1886703"/>
                </a:lnTo>
                <a:lnTo>
                  <a:pt x="1444360" y="1886703"/>
                </a:lnTo>
                <a:lnTo>
                  <a:pt x="1452582" y="1879083"/>
                </a:lnTo>
                <a:lnTo>
                  <a:pt x="1457093" y="1874003"/>
                </a:lnTo>
                <a:lnTo>
                  <a:pt x="1462042" y="1870193"/>
                </a:lnTo>
                <a:lnTo>
                  <a:pt x="1468007" y="1867653"/>
                </a:lnTo>
                <a:lnTo>
                  <a:pt x="1475566" y="1866383"/>
                </a:lnTo>
                <a:lnTo>
                  <a:pt x="1493878" y="1866383"/>
                </a:lnTo>
                <a:lnTo>
                  <a:pt x="1487899" y="1863843"/>
                </a:lnTo>
                <a:lnTo>
                  <a:pt x="1493878" y="1861303"/>
                </a:lnTo>
                <a:lnTo>
                  <a:pt x="1467899" y="1861303"/>
                </a:lnTo>
                <a:lnTo>
                  <a:pt x="1461925" y="1857493"/>
                </a:lnTo>
                <a:lnTo>
                  <a:pt x="1456933" y="1853683"/>
                </a:lnTo>
                <a:lnTo>
                  <a:pt x="1452395" y="1849873"/>
                </a:lnTo>
                <a:lnTo>
                  <a:pt x="1448471" y="1846063"/>
                </a:lnTo>
                <a:lnTo>
                  <a:pt x="1444173" y="1840983"/>
                </a:lnTo>
                <a:close/>
              </a:path>
              <a:path w="1718309" h="2957829">
                <a:moveTo>
                  <a:pt x="1543397" y="1840983"/>
                </a:moveTo>
                <a:lnTo>
                  <a:pt x="1525084" y="1840983"/>
                </a:lnTo>
                <a:lnTo>
                  <a:pt x="1532643" y="1842253"/>
                </a:lnTo>
                <a:lnTo>
                  <a:pt x="1538608" y="1844793"/>
                </a:lnTo>
                <a:lnTo>
                  <a:pt x="1543557" y="1848603"/>
                </a:lnTo>
                <a:lnTo>
                  <a:pt x="1548068" y="1853683"/>
                </a:lnTo>
                <a:lnTo>
                  <a:pt x="1556290" y="1861303"/>
                </a:lnTo>
                <a:lnTo>
                  <a:pt x="1562270" y="1863843"/>
                </a:lnTo>
                <a:lnTo>
                  <a:pt x="1556477" y="1866383"/>
                </a:lnTo>
                <a:lnTo>
                  <a:pt x="1552179" y="1871463"/>
                </a:lnTo>
                <a:lnTo>
                  <a:pt x="1548255" y="1875273"/>
                </a:lnTo>
                <a:lnTo>
                  <a:pt x="1543639" y="1880353"/>
                </a:lnTo>
                <a:lnTo>
                  <a:pt x="1538655" y="1884163"/>
                </a:lnTo>
                <a:lnTo>
                  <a:pt x="1532725" y="1886703"/>
                </a:lnTo>
                <a:lnTo>
                  <a:pt x="1543397" y="1886703"/>
                </a:lnTo>
                <a:lnTo>
                  <a:pt x="1547694" y="1882893"/>
                </a:lnTo>
                <a:lnTo>
                  <a:pt x="1551619" y="1879083"/>
                </a:lnTo>
                <a:lnTo>
                  <a:pt x="1556235" y="1874003"/>
                </a:lnTo>
                <a:lnTo>
                  <a:pt x="1561219" y="1870193"/>
                </a:lnTo>
                <a:lnTo>
                  <a:pt x="1567148" y="1867653"/>
                </a:lnTo>
                <a:lnTo>
                  <a:pt x="1574602" y="1866383"/>
                </a:lnTo>
                <a:lnTo>
                  <a:pt x="1593102" y="1866383"/>
                </a:lnTo>
                <a:lnTo>
                  <a:pt x="1587122" y="1863843"/>
                </a:lnTo>
                <a:lnTo>
                  <a:pt x="1593102" y="1861303"/>
                </a:lnTo>
                <a:lnTo>
                  <a:pt x="1567122" y="1861303"/>
                </a:lnTo>
                <a:lnTo>
                  <a:pt x="1561148" y="1857493"/>
                </a:lnTo>
                <a:lnTo>
                  <a:pt x="1556156" y="1853683"/>
                </a:lnTo>
                <a:lnTo>
                  <a:pt x="1551619" y="1849873"/>
                </a:lnTo>
                <a:lnTo>
                  <a:pt x="1547694" y="1846063"/>
                </a:lnTo>
                <a:lnTo>
                  <a:pt x="1543397" y="1840983"/>
                </a:lnTo>
                <a:close/>
              </a:path>
              <a:path w="1718309" h="2957829">
                <a:moveTo>
                  <a:pt x="1634156" y="1885522"/>
                </a:moveTo>
                <a:lnTo>
                  <a:pt x="1631788" y="1886703"/>
                </a:lnTo>
                <a:lnTo>
                  <a:pt x="1633794" y="1886703"/>
                </a:lnTo>
                <a:lnTo>
                  <a:pt x="1634156" y="1885522"/>
                </a:lnTo>
                <a:close/>
              </a:path>
              <a:path w="1718309" h="2957829">
                <a:moveTo>
                  <a:pt x="1640418" y="1865113"/>
                </a:moveTo>
                <a:lnTo>
                  <a:pt x="1634156" y="1885522"/>
                </a:lnTo>
                <a:lnTo>
                  <a:pt x="1634334" y="1885433"/>
                </a:lnTo>
                <a:lnTo>
                  <a:pt x="1640418" y="1865113"/>
                </a:lnTo>
                <a:close/>
              </a:path>
              <a:path w="1718309" h="2957829">
                <a:moveTo>
                  <a:pt x="799877" y="1866383"/>
                </a:moveTo>
                <a:lnTo>
                  <a:pt x="781377" y="1866383"/>
                </a:lnTo>
                <a:lnTo>
                  <a:pt x="788936" y="1867653"/>
                </a:lnTo>
                <a:lnTo>
                  <a:pt x="794901" y="1870193"/>
                </a:lnTo>
                <a:lnTo>
                  <a:pt x="799850" y="1874003"/>
                </a:lnTo>
                <a:lnTo>
                  <a:pt x="804361" y="1879083"/>
                </a:lnTo>
                <a:lnTo>
                  <a:pt x="806887" y="1881580"/>
                </a:lnTo>
                <a:lnTo>
                  <a:pt x="808660" y="1876294"/>
                </a:lnTo>
                <a:lnTo>
                  <a:pt x="808098" y="1875273"/>
                </a:lnTo>
                <a:lnTo>
                  <a:pt x="803988" y="1871463"/>
                </a:lnTo>
                <a:lnTo>
                  <a:pt x="799877" y="1866383"/>
                </a:lnTo>
                <a:close/>
              </a:path>
              <a:path w="1718309" h="2957829">
                <a:moveTo>
                  <a:pt x="815395" y="1856223"/>
                </a:moveTo>
                <a:lnTo>
                  <a:pt x="808660" y="1876294"/>
                </a:lnTo>
                <a:lnTo>
                  <a:pt x="808797" y="1876543"/>
                </a:lnTo>
                <a:lnTo>
                  <a:pt x="815395" y="1856223"/>
                </a:lnTo>
                <a:close/>
              </a:path>
              <a:path w="1718309" h="2957829">
                <a:moveTo>
                  <a:pt x="1642620" y="1840983"/>
                </a:moveTo>
                <a:lnTo>
                  <a:pt x="1624307" y="1840983"/>
                </a:lnTo>
                <a:lnTo>
                  <a:pt x="1631867" y="1842253"/>
                </a:lnTo>
                <a:lnTo>
                  <a:pt x="1637832" y="1844793"/>
                </a:lnTo>
                <a:lnTo>
                  <a:pt x="1642780" y="1848603"/>
                </a:lnTo>
                <a:lnTo>
                  <a:pt x="1644647" y="1849873"/>
                </a:lnTo>
                <a:lnTo>
                  <a:pt x="1640418" y="1865113"/>
                </a:lnTo>
                <a:lnTo>
                  <a:pt x="1646278" y="1844793"/>
                </a:lnTo>
                <a:lnTo>
                  <a:pt x="1642620" y="1840983"/>
                </a:lnTo>
                <a:close/>
              </a:path>
              <a:path w="1718309" h="2957829">
                <a:moveTo>
                  <a:pt x="304321" y="1815583"/>
                </a:moveTo>
                <a:lnTo>
                  <a:pt x="285822" y="1815583"/>
                </a:lnTo>
                <a:lnTo>
                  <a:pt x="293381" y="1816853"/>
                </a:lnTo>
                <a:lnTo>
                  <a:pt x="299346" y="1819393"/>
                </a:lnTo>
                <a:lnTo>
                  <a:pt x="304295" y="1823203"/>
                </a:lnTo>
                <a:lnTo>
                  <a:pt x="308806" y="1827013"/>
                </a:lnTo>
                <a:lnTo>
                  <a:pt x="312917" y="1832093"/>
                </a:lnTo>
                <a:lnTo>
                  <a:pt x="317215" y="1835903"/>
                </a:lnTo>
                <a:lnTo>
                  <a:pt x="322820" y="1838443"/>
                </a:lnTo>
                <a:lnTo>
                  <a:pt x="317028" y="1840983"/>
                </a:lnTo>
                <a:lnTo>
                  <a:pt x="312730" y="1844793"/>
                </a:lnTo>
                <a:lnTo>
                  <a:pt x="285822" y="1861303"/>
                </a:lnTo>
                <a:lnTo>
                  <a:pt x="304134" y="1861303"/>
                </a:lnTo>
                <a:lnTo>
                  <a:pt x="312356" y="1853683"/>
                </a:lnTo>
                <a:lnTo>
                  <a:pt x="316867" y="1848603"/>
                </a:lnTo>
                <a:lnTo>
                  <a:pt x="321816" y="1844793"/>
                </a:lnTo>
                <a:lnTo>
                  <a:pt x="327781" y="1842253"/>
                </a:lnTo>
                <a:lnTo>
                  <a:pt x="335340" y="1840983"/>
                </a:lnTo>
                <a:lnTo>
                  <a:pt x="353652" y="1840983"/>
                </a:lnTo>
                <a:lnTo>
                  <a:pt x="348047" y="1838443"/>
                </a:lnTo>
                <a:lnTo>
                  <a:pt x="353839" y="1835903"/>
                </a:lnTo>
                <a:lnTo>
                  <a:pt x="335527" y="1835903"/>
                </a:lnTo>
                <a:lnTo>
                  <a:pt x="327942" y="1834633"/>
                </a:lnTo>
                <a:lnTo>
                  <a:pt x="321920" y="1832083"/>
                </a:lnTo>
                <a:lnTo>
                  <a:pt x="316975" y="1828283"/>
                </a:lnTo>
                <a:lnTo>
                  <a:pt x="312543" y="1824473"/>
                </a:lnTo>
                <a:lnTo>
                  <a:pt x="308368" y="1819334"/>
                </a:lnTo>
                <a:lnTo>
                  <a:pt x="304321" y="1815583"/>
                </a:lnTo>
                <a:close/>
              </a:path>
              <a:path w="1718309" h="2957829">
                <a:moveTo>
                  <a:pt x="403544" y="1815583"/>
                </a:moveTo>
                <a:lnTo>
                  <a:pt x="385045" y="1815583"/>
                </a:lnTo>
                <a:lnTo>
                  <a:pt x="392631" y="1816853"/>
                </a:lnTo>
                <a:lnTo>
                  <a:pt x="398639" y="1819393"/>
                </a:lnTo>
                <a:lnTo>
                  <a:pt x="403597" y="1823203"/>
                </a:lnTo>
                <a:lnTo>
                  <a:pt x="408029" y="1827013"/>
                </a:lnTo>
                <a:lnTo>
                  <a:pt x="412140" y="1832093"/>
                </a:lnTo>
                <a:lnTo>
                  <a:pt x="416438" y="1835903"/>
                </a:lnTo>
                <a:lnTo>
                  <a:pt x="422044" y="1838443"/>
                </a:lnTo>
                <a:lnTo>
                  <a:pt x="416251" y="1840983"/>
                </a:lnTo>
                <a:lnTo>
                  <a:pt x="411953" y="1844793"/>
                </a:lnTo>
                <a:lnTo>
                  <a:pt x="385045" y="1861303"/>
                </a:lnTo>
                <a:lnTo>
                  <a:pt x="403357" y="1861303"/>
                </a:lnTo>
                <a:lnTo>
                  <a:pt x="411579" y="1853683"/>
                </a:lnTo>
                <a:lnTo>
                  <a:pt x="416090" y="1848603"/>
                </a:lnTo>
                <a:lnTo>
                  <a:pt x="421039" y="1844793"/>
                </a:lnTo>
                <a:lnTo>
                  <a:pt x="427004" y="1842253"/>
                </a:lnTo>
                <a:lnTo>
                  <a:pt x="434563" y="1840983"/>
                </a:lnTo>
                <a:lnTo>
                  <a:pt x="452876" y="1840983"/>
                </a:lnTo>
                <a:lnTo>
                  <a:pt x="447083" y="1838443"/>
                </a:lnTo>
                <a:lnTo>
                  <a:pt x="452876" y="1835903"/>
                </a:lnTo>
                <a:lnTo>
                  <a:pt x="434750" y="1835903"/>
                </a:lnTo>
                <a:lnTo>
                  <a:pt x="427165" y="1834633"/>
                </a:lnTo>
                <a:lnTo>
                  <a:pt x="421144" y="1832083"/>
                </a:lnTo>
                <a:lnTo>
                  <a:pt x="416198" y="1828283"/>
                </a:lnTo>
                <a:lnTo>
                  <a:pt x="411766" y="1824473"/>
                </a:lnTo>
                <a:lnTo>
                  <a:pt x="407592" y="1819334"/>
                </a:lnTo>
                <a:lnTo>
                  <a:pt x="403544" y="1815583"/>
                </a:lnTo>
                <a:close/>
              </a:path>
              <a:path w="1718309" h="2957829">
                <a:moveTo>
                  <a:pt x="502581" y="1815583"/>
                </a:moveTo>
                <a:lnTo>
                  <a:pt x="484268" y="1815583"/>
                </a:lnTo>
                <a:lnTo>
                  <a:pt x="491749" y="1816853"/>
                </a:lnTo>
                <a:lnTo>
                  <a:pt x="497722" y="1819393"/>
                </a:lnTo>
                <a:lnTo>
                  <a:pt x="502715" y="1823203"/>
                </a:lnTo>
                <a:lnTo>
                  <a:pt x="507252" y="1827013"/>
                </a:lnTo>
                <a:lnTo>
                  <a:pt x="511176" y="1832093"/>
                </a:lnTo>
                <a:lnTo>
                  <a:pt x="515474" y="1835903"/>
                </a:lnTo>
                <a:lnTo>
                  <a:pt x="521267" y="1838443"/>
                </a:lnTo>
                <a:lnTo>
                  <a:pt x="515287" y="1840983"/>
                </a:lnTo>
                <a:lnTo>
                  <a:pt x="511176" y="1844793"/>
                </a:lnTo>
                <a:lnTo>
                  <a:pt x="484081" y="1861303"/>
                </a:lnTo>
                <a:lnTo>
                  <a:pt x="502394" y="1861303"/>
                </a:lnTo>
                <a:lnTo>
                  <a:pt x="506692" y="1857493"/>
                </a:lnTo>
                <a:lnTo>
                  <a:pt x="510616" y="1853683"/>
                </a:lnTo>
                <a:lnTo>
                  <a:pt x="515232" y="1848603"/>
                </a:lnTo>
                <a:lnTo>
                  <a:pt x="520216" y="1844793"/>
                </a:lnTo>
                <a:lnTo>
                  <a:pt x="526146" y="1842253"/>
                </a:lnTo>
                <a:lnTo>
                  <a:pt x="533600" y="1840983"/>
                </a:lnTo>
                <a:lnTo>
                  <a:pt x="551912" y="1840983"/>
                </a:lnTo>
                <a:lnTo>
                  <a:pt x="546119" y="1838443"/>
                </a:lnTo>
                <a:lnTo>
                  <a:pt x="552099" y="1835903"/>
                </a:lnTo>
                <a:lnTo>
                  <a:pt x="533786" y="1835903"/>
                </a:lnTo>
                <a:lnTo>
                  <a:pt x="526227" y="1834633"/>
                </a:lnTo>
                <a:lnTo>
                  <a:pt x="520250" y="1832083"/>
                </a:lnTo>
                <a:lnTo>
                  <a:pt x="515314" y="1828283"/>
                </a:lnTo>
                <a:lnTo>
                  <a:pt x="510803" y="1824473"/>
                </a:lnTo>
                <a:lnTo>
                  <a:pt x="506628" y="1819334"/>
                </a:lnTo>
                <a:lnTo>
                  <a:pt x="502581" y="1815583"/>
                </a:lnTo>
                <a:close/>
              </a:path>
              <a:path w="1718309" h="2957829">
                <a:moveTo>
                  <a:pt x="601804" y="1815583"/>
                </a:moveTo>
                <a:lnTo>
                  <a:pt x="583305" y="1815583"/>
                </a:lnTo>
                <a:lnTo>
                  <a:pt x="590864" y="1816853"/>
                </a:lnTo>
                <a:lnTo>
                  <a:pt x="596829" y="1819393"/>
                </a:lnTo>
                <a:lnTo>
                  <a:pt x="601778" y="1823203"/>
                </a:lnTo>
                <a:lnTo>
                  <a:pt x="606289" y="1827013"/>
                </a:lnTo>
                <a:lnTo>
                  <a:pt x="614510" y="1835903"/>
                </a:lnTo>
                <a:lnTo>
                  <a:pt x="620303" y="1838443"/>
                </a:lnTo>
                <a:lnTo>
                  <a:pt x="614324" y="1840983"/>
                </a:lnTo>
                <a:lnTo>
                  <a:pt x="610213" y="1844793"/>
                </a:lnTo>
                <a:lnTo>
                  <a:pt x="606102" y="1849873"/>
                </a:lnTo>
                <a:lnTo>
                  <a:pt x="601591" y="1853683"/>
                </a:lnTo>
                <a:lnTo>
                  <a:pt x="596642" y="1857493"/>
                </a:lnTo>
                <a:lnTo>
                  <a:pt x="590677" y="1860033"/>
                </a:lnTo>
                <a:lnTo>
                  <a:pt x="583118" y="1861303"/>
                </a:lnTo>
                <a:lnTo>
                  <a:pt x="601617" y="1861303"/>
                </a:lnTo>
                <a:lnTo>
                  <a:pt x="605915" y="1857493"/>
                </a:lnTo>
                <a:lnTo>
                  <a:pt x="609839" y="1853683"/>
                </a:lnTo>
                <a:lnTo>
                  <a:pt x="614455" y="1848603"/>
                </a:lnTo>
                <a:lnTo>
                  <a:pt x="619439" y="1844793"/>
                </a:lnTo>
                <a:lnTo>
                  <a:pt x="625369" y="1842253"/>
                </a:lnTo>
                <a:lnTo>
                  <a:pt x="632823" y="1840983"/>
                </a:lnTo>
                <a:lnTo>
                  <a:pt x="651322" y="1840983"/>
                </a:lnTo>
                <a:lnTo>
                  <a:pt x="645529" y="1838443"/>
                </a:lnTo>
                <a:lnTo>
                  <a:pt x="651322" y="1835903"/>
                </a:lnTo>
                <a:lnTo>
                  <a:pt x="633010" y="1835903"/>
                </a:lnTo>
                <a:lnTo>
                  <a:pt x="625451" y="1834633"/>
                </a:lnTo>
                <a:lnTo>
                  <a:pt x="619473" y="1832083"/>
                </a:lnTo>
                <a:lnTo>
                  <a:pt x="614537" y="1828283"/>
                </a:lnTo>
                <a:lnTo>
                  <a:pt x="610026" y="1824473"/>
                </a:lnTo>
                <a:lnTo>
                  <a:pt x="605851" y="1819334"/>
                </a:lnTo>
                <a:lnTo>
                  <a:pt x="601804" y="1815583"/>
                </a:lnTo>
                <a:close/>
              </a:path>
              <a:path w="1718309" h="2957829">
                <a:moveTo>
                  <a:pt x="700840" y="1815583"/>
                </a:moveTo>
                <a:lnTo>
                  <a:pt x="682528" y="1815583"/>
                </a:lnTo>
                <a:lnTo>
                  <a:pt x="690087" y="1816853"/>
                </a:lnTo>
                <a:lnTo>
                  <a:pt x="696052" y="1819393"/>
                </a:lnTo>
                <a:lnTo>
                  <a:pt x="701001" y="1823203"/>
                </a:lnTo>
                <a:lnTo>
                  <a:pt x="705512" y="1827013"/>
                </a:lnTo>
                <a:lnTo>
                  <a:pt x="709623" y="1832093"/>
                </a:lnTo>
                <a:lnTo>
                  <a:pt x="713734" y="1835903"/>
                </a:lnTo>
                <a:lnTo>
                  <a:pt x="719713" y="1838443"/>
                </a:lnTo>
                <a:lnTo>
                  <a:pt x="713734" y="1840983"/>
                </a:lnTo>
                <a:lnTo>
                  <a:pt x="709623" y="1844793"/>
                </a:lnTo>
                <a:lnTo>
                  <a:pt x="682528" y="1861303"/>
                </a:lnTo>
                <a:lnTo>
                  <a:pt x="700653" y="1861303"/>
                </a:lnTo>
                <a:lnTo>
                  <a:pt x="704951" y="1857493"/>
                </a:lnTo>
                <a:lnTo>
                  <a:pt x="709062" y="1853683"/>
                </a:lnTo>
                <a:lnTo>
                  <a:pt x="713573" y="1848603"/>
                </a:lnTo>
                <a:lnTo>
                  <a:pt x="718522" y="1844793"/>
                </a:lnTo>
                <a:lnTo>
                  <a:pt x="724487" y="1842253"/>
                </a:lnTo>
                <a:lnTo>
                  <a:pt x="732046" y="1840983"/>
                </a:lnTo>
                <a:lnTo>
                  <a:pt x="750172" y="1840983"/>
                </a:lnTo>
                <a:lnTo>
                  <a:pt x="744379" y="1838443"/>
                </a:lnTo>
                <a:lnTo>
                  <a:pt x="750172" y="1835903"/>
                </a:lnTo>
                <a:lnTo>
                  <a:pt x="732046" y="1835903"/>
                </a:lnTo>
                <a:lnTo>
                  <a:pt x="724566" y="1834633"/>
                </a:lnTo>
                <a:lnTo>
                  <a:pt x="718579" y="1832083"/>
                </a:lnTo>
                <a:lnTo>
                  <a:pt x="713599" y="1828283"/>
                </a:lnTo>
                <a:lnTo>
                  <a:pt x="709062" y="1824473"/>
                </a:lnTo>
                <a:lnTo>
                  <a:pt x="705138" y="1819393"/>
                </a:lnTo>
                <a:lnTo>
                  <a:pt x="700840" y="1815583"/>
                </a:lnTo>
                <a:close/>
              </a:path>
              <a:path w="1718309" h="2957829">
                <a:moveTo>
                  <a:pt x="816924" y="1839735"/>
                </a:moveTo>
                <a:lnTo>
                  <a:pt x="812770" y="1840983"/>
                </a:lnTo>
                <a:lnTo>
                  <a:pt x="808659" y="1844793"/>
                </a:lnTo>
                <a:lnTo>
                  <a:pt x="804548" y="1849873"/>
                </a:lnTo>
                <a:lnTo>
                  <a:pt x="800037" y="1853683"/>
                </a:lnTo>
                <a:lnTo>
                  <a:pt x="795088" y="1857493"/>
                </a:lnTo>
                <a:lnTo>
                  <a:pt x="789123" y="1860033"/>
                </a:lnTo>
                <a:lnTo>
                  <a:pt x="781564" y="1861303"/>
                </a:lnTo>
                <a:lnTo>
                  <a:pt x="799877" y="1861303"/>
                </a:lnTo>
                <a:lnTo>
                  <a:pt x="808098" y="1853683"/>
                </a:lnTo>
                <a:lnTo>
                  <a:pt x="812609" y="1848603"/>
                </a:lnTo>
                <a:lnTo>
                  <a:pt x="816333" y="1846116"/>
                </a:lnTo>
                <a:lnTo>
                  <a:pt x="816924" y="1839735"/>
                </a:lnTo>
                <a:close/>
              </a:path>
              <a:path w="1718309" h="2957829">
                <a:moveTo>
                  <a:pt x="1183214" y="1842253"/>
                </a:moveTo>
                <a:lnTo>
                  <a:pt x="1178215" y="1861303"/>
                </a:lnTo>
                <a:lnTo>
                  <a:pt x="1183214" y="1842253"/>
                </a:lnTo>
                <a:close/>
              </a:path>
              <a:path w="1718309" h="2957829">
                <a:moveTo>
                  <a:pt x="1295619" y="1815583"/>
                </a:moveTo>
                <a:lnTo>
                  <a:pt x="1277493" y="1815583"/>
                </a:lnTo>
                <a:lnTo>
                  <a:pt x="1284974" y="1816853"/>
                </a:lnTo>
                <a:lnTo>
                  <a:pt x="1290947" y="1819393"/>
                </a:lnTo>
                <a:lnTo>
                  <a:pt x="1295940" y="1823203"/>
                </a:lnTo>
                <a:lnTo>
                  <a:pt x="1300477" y="1827013"/>
                </a:lnTo>
                <a:lnTo>
                  <a:pt x="1304401" y="1832093"/>
                </a:lnTo>
                <a:lnTo>
                  <a:pt x="1308699" y="1835903"/>
                </a:lnTo>
                <a:lnTo>
                  <a:pt x="1314492" y="1838443"/>
                </a:lnTo>
                <a:lnTo>
                  <a:pt x="1308512" y="1840983"/>
                </a:lnTo>
                <a:lnTo>
                  <a:pt x="1304344" y="1846116"/>
                </a:lnTo>
                <a:lnTo>
                  <a:pt x="1300290" y="1849873"/>
                </a:lnTo>
                <a:lnTo>
                  <a:pt x="1295779" y="1853683"/>
                </a:lnTo>
                <a:lnTo>
                  <a:pt x="1290831" y="1857493"/>
                </a:lnTo>
                <a:lnTo>
                  <a:pt x="1284866" y="1861303"/>
                </a:lnTo>
                <a:lnTo>
                  <a:pt x="1295432" y="1861303"/>
                </a:lnTo>
                <a:lnTo>
                  <a:pt x="1299730" y="1857493"/>
                </a:lnTo>
                <a:lnTo>
                  <a:pt x="1303841" y="1853683"/>
                </a:lnTo>
                <a:lnTo>
                  <a:pt x="1308352" y="1848603"/>
                </a:lnTo>
                <a:lnTo>
                  <a:pt x="1313301" y="1844793"/>
                </a:lnTo>
                <a:lnTo>
                  <a:pt x="1319266" y="1842253"/>
                </a:lnTo>
                <a:lnTo>
                  <a:pt x="1326825" y="1840983"/>
                </a:lnTo>
                <a:lnTo>
                  <a:pt x="1345137" y="1840983"/>
                </a:lnTo>
                <a:lnTo>
                  <a:pt x="1339344" y="1838443"/>
                </a:lnTo>
                <a:lnTo>
                  <a:pt x="1345324" y="1835903"/>
                </a:lnTo>
                <a:lnTo>
                  <a:pt x="1326825" y="1835903"/>
                </a:lnTo>
                <a:lnTo>
                  <a:pt x="1319371" y="1834633"/>
                </a:lnTo>
                <a:lnTo>
                  <a:pt x="1313428" y="1832083"/>
                </a:lnTo>
                <a:lnTo>
                  <a:pt x="1308457" y="1828283"/>
                </a:lnTo>
                <a:lnTo>
                  <a:pt x="1303841" y="1824473"/>
                </a:lnTo>
                <a:lnTo>
                  <a:pt x="1299917" y="1819393"/>
                </a:lnTo>
                <a:lnTo>
                  <a:pt x="1295619" y="1815583"/>
                </a:lnTo>
                <a:close/>
              </a:path>
              <a:path w="1718309" h="2957829">
                <a:moveTo>
                  <a:pt x="1394655" y="1815583"/>
                </a:moveTo>
                <a:lnTo>
                  <a:pt x="1376530" y="1815583"/>
                </a:lnTo>
                <a:lnTo>
                  <a:pt x="1384089" y="1816853"/>
                </a:lnTo>
                <a:lnTo>
                  <a:pt x="1390054" y="1819393"/>
                </a:lnTo>
                <a:lnTo>
                  <a:pt x="1395003" y="1823203"/>
                </a:lnTo>
                <a:lnTo>
                  <a:pt x="1399514" y="1827013"/>
                </a:lnTo>
                <a:lnTo>
                  <a:pt x="1407736" y="1835903"/>
                </a:lnTo>
                <a:lnTo>
                  <a:pt x="1413528" y="1838443"/>
                </a:lnTo>
                <a:lnTo>
                  <a:pt x="1407549" y="1840983"/>
                </a:lnTo>
                <a:lnTo>
                  <a:pt x="1403380" y="1846116"/>
                </a:lnTo>
                <a:lnTo>
                  <a:pt x="1399327" y="1849873"/>
                </a:lnTo>
                <a:lnTo>
                  <a:pt x="1394816" y="1853683"/>
                </a:lnTo>
                <a:lnTo>
                  <a:pt x="1389867" y="1857493"/>
                </a:lnTo>
                <a:lnTo>
                  <a:pt x="1383902" y="1861303"/>
                </a:lnTo>
                <a:lnTo>
                  <a:pt x="1394655" y="1861303"/>
                </a:lnTo>
                <a:lnTo>
                  <a:pt x="1402877" y="1853683"/>
                </a:lnTo>
                <a:lnTo>
                  <a:pt x="1407388" y="1848603"/>
                </a:lnTo>
                <a:lnTo>
                  <a:pt x="1412337" y="1844793"/>
                </a:lnTo>
                <a:lnTo>
                  <a:pt x="1418302" y="1842253"/>
                </a:lnTo>
                <a:lnTo>
                  <a:pt x="1425861" y="1840983"/>
                </a:lnTo>
                <a:lnTo>
                  <a:pt x="1444173" y="1840983"/>
                </a:lnTo>
                <a:lnTo>
                  <a:pt x="1438381" y="1838443"/>
                </a:lnTo>
                <a:lnTo>
                  <a:pt x="1444360" y="1835903"/>
                </a:lnTo>
                <a:lnTo>
                  <a:pt x="1426048" y="1835903"/>
                </a:lnTo>
                <a:lnTo>
                  <a:pt x="1418568" y="1834633"/>
                </a:lnTo>
                <a:lnTo>
                  <a:pt x="1412581" y="1832083"/>
                </a:lnTo>
                <a:lnTo>
                  <a:pt x="1407601" y="1828283"/>
                </a:lnTo>
                <a:lnTo>
                  <a:pt x="1403064" y="1824473"/>
                </a:lnTo>
                <a:lnTo>
                  <a:pt x="1398953" y="1819393"/>
                </a:lnTo>
                <a:lnTo>
                  <a:pt x="1394655" y="1815583"/>
                </a:lnTo>
                <a:close/>
              </a:path>
              <a:path w="1718309" h="2957829">
                <a:moveTo>
                  <a:pt x="1493878" y="1815583"/>
                </a:moveTo>
                <a:lnTo>
                  <a:pt x="1475566" y="1815583"/>
                </a:lnTo>
                <a:lnTo>
                  <a:pt x="1483151" y="1816853"/>
                </a:lnTo>
                <a:lnTo>
                  <a:pt x="1489160" y="1819393"/>
                </a:lnTo>
                <a:lnTo>
                  <a:pt x="1494118" y="1823203"/>
                </a:lnTo>
                <a:lnTo>
                  <a:pt x="1498550" y="1827013"/>
                </a:lnTo>
                <a:lnTo>
                  <a:pt x="1502661" y="1832093"/>
                </a:lnTo>
                <a:lnTo>
                  <a:pt x="1506772" y="1835903"/>
                </a:lnTo>
                <a:lnTo>
                  <a:pt x="1512751" y="1838443"/>
                </a:lnTo>
                <a:lnTo>
                  <a:pt x="1506772" y="1840983"/>
                </a:lnTo>
                <a:lnTo>
                  <a:pt x="1502603" y="1846116"/>
                </a:lnTo>
                <a:lnTo>
                  <a:pt x="1498550" y="1849873"/>
                </a:lnTo>
                <a:lnTo>
                  <a:pt x="1494036" y="1853683"/>
                </a:lnTo>
                <a:lnTo>
                  <a:pt x="1489067" y="1857493"/>
                </a:lnTo>
                <a:lnTo>
                  <a:pt x="1483046" y="1861303"/>
                </a:lnTo>
                <a:lnTo>
                  <a:pt x="1493878" y="1861303"/>
                </a:lnTo>
                <a:lnTo>
                  <a:pt x="1502100" y="1853683"/>
                </a:lnTo>
                <a:lnTo>
                  <a:pt x="1506611" y="1848603"/>
                </a:lnTo>
                <a:lnTo>
                  <a:pt x="1511560" y="1844793"/>
                </a:lnTo>
                <a:lnTo>
                  <a:pt x="1517525" y="1842253"/>
                </a:lnTo>
                <a:lnTo>
                  <a:pt x="1525084" y="1840983"/>
                </a:lnTo>
                <a:lnTo>
                  <a:pt x="1543397" y="1840983"/>
                </a:lnTo>
                <a:lnTo>
                  <a:pt x="1537604" y="1838443"/>
                </a:lnTo>
                <a:lnTo>
                  <a:pt x="1543397" y="1835903"/>
                </a:lnTo>
                <a:lnTo>
                  <a:pt x="1525271" y="1835903"/>
                </a:lnTo>
                <a:lnTo>
                  <a:pt x="1517686" y="1834633"/>
                </a:lnTo>
                <a:lnTo>
                  <a:pt x="1511665" y="1832083"/>
                </a:lnTo>
                <a:lnTo>
                  <a:pt x="1506719" y="1828283"/>
                </a:lnTo>
                <a:lnTo>
                  <a:pt x="1502287" y="1824473"/>
                </a:lnTo>
                <a:lnTo>
                  <a:pt x="1498176" y="1819393"/>
                </a:lnTo>
                <a:lnTo>
                  <a:pt x="1493878" y="1815583"/>
                </a:lnTo>
                <a:close/>
              </a:path>
              <a:path w="1718309" h="2957829">
                <a:moveTo>
                  <a:pt x="1593102" y="1815583"/>
                </a:moveTo>
                <a:lnTo>
                  <a:pt x="1574602" y="1815583"/>
                </a:lnTo>
                <a:lnTo>
                  <a:pt x="1582162" y="1816853"/>
                </a:lnTo>
                <a:lnTo>
                  <a:pt x="1588126" y="1819393"/>
                </a:lnTo>
                <a:lnTo>
                  <a:pt x="1593075" y="1823203"/>
                </a:lnTo>
                <a:lnTo>
                  <a:pt x="1597586" y="1827013"/>
                </a:lnTo>
                <a:lnTo>
                  <a:pt x="1601697" y="1832093"/>
                </a:lnTo>
                <a:lnTo>
                  <a:pt x="1605995" y="1835903"/>
                </a:lnTo>
                <a:lnTo>
                  <a:pt x="1611788" y="1838443"/>
                </a:lnTo>
                <a:lnTo>
                  <a:pt x="1605995" y="1840983"/>
                </a:lnTo>
                <a:lnTo>
                  <a:pt x="1601640" y="1846116"/>
                </a:lnTo>
                <a:lnTo>
                  <a:pt x="1597586" y="1849873"/>
                </a:lnTo>
                <a:lnTo>
                  <a:pt x="1593154" y="1853683"/>
                </a:lnTo>
                <a:lnTo>
                  <a:pt x="1588197" y="1857493"/>
                </a:lnTo>
                <a:lnTo>
                  <a:pt x="1582188" y="1861303"/>
                </a:lnTo>
                <a:lnTo>
                  <a:pt x="1593102" y="1861303"/>
                </a:lnTo>
                <a:lnTo>
                  <a:pt x="1601324" y="1853683"/>
                </a:lnTo>
                <a:lnTo>
                  <a:pt x="1605834" y="1848603"/>
                </a:lnTo>
                <a:lnTo>
                  <a:pt x="1610783" y="1844793"/>
                </a:lnTo>
                <a:lnTo>
                  <a:pt x="1616748" y="1842253"/>
                </a:lnTo>
                <a:lnTo>
                  <a:pt x="1624307" y="1840983"/>
                </a:lnTo>
                <a:lnTo>
                  <a:pt x="1642620" y="1840983"/>
                </a:lnTo>
                <a:lnTo>
                  <a:pt x="1636827" y="1838443"/>
                </a:lnTo>
                <a:lnTo>
                  <a:pt x="1642620" y="1835903"/>
                </a:lnTo>
                <a:lnTo>
                  <a:pt x="1624121" y="1835903"/>
                </a:lnTo>
                <a:lnTo>
                  <a:pt x="1616670" y="1834633"/>
                </a:lnTo>
                <a:lnTo>
                  <a:pt x="1610748" y="1832083"/>
                </a:lnTo>
                <a:lnTo>
                  <a:pt x="1605832" y="1828283"/>
                </a:lnTo>
                <a:lnTo>
                  <a:pt x="1601324" y="1824473"/>
                </a:lnTo>
                <a:lnTo>
                  <a:pt x="1597149" y="1819334"/>
                </a:lnTo>
                <a:lnTo>
                  <a:pt x="1593102" y="1815583"/>
                </a:lnTo>
                <a:close/>
              </a:path>
              <a:path w="1718309" h="2957829">
                <a:moveTo>
                  <a:pt x="272929" y="1854953"/>
                </a:moveTo>
                <a:lnTo>
                  <a:pt x="274002" y="1858763"/>
                </a:lnTo>
                <a:lnTo>
                  <a:pt x="272929" y="1854953"/>
                </a:lnTo>
                <a:close/>
              </a:path>
              <a:path w="1718309" h="2957829">
                <a:moveTo>
                  <a:pt x="816412" y="1846063"/>
                </a:moveTo>
                <a:lnTo>
                  <a:pt x="815395" y="1856223"/>
                </a:lnTo>
                <a:lnTo>
                  <a:pt x="816412" y="1846063"/>
                </a:lnTo>
                <a:close/>
              </a:path>
              <a:path w="1718309" h="2957829">
                <a:moveTo>
                  <a:pt x="1205932" y="1773673"/>
                </a:moveTo>
                <a:lnTo>
                  <a:pt x="1198257" y="1773673"/>
                </a:lnTo>
                <a:lnTo>
                  <a:pt x="1201254" y="1776213"/>
                </a:lnTo>
                <a:lnTo>
                  <a:pt x="1205178" y="1780023"/>
                </a:lnTo>
                <a:lnTo>
                  <a:pt x="1209476" y="1785103"/>
                </a:lnTo>
                <a:lnTo>
                  <a:pt x="1215269" y="1787643"/>
                </a:lnTo>
                <a:lnTo>
                  <a:pt x="1209289" y="1790183"/>
                </a:lnTo>
                <a:lnTo>
                  <a:pt x="1205178" y="1793993"/>
                </a:lnTo>
                <a:lnTo>
                  <a:pt x="1201067" y="1799073"/>
                </a:lnTo>
                <a:lnTo>
                  <a:pt x="1196556" y="1802883"/>
                </a:lnTo>
                <a:lnTo>
                  <a:pt x="1191607" y="1806693"/>
                </a:lnTo>
                <a:lnTo>
                  <a:pt x="1190945" y="1806693"/>
                </a:lnTo>
                <a:lnTo>
                  <a:pt x="1183214" y="1842253"/>
                </a:lnTo>
                <a:lnTo>
                  <a:pt x="1188597" y="1818123"/>
                </a:lnTo>
                <a:lnTo>
                  <a:pt x="1199323" y="1818123"/>
                </a:lnTo>
                <a:lnTo>
                  <a:pt x="1196583" y="1815583"/>
                </a:lnTo>
                <a:lnTo>
                  <a:pt x="1190603" y="1813043"/>
                </a:lnTo>
                <a:lnTo>
                  <a:pt x="1196396" y="1810503"/>
                </a:lnTo>
                <a:lnTo>
                  <a:pt x="1200693" y="1806693"/>
                </a:lnTo>
                <a:lnTo>
                  <a:pt x="1227601" y="1790183"/>
                </a:lnTo>
                <a:lnTo>
                  <a:pt x="1246101" y="1790183"/>
                </a:lnTo>
                <a:lnTo>
                  <a:pt x="1240308" y="1787643"/>
                </a:lnTo>
                <a:lnTo>
                  <a:pt x="1246101" y="1785103"/>
                </a:lnTo>
                <a:lnTo>
                  <a:pt x="1227788" y="1785103"/>
                </a:lnTo>
                <a:lnTo>
                  <a:pt x="1220229" y="1783833"/>
                </a:lnTo>
                <a:lnTo>
                  <a:pt x="1214264" y="1781293"/>
                </a:lnTo>
                <a:lnTo>
                  <a:pt x="1209315" y="1777483"/>
                </a:lnTo>
                <a:lnTo>
                  <a:pt x="1205932" y="1773673"/>
                </a:lnTo>
                <a:close/>
              </a:path>
              <a:path w="1718309" h="2957829">
                <a:moveTo>
                  <a:pt x="817049" y="1838396"/>
                </a:moveTo>
                <a:lnTo>
                  <a:pt x="816924" y="1839735"/>
                </a:lnTo>
                <a:lnTo>
                  <a:pt x="817049" y="1838396"/>
                </a:lnTo>
                <a:close/>
              </a:path>
              <a:path w="1718309" h="2957829">
                <a:moveTo>
                  <a:pt x="799877" y="1815583"/>
                </a:moveTo>
                <a:lnTo>
                  <a:pt x="781564" y="1815583"/>
                </a:lnTo>
                <a:lnTo>
                  <a:pt x="789123" y="1816853"/>
                </a:lnTo>
                <a:lnTo>
                  <a:pt x="795088" y="1819393"/>
                </a:lnTo>
                <a:lnTo>
                  <a:pt x="800037" y="1823203"/>
                </a:lnTo>
                <a:lnTo>
                  <a:pt x="804548" y="1827013"/>
                </a:lnTo>
                <a:lnTo>
                  <a:pt x="808659" y="1832093"/>
                </a:lnTo>
                <a:lnTo>
                  <a:pt x="812770" y="1835903"/>
                </a:lnTo>
                <a:lnTo>
                  <a:pt x="817049" y="1838396"/>
                </a:lnTo>
                <a:lnTo>
                  <a:pt x="817634" y="1832083"/>
                </a:lnTo>
                <a:lnTo>
                  <a:pt x="812796" y="1828283"/>
                </a:lnTo>
                <a:lnTo>
                  <a:pt x="808285" y="1824473"/>
                </a:lnTo>
                <a:lnTo>
                  <a:pt x="804174" y="1819393"/>
                </a:lnTo>
                <a:lnTo>
                  <a:pt x="799877" y="1815583"/>
                </a:lnTo>
                <a:close/>
              </a:path>
              <a:path w="1718309" h="2957829">
                <a:moveTo>
                  <a:pt x="251626" y="1738113"/>
                </a:moveTo>
                <a:lnTo>
                  <a:pt x="236304" y="1738113"/>
                </a:lnTo>
                <a:lnTo>
                  <a:pt x="243863" y="1739383"/>
                </a:lnTo>
                <a:lnTo>
                  <a:pt x="249828" y="1741923"/>
                </a:lnTo>
                <a:lnTo>
                  <a:pt x="254777" y="1745733"/>
                </a:lnTo>
                <a:lnTo>
                  <a:pt x="259288" y="1750813"/>
                </a:lnTo>
                <a:lnTo>
                  <a:pt x="263399" y="1754623"/>
                </a:lnTo>
                <a:lnTo>
                  <a:pt x="267510" y="1759703"/>
                </a:lnTo>
                <a:lnTo>
                  <a:pt x="273489" y="1762243"/>
                </a:lnTo>
                <a:lnTo>
                  <a:pt x="267696" y="1764783"/>
                </a:lnTo>
                <a:lnTo>
                  <a:pt x="263399" y="1768593"/>
                </a:lnTo>
                <a:lnTo>
                  <a:pt x="259474" y="1772403"/>
                </a:lnTo>
                <a:lnTo>
                  <a:pt x="254858" y="1777483"/>
                </a:lnTo>
                <a:lnTo>
                  <a:pt x="250832" y="1780955"/>
                </a:lnTo>
                <a:lnTo>
                  <a:pt x="251257" y="1781301"/>
                </a:lnTo>
                <a:lnTo>
                  <a:pt x="258371" y="1796533"/>
                </a:lnTo>
                <a:lnTo>
                  <a:pt x="260132" y="1802988"/>
                </a:lnTo>
                <a:lnTo>
                  <a:pt x="263399" y="1806693"/>
                </a:lnTo>
                <a:lnTo>
                  <a:pt x="267510" y="1810503"/>
                </a:lnTo>
                <a:lnTo>
                  <a:pt x="273489" y="1813043"/>
                </a:lnTo>
                <a:lnTo>
                  <a:pt x="267695" y="1815584"/>
                </a:lnTo>
                <a:lnTo>
                  <a:pt x="264478" y="1819334"/>
                </a:lnTo>
                <a:lnTo>
                  <a:pt x="268543" y="1837173"/>
                </a:lnTo>
                <a:lnTo>
                  <a:pt x="265741" y="1824473"/>
                </a:lnTo>
                <a:lnTo>
                  <a:pt x="267454" y="1823203"/>
                </a:lnTo>
                <a:lnTo>
                  <a:pt x="272438" y="1819393"/>
                </a:lnTo>
                <a:lnTo>
                  <a:pt x="278368" y="1816853"/>
                </a:lnTo>
                <a:lnTo>
                  <a:pt x="285822" y="1815583"/>
                </a:lnTo>
                <a:lnTo>
                  <a:pt x="304321" y="1815583"/>
                </a:lnTo>
                <a:lnTo>
                  <a:pt x="298155" y="1813043"/>
                </a:lnTo>
                <a:lnTo>
                  <a:pt x="304134" y="1810503"/>
                </a:lnTo>
                <a:lnTo>
                  <a:pt x="285822" y="1810503"/>
                </a:lnTo>
                <a:lnTo>
                  <a:pt x="278263" y="1809233"/>
                </a:lnTo>
                <a:lnTo>
                  <a:pt x="272298" y="1806693"/>
                </a:lnTo>
                <a:lnTo>
                  <a:pt x="267349" y="1802883"/>
                </a:lnTo>
                <a:lnTo>
                  <a:pt x="262838" y="1799073"/>
                </a:lnTo>
                <a:lnTo>
                  <a:pt x="258727" y="1793993"/>
                </a:lnTo>
                <a:lnTo>
                  <a:pt x="256039" y="1791453"/>
                </a:lnTo>
                <a:lnTo>
                  <a:pt x="253175" y="1785103"/>
                </a:lnTo>
                <a:lnTo>
                  <a:pt x="254616" y="1785103"/>
                </a:lnTo>
                <a:lnTo>
                  <a:pt x="258914" y="1780023"/>
                </a:lnTo>
                <a:lnTo>
                  <a:pt x="262838" y="1776213"/>
                </a:lnTo>
                <a:lnTo>
                  <a:pt x="267454" y="1772403"/>
                </a:lnTo>
                <a:lnTo>
                  <a:pt x="272438" y="1768593"/>
                </a:lnTo>
                <a:lnTo>
                  <a:pt x="278368" y="1764783"/>
                </a:lnTo>
                <a:lnTo>
                  <a:pt x="304321" y="1764783"/>
                </a:lnTo>
                <a:lnTo>
                  <a:pt x="298155" y="1762243"/>
                </a:lnTo>
                <a:lnTo>
                  <a:pt x="304134" y="1759703"/>
                </a:lnTo>
                <a:lnTo>
                  <a:pt x="285822" y="1759703"/>
                </a:lnTo>
                <a:lnTo>
                  <a:pt x="278263" y="1758433"/>
                </a:lnTo>
                <a:lnTo>
                  <a:pt x="272298" y="1755893"/>
                </a:lnTo>
                <a:lnTo>
                  <a:pt x="267349" y="1752083"/>
                </a:lnTo>
                <a:lnTo>
                  <a:pt x="262838" y="1747003"/>
                </a:lnTo>
                <a:lnTo>
                  <a:pt x="258698" y="1743167"/>
                </a:lnTo>
                <a:lnTo>
                  <a:pt x="254429" y="1739383"/>
                </a:lnTo>
                <a:lnTo>
                  <a:pt x="251626" y="1738113"/>
                </a:lnTo>
                <a:close/>
              </a:path>
              <a:path w="1718309" h="2957829">
                <a:moveTo>
                  <a:pt x="1651422" y="1827013"/>
                </a:moveTo>
                <a:lnTo>
                  <a:pt x="1648506" y="1837067"/>
                </a:lnTo>
                <a:lnTo>
                  <a:pt x="1651422" y="1827013"/>
                </a:lnTo>
                <a:close/>
              </a:path>
              <a:path w="1718309" h="2957829">
                <a:moveTo>
                  <a:pt x="353652" y="1790183"/>
                </a:moveTo>
                <a:lnTo>
                  <a:pt x="335340" y="1790183"/>
                </a:lnTo>
                <a:lnTo>
                  <a:pt x="342899" y="1791453"/>
                </a:lnTo>
                <a:lnTo>
                  <a:pt x="348864" y="1793993"/>
                </a:lnTo>
                <a:lnTo>
                  <a:pt x="353813" y="1797803"/>
                </a:lnTo>
                <a:lnTo>
                  <a:pt x="358324" y="1801613"/>
                </a:lnTo>
                <a:lnTo>
                  <a:pt x="362435" y="1806693"/>
                </a:lnTo>
                <a:lnTo>
                  <a:pt x="366546" y="1810503"/>
                </a:lnTo>
                <a:lnTo>
                  <a:pt x="372712" y="1813043"/>
                </a:lnTo>
                <a:lnTo>
                  <a:pt x="366731" y="1815584"/>
                </a:lnTo>
                <a:lnTo>
                  <a:pt x="358511" y="1824473"/>
                </a:lnTo>
                <a:lnTo>
                  <a:pt x="354000" y="1828283"/>
                </a:lnTo>
                <a:lnTo>
                  <a:pt x="349051" y="1832093"/>
                </a:lnTo>
                <a:lnTo>
                  <a:pt x="343086" y="1834633"/>
                </a:lnTo>
                <a:lnTo>
                  <a:pt x="335527" y="1835903"/>
                </a:lnTo>
                <a:lnTo>
                  <a:pt x="353839" y="1835903"/>
                </a:lnTo>
                <a:lnTo>
                  <a:pt x="358145" y="1832083"/>
                </a:lnTo>
                <a:lnTo>
                  <a:pt x="362061" y="1827013"/>
                </a:lnTo>
                <a:lnTo>
                  <a:pt x="366598" y="1823203"/>
                </a:lnTo>
                <a:lnTo>
                  <a:pt x="371591" y="1819393"/>
                </a:lnTo>
                <a:lnTo>
                  <a:pt x="377565" y="1816853"/>
                </a:lnTo>
                <a:lnTo>
                  <a:pt x="385045" y="1815583"/>
                </a:lnTo>
                <a:lnTo>
                  <a:pt x="403544" y="1815583"/>
                </a:lnTo>
                <a:lnTo>
                  <a:pt x="397378" y="1813043"/>
                </a:lnTo>
                <a:lnTo>
                  <a:pt x="403357" y="1810503"/>
                </a:lnTo>
                <a:lnTo>
                  <a:pt x="385045" y="1810503"/>
                </a:lnTo>
                <a:lnTo>
                  <a:pt x="377460" y="1809233"/>
                </a:lnTo>
                <a:lnTo>
                  <a:pt x="371451" y="1806693"/>
                </a:lnTo>
                <a:lnTo>
                  <a:pt x="366493" y="1802883"/>
                </a:lnTo>
                <a:lnTo>
                  <a:pt x="362061" y="1799073"/>
                </a:lnTo>
                <a:lnTo>
                  <a:pt x="357950" y="1793993"/>
                </a:lnTo>
                <a:lnTo>
                  <a:pt x="353652" y="1790183"/>
                </a:lnTo>
                <a:close/>
              </a:path>
              <a:path w="1718309" h="2957829">
                <a:moveTo>
                  <a:pt x="452876" y="1790183"/>
                </a:moveTo>
                <a:lnTo>
                  <a:pt x="434563" y="1790183"/>
                </a:lnTo>
                <a:lnTo>
                  <a:pt x="442044" y="1791453"/>
                </a:lnTo>
                <a:lnTo>
                  <a:pt x="448017" y="1793993"/>
                </a:lnTo>
                <a:lnTo>
                  <a:pt x="453010" y="1797803"/>
                </a:lnTo>
                <a:lnTo>
                  <a:pt x="457547" y="1801613"/>
                </a:lnTo>
                <a:lnTo>
                  <a:pt x="461658" y="1806693"/>
                </a:lnTo>
                <a:lnTo>
                  <a:pt x="465769" y="1810503"/>
                </a:lnTo>
                <a:lnTo>
                  <a:pt x="471935" y="1813043"/>
                </a:lnTo>
                <a:lnTo>
                  <a:pt x="465955" y="1815584"/>
                </a:lnTo>
                <a:lnTo>
                  <a:pt x="457734" y="1824473"/>
                </a:lnTo>
                <a:lnTo>
                  <a:pt x="453223" y="1828283"/>
                </a:lnTo>
                <a:lnTo>
                  <a:pt x="448274" y="1832093"/>
                </a:lnTo>
                <a:lnTo>
                  <a:pt x="442309" y="1834633"/>
                </a:lnTo>
                <a:lnTo>
                  <a:pt x="434750" y="1835903"/>
                </a:lnTo>
                <a:lnTo>
                  <a:pt x="452876" y="1835903"/>
                </a:lnTo>
                <a:lnTo>
                  <a:pt x="457181" y="1832083"/>
                </a:lnTo>
                <a:lnTo>
                  <a:pt x="461284" y="1827013"/>
                </a:lnTo>
                <a:lnTo>
                  <a:pt x="465795" y="1823203"/>
                </a:lnTo>
                <a:lnTo>
                  <a:pt x="470744" y="1819393"/>
                </a:lnTo>
                <a:lnTo>
                  <a:pt x="476709" y="1816853"/>
                </a:lnTo>
                <a:lnTo>
                  <a:pt x="484268" y="1815583"/>
                </a:lnTo>
                <a:lnTo>
                  <a:pt x="502581" y="1815583"/>
                </a:lnTo>
                <a:lnTo>
                  <a:pt x="496601" y="1813043"/>
                </a:lnTo>
                <a:lnTo>
                  <a:pt x="502394" y="1810503"/>
                </a:lnTo>
                <a:lnTo>
                  <a:pt x="484081" y="1810503"/>
                </a:lnTo>
                <a:lnTo>
                  <a:pt x="476496" y="1809233"/>
                </a:lnTo>
                <a:lnTo>
                  <a:pt x="470487" y="1806693"/>
                </a:lnTo>
                <a:lnTo>
                  <a:pt x="465530" y="1802883"/>
                </a:lnTo>
                <a:lnTo>
                  <a:pt x="461098" y="1799073"/>
                </a:lnTo>
                <a:lnTo>
                  <a:pt x="456987" y="1793993"/>
                </a:lnTo>
                <a:lnTo>
                  <a:pt x="452876" y="1790183"/>
                </a:lnTo>
                <a:close/>
              </a:path>
              <a:path w="1718309" h="2957829">
                <a:moveTo>
                  <a:pt x="551912" y="1790183"/>
                </a:moveTo>
                <a:lnTo>
                  <a:pt x="533600" y="1790183"/>
                </a:lnTo>
                <a:lnTo>
                  <a:pt x="541159" y="1791453"/>
                </a:lnTo>
                <a:lnTo>
                  <a:pt x="547124" y="1793993"/>
                </a:lnTo>
                <a:lnTo>
                  <a:pt x="552073" y="1797803"/>
                </a:lnTo>
                <a:lnTo>
                  <a:pt x="556584" y="1801613"/>
                </a:lnTo>
                <a:lnTo>
                  <a:pt x="560694" y="1806693"/>
                </a:lnTo>
                <a:lnTo>
                  <a:pt x="564992" y="1810503"/>
                </a:lnTo>
                <a:lnTo>
                  <a:pt x="570972" y="1813043"/>
                </a:lnTo>
                <a:lnTo>
                  <a:pt x="564991" y="1815584"/>
                </a:lnTo>
                <a:lnTo>
                  <a:pt x="556770" y="1824473"/>
                </a:lnTo>
                <a:lnTo>
                  <a:pt x="552259" y="1828283"/>
                </a:lnTo>
                <a:lnTo>
                  <a:pt x="547311" y="1832093"/>
                </a:lnTo>
                <a:lnTo>
                  <a:pt x="541346" y="1834633"/>
                </a:lnTo>
                <a:lnTo>
                  <a:pt x="533786" y="1835903"/>
                </a:lnTo>
                <a:lnTo>
                  <a:pt x="552099" y="1835903"/>
                </a:lnTo>
                <a:lnTo>
                  <a:pt x="556218" y="1832083"/>
                </a:lnTo>
                <a:lnTo>
                  <a:pt x="560321" y="1827013"/>
                </a:lnTo>
                <a:lnTo>
                  <a:pt x="564832" y="1823203"/>
                </a:lnTo>
                <a:lnTo>
                  <a:pt x="569781" y="1819393"/>
                </a:lnTo>
                <a:lnTo>
                  <a:pt x="575746" y="1816853"/>
                </a:lnTo>
                <a:lnTo>
                  <a:pt x="583305" y="1815583"/>
                </a:lnTo>
                <a:lnTo>
                  <a:pt x="601804" y="1815583"/>
                </a:lnTo>
                <a:lnTo>
                  <a:pt x="595824" y="1813043"/>
                </a:lnTo>
                <a:lnTo>
                  <a:pt x="601617" y="1810503"/>
                </a:lnTo>
                <a:lnTo>
                  <a:pt x="583118" y="1810503"/>
                </a:lnTo>
                <a:lnTo>
                  <a:pt x="575559" y="1809233"/>
                </a:lnTo>
                <a:lnTo>
                  <a:pt x="569594" y="1806693"/>
                </a:lnTo>
                <a:lnTo>
                  <a:pt x="564645" y="1802883"/>
                </a:lnTo>
                <a:lnTo>
                  <a:pt x="560134" y="1799073"/>
                </a:lnTo>
                <a:lnTo>
                  <a:pt x="551912" y="1790183"/>
                </a:lnTo>
                <a:close/>
              </a:path>
              <a:path w="1718309" h="2957829">
                <a:moveTo>
                  <a:pt x="651322" y="1790183"/>
                </a:moveTo>
                <a:lnTo>
                  <a:pt x="632823" y="1790183"/>
                </a:lnTo>
                <a:lnTo>
                  <a:pt x="640303" y="1791453"/>
                </a:lnTo>
                <a:lnTo>
                  <a:pt x="646277" y="1793993"/>
                </a:lnTo>
                <a:lnTo>
                  <a:pt x="651270" y="1797803"/>
                </a:lnTo>
                <a:lnTo>
                  <a:pt x="655807" y="1801613"/>
                </a:lnTo>
                <a:lnTo>
                  <a:pt x="659918" y="1806693"/>
                </a:lnTo>
                <a:lnTo>
                  <a:pt x="664215" y="1810503"/>
                </a:lnTo>
                <a:lnTo>
                  <a:pt x="670195" y="1813043"/>
                </a:lnTo>
                <a:lnTo>
                  <a:pt x="664214" y="1815584"/>
                </a:lnTo>
                <a:lnTo>
                  <a:pt x="655994" y="1824473"/>
                </a:lnTo>
                <a:lnTo>
                  <a:pt x="651483" y="1828283"/>
                </a:lnTo>
                <a:lnTo>
                  <a:pt x="646534" y="1832093"/>
                </a:lnTo>
                <a:lnTo>
                  <a:pt x="640569" y="1834633"/>
                </a:lnTo>
                <a:lnTo>
                  <a:pt x="633010" y="1835903"/>
                </a:lnTo>
                <a:lnTo>
                  <a:pt x="651322" y="1835903"/>
                </a:lnTo>
                <a:lnTo>
                  <a:pt x="655628" y="1832083"/>
                </a:lnTo>
                <a:lnTo>
                  <a:pt x="659731" y="1827013"/>
                </a:lnTo>
                <a:lnTo>
                  <a:pt x="664055" y="1823203"/>
                </a:lnTo>
                <a:lnTo>
                  <a:pt x="668957" y="1819393"/>
                </a:lnTo>
                <a:lnTo>
                  <a:pt x="674945" y="1816853"/>
                </a:lnTo>
                <a:lnTo>
                  <a:pt x="682528" y="1815583"/>
                </a:lnTo>
                <a:lnTo>
                  <a:pt x="700840" y="1815583"/>
                </a:lnTo>
                <a:lnTo>
                  <a:pt x="694861" y="1813043"/>
                </a:lnTo>
                <a:lnTo>
                  <a:pt x="700653" y="1810503"/>
                </a:lnTo>
                <a:lnTo>
                  <a:pt x="682528" y="1810503"/>
                </a:lnTo>
                <a:lnTo>
                  <a:pt x="674942" y="1809233"/>
                </a:lnTo>
                <a:lnTo>
                  <a:pt x="668934" y="1806693"/>
                </a:lnTo>
                <a:lnTo>
                  <a:pt x="663976" y="1802883"/>
                </a:lnTo>
                <a:lnTo>
                  <a:pt x="659544" y="1799073"/>
                </a:lnTo>
                <a:lnTo>
                  <a:pt x="651322" y="1790183"/>
                </a:lnTo>
                <a:close/>
              </a:path>
              <a:path w="1718309" h="2957829">
                <a:moveTo>
                  <a:pt x="750172" y="1790183"/>
                </a:moveTo>
                <a:lnTo>
                  <a:pt x="732046" y="1790183"/>
                </a:lnTo>
                <a:lnTo>
                  <a:pt x="739500" y="1791453"/>
                </a:lnTo>
                <a:lnTo>
                  <a:pt x="745430" y="1793993"/>
                </a:lnTo>
                <a:lnTo>
                  <a:pt x="750414" y="1797803"/>
                </a:lnTo>
                <a:lnTo>
                  <a:pt x="755030" y="1801613"/>
                </a:lnTo>
                <a:lnTo>
                  <a:pt x="758954" y="1806693"/>
                </a:lnTo>
                <a:lnTo>
                  <a:pt x="763252" y="1810503"/>
                </a:lnTo>
                <a:lnTo>
                  <a:pt x="769231" y="1813043"/>
                </a:lnTo>
                <a:lnTo>
                  <a:pt x="763437" y="1815584"/>
                </a:lnTo>
                <a:lnTo>
                  <a:pt x="759141" y="1819393"/>
                </a:lnTo>
                <a:lnTo>
                  <a:pt x="732046" y="1835903"/>
                </a:lnTo>
                <a:lnTo>
                  <a:pt x="750172" y="1835903"/>
                </a:lnTo>
                <a:lnTo>
                  <a:pt x="754477" y="1832083"/>
                </a:lnTo>
                <a:lnTo>
                  <a:pt x="758393" y="1827013"/>
                </a:lnTo>
                <a:lnTo>
                  <a:pt x="763012" y="1823203"/>
                </a:lnTo>
                <a:lnTo>
                  <a:pt x="768017" y="1819393"/>
                </a:lnTo>
                <a:lnTo>
                  <a:pt x="774002" y="1816853"/>
                </a:lnTo>
                <a:lnTo>
                  <a:pt x="781564" y="1815583"/>
                </a:lnTo>
                <a:lnTo>
                  <a:pt x="799877" y="1815583"/>
                </a:lnTo>
                <a:lnTo>
                  <a:pt x="794084" y="1813043"/>
                </a:lnTo>
                <a:lnTo>
                  <a:pt x="799877" y="1810503"/>
                </a:lnTo>
                <a:lnTo>
                  <a:pt x="781564" y="1810503"/>
                </a:lnTo>
                <a:lnTo>
                  <a:pt x="774002" y="1809233"/>
                </a:lnTo>
                <a:lnTo>
                  <a:pt x="768017" y="1806693"/>
                </a:lnTo>
                <a:lnTo>
                  <a:pt x="763012" y="1802883"/>
                </a:lnTo>
                <a:lnTo>
                  <a:pt x="758393" y="1799073"/>
                </a:lnTo>
                <a:lnTo>
                  <a:pt x="754469" y="1793993"/>
                </a:lnTo>
                <a:lnTo>
                  <a:pt x="750172" y="1790183"/>
                </a:lnTo>
                <a:close/>
              </a:path>
              <a:path w="1718309" h="2957829">
                <a:moveTo>
                  <a:pt x="1246101" y="1790183"/>
                </a:moveTo>
                <a:lnTo>
                  <a:pt x="1227601" y="1790183"/>
                </a:lnTo>
                <a:lnTo>
                  <a:pt x="1235187" y="1791453"/>
                </a:lnTo>
                <a:lnTo>
                  <a:pt x="1241196" y="1793993"/>
                </a:lnTo>
                <a:lnTo>
                  <a:pt x="1246153" y="1797803"/>
                </a:lnTo>
                <a:lnTo>
                  <a:pt x="1250585" y="1801613"/>
                </a:lnTo>
                <a:lnTo>
                  <a:pt x="1254696" y="1806693"/>
                </a:lnTo>
                <a:lnTo>
                  <a:pt x="1258994" y="1810503"/>
                </a:lnTo>
                <a:lnTo>
                  <a:pt x="1264974" y="1813043"/>
                </a:lnTo>
                <a:lnTo>
                  <a:pt x="1258993" y="1815584"/>
                </a:lnTo>
                <a:lnTo>
                  <a:pt x="1250772" y="1824473"/>
                </a:lnTo>
                <a:lnTo>
                  <a:pt x="1246261" y="1828283"/>
                </a:lnTo>
                <a:lnTo>
                  <a:pt x="1241312" y="1832093"/>
                </a:lnTo>
                <a:lnTo>
                  <a:pt x="1235347" y="1834633"/>
                </a:lnTo>
                <a:lnTo>
                  <a:pt x="1227788" y="1835903"/>
                </a:lnTo>
                <a:lnTo>
                  <a:pt x="1246101" y="1835903"/>
                </a:lnTo>
                <a:lnTo>
                  <a:pt x="1250406" y="1832083"/>
                </a:lnTo>
                <a:lnTo>
                  <a:pt x="1254509" y="1827013"/>
                </a:lnTo>
                <a:lnTo>
                  <a:pt x="1259020" y="1823203"/>
                </a:lnTo>
                <a:lnTo>
                  <a:pt x="1263969" y="1819393"/>
                </a:lnTo>
                <a:lnTo>
                  <a:pt x="1269934" y="1816853"/>
                </a:lnTo>
                <a:lnTo>
                  <a:pt x="1277493" y="1815583"/>
                </a:lnTo>
                <a:lnTo>
                  <a:pt x="1295619" y="1815583"/>
                </a:lnTo>
                <a:lnTo>
                  <a:pt x="1289639" y="1813043"/>
                </a:lnTo>
                <a:lnTo>
                  <a:pt x="1295432" y="1810503"/>
                </a:lnTo>
                <a:lnTo>
                  <a:pt x="1277307" y="1810503"/>
                </a:lnTo>
                <a:lnTo>
                  <a:pt x="1269721" y="1809233"/>
                </a:lnTo>
                <a:lnTo>
                  <a:pt x="1263712" y="1806693"/>
                </a:lnTo>
                <a:lnTo>
                  <a:pt x="1258755" y="1802883"/>
                </a:lnTo>
                <a:lnTo>
                  <a:pt x="1254323" y="1799073"/>
                </a:lnTo>
                <a:lnTo>
                  <a:pt x="1246101" y="1790183"/>
                </a:lnTo>
                <a:close/>
              </a:path>
              <a:path w="1718309" h="2957829">
                <a:moveTo>
                  <a:pt x="1345137" y="1790183"/>
                </a:moveTo>
                <a:lnTo>
                  <a:pt x="1326825" y="1790183"/>
                </a:lnTo>
                <a:lnTo>
                  <a:pt x="1334279" y="1791453"/>
                </a:lnTo>
                <a:lnTo>
                  <a:pt x="1340209" y="1793993"/>
                </a:lnTo>
                <a:lnTo>
                  <a:pt x="1345193" y="1797803"/>
                </a:lnTo>
                <a:lnTo>
                  <a:pt x="1349809" y="1801613"/>
                </a:lnTo>
                <a:lnTo>
                  <a:pt x="1353733" y="1806693"/>
                </a:lnTo>
                <a:lnTo>
                  <a:pt x="1358030" y="1810503"/>
                </a:lnTo>
                <a:lnTo>
                  <a:pt x="1364010" y="1813043"/>
                </a:lnTo>
                <a:lnTo>
                  <a:pt x="1358216" y="1815584"/>
                </a:lnTo>
                <a:lnTo>
                  <a:pt x="1353920" y="1819393"/>
                </a:lnTo>
                <a:lnTo>
                  <a:pt x="1326825" y="1835903"/>
                </a:lnTo>
                <a:lnTo>
                  <a:pt x="1345324" y="1835903"/>
                </a:lnTo>
                <a:lnTo>
                  <a:pt x="1349443" y="1832083"/>
                </a:lnTo>
                <a:lnTo>
                  <a:pt x="1353546" y="1827013"/>
                </a:lnTo>
                <a:lnTo>
                  <a:pt x="1358057" y="1823203"/>
                </a:lnTo>
                <a:lnTo>
                  <a:pt x="1363006" y="1819393"/>
                </a:lnTo>
                <a:lnTo>
                  <a:pt x="1368971" y="1816853"/>
                </a:lnTo>
                <a:lnTo>
                  <a:pt x="1376530" y="1815583"/>
                </a:lnTo>
                <a:lnTo>
                  <a:pt x="1394655" y="1815583"/>
                </a:lnTo>
                <a:lnTo>
                  <a:pt x="1388676" y="1813043"/>
                </a:lnTo>
                <a:lnTo>
                  <a:pt x="1394655" y="1810503"/>
                </a:lnTo>
                <a:lnTo>
                  <a:pt x="1376343" y="1810503"/>
                </a:lnTo>
                <a:lnTo>
                  <a:pt x="1368784" y="1809233"/>
                </a:lnTo>
                <a:lnTo>
                  <a:pt x="1362819" y="1806693"/>
                </a:lnTo>
                <a:lnTo>
                  <a:pt x="1357870" y="1802883"/>
                </a:lnTo>
                <a:lnTo>
                  <a:pt x="1353359" y="1799073"/>
                </a:lnTo>
                <a:lnTo>
                  <a:pt x="1345137" y="1790183"/>
                </a:lnTo>
                <a:close/>
              </a:path>
              <a:path w="1718309" h="2957829">
                <a:moveTo>
                  <a:pt x="1444173" y="1790183"/>
                </a:moveTo>
                <a:lnTo>
                  <a:pt x="1425861" y="1790183"/>
                </a:lnTo>
                <a:lnTo>
                  <a:pt x="1433420" y="1791453"/>
                </a:lnTo>
                <a:lnTo>
                  <a:pt x="1439385" y="1793993"/>
                </a:lnTo>
                <a:lnTo>
                  <a:pt x="1444334" y="1797803"/>
                </a:lnTo>
                <a:lnTo>
                  <a:pt x="1448845" y="1801613"/>
                </a:lnTo>
                <a:lnTo>
                  <a:pt x="1452956" y="1806693"/>
                </a:lnTo>
                <a:lnTo>
                  <a:pt x="1457067" y="1810503"/>
                </a:lnTo>
                <a:lnTo>
                  <a:pt x="1463046" y="1813043"/>
                </a:lnTo>
                <a:lnTo>
                  <a:pt x="1457252" y="1815584"/>
                </a:lnTo>
                <a:lnTo>
                  <a:pt x="1452956" y="1819393"/>
                </a:lnTo>
                <a:lnTo>
                  <a:pt x="1426048" y="1835903"/>
                </a:lnTo>
                <a:lnTo>
                  <a:pt x="1444360" y="1835903"/>
                </a:lnTo>
                <a:lnTo>
                  <a:pt x="1448479" y="1832083"/>
                </a:lnTo>
                <a:lnTo>
                  <a:pt x="1452582" y="1827013"/>
                </a:lnTo>
                <a:lnTo>
                  <a:pt x="1457093" y="1823203"/>
                </a:lnTo>
                <a:lnTo>
                  <a:pt x="1462042" y="1819393"/>
                </a:lnTo>
                <a:lnTo>
                  <a:pt x="1468007" y="1816853"/>
                </a:lnTo>
                <a:lnTo>
                  <a:pt x="1475566" y="1815583"/>
                </a:lnTo>
                <a:lnTo>
                  <a:pt x="1493878" y="1815583"/>
                </a:lnTo>
                <a:lnTo>
                  <a:pt x="1487899" y="1813043"/>
                </a:lnTo>
                <a:lnTo>
                  <a:pt x="1493878" y="1810503"/>
                </a:lnTo>
                <a:lnTo>
                  <a:pt x="1475379" y="1810503"/>
                </a:lnTo>
                <a:lnTo>
                  <a:pt x="1467899" y="1809233"/>
                </a:lnTo>
                <a:lnTo>
                  <a:pt x="1461925" y="1806693"/>
                </a:lnTo>
                <a:lnTo>
                  <a:pt x="1456933" y="1802883"/>
                </a:lnTo>
                <a:lnTo>
                  <a:pt x="1452395" y="1799073"/>
                </a:lnTo>
                <a:lnTo>
                  <a:pt x="1448471" y="1793993"/>
                </a:lnTo>
                <a:lnTo>
                  <a:pt x="1444173" y="1790183"/>
                </a:lnTo>
                <a:close/>
              </a:path>
              <a:path w="1718309" h="2957829">
                <a:moveTo>
                  <a:pt x="1543397" y="1790183"/>
                </a:moveTo>
                <a:lnTo>
                  <a:pt x="1525084" y="1790183"/>
                </a:lnTo>
                <a:lnTo>
                  <a:pt x="1532643" y="1791453"/>
                </a:lnTo>
                <a:lnTo>
                  <a:pt x="1538608" y="1793993"/>
                </a:lnTo>
                <a:lnTo>
                  <a:pt x="1543557" y="1797803"/>
                </a:lnTo>
                <a:lnTo>
                  <a:pt x="1548068" y="1801613"/>
                </a:lnTo>
                <a:lnTo>
                  <a:pt x="1552179" y="1806693"/>
                </a:lnTo>
                <a:lnTo>
                  <a:pt x="1556290" y="1810503"/>
                </a:lnTo>
                <a:lnTo>
                  <a:pt x="1562270" y="1813043"/>
                </a:lnTo>
                <a:lnTo>
                  <a:pt x="1556475" y="1815584"/>
                </a:lnTo>
                <a:lnTo>
                  <a:pt x="1552179" y="1819393"/>
                </a:lnTo>
                <a:lnTo>
                  <a:pt x="1525271" y="1835903"/>
                </a:lnTo>
                <a:lnTo>
                  <a:pt x="1543397" y="1835903"/>
                </a:lnTo>
                <a:lnTo>
                  <a:pt x="1547702" y="1832083"/>
                </a:lnTo>
                <a:lnTo>
                  <a:pt x="1551619" y="1827013"/>
                </a:lnTo>
                <a:lnTo>
                  <a:pt x="1556235" y="1823203"/>
                </a:lnTo>
                <a:lnTo>
                  <a:pt x="1561218" y="1819393"/>
                </a:lnTo>
                <a:lnTo>
                  <a:pt x="1567148" y="1816853"/>
                </a:lnTo>
                <a:lnTo>
                  <a:pt x="1574602" y="1815583"/>
                </a:lnTo>
                <a:lnTo>
                  <a:pt x="1593102" y="1815583"/>
                </a:lnTo>
                <a:lnTo>
                  <a:pt x="1587122" y="1813043"/>
                </a:lnTo>
                <a:lnTo>
                  <a:pt x="1593102" y="1810503"/>
                </a:lnTo>
                <a:lnTo>
                  <a:pt x="1574602" y="1810503"/>
                </a:lnTo>
                <a:lnTo>
                  <a:pt x="1567122" y="1809233"/>
                </a:lnTo>
                <a:lnTo>
                  <a:pt x="1561148" y="1806693"/>
                </a:lnTo>
                <a:lnTo>
                  <a:pt x="1556156" y="1802883"/>
                </a:lnTo>
                <a:lnTo>
                  <a:pt x="1551619" y="1799073"/>
                </a:lnTo>
                <a:lnTo>
                  <a:pt x="1547694" y="1793993"/>
                </a:lnTo>
                <a:lnTo>
                  <a:pt x="1543397" y="1790183"/>
                </a:lnTo>
                <a:close/>
              </a:path>
              <a:path w="1718309" h="2957829">
                <a:moveTo>
                  <a:pt x="1654321" y="1816900"/>
                </a:moveTo>
                <a:lnTo>
                  <a:pt x="1624121" y="1835903"/>
                </a:lnTo>
                <a:lnTo>
                  <a:pt x="1642620" y="1835903"/>
                </a:lnTo>
                <a:lnTo>
                  <a:pt x="1646925" y="1832083"/>
                </a:lnTo>
                <a:lnTo>
                  <a:pt x="1650842" y="1827013"/>
                </a:lnTo>
                <a:lnTo>
                  <a:pt x="1651405" y="1827013"/>
                </a:lnTo>
                <a:lnTo>
                  <a:pt x="1654321" y="1816900"/>
                </a:lnTo>
                <a:close/>
              </a:path>
              <a:path w="1718309" h="2957829">
                <a:moveTo>
                  <a:pt x="819871" y="1807963"/>
                </a:moveTo>
                <a:lnTo>
                  <a:pt x="817634" y="1832083"/>
                </a:lnTo>
                <a:lnTo>
                  <a:pt x="819871" y="1807963"/>
                </a:lnTo>
                <a:close/>
              </a:path>
              <a:path w="1718309" h="2957829">
                <a:moveTo>
                  <a:pt x="263913" y="1816853"/>
                </a:moveTo>
                <a:lnTo>
                  <a:pt x="264428" y="1819393"/>
                </a:lnTo>
                <a:lnTo>
                  <a:pt x="263913" y="1816853"/>
                </a:lnTo>
                <a:close/>
              </a:path>
              <a:path w="1718309" h="2957829">
                <a:moveTo>
                  <a:pt x="1654701" y="1815584"/>
                </a:moveTo>
                <a:lnTo>
                  <a:pt x="1654321" y="1816900"/>
                </a:lnTo>
                <a:lnTo>
                  <a:pt x="1654701" y="1815584"/>
                </a:lnTo>
                <a:close/>
              </a:path>
              <a:path w="1718309" h="2957829">
                <a:moveTo>
                  <a:pt x="260039" y="1802883"/>
                </a:moveTo>
                <a:lnTo>
                  <a:pt x="263913" y="1816853"/>
                </a:lnTo>
                <a:lnTo>
                  <a:pt x="260132" y="1802988"/>
                </a:lnTo>
                <a:close/>
              </a:path>
              <a:path w="1718309" h="2957829">
                <a:moveTo>
                  <a:pt x="1642620" y="1790183"/>
                </a:moveTo>
                <a:lnTo>
                  <a:pt x="1624307" y="1790183"/>
                </a:lnTo>
                <a:lnTo>
                  <a:pt x="1631867" y="1791453"/>
                </a:lnTo>
                <a:lnTo>
                  <a:pt x="1637832" y="1793993"/>
                </a:lnTo>
                <a:lnTo>
                  <a:pt x="1642780" y="1797803"/>
                </a:lnTo>
                <a:lnTo>
                  <a:pt x="1647291" y="1801613"/>
                </a:lnTo>
                <a:lnTo>
                  <a:pt x="1651402" y="1806693"/>
                </a:lnTo>
                <a:lnTo>
                  <a:pt x="1655513" y="1810503"/>
                </a:lnTo>
                <a:lnTo>
                  <a:pt x="1656045" y="1810503"/>
                </a:lnTo>
                <a:lnTo>
                  <a:pt x="1654701" y="1815584"/>
                </a:lnTo>
                <a:lnTo>
                  <a:pt x="1657798" y="1804153"/>
                </a:lnTo>
                <a:lnTo>
                  <a:pt x="1655458" y="1802883"/>
                </a:lnTo>
                <a:lnTo>
                  <a:pt x="1650842" y="1799073"/>
                </a:lnTo>
                <a:lnTo>
                  <a:pt x="1646918" y="1793993"/>
                </a:lnTo>
                <a:lnTo>
                  <a:pt x="1642620" y="1790183"/>
                </a:lnTo>
                <a:close/>
              </a:path>
              <a:path w="1718309" h="2957829">
                <a:moveTo>
                  <a:pt x="304321" y="1764783"/>
                </a:moveTo>
                <a:lnTo>
                  <a:pt x="293381" y="1764783"/>
                </a:lnTo>
                <a:lnTo>
                  <a:pt x="299346" y="1768593"/>
                </a:lnTo>
                <a:lnTo>
                  <a:pt x="304295" y="1772403"/>
                </a:lnTo>
                <a:lnTo>
                  <a:pt x="308806" y="1776213"/>
                </a:lnTo>
                <a:lnTo>
                  <a:pt x="312917" y="1780023"/>
                </a:lnTo>
                <a:lnTo>
                  <a:pt x="317215" y="1785103"/>
                </a:lnTo>
                <a:lnTo>
                  <a:pt x="322820" y="1787643"/>
                </a:lnTo>
                <a:lnTo>
                  <a:pt x="317028" y="1790183"/>
                </a:lnTo>
                <a:lnTo>
                  <a:pt x="312730" y="1793993"/>
                </a:lnTo>
                <a:lnTo>
                  <a:pt x="308806" y="1799073"/>
                </a:lnTo>
                <a:lnTo>
                  <a:pt x="304190" y="1802883"/>
                </a:lnTo>
                <a:lnTo>
                  <a:pt x="299206" y="1806693"/>
                </a:lnTo>
                <a:lnTo>
                  <a:pt x="293276" y="1809233"/>
                </a:lnTo>
                <a:lnTo>
                  <a:pt x="285822" y="1810503"/>
                </a:lnTo>
                <a:lnTo>
                  <a:pt x="304134" y="1810503"/>
                </a:lnTo>
                <a:lnTo>
                  <a:pt x="335340" y="1790183"/>
                </a:lnTo>
                <a:lnTo>
                  <a:pt x="353652" y="1790183"/>
                </a:lnTo>
                <a:lnTo>
                  <a:pt x="348047" y="1787643"/>
                </a:lnTo>
                <a:lnTo>
                  <a:pt x="353839" y="1785103"/>
                </a:lnTo>
                <a:lnTo>
                  <a:pt x="335527" y="1785103"/>
                </a:lnTo>
                <a:lnTo>
                  <a:pt x="327942" y="1783833"/>
                </a:lnTo>
                <a:lnTo>
                  <a:pt x="321933" y="1781293"/>
                </a:lnTo>
                <a:lnTo>
                  <a:pt x="316975" y="1777483"/>
                </a:lnTo>
                <a:lnTo>
                  <a:pt x="312543" y="1772403"/>
                </a:lnTo>
                <a:lnTo>
                  <a:pt x="304321" y="1764783"/>
                </a:lnTo>
                <a:close/>
              </a:path>
              <a:path w="1718309" h="2957829">
                <a:moveTo>
                  <a:pt x="403544" y="1764783"/>
                </a:moveTo>
                <a:lnTo>
                  <a:pt x="392630" y="1764783"/>
                </a:lnTo>
                <a:lnTo>
                  <a:pt x="398639" y="1768593"/>
                </a:lnTo>
                <a:lnTo>
                  <a:pt x="403597" y="1772403"/>
                </a:lnTo>
                <a:lnTo>
                  <a:pt x="408029" y="1776213"/>
                </a:lnTo>
                <a:lnTo>
                  <a:pt x="412140" y="1780023"/>
                </a:lnTo>
                <a:lnTo>
                  <a:pt x="416438" y="1785103"/>
                </a:lnTo>
                <a:lnTo>
                  <a:pt x="422044" y="1787643"/>
                </a:lnTo>
                <a:lnTo>
                  <a:pt x="416251" y="1790183"/>
                </a:lnTo>
                <a:lnTo>
                  <a:pt x="411953" y="1793993"/>
                </a:lnTo>
                <a:lnTo>
                  <a:pt x="408029" y="1799073"/>
                </a:lnTo>
                <a:lnTo>
                  <a:pt x="403413" y="1802883"/>
                </a:lnTo>
                <a:lnTo>
                  <a:pt x="398429" y="1806693"/>
                </a:lnTo>
                <a:lnTo>
                  <a:pt x="392499" y="1809233"/>
                </a:lnTo>
                <a:lnTo>
                  <a:pt x="385045" y="1810503"/>
                </a:lnTo>
                <a:lnTo>
                  <a:pt x="403357" y="1810503"/>
                </a:lnTo>
                <a:lnTo>
                  <a:pt x="434563" y="1790183"/>
                </a:lnTo>
                <a:lnTo>
                  <a:pt x="452876" y="1790183"/>
                </a:lnTo>
                <a:lnTo>
                  <a:pt x="447083" y="1787643"/>
                </a:lnTo>
                <a:lnTo>
                  <a:pt x="452876" y="1785103"/>
                </a:lnTo>
                <a:lnTo>
                  <a:pt x="434750" y="1785103"/>
                </a:lnTo>
                <a:lnTo>
                  <a:pt x="427165" y="1783833"/>
                </a:lnTo>
                <a:lnTo>
                  <a:pt x="421156" y="1781293"/>
                </a:lnTo>
                <a:lnTo>
                  <a:pt x="416198" y="1777483"/>
                </a:lnTo>
                <a:lnTo>
                  <a:pt x="411766" y="1772403"/>
                </a:lnTo>
                <a:lnTo>
                  <a:pt x="403544" y="1764783"/>
                </a:lnTo>
                <a:close/>
              </a:path>
              <a:path w="1718309" h="2957829">
                <a:moveTo>
                  <a:pt x="502581" y="1764783"/>
                </a:moveTo>
                <a:lnTo>
                  <a:pt x="491749" y="1764783"/>
                </a:lnTo>
                <a:lnTo>
                  <a:pt x="497722" y="1768593"/>
                </a:lnTo>
                <a:lnTo>
                  <a:pt x="502715" y="1772403"/>
                </a:lnTo>
                <a:lnTo>
                  <a:pt x="507252" y="1776213"/>
                </a:lnTo>
                <a:lnTo>
                  <a:pt x="511176" y="1780023"/>
                </a:lnTo>
                <a:lnTo>
                  <a:pt x="515474" y="1785103"/>
                </a:lnTo>
                <a:lnTo>
                  <a:pt x="521267" y="1787643"/>
                </a:lnTo>
                <a:lnTo>
                  <a:pt x="515287" y="1790183"/>
                </a:lnTo>
                <a:lnTo>
                  <a:pt x="511176" y="1793993"/>
                </a:lnTo>
                <a:lnTo>
                  <a:pt x="507065" y="1799073"/>
                </a:lnTo>
                <a:lnTo>
                  <a:pt x="502554" y="1802883"/>
                </a:lnTo>
                <a:lnTo>
                  <a:pt x="497606" y="1806693"/>
                </a:lnTo>
                <a:lnTo>
                  <a:pt x="491641" y="1809233"/>
                </a:lnTo>
                <a:lnTo>
                  <a:pt x="484081" y="1810503"/>
                </a:lnTo>
                <a:lnTo>
                  <a:pt x="502394" y="1810503"/>
                </a:lnTo>
                <a:lnTo>
                  <a:pt x="506692" y="1806693"/>
                </a:lnTo>
                <a:lnTo>
                  <a:pt x="510616" y="1801613"/>
                </a:lnTo>
                <a:lnTo>
                  <a:pt x="515232" y="1797803"/>
                </a:lnTo>
                <a:lnTo>
                  <a:pt x="520216" y="1793993"/>
                </a:lnTo>
                <a:lnTo>
                  <a:pt x="526146" y="1791453"/>
                </a:lnTo>
                <a:lnTo>
                  <a:pt x="533600" y="1790183"/>
                </a:lnTo>
                <a:lnTo>
                  <a:pt x="551912" y="1790183"/>
                </a:lnTo>
                <a:lnTo>
                  <a:pt x="546119" y="1787643"/>
                </a:lnTo>
                <a:lnTo>
                  <a:pt x="552099" y="1785103"/>
                </a:lnTo>
                <a:lnTo>
                  <a:pt x="533786" y="1785103"/>
                </a:lnTo>
                <a:lnTo>
                  <a:pt x="526227" y="1783833"/>
                </a:lnTo>
                <a:lnTo>
                  <a:pt x="520262" y="1781293"/>
                </a:lnTo>
                <a:lnTo>
                  <a:pt x="515314" y="1777483"/>
                </a:lnTo>
                <a:lnTo>
                  <a:pt x="510803" y="1772403"/>
                </a:lnTo>
                <a:lnTo>
                  <a:pt x="502581" y="1764783"/>
                </a:lnTo>
                <a:close/>
              </a:path>
              <a:path w="1718309" h="2957829">
                <a:moveTo>
                  <a:pt x="601804" y="1764783"/>
                </a:moveTo>
                <a:lnTo>
                  <a:pt x="590864" y="1764783"/>
                </a:lnTo>
                <a:lnTo>
                  <a:pt x="596829" y="1768593"/>
                </a:lnTo>
                <a:lnTo>
                  <a:pt x="601778" y="1772403"/>
                </a:lnTo>
                <a:lnTo>
                  <a:pt x="606289" y="1776213"/>
                </a:lnTo>
                <a:lnTo>
                  <a:pt x="614510" y="1785103"/>
                </a:lnTo>
                <a:lnTo>
                  <a:pt x="620303" y="1787643"/>
                </a:lnTo>
                <a:lnTo>
                  <a:pt x="614324" y="1790183"/>
                </a:lnTo>
                <a:lnTo>
                  <a:pt x="610213" y="1793993"/>
                </a:lnTo>
                <a:lnTo>
                  <a:pt x="606102" y="1799073"/>
                </a:lnTo>
                <a:lnTo>
                  <a:pt x="601591" y="1802883"/>
                </a:lnTo>
                <a:lnTo>
                  <a:pt x="596642" y="1806693"/>
                </a:lnTo>
                <a:lnTo>
                  <a:pt x="590677" y="1809233"/>
                </a:lnTo>
                <a:lnTo>
                  <a:pt x="583118" y="1810503"/>
                </a:lnTo>
                <a:lnTo>
                  <a:pt x="601617" y="1810503"/>
                </a:lnTo>
                <a:lnTo>
                  <a:pt x="605915" y="1806693"/>
                </a:lnTo>
                <a:lnTo>
                  <a:pt x="609839" y="1801613"/>
                </a:lnTo>
                <a:lnTo>
                  <a:pt x="614455" y="1797803"/>
                </a:lnTo>
                <a:lnTo>
                  <a:pt x="619439" y="1793993"/>
                </a:lnTo>
                <a:lnTo>
                  <a:pt x="625369" y="1791453"/>
                </a:lnTo>
                <a:lnTo>
                  <a:pt x="632823" y="1790183"/>
                </a:lnTo>
                <a:lnTo>
                  <a:pt x="651322" y="1790183"/>
                </a:lnTo>
                <a:lnTo>
                  <a:pt x="645529" y="1787643"/>
                </a:lnTo>
                <a:lnTo>
                  <a:pt x="651322" y="1785103"/>
                </a:lnTo>
                <a:lnTo>
                  <a:pt x="633010" y="1785103"/>
                </a:lnTo>
                <a:lnTo>
                  <a:pt x="625451" y="1783833"/>
                </a:lnTo>
                <a:lnTo>
                  <a:pt x="619486" y="1781293"/>
                </a:lnTo>
                <a:lnTo>
                  <a:pt x="614537" y="1777483"/>
                </a:lnTo>
                <a:lnTo>
                  <a:pt x="610026" y="1772403"/>
                </a:lnTo>
                <a:lnTo>
                  <a:pt x="601804" y="1764783"/>
                </a:lnTo>
                <a:close/>
              </a:path>
              <a:path w="1718309" h="2957829">
                <a:moveTo>
                  <a:pt x="700840" y="1764783"/>
                </a:moveTo>
                <a:lnTo>
                  <a:pt x="690087" y="1764783"/>
                </a:lnTo>
                <a:lnTo>
                  <a:pt x="696052" y="1768593"/>
                </a:lnTo>
                <a:lnTo>
                  <a:pt x="701001" y="1772403"/>
                </a:lnTo>
                <a:lnTo>
                  <a:pt x="705512" y="1776213"/>
                </a:lnTo>
                <a:lnTo>
                  <a:pt x="709623" y="1780023"/>
                </a:lnTo>
                <a:lnTo>
                  <a:pt x="713734" y="1785103"/>
                </a:lnTo>
                <a:lnTo>
                  <a:pt x="719713" y="1787643"/>
                </a:lnTo>
                <a:lnTo>
                  <a:pt x="713734" y="1790183"/>
                </a:lnTo>
                <a:lnTo>
                  <a:pt x="709623" y="1793993"/>
                </a:lnTo>
                <a:lnTo>
                  <a:pt x="705512" y="1799073"/>
                </a:lnTo>
                <a:lnTo>
                  <a:pt x="701001" y="1802883"/>
                </a:lnTo>
                <a:lnTo>
                  <a:pt x="696052" y="1806693"/>
                </a:lnTo>
                <a:lnTo>
                  <a:pt x="690087" y="1809233"/>
                </a:lnTo>
                <a:lnTo>
                  <a:pt x="682528" y="1810503"/>
                </a:lnTo>
                <a:lnTo>
                  <a:pt x="700653" y="1810503"/>
                </a:lnTo>
                <a:lnTo>
                  <a:pt x="704951" y="1806693"/>
                </a:lnTo>
                <a:lnTo>
                  <a:pt x="709062" y="1801613"/>
                </a:lnTo>
                <a:lnTo>
                  <a:pt x="713573" y="1797803"/>
                </a:lnTo>
                <a:lnTo>
                  <a:pt x="718522" y="1793993"/>
                </a:lnTo>
                <a:lnTo>
                  <a:pt x="724487" y="1791453"/>
                </a:lnTo>
                <a:lnTo>
                  <a:pt x="732046" y="1790183"/>
                </a:lnTo>
                <a:lnTo>
                  <a:pt x="750172" y="1790183"/>
                </a:lnTo>
                <a:lnTo>
                  <a:pt x="744379" y="1787643"/>
                </a:lnTo>
                <a:lnTo>
                  <a:pt x="750172" y="1785103"/>
                </a:lnTo>
                <a:lnTo>
                  <a:pt x="732046" y="1785103"/>
                </a:lnTo>
                <a:lnTo>
                  <a:pt x="724566" y="1783833"/>
                </a:lnTo>
                <a:lnTo>
                  <a:pt x="718592" y="1781293"/>
                </a:lnTo>
                <a:lnTo>
                  <a:pt x="713599" y="1777483"/>
                </a:lnTo>
                <a:lnTo>
                  <a:pt x="709062" y="1772403"/>
                </a:lnTo>
                <a:lnTo>
                  <a:pt x="705138" y="1768593"/>
                </a:lnTo>
                <a:lnTo>
                  <a:pt x="700840" y="1764783"/>
                </a:lnTo>
                <a:close/>
              </a:path>
              <a:path w="1718309" h="2957829">
                <a:moveTo>
                  <a:pt x="799877" y="1764783"/>
                </a:moveTo>
                <a:lnTo>
                  <a:pt x="789123" y="1764783"/>
                </a:lnTo>
                <a:lnTo>
                  <a:pt x="795088" y="1768593"/>
                </a:lnTo>
                <a:lnTo>
                  <a:pt x="800037" y="1772403"/>
                </a:lnTo>
                <a:lnTo>
                  <a:pt x="804548" y="1776213"/>
                </a:lnTo>
                <a:lnTo>
                  <a:pt x="808659" y="1780023"/>
                </a:lnTo>
                <a:lnTo>
                  <a:pt x="812770" y="1785103"/>
                </a:lnTo>
                <a:lnTo>
                  <a:pt x="818750" y="1787643"/>
                </a:lnTo>
                <a:lnTo>
                  <a:pt x="812770" y="1790183"/>
                </a:lnTo>
                <a:lnTo>
                  <a:pt x="808659" y="1793993"/>
                </a:lnTo>
                <a:lnTo>
                  <a:pt x="804548" y="1799073"/>
                </a:lnTo>
                <a:lnTo>
                  <a:pt x="800037" y="1802883"/>
                </a:lnTo>
                <a:lnTo>
                  <a:pt x="795088" y="1806693"/>
                </a:lnTo>
                <a:lnTo>
                  <a:pt x="789123" y="1809233"/>
                </a:lnTo>
                <a:lnTo>
                  <a:pt x="781564" y="1810503"/>
                </a:lnTo>
                <a:lnTo>
                  <a:pt x="799877" y="1810503"/>
                </a:lnTo>
                <a:lnTo>
                  <a:pt x="804174" y="1806693"/>
                </a:lnTo>
                <a:lnTo>
                  <a:pt x="808285" y="1801613"/>
                </a:lnTo>
                <a:lnTo>
                  <a:pt x="812796" y="1797803"/>
                </a:lnTo>
                <a:lnTo>
                  <a:pt x="817745" y="1793993"/>
                </a:lnTo>
                <a:lnTo>
                  <a:pt x="823710" y="1791453"/>
                </a:lnTo>
                <a:lnTo>
                  <a:pt x="831269" y="1790183"/>
                </a:lnTo>
                <a:lnTo>
                  <a:pt x="837413" y="1790183"/>
                </a:lnTo>
                <a:lnTo>
                  <a:pt x="841570" y="1785103"/>
                </a:lnTo>
                <a:lnTo>
                  <a:pt x="808098" y="1772403"/>
                </a:lnTo>
                <a:lnTo>
                  <a:pt x="799877" y="1764783"/>
                </a:lnTo>
                <a:close/>
              </a:path>
              <a:path w="1718309" h="2957829">
                <a:moveTo>
                  <a:pt x="1295619" y="1764783"/>
                </a:moveTo>
                <a:lnTo>
                  <a:pt x="1284974" y="1764783"/>
                </a:lnTo>
                <a:lnTo>
                  <a:pt x="1290947" y="1768593"/>
                </a:lnTo>
                <a:lnTo>
                  <a:pt x="1295940" y="1772403"/>
                </a:lnTo>
                <a:lnTo>
                  <a:pt x="1300477" y="1776213"/>
                </a:lnTo>
                <a:lnTo>
                  <a:pt x="1304401" y="1780023"/>
                </a:lnTo>
                <a:lnTo>
                  <a:pt x="1308699" y="1785103"/>
                </a:lnTo>
                <a:lnTo>
                  <a:pt x="1314492" y="1787643"/>
                </a:lnTo>
                <a:lnTo>
                  <a:pt x="1308512" y="1790183"/>
                </a:lnTo>
                <a:lnTo>
                  <a:pt x="1304401" y="1793993"/>
                </a:lnTo>
                <a:lnTo>
                  <a:pt x="1300290" y="1799073"/>
                </a:lnTo>
                <a:lnTo>
                  <a:pt x="1295779" y="1802883"/>
                </a:lnTo>
                <a:lnTo>
                  <a:pt x="1290831" y="1806693"/>
                </a:lnTo>
                <a:lnTo>
                  <a:pt x="1284866" y="1809233"/>
                </a:lnTo>
                <a:lnTo>
                  <a:pt x="1277307" y="1810503"/>
                </a:lnTo>
                <a:lnTo>
                  <a:pt x="1295432" y="1810503"/>
                </a:lnTo>
                <a:lnTo>
                  <a:pt x="1299730" y="1806693"/>
                </a:lnTo>
                <a:lnTo>
                  <a:pt x="1303841" y="1801613"/>
                </a:lnTo>
                <a:lnTo>
                  <a:pt x="1308352" y="1797803"/>
                </a:lnTo>
                <a:lnTo>
                  <a:pt x="1313301" y="1793993"/>
                </a:lnTo>
                <a:lnTo>
                  <a:pt x="1319266" y="1791453"/>
                </a:lnTo>
                <a:lnTo>
                  <a:pt x="1326825" y="1790183"/>
                </a:lnTo>
                <a:lnTo>
                  <a:pt x="1345137" y="1790183"/>
                </a:lnTo>
                <a:lnTo>
                  <a:pt x="1339344" y="1787643"/>
                </a:lnTo>
                <a:lnTo>
                  <a:pt x="1345324" y="1785103"/>
                </a:lnTo>
                <a:lnTo>
                  <a:pt x="1326825" y="1785103"/>
                </a:lnTo>
                <a:lnTo>
                  <a:pt x="1319371" y="1783833"/>
                </a:lnTo>
                <a:lnTo>
                  <a:pt x="1313441" y="1781293"/>
                </a:lnTo>
                <a:lnTo>
                  <a:pt x="1308457" y="1777483"/>
                </a:lnTo>
                <a:lnTo>
                  <a:pt x="1303841" y="1772403"/>
                </a:lnTo>
                <a:lnTo>
                  <a:pt x="1299917" y="1768593"/>
                </a:lnTo>
                <a:lnTo>
                  <a:pt x="1295619" y="1764783"/>
                </a:lnTo>
                <a:close/>
              </a:path>
              <a:path w="1718309" h="2957829">
                <a:moveTo>
                  <a:pt x="1394655" y="1764783"/>
                </a:moveTo>
                <a:lnTo>
                  <a:pt x="1384089" y="1764783"/>
                </a:lnTo>
                <a:lnTo>
                  <a:pt x="1390054" y="1768593"/>
                </a:lnTo>
                <a:lnTo>
                  <a:pt x="1395003" y="1772403"/>
                </a:lnTo>
                <a:lnTo>
                  <a:pt x="1399514" y="1776213"/>
                </a:lnTo>
                <a:lnTo>
                  <a:pt x="1407736" y="1785103"/>
                </a:lnTo>
                <a:lnTo>
                  <a:pt x="1413528" y="1787643"/>
                </a:lnTo>
                <a:lnTo>
                  <a:pt x="1407549" y="1790183"/>
                </a:lnTo>
                <a:lnTo>
                  <a:pt x="1403438" y="1793993"/>
                </a:lnTo>
                <a:lnTo>
                  <a:pt x="1399327" y="1799073"/>
                </a:lnTo>
                <a:lnTo>
                  <a:pt x="1394816" y="1802883"/>
                </a:lnTo>
                <a:lnTo>
                  <a:pt x="1389867" y="1806693"/>
                </a:lnTo>
                <a:lnTo>
                  <a:pt x="1383902" y="1809233"/>
                </a:lnTo>
                <a:lnTo>
                  <a:pt x="1376343" y="1810503"/>
                </a:lnTo>
                <a:lnTo>
                  <a:pt x="1394655" y="1810503"/>
                </a:lnTo>
                <a:lnTo>
                  <a:pt x="1425861" y="1790183"/>
                </a:lnTo>
                <a:lnTo>
                  <a:pt x="1444173" y="1790183"/>
                </a:lnTo>
                <a:lnTo>
                  <a:pt x="1438381" y="1787643"/>
                </a:lnTo>
                <a:lnTo>
                  <a:pt x="1444360" y="1785103"/>
                </a:lnTo>
                <a:lnTo>
                  <a:pt x="1426048" y="1785103"/>
                </a:lnTo>
                <a:lnTo>
                  <a:pt x="1418568" y="1783833"/>
                </a:lnTo>
                <a:lnTo>
                  <a:pt x="1412594" y="1781293"/>
                </a:lnTo>
                <a:lnTo>
                  <a:pt x="1407601" y="1777483"/>
                </a:lnTo>
                <a:lnTo>
                  <a:pt x="1403064" y="1772403"/>
                </a:lnTo>
                <a:lnTo>
                  <a:pt x="1398953" y="1768593"/>
                </a:lnTo>
                <a:lnTo>
                  <a:pt x="1394655" y="1764783"/>
                </a:lnTo>
                <a:close/>
              </a:path>
              <a:path w="1718309" h="2957829">
                <a:moveTo>
                  <a:pt x="1493878" y="1764783"/>
                </a:moveTo>
                <a:lnTo>
                  <a:pt x="1483151" y="1764783"/>
                </a:lnTo>
                <a:lnTo>
                  <a:pt x="1489160" y="1768593"/>
                </a:lnTo>
                <a:lnTo>
                  <a:pt x="1494118" y="1772403"/>
                </a:lnTo>
                <a:lnTo>
                  <a:pt x="1498550" y="1776213"/>
                </a:lnTo>
                <a:lnTo>
                  <a:pt x="1502661" y="1780023"/>
                </a:lnTo>
                <a:lnTo>
                  <a:pt x="1506772" y="1785103"/>
                </a:lnTo>
                <a:lnTo>
                  <a:pt x="1512751" y="1787643"/>
                </a:lnTo>
                <a:lnTo>
                  <a:pt x="1506772" y="1790183"/>
                </a:lnTo>
                <a:lnTo>
                  <a:pt x="1502661" y="1793993"/>
                </a:lnTo>
                <a:lnTo>
                  <a:pt x="1498550" y="1799073"/>
                </a:lnTo>
                <a:lnTo>
                  <a:pt x="1494036" y="1802883"/>
                </a:lnTo>
                <a:lnTo>
                  <a:pt x="1489067" y="1806693"/>
                </a:lnTo>
                <a:lnTo>
                  <a:pt x="1483046" y="1809233"/>
                </a:lnTo>
                <a:lnTo>
                  <a:pt x="1475379" y="1810503"/>
                </a:lnTo>
                <a:lnTo>
                  <a:pt x="1493878" y="1810503"/>
                </a:lnTo>
                <a:lnTo>
                  <a:pt x="1525084" y="1790183"/>
                </a:lnTo>
                <a:lnTo>
                  <a:pt x="1543397" y="1790183"/>
                </a:lnTo>
                <a:lnTo>
                  <a:pt x="1537604" y="1787643"/>
                </a:lnTo>
                <a:lnTo>
                  <a:pt x="1543397" y="1785103"/>
                </a:lnTo>
                <a:lnTo>
                  <a:pt x="1525271" y="1785103"/>
                </a:lnTo>
                <a:lnTo>
                  <a:pt x="1517686" y="1783833"/>
                </a:lnTo>
                <a:lnTo>
                  <a:pt x="1511677" y="1781293"/>
                </a:lnTo>
                <a:lnTo>
                  <a:pt x="1506719" y="1777483"/>
                </a:lnTo>
                <a:lnTo>
                  <a:pt x="1502287" y="1772403"/>
                </a:lnTo>
                <a:lnTo>
                  <a:pt x="1498176" y="1768593"/>
                </a:lnTo>
                <a:lnTo>
                  <a:pt x="1493878" y="1764783"/>
                </a:lnTo>
                <a:close/>
              </a:path>
              <a:path w="1718309" h="2957829">
                <a:moveTo>
                  <a:pt x="1593102" y="1764783"/>
                </a:moveTo>
                <a:lnTo>
                  <a:pt x="1582162" y="1764783"/>
                </a:lnTo>
                <a:lnTo>
                  <a:pt x="1588126" y="1768593"/>
                </a:lnTo>
                <a:lnTo>
                  <a:pt x="1593075" y="1772403"/>
                </a:lnTo>
                <a:lnTo>
                  <a:pt x="1597586" y="1776213"/>
                </a:lnTo>
                <a:lnTo>
                  <a:pt x="1601697" y="1780023"/>
                </a:lnTo>
                <a:lnTo>
                  <a:pt x="1605995" y="1785103"/>
                </a:lnTo>
                <a:lnTo>
                  <a:pt x="1611788" y="1787643"/>
                </a:lnTo>
                <a:lnTo>
                  <a:pt x="1605995" y="1790183"/>
                </a:lnTo>
                <a:lnTo>
                  <a:pt x="1601697" y="1793993"/>
                </a:lnTo>
                <a:lnTo>
                  <a:pt x="1597586" y="1799073"/>
                </a:lnTo>
                <a:lnTo>
                  <a:pt x="1593154" y="1802883"/>
                </a:lnTo>
                <a:lnTo>
                  <a:pt x="1588197" y="1806693"/>
                </a:lnTo>
                <a:lnTo>
                  <a:pt x="1582188" y="1809233"/>
                </a:lnTo>
                <a:lnTo>
                  <a:pt x="1574602" y="1810503"/>
                </a:lnTo>
                <a:lnTo>
                  <a:pt x="1593102" y="1810503"/>
                </a:lnTo>
                <a:lnTo>
                  <a:pt x="1624307" y="1790183"/>
                </a:lnTo>
                <a:lnTo>
                  <a:pt x="1642620" y="1790183"/>
                </a:lnTo>
                <a:lnTo>
                  <a:pt x="1636827" y="1787643"/>
                </a:lnTo>
                <a:lnTo>
                  <a:pt x="1642620" y="1785103"/>
                </a:lnTo>
                <a:lnTo>
                  <a:pt x="1624121" y="1785103"/>
                </a:lnTo>
                <a:lnTo>
                  <a:pt x="1616670" y="1783833"/>
                </a:lnTo>
                <a:lnTo>
                  <a:pt x="1610760" y="1781293"/>
                </a:lnTo>
                <a:lnTo>
                  <a:pt x="1605832" y="1777483"/>
                </a:lnTo>
                <a:lnTo>
                  <a:pt x="1601324" y="1772403"/>
                </a:lnTo>
                <a:lnTo>
                  <a:pt x="1593102" y="1764783"/>
                </a:lnTo>
                <a:close/>
              </a:path>
              <a:path w="1718309" h="2957829">
                <a:moveTo>
                  <a:pt x="1191593" y="1803711"/>
                </a:moveTo>
                <a:lnTo>
                  <a:pt x="1190932" y="1806693"/>
                </a:lnTo>
                <a:lnTo>
                  <a:pt x="1191593" y="1803711"/>
                </a:lnTo>
                <a:close/>
              </a:path>
              <a:path w="1718309" h="2957829">
                <a:moveTo>
                  <a:pt x="1667088" y="1769863"/>
                </a:moveTo>
                <a:lnTo>
                  <a:pt x="1657689" y="1804153"/>
                </a:lnTo>
                <a:lnTo>
                  <a:pt x="1667088" y="1769863"/>
                </a:lnTo>
                <a:close/>
              </a:path>
              <a:path w="1718309" h="2957829">
                <a:moveTo>
                  <a:pt x="1217247" y="1731763"/>
                </a:moveTo>
                <a:lnTo>
                  <a:pt x="1207347" y="1731763"/>
                </a:lnTo>
                <a:lnTo>
                  <a:pt x="1209476" y="1734303"/>
                </a:lnTo>
                <a:lnTo>
                  <a:pt x="1215269" y="1736843"/>
                </a:lnTo>
                <a:lnTo>
                  <a:pt x="1209289" y="1739383"/>
                </a:lnTo>
                <a:lnTo>
                  <a:pt x="1204757" y="1743167"/>
                </a:lnTo>
                <a:lnTo>
                  <a:pt x="1191593" y="1803711"/>
                </a:lnTo>
                <a:lnTo>
                  <a:pt x="1198257" y="1773673"/>
                </a:lnTo>
                <a:lnTo>
                  <a:pt x="1205932" y="1773673"/>
                </a:lnTo>
                <a:lnTo>
                  <a:pt x="1204804" y="1772403"/>
                </a:lnTo>
                <a:lnTo>
                  <a:pt x="1200693" y="1768593"/>
                </a:lnTo>
                <a:lnTo>
                  <a:pt x="1199551" y="1767323"/>
                </a:lnTo>
                <a:lnTo>
                  <a:pt x="1227601" y="1738113"/>
                </a:lnTo>
                <a:lnTo>
                  <a:pt x="1243204" y="1738113"/>
                </a:lnTo>
                <a:lnTo>
                  <a:pt x="1240308" y="1736843"/>
                </a:lnTo>
                <a:lnTo>
                  <a:pt x="1246101" y="1734303"/>
                </a:lnTo>
                <a:lnTo>
                  <a:pt x="1227788" y="1734303"/>
                </a:lnTo>
                <a:lnTo>
                  <a:pt x="1220229" y="1733033"/>
                </a:lnTo>
                <a:lnTo>
                  <a:pt x="1217247" y="1731763"/>
                </a:lnTo>
                <a:close/>
              </a:path>
              <a:path w="1718309" h="2957829">
                <a:moveTo>
                  <a:pt x="837413" y="1790183"/>
                </a:moveTo>
                <a:lnTo>
                  <a:pt x="836795" y="1790183"/>
                </a:lnTo>
                <a:lnTo>
                  <a:pt x="832216" y="1796533"/>
                </a:lnTo>
                <a:lnTo>
                  <a:pt x="837413" y="1790183"/>
                </a:lnTo>
                <a:close/>
              </a:path>
              <a:path w="1718309" h="2957829">
                <a:moveTo>
                  <a:pt x="350850" y="1738113"/>
                </a:moveTo>
                <a:lnTo>
                  <a:pt x="335340" y="1738113"/>
                </a:lnTo>
                <a:lnTo>
                  <a:pt x="342899" y="1739383"/>
                </a:lnTo>
                <a:lnTo>
                  <a:pt x="348864" y="1741923"/>
                </a:lnTo>
                <a:lnTo>
                  <a:pt x="353813" y="1745733"/>
                </a:lnTo>
                <a:lnTo>
                  <a:pt x="358324" y="1750813"/>
                </a:lnTo>
                <a:lnTo>
                  <a:pt x="362435" y="1754623"/>
                </a:lnTo>
                <a:lnTo>
                  <a:pt x="366546" y="1759703"/>
                </a:lnTo>
                <a:lnTo>
                  <a:pt x="372712" y="1762243"/>
                </a:lnTo>
                <a:lnTo>
                  <a:pt x="366733" y="1764783"/>
                </a:lnTo>
                <a:lnTo>
                  <a:pt x="358511" y="1772403"/>
                </a:lnTo>
                <a:lnTo>
                  <a:pt x="354000" y="1777483"/>
                </a:lnTo>
                <a:lnTo>
                  <a:pt x="349031" y="1781301"/>
                </a:lnTo>
                <a:lnTo>
                  <a:pt x="343086" y="1783833"/>
                </a:lnTo>
                <a:lnTo>
                  <a:pt x="335527" y="1785103"/>
                </a:lnTo>
                <a:lnTo>
                  <a:pt x="353839" y="1785103"/>
                </a:lnTo>
                <a:lnTo>
                  <a:pt x="377565" y="1764783"/>
                </a:lnTo>
                <a:lnTo>
                  <a:pt x="403544" y="1764783"/>
                </a:lnTo>
                <a:lnTo>
                  <a:pt x="397378" y="1762243"/>
                </a:lnTo>
                <a:lnTo>
                  <a:pt x="403357" y="1759703"/>
                </a:lnTo>
                <a:lnTo>
                  <a:pt x="385045" y="1759703"/>
                </a:lnTo>
                <a:lnTo>
                  <a:pt x="377460" y="1758433"/>
                </a:lnTo>
                <a:lnTo>
                  <a:pt x="371451" y="1755893"/>
                </a:lnTo>
                <a:lnTo>
                  <a:pt x="366493" y="1752083"/>
                </a:lnTo>
                <a:lnTo>
                  <a:pt x="362061" y="1747003"/>
                </a:lnTo>
                <a:lnTo>
                  <a:pt x="357921" y="1743167"/>
                </a:lnTo>
                <a:lnTo>
                  <a:pt x="353652" y="1739383"/>
                </a:lnTo>
                <a:lnTo>
                  <a:pt x="350850" y="1738113"/>
                </a:lnTo>
                <a:close/>
              </a:path>
              <a:path w="1718309" h="2957829">
                <a:moveTo>
                  <a:pt x="452876" y="1738113"/>
                </a:moveTo>
                <a:lnTo>
                  <a:pt x="434563" y="1738113"/>
                </a:lnTo>
                <a:lnTo>
                  <a:pt x="442044" y="1739383"/>
                </a:lnTo>
                <a:lnTo>
                  <a:pt x="448017" y="1741923"/>
                </a:lnTo>
                <a:lnTo>
                  <a:pt x="453010" y="1745733"/>
                </a:lnTo>
                <a:lnTo>
                  <a:pt x="457547" y="1750813"/>
                </a:lnTo>
                <a:lnTo>
                  <a:pt x="461658" y="1754623"/>
                </a:lnTo>
                <a:lnTo>
                  <a:pt x="465769" y="1759703"/>
                </a:lnTo>
                <a:lnTo>
                  <a:pt x="471935" y="1762243"/>
                </a:lnTo>
                <a:lnTo>
                  <a:pt x="465956" y="1764783"/>
                </a:lnTo>
                <a:lnTo>
                  <a:pt x="457734" y="1772403"/>
                </a:lnTo>
                <a:lnTo>
                  <a:pt x="453223" y="1777483"/>
                </a:lnTo>
                <a:lnTo>
                  <a:pt x="448254" y="1781301"/>
                </a:lnTo>
                <a:lnTo>
                  <a:pt x="442309" y="1783833"/>
                </a:lnTo>
                <a:lnTo>
                  <a:pt x="434750" y="1785103"/>
                </a:lnTo>
                <a:lnTo>
                  <a:pt x="452876" y="1785103"/>
                </a:lnTo>
                <a:lnTo>
                  <a:pt x="476709" y="1764783"/>
                </a:lnTo>
                <a:lnTo>
                  <a:pt x="502581" y="1764783"/>
                </a:lnTo>
                <a:lnTo>
                  <a:pt x="496601" y="1762243"/>
                </a:lnTo>
                <a:lnTo>
                  <a:pt x="502394" y="1759703"/>
                </a:lnTo>
                <a:lnTo>
                  <a:pt x="484081" y="1759703"/>
                </a:lnTo>
                <a:lnTo>
                  <a:pt x="476496" y="1758433"/>
                </a:lnTo>
                <a:lnTo>
                  <a:pt x="470487" y="1755893"/>
                </a:lnTo>
                <a:lnTo>
                  <a:pt x="465530" y="1752083"/>
                </a:lnTo>
                <a:lnTo>
                  <a:pt x="461098" y="1747003"/>
                </a:lnTo>
                <a:lnTo>
                  <a:pt x="456966" y="1743167"/>
                </a:lnTo>
                <a:lnTo>
                  <a:pt x="452876" y="1738113"/>
                </a:lnTo>
                <a:close/>
              </a:path>
              <a:path w="1718309" h="2957829">
                <a:moveTo>
                  <a:pt x="549016" y="1738113"/>
                </a:moveTo>
                <a:lnTo>
                  <a:pt x="533600" y="1738113"/>
                </a:lnTo>
                <a:lnTo>
                  <a:pt x="541159" y="1739383"/>
                </a:lnTo>
                <a:lnTo>
                  <a:pt x="547124" y="1741923"/>
                </a:lnTo>
                <a:lnTo>
                  <a:pt x="552073" y="1745733"/>
                </a:lnTo>
                <a:lnTo>
                  <a:pt x="556584" y="1750813"/>
                </a:lnTo>
                <a:lnTo>
                  <a:pt x="560694" y="1754623"/>
                </a:lnTo>
                <a:lnTo>
                  <a:pt x="564992" y="1759703"/>
                </a:lnTo>
                <a:lnTo>
                  <a:pt x="570972" y="1762243"/>
                </a:lnTo>
                <a:lnTo>
                  <a:pt x="564992" y="1764783"/>
                </a:lnTo>
                <a:lnTo>
                  <a:pt x="556770" y="1772403"/>
                </a:lnTo>
                <a:lnTo>
                  <a:pt x="552259" y="1777483"/>
                </a:lnTo>
                <a:lnTo>
                  <a:pt x="547291" y="1781301"/>
                </a:lnTo>
                <a:lnTo>
                  <a:pt x="541346" y="1783833"/>
                </a:lnTo>
                <a:lnTo>
                  <a:pt x="533786" y="1785103"/>
                </a:lnTo>
                <a:lnTo>
                  <a:pt x="552099" y="1785103"/>
                </a:lnTo>
                <a:lnTo>
                  <a:pt x="575746" y="1764783"/>
                </a:lnTo>
                <a:lnTo>
                  <a:pt x="601804" y="1764783"/>
                </a:lnTo>
                <a:lnTo>
                  <a:pt x="595824" y="1762243"/>
                </a:lnTo>
                <a:lnTo>
                  <a:pt x="601617" y="1759703"/>
                </a:lnTo>
                <a:lnTo>
                  <a:pt x="583118" y="1759703"/>
                </a:lnTo>
                <a:lnTo>
                  <a:pt x="575559" y="1758433"/>
                </a:lnTo>
                <a:lnTo>
                  <a:pt x="569594" y="1755893"/>
                </a:lnTo>
                <a:lnTo>
                  <a:pt x="564645" y="1752083"/>
                </a:lnTo>
                <a:lnTo>
                  <a:pt x="560134" y="1747003"/>
                </a:lnTo>
                <a:lnTo>
                  <a:pt x="551912" y="1739383"/>
                </a:lnTo>
                <a:lnTo>
                  <a:pt x="549016" y="1738113"/>
                </a:lnTo>
                <a:close/>
              </a:path>
              <a:path w="1718309" h="2957829">
                <a:moveTo>
                  <a:pt x="648426" y="1738113"/>
                </a:moveTo>
                <a:lnTo>
                  <a:pt x="632823" y="1738113"/>
                </a:lnTo>
                <a:lnTo>
                  <a:pt x="640303" y="1739383"/>
                </a:lnTo>
                <a:lnTo>
                  <a:pt x="646277" y="1741923"/>
                </a:lnTo>
                <a:lnTo>
                  <a:pt x="651270" y="1745733"/>
                </a:lnTo>
                <a:lnTo>
                  <a:pt x="655807" y="1750813"/>
                </a:lnTo>
                <a:lnTo>
                  <a:pt x="659918" y="1754623"/>
                </a:lnTo>
                <a:lnTo>
                  <a:pt x="664215" y="1759703"/>
                </a:lnTo>
                <a:lnTo>
                  <a:pt x="670195" y="1762243"/>
                </a:lnTo>
                <a:lnTo>
                  <a:pt x="664215" y="1764783"/>
                </a:lnTo>
                <a:lnTo>
                  <a:pt x="655994" y="1772403"/>
                </a:lnTo>
                <a:lnTo>
                  <a:pt x="651483" y="1777483"/>
                </a:lnTo>
                <a:lnTo>
                  <a:pt x="646514" y="1781301"/>
                </a:lnTo>
                <a:lnTo>
                  <a:pt x="640569" y="1783833"/>
                </a:lnTo>
                <a:lnTo>
                  <a:pt x="633010" y="1785103"/>
                </a:lnTo>
                <a:lnTo>
                  <a:pt x="651322" y="1785103"/>
                </a:lnTo>
                <a:lnTo>
                  <a:pt x="674945" y="1764783"/>
                </a:lnTo>
                <a:lnTo>
                  <a:pt x="700840" y="1764783"/>
                </a:lnTo>
                <a:lnTo>
                  <a:pt x="694861" y="1762243"/>
                </a:lnTo>
                <a:lnTo>
                  <a:pt x="700653" y="1759703"/>
                </a:lnTo>
                <a:lnTo>
                  <a:pt x="682528" y="1759703"/>
                </a:lnTo>
                <a:lnTo>
                  <a:pt x="674942" y="1758433"/>
                </a:lnTo>
                <a:lnTo>
                  <a:pt x="668934" y="1755893"/>
                </a:lnTo>
                <a:lnTo>
                  <a:pt x="663976" y="1752083"/>
                </a:lnTo>
                <a:lnTo>
                  <a:pt x="659544" y="1747003"/>
                </a:lnTo>
                <a:lnTo>
                  <a:pt x="651322" y="1739383"/>
                </a:lnTo>
                <a:lnTo>
                  <a:pt x="648426" y="1738113"/>
                </a:lnTo>
                <a:close/>
              </a:path>
              <a:path w="1718309" h="2957829">
                <a:moveTo>
                  <a:pt x="750172" y="1738113"/>
                </a:moveTo>
                <a:lnTo>
                  <a:pt x="732046" y="1738113"/>
                </a:lnTo>
                <a:lnTo>
                  <a:pt x="739500" y="1739383"/>
                </a:lnTo>
                <a:lnTo>
                  <a:pt x="745430" y="1741923"/>
                </a:lnTo>
                <a:lnTo>
                  <a:pt x="750414" y="1745733"/>
                </a:lnTo>
                <a:lnTo>
                  <a:pt x="755030" y="1750813"/>
                </a:lnTo>
                <a:lnTo>
                  <a:pt x="758954" y="1754623"/>
                </a:lnTo>
                <a:lnTo>
                  <a:pt x="763252" y="1759703"/>
                </a:lnTo>
                <a:lnTo>
                  <a:pt x="769231" y="1762243"/>
                </a:lnTo>
                <a:lnTo>
                  <a:pt x="763439" y="1764783"/>
                </a:lnTo>
                <a:lnTo>
                  <a:pt x="759141" y="1768593"/>
                </a:lnTo>
                <a:lnTo>
                  <a:pt x="755030" y="1772403"/>
                </a:lnTo>
                <a:lnTo>
                  <a:pt x="750519" y="1777483"/>
                </a:lnTo>
                <a:lnTo>
                  <a:pt x="745550" y="1781301"/>
                </a:lnTo>
                <a:lnTo>
                  <a:pt x="739605" y="1783833"/>
                </a:lnTo>
                <a:lnTo>
                  <a:pt x="732046" y="1785103"/>
                </a:lnTo>
                <a:lnTo>
                  <a:pt x="750172" y="1785103"/>
                </a:lnTo>
                <a:lnTo>
                  <a:pt x="774002" y="1764783"/>
                </a:lnTo>
                <a:lnTo>
                  <a:pt x="799877" y="1764783"/>
                </a:lnTo>
                <a:lnTo>
                  <a:pt x="793897" y="1762243"/>
                </a:lnTo>
                <a:lnTo>
                  <a:pt x="799877" y="1759703"/>
                </a:lnTo>
                <a:lnTo>
                  <a:pt x="781564" y="1759703"/>
                </a:lnTo>
                <a:lnTo>
                  <a:pt x="774002" y="1758433"/>
                </a:lnTo>
                <a:lnTo>
                  <a:pt x="768017" y="1755893"/>
                </a:lnTo>
                <a:lnTo>
                  <a:pt x="763012" y="1752083"/>
                </a:lnTo>
                <a:lnTo>
                  <a:pt x="758393" y="1747003"/>
                </a:lnTo>
                <a:lnTo>
                  <a:pt x="754447" y="1743167"/>
                </a:lnTo>
                <a:lnTo>
                  <a:pt x="750172" y="1738113"/>
                </a:lnTo>
                <a:close/>
              </a:path>
              <a:path w="1718309" h="2957829">
                <a:moveTo>
                  <a:pt x="844587" y="1781301"/>
                </a:moveTo>
                <a:lnTo>
                  <a:pt x="838641" y="1783833"/>
                </a:lnTo>
                <a:lnTo>
                  <a:pt x="831082" y="1785103"/>
                </a:lnTo>
                <a:lnTo>
                  <a:pt x="841570" y="1785103"/>
                </a:lnTo>
                <a:lnTo>
                  <a:pt x="843649" y="1782563"/>
                </a:lnTo>
                <a:lnTo>
                  <a:pt x="844587" y="1781301"/>
                </a:lnTo>
                <a:close/>
              </a:path>
              <a:path w="1718309" h="2957829">
                <a:moveTo>
                  <a:pt x="1243204" y="1738113"/>
                </a:moveTo>
                <a:lnTo>
                  <a:pt x="1227601" y="1738113"/>
                </a:lnTo>
                <a:lnTo>
                  <a:pt x="1235187" y="1739383"/>
                </a:lnTo>
                <a:lnTo>
                  <a:pt x="1241196" y="1741923"/>
                </a:lnTo>
                <a:lnTo>
                  <a:pt x="1246153" y="1745733"/>
                </a:lnTo>
                <a:lnTo>
                  <a:pt x="1250585" y="1750813"/>
                </a:lnTo>
                <a:lnTo>
                  <a:pt x="1254696" y="1754623"/>
                </a:lnTo>
                <a:lnTo>
                  <a:pt x="1258994" y="1759703"/>
                </a:lnTo>
                <a:lnTo>
                  <a:pt x="1264974" y="1762243"/>
                </a:lnTo>
                <a:lnTo>
                  <a:pt x="1258994" y="1764783"/>
                </a:lnTo>
                <a:lnTo>
                  <a:pt x="1250772" y="1772403"/>
                </a:lnTo>
                <a:lnTo>
                  <a:pt x="1246261" y="1777483"/>
                </a:lnTo>
                <a:lnTo>
                  <a:pt x="1241293" y="1781301"/>
                </a:lnTo>
                <a:lnTo>
                  <a:pt x="1235347" y="1783833"/>
                </a:lnTo>
                <a:lnTo>
                  <a:pt x="1227788" y="1785103"/>
                </a:lnTo>
                <a:lnTo>
                  <a:pt x="1246101" y="1785103"/>
                </a:lnTo>
                <a:lnTo>
                  <a:pt x="1269934" y="1764783"/>
                </a:lnTo>
                <a:lnTo>
                  <a:pt x="1295619" y="1764783"/>
                </a:lnTo>
                <a:lnTo>
                  <a:pt x="1289639" y="1762243"/>
                </a:lnTo>
                <a:lnTo>
                  <a:pt x="1295432" y="1759703"/>
                </a:lnTo>
                <a:lnTo>
                  <a:pt x="1277307" y="1759703"/>
                </a:lnTo>
                <a:lnTo>
                  <a:pt x="1269721" y="1758433"/>
                </a:lnTo>
                <a:lnTo>
                  <a:pt x="1263712" y="1755893"/>
                </a:lnTo>
                <a:lnTo>
                  <a:pt x="1258755" y="1752083"/>
                </a:lnTo>
                <a:lnTo>
                  <a:pt x="1254323" y="1747003"/>
                </a:lnTo>
                <a:lnTo>
                  <a:pt x="1246101" y="1739383"/>
                </a:lnTo>
                <a:lnTo>
                  <a:pt x="1243204" y="1738113"/>
                </a:lnTo>
                <a:close/>
              </a:path>
              <a:path w="1718309" h="2957829">
                <a:moveTo>
                  <a:pt x="1342241" y="1738113"/>
                </a:moveTo>
                <a:lnTo>
                  <a:pt x="1326825" y="1738113"/>
                </a:lnTo>
                <a:lnTo>
                  <a:pt x="1334279" y="1739383"/>
                </a:lnTo>
                <a:lnTo>
                  <a:pt x="1340209" y="1741923"/>
                </a:lnTo>
                <a:lnTo>
                  <a:pt x="1345193" y="1745733"/>
                </a:lnTo>
                <a:lnTo>
                  <a:pt x="1349809" y="1750813"/>
                </a:lnTo>
                <a:lnTo>
                  <a:pt x="1353733" y="1754623"/>
                </a:lnTo>
                <a:lnTo>
                  <a:pt x="1358030" y="1759703"/>
                </a:lnTo>
                <a:lnTo>
                  <a:pt x="1364010" y="1762243"/>
                </a:lnTo>
                <a:lnTo>
                  <a:pt x="1358217" y="1764783"/>
                </a:lnTo>
                <a:lnTo>
                  <a:pt x="1353920" y="1768593"/>
                </a:lnTo>
                <a:lnTo>
                  <a:pt x="1349809" y="1772403"/>
                </a:lnTo>
                <a:lnTo>
                  <a:pt x="1345298" y="1777483"/>
                </a:lnTo>
                <a:lnTo>
                  <a:pt x="1340329" y="1781301"/>
                </a:lnTo>
                <a:lnTo>
                  <a:pt x="1334384" y="1783833"/>
                </a:lnTo>
                <a:lnTo>
                  <a:pt x="1326825" y="1785103"/>
                </a:lnTo>
                <a:lnTo>
                  <a:pt x="1345324" y="1785103"/>
                </a:lnTo>
                <a:lnTo>
                  <a:pt x="1368971" y="1764783"/>
                </a:lnTo>
                <a:lnTo>
                  <a:pt x="1394655" y="1764783"/>
                </a:lnTo>
                <a:lnTo>
                  <a:pt x="1388676" y="1762243"/>
                </a:lnTo>
                <a:lnTo>
                  <a:pt x="1394655" y="1759703"/>
                </a:lnTo>
                <a:lnTo>
                  <a:pt x="1376343" y="1759703"/>
                </a:lnTo>
                <a:lnTo>
                  <a:pt x="1368784" y="1758433"/>
                </a:lnTo>
                <a:lnTo>
                  <a:pt x="1362819" y="1755893"/>
                </a:lnTo>
                <a:lnTo>
                  <a:pt x="1357870" y="1752083"/>
                </a:lnTo>
                <a:lnTo>
                  <a:pt x="1353359" y="1747003"/>
                </a:lnTo>
                <a:lnTo>
                  <a:pt x="1345137" y="1739383"/>
                </a:lnTo>
                <a:lnTo>
                  <a:pt x="1342241" y="1738113"/>
                </a:lnTo>
                <a:close/>
              </a:path>
              <a:path w="1718309" h="2957829">
                <a:moveTo>
                  <a:pt x="1441277" y="1738113"/>
                </a:moveTo>
                <a:lnTo>
                  <a:pt x="1425861" y="1738113"/>
                </a:lnTo>
                <a:lnTo>
                  <a:pt x="1433420" y="1739383"/>
                </a:lnTo>
                <a:lnTo>
                  <a:pt x="1439385" y="1741923"/>
                </a:lnTo>
                <a:lnTo>
                  <a:pt x="1444334" y="1745733"/>
                </a:lnTo>
                <a:lnTo>
                  <a:pt x="1448845" y="1750813"/>
                </a:lnTo>
                <a:lnTo>
                  <a:pt x="1452956" y="1754623"/>
                </a:lnTo>
                <a:lnTo>
                  <a:pt x="1457067" y="1759703"/>
                </a:lnTo>
                <a:lnTo>
                  <a:pt x="1463046" y="1762243"/>
                </a:lnTo>
                <a:lnTo>
                  <a:pt x="1457254" y="1764783"/>
                </a:lnTo>
                <a:lnTo>
                  <a:pt x="1452956" y="1768593"/>
                </a:lnTo>
                <a:lnTo>
                  <a:pt x="1449032" y="1772403"/>
                </a:lnTo>
                <a:lnTo>
                  <a:pt x="1444416" y="1777483"/>
                </a:lnTo>
                <a:lnTo>
                  <a:pt x="1439412" y="1781301"/>
                </a:lnTo>
                <a:lnTo>
                  <a:pt x="1433502" y="1783833"/>
                </a:lnTo>
                <a:lnTo>
                  <a:pt x="1426048" y="1785103"/>
                </a:lnTo>
                <a:lnTo>
                  <a:pt x="1444360" y="1785103"/>
                </a:lnTo>
                <a:lnTo>
                  <a:pt x="1468007" y="1764783"/>
                </a:lnTo>
                <a:lnTo>
                  <a:pt x="1493878" y="1764783"/>
                </a:lnTo>
                <a:lnTo>
                  <a:pt x="1487899" y="1762243"/>
                </a:lnTo>
                <a:lnTo>
                  <a:pt x="1493878" y="1759703"/>
                </a:lnTo>
                <a:lnTo>
                  <a:pt x="1475379" y="1759703"/>
                </a:lnTo>
                <a:lnTo>
                  <a:pt x="1467899" y="1758433"/>
                </a:lnTo>
                <a:lnTo>
                  <a:pt x="1461925" y="1755893"/>
                </a:lnTo>
                <a:lnTo>
                  <a:pt x="1456933" y="1752083"/>
                </a:lnTo>
                <a:lnTo>
                  <a:pt x="1452395" y="1747003"/>
                </a:lnTo>
                <a:lnTo>
                  <a:pt x="1448442" y="1743167"/>
                </a:lnTo>
                <a:lnTo>
                  <a:pt x="1444173" y="1739383"/>
                </a:lnTo>
                <a:lnTo>
                  <a:pt x="1441277" y="1738113"/>
                </a:lnTo>
                <a:close/>
              </a:path>
              <a:path w="1718309" h="2957829">
                <a:moveTo>
                  <a:pt x="1540500" y="1738113"/>
                </a:moveTo>
                <a:lnTo>
                  <a:pt x="1525084" y="1738113"/>
                </a:lnTo>
                <a:lnTo>
                  <a:pt x="1532643" y="1739383"/>
                </a:lnTo>
                <a:lnTo>
                  <a:pt x="1538608" y="1741923"/>
                </a:lnTo>
                <a:lnTo>
                  <a:pt x="1543557" y="1745733"/>
                </a:lnTo>
                <a:lnTo>
                  <a:pt x="1548068" y="1750813"/>
                </a:lnTo>
                <a:lnTo>
                  <a:pt x="1552179" y="1754623"/>
                </a:lnTo>
                <a:lnTo>
                  <a:pt x="1556290" y="1759703"/>
                </a:lnTo>
                <a:lnTo>
                  <a:pt x="1562270" y="1762243"/>
                </a:lnTo>
                <a:lnTo>
                  <a:pt x="1556477" y="1764783"/>
                </a:lnTo>
                <a:lnTo>
                  <a:pt x="1552179" y="1768593"/>
                </a:lnTo>
                <a:lnTo>
                  <a:pt x="1548255" y="1772403"/>
                </a:lnTo>
                <a:lnTo>
                  <a:pt x="1543639" y="1777483"/>
                </a:lnTo>
                <a:lnTo>
                  <a:pt x="1538635" y="1781301"/>
                </a:lnTo>
                <a:lnTo>
                  <a:pt x="1532725" y="1783833"/>
                </a:lnTo>
                <a:lnTo>
                  <a:pt x="1525271" y="1785103"/>
                </a:lnTo>
                <a:lnTo>
                  <a:pt x="1543397" y="1785103"/>
                </a:lnTo>
                <a:lnTo>
                  <a:pt x="1567148" y="1764783"/>
                </a:lnTo>
                <a:lnTo>
                  <a:pt x="1593102" y="1764783"/>
                </a:lnTo>
                <a:lnTo>
                  <a:pt x="1587122" y="1762243"/>
                </a:lnTo>
                <a:lnTo>
                  <a:pt x="1593102" y="1759703"/>
                </a:lnTo>
                <a:lnTo>
                  <a:pt x="1574602" y="1759703"/>
                </a:lnTo>
                <a:lnTo>
                  <a:pt x="1567122" y="1758433"/>
                </a:lnTo>
                <a:lnTo>
                  <a:pt x="1561148" y="1755893"/>
                </a:lnTo>
                <a:lnTo>
                  <a:pt x="1556156" y="1752083"/>
                </a:lnTo>
                <a:lnTo>
                  <a:pt x="1551619" y="1747003"/>
                </a:lnTo>
                <a:lnTo>
                  <a:pt x="1547665" y="1743167"/>
                </a:lnTo>
                <a:lnTo>
                  <a:pt x="1543397" y="1739383"/>
                </a:lnTo>
                <a:lnTo>
                  <a:pt x="1540500" y="1738113"/>
                </a:lnTo>
                <a:close/>
              </a:path>
              <a:path w="1718309" h="2957829">
                <a:moveTo>
                  <a:pt x="1639723" y="1738113"/>
                </a:moveTo>
                <a:lnTo>
                  <a:pt x="1624307" y="1738113"/>
                </a:lnTo>
                <a:lnTo>
                  <a:pt x="1631867" y="1739383"/>
                </a:lnTo>
                <a:lnTo>
                  <a:pt x="1637832" y="1741923"/>
                </a:lnTo>
                <a:lnTo>
                  <a:pt x="1642780" y="1745733"/>
                </a:lnTo>
                <a:lnTo>
                  <a:pt x="1647291" y="1750813"/>
                </a:lnTo>
                <a:lnTo>
                  <a:pt x="1651402" y="1754623"/>
                </a:lnTo>
                <a:lnTo>
                  <a:pt x="1655513" y="1759703"/>
                </a:lnTo>
                <a:lnTo>
                  <a:pt x="1661493" y="1762243"/>
                </a:lnTo>
                <a:lnTo>
                  <a:pt x="1655513" y="1764783"/>
                </a:lnTo>
                <a:lnTo>
                  <a:pt x="1647291" y="1772403"/>
                </a:lnTo>
                <a:lnTo>
                  <a:pt x="1642777" y="1777483"/>
                </a:lnTo>
                <a:lnTo>
                  <a:pt x="1637788" y="1781301"/>
                </a:lnTo>
                <a:lnTo>
                  <a:pt x="1631788" y="1783833"/>
                </a:lnTo>
                <a:lnTo>
                  <a:pt x="1624121" y="1785103"/>
                </a:lnTo>
                <a:lnTo>
                  <a:pt x="1642620" y="1785103"/>
                </a:lnTo>
                <a:lnTo>
                  <a:pt x="1666372" y="1764783"/>
                </a:lnTo>
                <a:lnTo>
                  <a:pt x="1668335" y="1764783"/>
                </a:lnTo>
                <a:lnTo>
                  <a:pt x="1669894" y="1758433"/>
                </a:lnTo>
                <a:lnTo>
                  <a:pt x="1666372" y="1758433"/>
                </a:lnTo>
                <a:lnTo>
                  <a:pt x="1660442" y="1755893"/>
                </a:lnTo>
                <a:lnTo>
                  <a:pt x="1655458" y="1752083"/>
                </a:lnTo>
                <a:lnTo>
                  <a:pt x="1650842" y="1747003"/>
                </a:lnTo>
                <a:lnTo>
                  <a:pt x="1646888" y="1743167"/>
                </a:lnTo>
                <a:lnTo>
                  <a:pt x="1642620" y="1739383"/>
                </a:lnTo>
                <a:lnTo>
                  <a:pt x="1639723" y="1738113"/>
                </a:lnTo>
                <a:close/>
              </a:path>
              <a:path w="1718309" h="2957829">
                <a:moveTo>
                  <a:pt x="854032" y="1768593"/>
                </a:moveTo>
                <a:lnTo>
                  <a:pt x="844587" y="1781301"/>
                </a:lnTo>
                <a:lnTo>
                  <a:pt x="844734" y="1781293"/>
                </a:lnTo>
                <a:lnTo>
                  <a:pt x="854032" y="1768593"/>
                </a:lnTo>
                <a:close/>
              </a:path>
              <a:path w="1718309" h="2957829">
                <a:moveTo>
                  <a:pt x="214058" y="1751437"/>
                </a:moveTo>
                <a:lnTo>
                  <a:pt x="250440" y="1781293"/>
                </a:lnTo>
                <a:lnTo>
                  <a:pt x="250832" y="1780955"/>
                </a:lnTo>
                <a:lnTo>
                  <a:pt x="214058" y="1751437"/>
                </a:lnTo>
                <a:close/>
              </a:path>
              <a:path w="1718309" h="2957829">
                <a:moveTo>
                  <a:pt x="1668335" y="1764783"/>
                </a:moveTo>
                <a:lnTo>
                  <a:pt x="1667088" y="1769863"/>
                </a:lnTo>
                <a:lnTo>
                  <a:pt x="1668335" y="1764783"/>
                </a:lnTo>
                <a:close/>
              </a:path>
              <a:path w="1718309" h="2957829">
                <a:moveTo>
                  <a:pt x="860406" y="1757143"/>
                </a:moveTo>
                <a:lnTo>
                  <a:pt x="854032" y="1768593"/>
                </a:lnTo>
                <a:lnTo>
                  <a:pt x="860424" y="1757163"/>
                </a:lnTo>
                <a:close/>
              </a:path>
              <a:path w="1718309" h="2957829">
                <a:moveTo>
                  <a:pt x="304321" y="1712713"/>
                </a:moveTo>
                <a:lnTo>
                  <a:pt x="285822" y="1712713"/>
                </a:lnTo>
                <a:lnTo>
                  <a:pt x="293381" y="1713983"/>
                </a:lnTo>
                <a:lnTo>
                  <a:pt x="299346" y="1716523"/>
                </a:lnTo>
                <a:lnTo>
                  <a:pt x="304295" y="1720333"/>
                </a:lnTo>
                <a:lnTo>
                  <a:pt x="308806" y="1725413"/>
                </a:lnTo>
                <a:lnTo>
                  <a:pt x="312917" y="1729223"/>
                </a:lnTo>
                <a:lnTo>
                  <a:pt x="317215" y="1733033"/>
                </a:lnTo>
                <a:lnTo>
                  <a:pt x="322820" y="1736843"/>
                </a:lnTo>
                <a:lnTo>
                  <a:pt x="317028" y="1738113"/>
                </a:lnTo>
                <a:lnTo>
                  <a:pt x="312730" y="1743193"/>
                </a:lnTo>
                <a:lnTo>
                  <a:pt x="308806" y="1747003"/>
                </a:lnTo>
                <a:lnTo>
                  <a:pt x="304190" y="1752083"/>
                </a:lnTo>
                <a:lnTo>
                  <a:pt x="299206" y="1755893"/>
                </a:lnTo>
                <a:lnTo>
                  <a:pt x="293276" y="1758433"/>
                </a:lnTo>
                <a:lnTo>
                  <a:pt x="285822" y="1759703"/>
                </a:lnTo>
                <a:lnTo>
                  <a:pt x="304134" y="1759703"/>
                </a:lnTo>
                <a:lnTo>
                  <a:pt x="312356" y="1750813"/>
                </a:lnTo>
                <a:lnTo>
                  <a:pt x="316867" y="1745733"/>
                </a:lnTo>
                <a:lnTo>
                  <a:pt x="321816" y="1741923"/>
                </a:lnTo>
                <a:lnTo>
                  <a:pt x="327781" y="1739383"/>
                </a:lnTo>
                <a:lnTo>
                  <a:pt x="335340" y="1738113"/>
                </a:lnTo>
                <a:lnTo>
                  <a:pt x="350850" y="1738113"/>
                </a:lnTo>
                <a:lnTo>
                  <a:pt x="348047" y="1736843"/>
                </a:lnTo>
                <a:lnTo>
                  <a:pt x="353839" y="1734303"/>
                </a:lnTo>
                <a:lnTo>
                  <a:pt x="335527" y="1734303"/>
                </a:lnTo>
                <a:lnTo>
                  <a:pt x="327942" y="1733033"/>
                </a:lnTo>
                <a:lnTo>
                  <a:pt x="321933" y="1730493"/>
                </a:lnTo>
                <a:lnTo>
                  <a:pt x="316975" y="1726683"/>
                </a:lnTo>
                <a:lnTo>
                  <a:pt x="312543" y="1721603"/>
                </a:lnTo>
                <a:lnTo>
                  <a:pt x="308432" y="1717793"/>
                </a:lnTo>
                <a:lnTo>
                  <a:pt x="304321" y="1712713"/>
                </a:lnTo>
                <a:close/>
              </a:path>
              <a:path w="1718309" h="2957829">
                <a:moveTo>
                  <a:pt x="403544" y="1712713"/>
                </a:moveTo>
                <a:lnTo>
                  <a:pt x="385045" y="1712713"/>
                </a:lnTo>
                <a:lnTo>
                  <a:pt x="392630" y="1713983"/>
                </a:lnTo>
                <a:lnTo>
                  <a:pt x="398639" y="1716523"/>
                </a:lnTo>
                <a:lnTo>
                  <a:pt x="403597" y="1720333"/>
                </a:lnTo>
                <a:lnTo>
                  <a:pt x="408029" y="1725413"/>
                </a:lnTo>
                <a:lnTo>
                  <a:pt x="412140" y="1729223"/>
                </a:lnTo>
                <a:lnTo>
                  <a:pt x="416438" y="1734303"/>
                </a:lnTo>
                <a:lnTo>
                  <a:pt x="422044" y="1736843"/>
                </a:lnTo>
                <a:lnTo>
                  <a:pt x="416251" y="1738113"/>
                </a:lnTo>
                <a:lnTo>
                  <a:pt x="411953" y="1743193"/>
                </a:lnTo>
                <a:lnTo>
                  <a:pt x="408029" y="1747003"/>
                </a:lnTo>
                <a:lnTo>
                  <a:pt x="403413" y="1752083"/>
                </a:lnTo>
                <a:lnTo>
                  <a:pt x="398429" y="1755893"/>
                </a:lnTo>
                <a:lnTo>
                  <a:pt x="392499" y="1758433"/>
                </a:lnTo>
                <a:lnTo>
                  <a:pt x="385045" y="1759703"/>
                </a:lnTo>
                <a:lnTo>
                  <a:pt x="403357" y="1759703"/>
                </a:lnTo>
                <a:lnTo>
                  <a:pt x="411579" y="1750813"/>
                </a:lnTo>
                <a:lnTo>
                  <a:pt x="416090" y="1745733"/>
                </a:lnTo>
                <a:lnTo>
                  <a:pt x="421039" y="1741923"/>
                </a:lnTo>
                <a:lnTo>
                  <a:pt x="427004" y="1739383"/>
                </a:lnTo>
                <a:lnTo>
                  <a:pt x="434563" y="1738113"/>
                </a:lnTo>
                <a:lnTo>
                  <a:pt x="452876" y="1738113"/>
                </a:lnTo>
                <a:lnTo>
                  <a:pt x="447083" y="1736843"/>
                </a:lnTo>
                <a:lnTo>
                  <a:pt x="452876" y="1734303"/>
                </a:lnTo>
                <a:lnTo>
                  <a:pt x="434750" y="1734303"/>
                </a:lnTo>
                <a:lnTo>
                  <a:pt x="427165" y="1733033"/>
                </a:lnTo>
                <a:lnTo>
                  <a:pt x="421156" y="1730493"/>
                </a:lnTo>
                <a:lnTo>
                  <a:pt x="416198" y="1726683"/>
                </a:lnTo>
                <a:lnTo>
                  <a:pt x="411766" y="1721603"/>
                </a:lnTo>
                <a:lnTo>
                  <a:pt x="407655" y="1717793"/>
                </a:lnTo>
                <a:lnTo>
                  <a:pt x="403544" y="1712713"/>
                </a:lnTo>
                <a:close/>
              </a:path>
              <a:path w="1718309" h="2957829">
                <a:moveTo>
                  <a:pt x="502581" y="1712713"/>
                </a:moveTo>
                <a:lnTo>
                  <a:pt x="484268" y="1712713"/>
                </a:lnTo>
                <a:lnTo>
                  <a:pt x="491749" y="1713983"/>
                </a:lnTo>
                <a:lnTo>
                  <a:pt x="497722" y="1716523"/>
                </a:lnTo>
                <a:lnTo>
                  <a:pt x="502715" y="1720333"/>
                </a:lnTo>
                <a:lnTo>
                  <a:pt x="507252" y="1725413"/>
                </a:lnTo>
                <a:lnTo>
                  <a:pt x="511176" y="1729223"/>
                </a:lnTo>
                <a:lnTo>
                  <a:pt x="515474" y="1733033"/>
                </a:lnTo>
                <a:lnTo>
                  <a:pt x="521267" y="1736843"/>
                </a:lnTo>
                <a:lnTo>
                  <a:pt x="515287" y="1738113"/>
                </a:lnTo>
                <a:lnTo>
                  <a:pt x="511176" y="1743193"/>
                </a:lnTo>
                <a:lnTo>
                  <a:pt x="507065" y="1747003"/>
                </a:lnTo>
                <a:lnTo>
                  <a:pt x="502554" y="1752083"/>
                </a:lnTo>
                <a:lnTo>
                  <a:pt x="497606" y="1755893"/>
                </a:lnTo>
                <a:lnTo>
                  <a:pt x="491641" y="1758433"/>
                </a:lnTo>
                <a:lnTo>
                  <a:pt x="484081" y="1759703"/>
                </a:lnTo>
                <a:lnTo>
                  <a:pt x="502394" y="1759703"/>
                </a:lnTo>
                <a:lnTo>
                  <a:pt x="506692" y="1754623"/>
                </a:lnTo>
                <a:lnTo>
                  <a:pt x="510616" y="1750813"/>
                </a:lnTo>
                <a:lnTo>
                  <a:pt x="515232" y="1745733"/>
                </a:lnTo>
                <a:lnTo>
                  <a:pt x="520216" y="1741923"/>
                </a:lnTo>
                <a:lnTo>
                  <a:pt x="526146" y="1739383"/>
                </a:lnTo>
                <a:lnTo>
                  <a:pt x="533600" y="1738113"/>
                </a:lnTo>
                <a:lnTo>
                  <a:pt x="549016" y="1738113"/>
                </a:lnTo>
                <a:lnTo>
                  <a:pt x="546119" y="1736843"/>
                </a:lnTo>
                <a:lnTo>
                  <a:pt x="552099" y="1734303"/>
                </a:lnTo>
                <a:lnTo>
                  <a:pt x="533786" y="1734303"/>
                </a:lnTo>
                <a:lnTo>
                  <a:pt x="526227" y="1733033"/>
                </a:lnTo>
                <a:lnTo>
                  <a:pt x="520262" y="1730493"/>
                </a:lnTo>
                <a:lnTo>
                  <a:pt x="515314" y="1726683"/>
                </a:lnTo>
                <a:lnTo>
                  <a:pt x="510803" y="1721603"/>
                </a:lnTo>
                <a:lnTo>
                  <a:pt x="506692" y="1717793"/>
                </a:lnTo>
                <a:lnTo>
                  <a:pt x="502581" y="1712713"/>
                </a:lnTo>
                <a:close/>
              </a:path>
              <a:path w="1718309" h="2957829">
                <a:moveTo>
                  <a:pt x="601804" y="1712713"/>
                </a:moveTo>
                <a:lnTo>
                  <a:pt x="583305" y="1712713"/>
                </a:lnTo>
                <a:lnTo>
                  <a:pt x="590864" y="1713983"/>
                </a:lnTo>
                <a:lnTo>
                  <a:pt x="596829" y="1716523"/>
                </a:lnTo>
                <a:lnTo>
                  <a:pt x="601778" y="1720333"/>
                </a:lnTo>
                <a:lnTo>
                  <a:pt x="606289" y="1725413"/>
                </a:lnTo>
                <a:lnTo>
                  <a:pt x="614510" y="1733033"/>
                </a:lnTo>
                <a:lnTo>
                  <a:pt x="620303" y="1736843"/>
                </a:lnTo>
                <a:lnTo>
                  <a:pt x="614324" y="1738113"/>
                </a:lnTo>
                <a:lnTo>
                  <a:pt x="610213" y="1743193"/>
                </a:lnTo>
                <a:lnTo>
                  <a:pt x="606102" y="1747003"/>
                </a:lnTo>
                <a:lnTo>
                  <a:pt x="601591" y="1752083"/>
                </a:lnTo>
                <a:lnTo>
                  <a:pt x="596642" y="1755893"/>
                </a:lnTo>
                <a:lnTo>
                  <a:pt x="590677" y="1758433"/>
                </a:lnTo>
                <a:lnTo>
                  <a:pt x="583118" y="1759703"/>
                </a:lnTo>
                <a:lnTo>
                  <a:pt x="601617" y="1759703"/>
                </a:lnTo>
                <a:lnTo>
                  <a:pt x="605915" y="1754623"/>
                </a:lnTo>
                <a:lnTo>
                  <a:pt x="609839" y="1750813"/>
                </a:lnTo>
                <a:lnTo>
                  <a:pt x="614455" y="1745733"/>
                </a:lnTo>
                <a:lnTo>
                  <a:pt x="619439" y="1741923"/>
                </a:lnTo>
                <a:lnTo>
                  <a:pt x="625369" y="1739383"/>
                </a:lnTo>
                <a:lnTo>
                  <a:pt x="632823" y="1738113"/>
                </a:lnTo>
                <a:lnTo>
                  <a:pt x="648426" y="1738113"/>
                </a:lnTo>
                <a:lnTo>
                  <a:pt x="645529" y="1736843"/>
                </a:lnTo>
                <a:lnTo>
                  <a:pt x="651322" y="1734303"/>
                </a:lnTo>
                <a:lnTo>
                  <a:pt x="633010" y="1734303"/>
                </a:lnTo>
                <a:lnTo>
                  <a:pt x="625451" y="1733033"/>
                </a:lnTo>
                <a:lnTo>
                  <a:pt x="619486" y="1730493"/>
                </a:lnTo>
                <a:lnTo>
                  <a:pt x="614537" y="1726683"/>
                </a:lnTo>
                <a:lnTo>
                  <a:pt x="610026" y="1721603"/>
                </a:lnTo>
                <a:lnTo>
                  <a:pt x="605915" y="1717793"/>
                </a:lnTo>
                <a:lnTo>
                  <a:pt x="601804" y="1712713"/>
                </a:lnTo>
                <a:close/>
              </a:path>
              <a:path w="1718309" h="2957829">
                <a:moveTo>
                  <a:pt x="700840" y="1712713"/>
                </a:moveTo>
                <a:lnTo>
                  <a:pt x="682528" y="1712713"/>
                </a:lnTo>
                <a:lnTo>
                  <a:pt x="690087" y="1713983"/>
                </a:lnTo>
                <a:lnTo>
                  <a:pt x="696052" y="1716523"/>
                </a:lnTo>
                <a:lnTo>
                  <a:pt x="701001" y="1720333"/>
                </a:lnTo>
                <a:lnTo>
                  <a:pt x="705512" y="1725413"/>
                </a:lnTo>
                <a:lnTo>
                  <a:pt x="709623" y="1729223"/>
                </a:lnTo>
                <a:lnTo>
                  <a:pt x="713734" y="1734303"/>
                </a:lnTo>
                <a:lnTo>
                  <a:pt x="719713" y="1736843"/>
                </a:lnTo>
                <a:lnTo>
                  <a:pt x="713734" y="1738113"/>
                </a:lnTo>
                <a:lnTo>
                  <a:pt x="709623" y="1743193"/>
                </a:lnTo>
                <a:lnTo>
                  <a:pt x="705512" y="1747003"/>
                </a:lnTo>
                <a:lnTo>
                  <a:pt x="701001" y="1752083"/>
                </a:lnTo>
                <a:lnTo>
                  <a:pt x="696052" y="1755893"/>
                </a:lnTo>
                <a:lnTo>
                  <a:pt x="690087" y="1758433"/>
                </a:lnTo>
                <a:lnTo>
                  <a:pt x="682528" y="1759703"/>
                </a:lnTo>
                <a:lnTo>
                  <a:pt x="700653" y="1759703"/>
                </a:lnTo>
                <a:lnTo>
                  <a:pt x="704951" y="1754623"/>
                </a:lnTo>
                <a:lnTo>
                  <a:pt x="709062" y="1750813"/>
                </a:lnTo>
                <a:lnTo>
                  <a:pt x="713573" y="1745733"/>
                </a:lnTo>
                <a:lnTo>
                  <a:pt x="718522" y="1741923"/>
                </a:lnTo>
                <a:lnTo>
                  <a:pt x="724487" y="1739383"/>
                </a:lnTo>
                <a:lnTo>
                  <a:pt x="732046" y="1738113"/>
                </a:lnTo>
                <a:lnTo>
                  <a:pt x="750172" y="1738113"/>
                </a:lnTo>
                <a:lnTo>
                  <a:pt x="744379" y="1736843"/>
                </a:lnTo>
                <a:lnTo>
                  <a:pt x="750172" y="1734303"/>
                </a:lnTo>
                <a:lnTo>
                  <a:pt x="732046" y="1734303"/>
                </a:lnTo>
                <a:lnTo>
                  <a:pt x="724566" y="1733033"/>
                </a:lnTo>
                <a:lnTo>
                  <a:pt x="718592" y="1730493"/>
                </a:lnTo>
                <a:lnTo>
                  <a:pt x="713599" y="1726683"/>
                </a:lnTo>
                <a:lnTo>
                  <a:pt x="709062" y="1721603"/>
                </a:lnTo>
                <a:lnTo>
                  <a:pt x="705138" y="1717793"/>
                </a:lnTo>
                <a:lnTo>
                  <a:pt x="700840" y="1712713"/>
                </a:lnTo>
                <a:close/>
              </a:path>
              <a:path w="1718309" h="2957829">
                <a:moveTo>
                  <a:pt x="799877" y="1712713"/>
                </a:moveTo>
                <a:lnTo>
                  <a:pt x="781564" y="1712713"/>
                </a:lnTo>
                <a:lnTo>
                  <a:pt x="789123" y="1713983"/>
                </a:lnTo>
                <a:lnTo>
                  <a:pt x="795088" y="1716523"/>
                </a:lnTo>
                <a:lnTo>
                  <a:pt x="800037" y="1720333"/>
                </a:lnTo>
                <a:lnTo>
                  <a:pt x="804548" y="1725413"/>
                </a:lnTo>
                <a:lnTo>
                  <a:pt x="808659" y="1729223"/>
                </a:lnTo>
                <a:lnTo>
                  <a:pt x="812770" y="1734303"/>
                </a:lnTo>
                <a:lnTo>
                  <a:pt x="818750" y="1736843"/>
                </a:lnTo>
                <a:lnTo>
                  <a:pt x="812770" y="1738113"/>
                </a:lnTo>
                <a:lnTo>
                  <a:pt x="808659" y="1743193"/>
                </a:lnTo>
                <a:lnTo>
                  <a:pt x="804548" y="1747003"/>
                </a:lnTo>
                <a:lnTo>
                  <a:pt x="800037" y="1752083"/>
                </a:lnTo>
                <a:lnTo>
                  <a:pt x="795088" y="1755893"/>
                </a:lnTo>
                <a:lnTo>
                  <a:pt x="789123" y="1758433"/>
                </a:lnTo>
                <a:lnTo>
                  <a:pt x="781564" y="1759703"/>
                </a:lnTo>
                <a:lnTo>
                  <a:pt x="799877" y="1759703"/>
                </a:lnTo>
                <a:lnTo>
                  <a:pt x="808098" y="1750813"/>
                </a:lnTo>
                <a:lnTo>
                  <a:pt x="812609" y="1745733"/>
                </a:lnTo>
                <a:lnTo>
                  <a:pt x="817558" y="1741923"/>
                </a:lnTo>
                <a:lnTo>
                  <a:pt x="823523" y="1739383"/>
                </a:lnTo>
                <a:lnTo>
                  <a:pt x="831082" y="1738113"/>
                </a:lnTo>
                <a:lnTo>
                  <a:pt x="846498" y="1738113"/>
                </a:lnTo>
                <a:lnTo>
                  <a:pt x="843602" y="1736843"/>
                </a:lnTo>
                <a:lnTo>
                  <a:pt x="849395" y="1734303"/>
                </a:lnTo>
                <a:lnTo>
                  <a:pt x="831082" y="1734303"/>
                </a:lnTo>
                <a:lnTo>
                  <a:pt x="823602" y="1733033"/>
                </a:lnTo>
                <a:lnTo>
                  <a:pt x="817628" y="1730493"/>
                </a:lnTo>
                <a:lnTo>
                  <a:pt x="812636" y="1726683"/>
                </a:lnTo>
                <a:lnTo>
                  <a:pt x="808098" y="1721603"/>
                </a:lnTo>
                <a:lnTo>
                  <a:pt x="803988" y="1717793"/>
                </a:lnTo>
                <a:lnTo>
                  <a:pt x="799877" y="1712713"/>
                </a:lnTo>
                <a:close/>
              </a:path>
              <a:path w="1718309" h="2957829">
                <a:moveTo>
                  <a:pt x="1295619" y="1712713"/>
                </a:moveTo>
                <a:lnTo>
                  <a:pt x="1277493" y="1712713"/>
                </a:lnTo>
                <a:lnTo>
                  <a:pt x="1284974" y="1713983"/>
                </a:lnTo>
                <a:lnTo>
                  <a:pt x="1290947" y="1716523"/>
                </a:lnTo>
                <a:lnTo>
                  <a:pt x="1295940" y="1720333"/>
                </a:lnTo>
                <a:lnTo>
                  <a:pt x="1300477" y="1725413"/>
                </a:lnTo>
                <a:lnTo>
                  <a:pt x="1304401" y="1729223"/>
                </a:lnTo>
                <a:lnTo>
                  <a:pt x="1308699" y="1734303"/>
                </a:lnTo>
                <a:lnTo>
                  <a:pt x="1314492" y="1736843"/>
                </a:lnTo>
                <a:lnTo>
                  <a:pt x="1308512" y="1739383"/>
                </a:lnTo>
                <a:lnTo>
                  <a:pt x="1300290" y="1747003"/>
                </a:lnTo>
                <a:lnTo>
                  <a:pt x="1295779" y="1752083"/>
                </a:lnTo>
                <a:lnTo>
                  <a:pt x="1290831" y="1755893"/>
                </a:lnTo>
                <a:lnTo>
                  <a:pt x="1284866" y="1758433"/>
                </a:lnTo>
                <a:lnTo>
                  <a:pt x="1277307" y="1759703"/>
                </a:lnTo>
                <a:lnTo>
                  <a:pt x="1295432" y="1759703"/>
                </a:lnTo>
                <a:lnTo>
                  <a:pt x="1299730" y="1754623"/>
                </a:lnTo>
                <a:lnTo>
                  <a:pt x="1303841" y="1750813"/>
                </a:lnTo>
                <a:lnTo>
                  <a:pt x="1308352" y="1745733"/>
                </a:lnTo>
                <a:lnTo>
                  <a:pt x="1313301" y="1741923"/>
                </a:lnTo>
                <a:lnTo>
                  <a:pt x="1319266" y="1739383"/>
                </a:lnTo>
                <a:lnTo>
                  <a:pt x="1326825" y="1738113"/>
                </a:lnTo>
                <a:lnTo>
                  <a:pt x="1342241" y="1738113"/>
                </a:lnTo>
                <a:lnTo>
                  <a:pt x="1339344" y="1736843"/>
                </a:lnTo>
                <a:lnTo>
                  <a:pt x="1345324" y="1734303"/>
                </a:lnTo>
                <a:lnTo>
                  <a:pt x="1326825" y="1734303"/>
                </a:lnTo>
                <a:lnTo>
                  <a:pt x="1319371" y="1733033"/>
                </a:lnTo>
                <a:lnTo>
                  <a:pt x="1313441" y="1730493"/>
                </a:lnTo>
                <a:lnTo>
                  <a:pt x="1308457" y="1726683"/>
                </a:lnTo>
                <a:lnTo>
                  <a:pt x="1303841" y="1721603"/>
                </a:lnTo>
                <a:lnTo>
                  <a:pt x="1299917" y="1717793"/>
                </a:lnTo>
                <a:lnTo>
                  <a:pt x="1295619" y="1712713"/>
                </a:lnTo>
                <a:close/>
              </a:path>
              <a:path w="1718309" h="2957829">
                <a:moveTo>
                  <a:pt x="1394655" y="1712713"/>
                </a:moveTo>
                <a:lnTo>
                  <a:pt x="1376530" y="1712713"/>
                </a:lnTo>
                <a:lnTo>
                  <a:pt x="1384089" y="1713983"/>
                </a:lnTo>
                <a:lnTo>
                  <a:pt x="1390054" y="1716523"/>
                </a:lnTo>
                <a:lnTo>
                  <a:pt x="1395003" y="1720333"/>
                </a:lnTo>
                <a:lnTo>
                  <a:pt x="1399514" y="1725413"/>
                </a:lnTo>
                <a:lnTo>
                  <a:pt x="1407736" y="1734303"/>
                </a:lnTo>
                <a:lnTo>
                  <a:pt x="1413528" y="1736843"/>
                </a:lnTo>
                <a:lnTo>
                  <a:pt x="1407549" y="1739383"/>
                </a:lnTo>
                <a:lnTo>
                  <a:pt x="1399327" y="1747003"/>
                </a:lnTo>
                <a:lnTo>
                  <a:pt x="1394816" y="1752083"/>
                </a:lnTo>
                <a:lnTo>
                  <a:pt x="1389867" y="1755893"/>
                </a:lnTo>
                <a:lnTo>
                  <a:pt x="1383902" y="1758433"/>
                </a:lnTo>
                <a:lnTo>
                  <a:pt x="1376343" y="1759703"/>
                </a:lnTo>
                <a:lnTo>
                  <a:pt x="1394655" y="1759703"/>
                </a:lnTo>
                <a:lnTo>
                  <a:pt x="1402877" y="1750813"/>
                </a:lnTo>
                <a:lnTo>
                  <a:pt x="1407388" y="1745733"/>
                </a:lnTo>
                <a:lnTo>
                  <a:pt x="1412337" y="1741923"/>
                </a:lnTo>
                <a:lnTo>
                  <a:pt x="1418302" y="1739383"/>
                </a:lnTo>
                <a:lnTo>
                  <a:pt x="1425861" y="1738113"/>
                </a:lnTo>
                <a:lnTo>
                  <a:pt x="1441277" y="1738113"/>
                </a:lnTo>
                <a:lnTo>
                  <a:pt x="1438381" y="1736843"/>
                </a:lnTo>
                <a:lnTo>
                  <a:pt x="1444360" y="1734303"/>
                </a:lnTo>
                <a:lnTo>
                  <a:pt x="1426048" y="1734303"/>
                </a:lnTo>
                <a:lnTo>
                  <a:pt x="1418568" y="1733033"/>
                </a:lnTo>
                <a:lnTo>
                  <a:pt x="1412594" y="1730493"/>
                </a:lnTo>
                <a:lnTo>
                  <a:pt x="1407601" y="1726683"/>
                </a:lnTo>
                <a:lnTo>
                  <a:pt x="1403064" y="1721603"/>
                </a:lnTo>
                <a:lnTo>
                  <a:pt x="1398953" y="1717793"/>
                </a:lnTo>
                <a:lnTo>
                  <a:pt x="1394655" y="1712713"/>
                </a:lnTo>
                <a:close/>
              </a:path>
              <a:path w="1718309" h="2957829">
                <a:moveTo>
                  <a:pt x="1493878" y="1712713"/>
                </a:moveTo>
                <a:lnTo>
                  <a:pt x="1475566" y="1712713"/>
                </a:lnTo>
                <a:lnTo>
                  <a:pt x="1483151" y="1713983"/>
                </a:lnTo>
                <a:lnTo>
                  <a:pt x="1489160" y="1716523"/>
                </a:lnTo>
                <a:lnTo>
                  <a:pt x="1494118" y="1720333"/>
                </a:lnTo>
                <a:lnTo>
                  <a:pt x="1498550" y="1725413"/>
                </a:lnTo>
                <a:lnTo>
                  <a:pt x="1502661" y="1729223"/>
                </a:lnTo>
                <a:lnTo>
                  <a:pt x="1506772" y="1734303"/>
                </a:lnTo>
                <a:lnTo>
                  <a:pt x="1512751" y="1736843"/>
                </a:lnTo>
                <a:lnTo>
                  <a:pt x="1506772" y="1739383"/>
                </a:lnTo>
                <a:lnTo>
                  <a:pt x="1498550" y="1747003"/>
                </a:lnTo>
                <a:lnTo>
                  <a:pt x="1494036" y="1752083"/>
                </a:lnTo>
                <a:lnTo>
                  <a:pt x="1489067" y="1755893"/>
                </a:lnTo>
                <a:lnTo>
                  <a:pt x="1483046" y="1758433"/>
                </a:lnTo>
                <a:lnTo>
                  <a:pt x="1475379" y="1759703"/>
                </a:lnTo>
                <a:lnTo>
                  <a:pt x="1493878" y="1759703"/>
                </a:lnTo>
                <a:lnTo>
                  <a:pt x="1502100" y="1750813"/>
                </a:lnTo>
                <a:lnTo>
                  <a:pt x="1506611" y="1745733"/>
                </a:lnTo>
                <a:lnTo>
                  <a:pt x="1511560" y="1741923"/>
                </a:lnTo>
                <a:lnTo>
                  <a:pt x="1517525" y="1739383"/>
                </a:lnTo>
                <a:lnTo>
                  <a:pt x="1525084" y="1738113"/>
                </a:lnTo>
                <a:lnTo>
                  <a:pt x="1540500" y="1738113"/>
                </a:lnTo>
                <a:lnTo>
                  <a:pt x="1537604" y="1736843"/>
                </a:lnTo>
                <a:lnTo>
                  <a:pt x="1543397" y="1734303"/>
                </a:lnTo>
                <a:lnTo>
                  <a:pt x="1525271" y="1734303"/>
                </a:lnTo>
                <a:lnTo>
                  <a:pt x="1517686" y="1733033"/>
                </a:lnTo>
                <a:lnTo>
                  <a:pt x="1511677" y="1730493"/>
                </a:lnTo>
                <a:lnTo>
                  <a:pt x="1506719" y="1726683"/>
                </a:lnTo>
                <a:lnTo>
                  <a:pt x="1502287" y="1721603"/>
                </a:lnTo>
                <a:lnTo>
                  <a:pt x="1498176" y="1717793"/>
                </a:lnTo>
                <a:lnTo>
                  <a:pt x="1493878" y="1712713"/>
                </a:lnTo>
                <a:close/>
              </a:path>
              <a:path w="1718309" h="2957829">
                <a:moveTo>
                  <a:pt x="1593102" y="1712713"/>
                </a:moveTo>
                <a:lnTo>
                  <a:pt x="1574602" y="1712713"/>
                </a:lnTo>
                <a:lnTo>
                  <a:pt x="1582162" y="1713983"/>
                </a:lnTo>
                <a:lnTo>
                  <a:pt x="1588126" y="1716523"/>
                </a:lnTo>
                <a:lnTo>
                  <a:pt x="1593075" y="1720333"/>
                </a:lnTo>
                <a:lnTo>
                  <a:pt x="1597586" y="1725413"/>
                </a:lnTo>
                <a:lnTo>
                  <a:pt x="1601697" y="1729223"/>
                </a:lnTo>
                <a:lnTo>
                  <a:pt x="1605995" y="1734303"/>
                </a:lnTo>
                <a:lnTo>
                  <a:pt x="1611788" y="1736843"/>
                </a:lnTo>
                <a:lnTo>
                  <a:pt x="1605995" y="1739383"/>
                </a:lnTo>
                <a:lnTo>
                  <a:pt x="1601697" y="1743193"/>
                </a:lnTo>
                <a:lnTo>
                  <a:pt x="1597586" y="1747003"/>
                </a:lnTo>
                <a:lnTo>
                  <a:pt x="1593154" y="1752083"/>
                </a:lnTo>
                <a:lnTo>
                  <a:pt x="1588197" y="1755893"/>
                </a:lnTo>
                <a:lnTo>
                  <a:pt x="1582188" y="1758433"/>
                </a:lnTo>
                <a:lnTo>
                  <a:pt x="1574602" y="1759703"/>
                </a:lnTo>
                <a:lnTo>
                  <a:pt x="1593102" y="1759703"/>
                </a:lnTo>
                <a:lnTo>
                  <a:pt x="1601324" y="1750813"/>
                </a:lnTo>
                <a:lnTo>
                  <a:pt x="1605834" y="1745733"/>
                </a:lnTo>
                <a:lnTo>
                  <a:pt x="1610783" y="1741923"/>
                </a:lnTo>
                <a:lnTo>
                  <a:pt x="1616748" y="1739383"/>
                </a:lnTo>
                <a:lnTo>
                  <a:pt x="1624307" y="1738113"/>
                </a:lnTo>
                <a:lnTo>
                  <a:pt x="1639723" y="1738113"/>
                </a:lnTo>
                <a:lnTo>
                  <a:pt x="1636827" y="1736843"/>
                </a:lnTo>
                <a:lnTo>
                  <a:pt x="1642620" y="1734303"/>
                </a:lnTo>
                <a:lnTo>
                  <a:pt x="1624121" y="1734303"/>
                </a:lnTo>
                <a:lnTo>
                  <a:pt x="1616669" y="1733033"/>
                </a:lnTo>
                <a:lnTo>
                  <a:pt x="1610760" y="1730493"/>
                </a:lnTo>
                <a:lnTo>
                  <a:pt x="1605832" y="1726683"/>
                </a:lnTo>
                <a:lnTo>
                  <a:pt x="1601324" y="1721603"/>
                </a:lnTo>
                <a:lnTo>
                  <a:pt x="1597213" y="1717793"/>
                </a:lnTo>
                <a:lnTo>
                  <a:pt x="1593102" y="1712713"/>
                </a:lnTo>
                <a:close/>
              </a:path>
              <a:path w="1718309" h="2957829">
                <a:moveTo>
                  <a:pt x="1677376" y="1727953"/>
                </a:moveTo>
                <a:lnTo>
                  <a:pt x="1669849" y="1758433"/>
                </a:lnTo>
                <a:lnTo>
                  <a:pt x="1677376" y="1727953"/>
                </a:lnTo>
                <a:close/>
              </a:path>
              <a:path w="1718309" h="2957829">
                <a:moveTo>
                  <a:pt x="846498" y="1738113"/>
                </a:moveTo>
                <a:lnTo>
                  <a:pt x="831082" y="1738113"/>
                </a:lnTo>
                <a:lnTo>
                  <a:pt x="838641" y="1739383"/>
                </a:lnTo>
                <a:lnTo>
                  <a:pt x="844606" y="1741923"/>
                </a:lnTo>
                <a:lnTo>
                  <a:pt x="849555" y="1745733"/>
                </a:lnTo>
                <a:lnTo>
                  <a:pt x="854066" y="1750813"/>
                </a:lnTo>
                <a:lnTo>
                  <a:pt x="858177" y="1754623"/>
                </a:lnTo>
                <a:lnTo>
                  <a:pt x="860406" y="1757143"/>
                </a:lnTo>
                <a:lnTo>
                  <a:pt x="863223" y="1752083"/>
                </a:lnTo>
                <a:lnTo>
                  <a:pt x="862233" y="1752083"/>
                </a:lnTo>
                <a:lnTo>
                  <a:pt x="857617" y="1747003"/>
                </a:lnTo>
                <a:lnTo>
                  <a:pt x="853663" y="1743167"/>
                </a:lnTo>
                <a:lnTo>
                  <a:pt x="849395" y="1739383"/>
                </a:lnTo>
                <a:lnTo>
                  <a:pt x="846498" y="1738113"/>
                </a:lnTo>
                <a:close/>
              </a:path>
              <a:path w="1718309" h="2957829">
                <a:moveTo>
                  <a:pt x="869582" y="1739383"/>
                </a:moveTo>
                <a:lnTo>
                  <a:pt x="863200" y="1752083"/>
                </a:lnTo>
                <a:lnTo>
                  <a:pt x="869582" y="1739383"/>
                </a:lnTo>
                <a:close/>
              </a:path>
              <a:path w="1718309" h="2957829">
                <a:moveTo>
                  <a:pt x="149993" y="1700013"/>
                </a:moveTo>
                <a:lnTo>
                  <a:pt x="214058" y="1751437"/>
                </a:lnTo>
                <a:lnTo>
                  <a:pt x="213297" y="1750813"/>
                </a:lnTo>
                <a:lnTo>
                  <a:pt x="216697" y="1747003"/>
                </a:lnTo>
                <a:lnTo>
                  <a:pt x="209297" y="1747003"/>
                </a:lnTo>
                <a:lnTo>
                  <a:pt x="172208" y="1717793"/>
                </a:lnTo>
                <a:lnTo>
                  <a:pt x="173226" y="1716523"/>
                </a:lnTo>
                <a:lnTo>
                  <a:pt x="179217" y="1713983"/>
                </a:lnTo>
                <a:lnTo>
                  <a:pt x="167880" y="1713983"/>
                </a:lnTo>
                <a:lnTo>
                  <a:pt x="149993" y="1700013"/>
                </a:lnTo>
                <a:close/>
              </a:path>
              <a:path w="1718309" h="2957829">
                <a:moveTo>
                  <a:pt x="205098" y="1712713"/>
                </a:moveTo>
                <a:lnTo>
                  <a:pt x="186786" y="1712713"/>
                </a:lnTo>
                <a:lnTo>
                  <a:pt x="194371" y="1713983"/>
                </a:lnTo>
                <a:lnTo>
                  <a:pt x="200380" y="1716523"/>
                </a:lnTo>
                <a:lnTo>
                  <a:pt x="205337" y="1720333"/>
                </a:lnTo>
                <a:lnTo>
                  <a:pt x="209769" y="1725413"/>
                </a:lnTo>
                <a:lnTo>
                  <a:pt x="217991" y="1733033"/>
                </a:lnTo>
                <a:lnTo>
                  <a:pt x="223784" y="1736843"/>
                </a:lnTo>
                <a:lnTo>
                  <a:pt x="217991" y="1738113"/>
                </a:lnTo>
                <a:lnTo>
                  <a:pt x="209297" y="1747003"/>
                </a:lnTo>
                <a:lnTo>
                  <a:pt x="216697" y="1747003"/>
                </a:lnTo>
                <a:lnTo>
                  <a:pt x="217831" y="1745733"/>
                </a:lnTo>
                <a:lnTo>
                  <a:pt x="222780" y="1741923"/>
                </a:lnTo>
                <a:lnTo>
                  <a:pt x="228745" y="1739383"/>
                </a:lnTo>
                <a:lnTo>
                  <a:pt x="236304" y="1738113"/>
                </a:lnTo>
                <a:lnTo>
                  <a:pt x="251626" y="1738113"/>
                </a:lnTo>
                <a:lnTo>
                  <a:pt x="248823" y="1736843"/>
                </a:lnTo>
                <a:lnTo>
                  <a:pt x="254616" y="1734303"/>
                </a:lnTo>
                <a:lnTo>
                  <a:pt x="236491" y="1734303"/>
                </a:lnTo>
                <a:lnTo>
                  <a:pt x="228905" y="1733033"/>
                </a:lnTo>
                <a:lnTo>
                  <a:pt x="222896" y="1730493"/>
                </a:lnTo>
                <a:lnTo>
                  <a:pt x="217939" y="1726683"/>
                </a:lnTo>
                <a:lnTo>
                  <a:pt x="213507" y="1721603"/>
                </a:lnTo>
                <a:lnTo>
                  <a:pt x="209396" y="1717793"/>
                </a:lnTo>
                <a:lnTo>
                  <a:pt x="205098" y="1712713"/>
                </a:lnTo>
                <a:close/>
              </a:path>
              <a:path w="1718309" h="2957829">
                <a:moveTo>
                  <a:pt x="1205218" y="1741048"/>
                </a:moveTo>
                <a:lnTo>
                  <a:pt x="1204726" y="1743193"/>
                </a:lnTo>
                <a:lnTo>
                  <a:pt x="1205218" y="1741048"/>
                </a:lnTo>
                <a:close/>
              </a:path>
              <a:path w="1718309" h="2957829">
                <a:moveTo>
                  <a:pt x="1213587" y="1702553"/>
                </a:moveTo>
                <a:lnTo>
                  <a:pt x="1205218" y="1741048"/>
                </a:lnTo>
                <a:lnTo>
                  <a:pt x="1207347" y="1731763"/>
                </a:lnTo>
                <a:lnTo>
                  <a:pt x="1217247" y="1731763"/>
                </a:lnTo>
                <a:lnTo>
                  <a:pt x="1214264" y="1730493"/>
                </a:lnTo>
                <a:lnTo>
                  <a:pt x="1209315" y="1726683"/>
                </a:lnTo>
                <a:lnTo>
                  <a:pt x="1208649" y="1725413"/>
                </a:lnTo>
                <a:lnTo>
                  <a:pt x="1213587" y="1702553"/>
                </a:lnTo>
                <a:close/>
              </a:path>
              <a:path w="1718309" h="2957829">
                <a:moveTo>
                  <a:pt x="266310" y="1700013"/>
                </a:moveTo>
                <a:lnTo>
                  <a:pt x="259288" y="1700013"/>
                </a:lnTo>
                <a:lnTo>
                  <a:pt x="267510" y="1707633"/>
                </a:lnTo>
                <a:lnTo>
                  <a:pt x="273489" y="1710173"/>
                </a:lnTo>
                <a:lnTo>
                  <a:pt x="267696" y="1713983"/>
                </a:lnTo>
                <a:lnTo>
                  <a:pt x="263399" y="1717793"/>
                </a:lnTo>
                <a:lnTo>
                  <a:pt x="259474" y="1721603"/>
                </a:lnTo>
                <a:lnTo>
                  <a:pt x="254858" y="1726683"/>
                </a:lnTo>
                <a:lnTo>
                  <a:pt x="249875" y="1730493"/>
                </a:lnTo>
                <a:lnTo>
                  <a:pt x="243945" y="1733033"/>
                </a:lnTo>
                <a:lnTo>
                  <a:pt x="236491" y="1734303"/>
                </a:lnTo>
                <a:lnTo>
                  <a:pt x="254616" y="1734303"/>
                </a:lnTo>
                <a:lnTo>
                  <a:pt x="258914" y="1729223"/>
                </a:lnTo>
                <a:lnTo>
                  <a:pt x="262838" y="1725413"/>
                </a:lnTo>
                <a:lnTo>
                  <a:pt x="267454" y="1720333"/>
                </a:lnTo>
                <a:lnTo>
                  <a:pt x="272438" y="1716523"/>
                </a:lnTo>
                <a:lnTo>
                  <a:pt x="278368" y="1713983"/>
                </a:lnTo>
                <a:lnTo>
                  <a:pt x="285822" y="1712713"/>
                </a:lnTo>
                <a:lnTo>
                  <a:pt x="304321" y="1712713"/>
                </a:lnTo>
                <a:lnTo>
                  <a:pt x="298155" y="1710173"/>
                </a:lnTo>
                <a:lnTo>
                  <a:pt x="304134" y="1707633"/>
                </a:lnTo>
                <a:lnTo>
                  <a:pt x="278237" y="1707633"/>
                </a:lnTo>
                <a:lnTo>
                  <a:pt x="272228" y="1705093"/>
                </a:lnTo>
                <a:lnTo>
                  <a:pt x="267270" y="1701283"/>
                </a:lnTo>
                <a:lnTo>
                  <a:pt x="266310" y="1700013"/>
                </a:lnTo>
                <a:close/>
              </a:path>
              <a:path w="1718309" h="2957829">
                <a:moveTo>
                  <a:pt x="365533" y="1700013"/>
                </a:moveTo>
                <a:lnTo>
                  <a:pt x="358324" y="1700013"/>
                </a:lnTo>
                <a:lnTo>
                  <a:pt x="366546" y="1707633"/>
                </a:lnTo>
                <a:lnTo>
                  <a:pt x="372712" y="1710173"/>
                </a:lnTo>
                <a:lnTo>
                  <a:pt x="366733" y="1713983"/>
                </a:lnTo>
                <a:lnTo>
                  <a:pt x="358511" y="1721603"/>
                </a:lnTo>
                <a:lnTo>
                  <a:pt x="354000" y="1726683"/>
                </a:lnTo>
                <a:lnTo>
                  <a:pt x="349051" y="1730493"/>
                </a:lnTo>
                <a:lnTo>
                  <a:pt x="343086" y="1733033"/>
                </a:lnTo>
                <a:lnTo>
                  <a:pt x="335527" y="1734303"/>
                </a:lnTo>
                <a:lnTo>
                  <a:pt x="353839" y="1734303"/>
                </a:lnTo>
                <a:lnTo>
                  <a:pt x="358137" y="1729223"/>
                </a:lnTo>
                <a:lnTo>
                  <a:pt x="362061" y="1725413"/>
                </a:lnTo>
                <a:lnTo>
                  <a:pt x="366598" y="1720333"/>
                </a:lnTo>
                <a:lnTo>
                  <a:pt x="371591" y="1716523"/>
                </a:lnTo>
                <a:lnTo>
                  <a:pt x="377565" y="1713983"/>
                </a:lnTo>
                <a:lnTo>
                  <a:pt x="385045" y="1712713"/>
                </a:lnTo>
                <a:lnTo>
                  <a:pt x="403544" y="1712713"/>
                </a:lnTo>
                <a:lnTo>
                  <a:pt x="397378" y="1710173"/>
                </a:lnTo>
                <a:lnTo>
                  <a:pt x="403357" y="1707633"/>
                </a:lnTo>
                <a:lnTo>
                  <a:pt x="377460" y="1707633"/>
                </a:lnTo>
                <a:lnTo>
                  <a:pt x="371451" y="1705093"/>
                </a:lnTo>
                <a:lnTo>
                  <a:pt x="366493" y="1701283"/>
                </a:lnTo>
                <a:lnTo>
                  <a:pt x="365533" y="1700013"/>
                </a:lnTo>
                <a:close/>
              </a:path>
              <a:path w="1718309" h="2957829">
                <a:moveTo>
                  <a:pt x="464569" y="1700013"/>
                </a:moveTo>
                <a:lnTo>
                  <a:pt x="457547" y="1700013"/>
                </a:lnTo>
                <a:lnTo>
                  <a:pt x="465769" y="1707633"/>
                </a:lnTo>
                <a:lnTo>
                  <a:pt x="471935" y="1710173"/>
                </a:lnTo>
                <a:lnTo>
                  <a:pt x="465956" y="1713983"/>
                </a:lnTo>
                <a:lnTo>
                  <a:pt x="457734" y="1721603"/>
                </a:lnTo>
                <a:lnTo>
                  <a:pt x="453223" y="1726683"/>
                </a:lnTo>
                <a:lnTo>
                  <a:pt x="448274" y="1730493"/>
                </a:lnTo>
                <a:lnTo>
                  <a:pt x="442309" y="1733033"/>
                </a:lnTo>
                <a:lnTo>
                  <a:pt x="434750" y="1734303"/>
                </a:lnTo>
                <a:lnTo>
                  <a:pt x="452876" y="1734303"/>
                </a:lnTo>
                <a:lnTo>
                  <a:pt x="457173" y="1729223"/>
                </a:lnTo>
                <a:lnTo>
                  <a:pt x="461284" y="1725413"/>
                </a:lnTo>
                <a:lnTo>
                  <a:pt x="465795" y="1720333"/>
                </a:lnTo>
                <a:lnTo>
                  <a:pt x="470744" y="1716523"/>
                </a:lnTo>
                <a:lnTo>
                  <a:pt x="476709" y="1713983"/>
                </a:lnTo>
                <a:lnTo>
                  <a:pt x="484268" y="1712713"/>
                </a:lnTo>
                <a:lnTo>
                  <a:pt x="502581" y="1712713"/>
                </a:lnTo>
                <a:lnTo>
                  <a:pt x="496601" y="1710173"/>
                </a:lnTo>
                <a:lnTo>
                  <a:pt x="502394" y="1707633"/>
                </a:lnTo>
                <a:lnTo>
                  <a:pt x="476496" y="1707633"/>
                </a:lnTo>
                <a:lnTo>
                  <a:pt x="470487" y="1705093"/>
                </a:lnTo>
                <a:lnTo>
                  <a:pt x="465530" y="1701283"/>
                </a:lnTo>
                <a:lnTo>
                  <a:pt x="464569" y="1700013"/>
                </a:lnTo>
                <a:close/>
              </a:path>
              <a:path w="1718309" h="2957829">
                <a:moveTo>
                  <a:pt x="563667" y="1700013"/>
                </a:moveTo>
                <a:lnTo>
                  <a:pt x="556584" y="1700013"/>
                </a:lnTo>
                <a:lnTo>
                  <a:pt x="560694" y="1703823"/>
                </a:lnTo>
                <a:lnTo>
                  <a:pt x="564992" y="1707633"/>
                </a:lnTo>
                <a:lnTo>
                  <a:pt x="570972" y="1710173"/>
                </a:lnTo>
                <a:lnTo>
                  <a:pt x="564992" y="1713983"/>
                </a:lnTo>
                <a:lnTo>
                  <a:pt x="556770" y="1721603"/>
                </a:lnTo>
                <a:lnTo>
                  <a:pt x="552259" y="1726683"/>
                </a:lnTo>
                <a:lnTo>
                  <a:pt x="547311" y="1730493"/>
                </a:lnTo>
                <a:lnTo>
                  <a:pt x="541346" y="1733033"/>
                </a:lnTo>
                <a:lnTo>
                  <a:pt x="533786" y="1734303"/>
                </a:lnTo>
                <a:lnTo>
                  <a:pt x="552099" y="1734303"/>
                </a:lnTo>
                <a:lnTo>
                  <a:pt x="556210" y="1729223"/>
                </a:lnTo>
                <a:lnTo>
                  <a:pt x="560321" y="1725413"/>
                </a:lnTo>
                <a:lnTo>
                  <a:pt x="564832" y="1720333"/>
                </a:lnTo>
                <a:lnTo>
                  <a:pt x="569781" y="1716523"/>
                </a:lnTo>
                <a:lnTo>
                  <a:pt x="575746" y="1713983"/>
                </a:lnTo>
                <a:lnTo>
                  <a:pt x="583305" y="1712713"/>
                </a:lnTo>
                <a:lnTo>
                  <a:pt x="601804" y="1712713"/>
                </a:lnTo>
                <a:lnTo>
                  <a:pt x="595824" y="1710173"/>
                </a:lnTo>
                <a:lnTo>
                  <a:pt x="601617" y="1707633"/>
                </a:lnTo>
                <a:lnTo>
                  <a:pt x="575559" y="1707633"/>
                </a:lnTo>
                <a:lnTo>
                  <a:pt x="569594" y="1705093"/>
                </a:lnTo>
                <a:lnTo>
                  <a:pt x="564645" y="1701283"/>
                </a:lnTo>
                <a:lnTo>
                  <a:pt x="563667" y="1700013"/>
                </a:lnTo>
                <a:close/>
              </a:path>
              <a:path w="1718309" h="2957829">
                <a:moveTo>
                  <a:pt x="663016" y="1700013"/>
                </a:moveTo>
                <a:lnTo>
                  <a:pt x="655807" y="1700013"/>
                </a:lnTo>
                <a:lnTo>
                  <a:pt x="659918" y="1703823"/>
                </a:lnTo>
                <a:lnTo>
                  <a:pt x="664215" y="1707633"/>
                </a:lnTo>
                <a:lnTo>
                  <a:pt x="670195" y="1710173"/>
                </a:lnTo>
                <a:lnTo>
                  <a:pt x="664215" y="1713983"/>
                </a:lnTo>
                <a:lnTo>
                  <a:pt x="655994" y="1721603"/>
                </a:lnTo>
                <a:lnTo>
                  <a:pt x="651483" y="1726683"/>
                </a:lnTo>
                <a:lnTo>
                  <a:pt x="646534" y="1730493"/>
                </a:lnTo>
                <a:lnTo>
                  <a:pt x="640569" y="1733033"/>
                </a:lnTo>
                <a:lnTo>
                  <a:pt x="633010" y="1734303"/>
                </a:lnTo>
                <a:lnTo>
                  <a:pt x="651322" y="1734303"/>
                </a:lnTo>
                <a:lnTo>
                  <a:pt x="655620" y="1729223"/>
                </a:lnTo>
                <a:lnTo>
                  <a:pt x="659731" y="1725413"/>
                </a:lnTo>
                <a:lnTo>
                  <a:pt x="664055" y="1720333"/>
                </a:lnTo>
                <a:lnTo>
                  <a:pt x="668957" y="1716523"/>
                </a:lnTo>
                <a:lnTo>
                  <a:pt x="674945" y="1713983"/>
                </a:lnTo>
                <a:lnTo>
                  <a:pt x="682528" y="1712713"/>
                </a:lnTo>
                <a:lnTo>
                  <a:pt x="700840" y="1712713"/>
                </a:lnTo>
                <a:lnTo>
                  <a:pt x="694861" y="1710173"/>
                </a:lnTo>
                <a:lnTo>
                  <a:pt x="700653" y="1707633"/>
                </a:lnTo>
                <a:lnTo>
                  <a:pt x="674942" y="1707633"/>
                </a:lnTo>
                <a:lnTo>
                  <a:pt x="668934" y="1705093"/>
                </a:lnTo>
                <a:lnTo>
                  <a:pt x="663976" y="1701283"/>
                </a:lnTo>
                <a:lnTo>
                  <a:pt x="663016" y="1700013"/>
                </a:lnTo>
                <a:close/>
              </a:path>
              <a:path w="1718309" h="2957829">
                <a:moveTo>
                  <a:pt x="762012" y="1700013"/>
                </a:moveTo>
                <a:lnTo>
                  <a:pt x="755030" y="1700013"/>
                </a:lnTo>
                <a:lnTo>
                  <a:pt x="758954" y="1703823"/>
                </a:lnTo>
                <a:lnTo>
                  <a:pt x="763252" y="1707633"/>
                </a:lnTo>
                <a:lnTo>
                  <a:pt x="769231" y="1710173"/>
                </a:lnTo>
                <a:lnTo>
                  <a:pt x="763439" y="1713983"/>
                </a:lnTo>
                <a:lnTo>
                  <a:pt x="759141" y="1717793"/>
                </a:lnTo>
                <a:lnTo>
                  <a:pt x="755030" y="1721603"/>
                </a:lnTo>
                <a:lnTo>
                  <a:pt x="750519" y="1726683"/>
                </a:lnTo>
                <a:lnTo>
                  <a:pt x="745570" y="1730493"/>
                </a:lnTo>
                <a:lnTo>
                  <a:pt x="739605" y="1733033"/>
                </a:lnTo>
                <a:lnTo>
                  <a:pt x="732046" y="1734303"/>
                </a:lnTo>
                <a:lnTo>
                  <a:pt x="750172" y="1734303"/>
                </a:lnTo>
                <a:lnTo>
                  <a:pt x="754469" y="1729223"/>
                </a:lnTo>
                <a:lnTo>
                  <a:pt x="758393" y="1725413"/>
                </a:lnTo>
                <a:lnTo>
                  <a:pt x="763012" y="1720333"/>
                </a:lnTo>
                <a:lnTo>
                  <a:pt x="768017" y="1716523"/>
                </a:lnTo>
                <a:lnTo>
                  <a:pt x="774002" y="1713983"/>
                </a:lnTo>
                <a:lnTo>
                  <a:pt x="781564" y="1712713"/>
                </a:lnTo>
                <a:lnTo>
                  <a:pt x="799877" y="1712713"/>
                </a:lnTo>
                <a:lnTo>
                  <a:pt x="793897" y="1710173"/>
                </a:lnTo>
                <a:lnTo>
                  <a:pt x="799877" y="1707633"/>
                </a:lnTo>
                <a:lnTo>
                  <a:pt x="774002" y="1707633"/>
                </a:lnTo>
                <a:lnTo>
                  <a:pt x="768017" y="1705093"/>
                </a:lnTo>
                <a:lnTo>
                  <a:pt x="763012" y="1701283"/>
                </a:lnTo>
                <a:lnTo>
                  <a:pt x="762012" y="1700013"/>
                </a:lnTo>
                <a:close/>
              </a:path>
              <a:path w="1718309" h="2957829">
                <a:moveTo>
                  <a:pt x="861232" y="1700013"/>
                </a:moveTo>
                <a:lnTo>
                  <a:pt x="854066" y="1700013"/>
                </a:lnTo>
                <a:lnTo>
                  <a:pt x="862288" y="1707633"/>
                </a:lnTo>
                <a:lnTo>
                  <a:pt x="868268" y="1710173"/>
                </a:lnTo>
                <a:lnTo>
                  <a:pt x="862288" y="1713983"/>
                </a:lnTo>
                <a:lnTo>
                  <a:pt x="854066" y="1721603"/>
                </a:lnTo>
                <a:lnTo>
                  <a:pt x="849555" y="1726683"/>
                </a:lnTo>
                <a:lnTo>
                  <a:pt x="844606" y="1730493"/>
                </a:lnTo>
                <a:lnTo>
                  <a:pt x="838641" y="1733033"/>
                </a:lnTo>
                <a:lnTo>
                  <a:pt x="831082" y="1734303"/>
                </a:lnTo>
                <a:lnTo>
                  <a:pt x="849395" y="1734303"/>
                </a:lnTo>
                <a:lnTo>
                  <a:pt x="853693" y="1729223"/>
                </a:lnTo>
                <a:lnTo>
                  <a:pt x="857617" y="1725413"/>
                </a:lnTo>
                <a:lnTo>
                  <a:pt x="862233" y="1720333"/>
                </a:lnTo>
                <a:lnTo>
                  <a:pt x="867217" y="1716523"/>
                </a:lnTo>
                <a:lnTo>
                  <a:pt x="873147" y="1713983"/>
                </a:lnTo>
                <a:lnTo>
                  <a:pt x="880618" y="1712713"/>
                </a:lnTo>
                <a:lnTo>
                  <a:pt x="882405" y="1707633"/>
                </a:lnTo>
                <a:lnTo>
                  <a:pt x="873147" y="1707633"/>
                </a:lnTo>
                <a:lnTo>
                  <a:pt x="867217" y="1705093"/>
                </a:lnTo>
                <a:lnTo>
                  <a:pt x="862233" y="1701283"/>
                </a:lnTo>
                <a:lnTo>
                  <a:pt x="861232" y="1700013"/>
                </a:lnTo>
                <a:close/>
              </a:path>
              <a:path w="1718309" h="2957829">
                <a:moveTo>
                  <a:pt x="1257794" y="1700013"/>
                </a:moveTo>
                <a:lnTo>
                  <a:pt x="1250585" y="1700013"/>
                </a:lnTo>
                <a:lnTo>
                  <a:pt x="1254696" y="1703823"/>
                </a:lnTo>
                <a:lnTo>
                  <a:pt x="1258994" y="1707633"/>
                </a:lnTo>
                <a:lnTo>
                  <a:pt x="1264974" y="1710173"/>
                </a:lnTo>
                <a:lnTo>
                  <a:pt x="1258994" y="1713983"/>
                </a:lnTo>
                <a:lnTo>
                  <a:pt x="1250772" y="1721603"/>
                </a:lnTo>
                <a:lnTo>
                  <a:pt x="1246261" y="1726683"/>
                </a:lnTo>
                <a:lnTo>
                  <a:pt x="1241312" y="1730493"/>
                </a:lnTo>
                <a:lnTo>
                  <a:pt x="1235347" y="1733033"/>
                </a:lnTo>
                <a:lnTo>
                  <a:pt x="1227788" y="1734303"/>
                </a:lnTo>
                <a:lnTo>
                  <a:pt x="1246101" y="1734303"/>
                </a:lnTo>
                <a:lnTo>
                  <a:pt x="1250399" y="1729223"/>
                </a:lnTo>
                <a:lnTo>
                  <a:pt x="1254509" y="1725413"/>
                </a:lnTo>
                <a:lnTo>
                  <a:pt x="1259020" y="1720333"/>
                </a:lnTo>
                <a:lnTo>
                  <a:pt x="1263969" y="1716523"/>
                </a:lnTo>
                <a:lnTo>
                  <a:pt x="1269934" y="1713983"/>
                </a:lnTo>
                <a:lnTo>
                  <a:pt x="1277493" y="1712713"/>
                </a:lnTo>
                <a:lnTo>
                  <a:pt x="1295619" y="1712713"/>
                </a:lnTo>
                <a:lnTo>
                  <a:pt x="1289639" y="1710173"/>
                </a:lnTo>
                <a:lnTo>
                  <a:pt x="1295432" y="1707633"/>
                </a:lnTo>
                <a:lnTo>
                  <a:pt x="1269721" y="1707633"/>
                </a:lnTo>
                <a:lnTo>
                  <a:pt x="1263712" y="1705093"/>
                </a:lnTo>
                <a:lnTo>
                  <a:pt x="1258755" y="1701283"/>
                </a:lnTo>
                <a:lnTo>
                  <a:pt x="1257794" y="1700013"/>
                </a:lnTo>
                <a:close/>
              </a:path>
              <a:path w="1718309" h="2957829">
                <a:moveTo>
                  <a:pt x="1356892" y="1700013"/>
                </a:moveTo>
                <a:lnTo>
                  <a:pt x="1349809" y="1700013"/>
                </a:lnTo>
                <a:lnTo>
                  <a:pt x="1353733" y="1703823"/>
                </a:lnTo>
                <a:lnTo>
                  <a:pt x="1358030" y="1707633"/>
                </a:lnTo>
                <a:lnTo>
                  <a:pt x="1364010" y="1710173"/>
                </a:lnTo>
                <a:lnTo>
                  <a:pt x="1358217" y="1713983"/>
                </a:lnTo>
                <a:lnTo>
                  <a:pt x="1353920" y="1717793"/>
                </a:lnTo>
                <a:lnTo>
                  <a:pt x="1349809" y="1721603"/>
                </a:lnTo>
                <a:lnTo>
                  <a:pt x="1345298" y="1726683"/>
                </a:lnTo>
                <a:lnTo>
                  <a:pt x="1340349" y="1730493"/>
                </a:lnTo>
                <a:lnTo>
                  <a:pt x="1334384" y="1733033"/>
                </a:lnTo>
                <a:lnTo>
                  <a:pt x="1326825" y="1734303"/>
                </a:lnTo>
                <a:lnTo>
                  <a:pt x="1345324" y="1734303"/>
                </a:lnTo>
                <a:lnTo>
                  <a:pt x="1349435" y="1729223"/>
                </a:lnTo>
                <a:lnTo>
                  <a:pt x="1353546" y="1725413"/>
                </a:lnTo>
                <a:lnTo>
                  <a:pt x="1358057" y="1720333"/>
                </a:lnTo>
                <a:lnTo>
                  <a:pt x="1363006" y="1716523"/>
                </a:lnTo>
                <a:lnTo>
                  <a:pt x="1368971" y="1713983"/>
                </a:lnTo>
                <a:lnTo>
                  <a:pt x="1376530" y="1712713"/>
                </a:lnTo>
                <a:lnTo>
                  <a:pt x="1394655" y="1712713"/>
                </a:lnTo>
                <a:lnTo>
                  <a:pt x="1388676" y="1710173"/>
                </a:lnTo>
                <a:lnTo>
                  <a:pt x="1394655" y="1707633"/>
                </a:lnTo>
                <a:lnTo>
                  <a:pt x="1368784" y="1707633"/>
                </a:lnTo>
                <a:lnTo>
                  <a:pt x="1362819" y="1705093"/>
                </a:lnTo>
                <a:lnTo>
                  <a:pt x="1357870" y="1701283"/>
                </a:lnTo>
                <a:lnTo>
                  <a:pt x="1356892" y="1700013"/>
                </a:lnTo>
                <a:close/>
              </a:path>
              <a:path w="1718309" h="2957829">
                <a:moveTo>
                  <a:pt x="1455949" y="1700013"/>
                </a:moveTo>
                <a:lnTo>
                  <a:pt x="1448845" y="1700013"/>
                </a:lnTo>
                <a:lnTo>
                  <a:pt x="1457067" y="1707633"/>
                </a:lnTo>
                <a:lnTo>
                  <a:pt x="1463046" y="1710173"/>
                </a:lnTo>
                <a:lnTo>
                  <a:pt x="1457254" y="1713983"/>
                </a:lnTo>
                <a:lnTo>
                  <a:pt x="1452956" y="1717793"/>
                </a:lnTo>
                <a:lnTo>
                  <a:pt x="1449032" y="1721603"/>
                </a:lnTo>
                <a:lnTo>
                  <a:pt x="1444416" y="1726683"/>
                </a:lnTo>
                <a:lnTo>
                  <a:pt x="1439432" y="1730493"/>
                </a:lnTo>
                <a:lnTo>
                  <a:pt x="1433502" y="1733033"/>
                </a:lnTo>
                <a:lnTo>
                  <a:pt x="1426048" y="1734303"/>
                </a:lnTo>
                <a:lnTo>
                  <a:pt x="1444360" y="1734303"/>
                </a:lnTo>
                <a:lnTo>
                  <a:pt x="1448471" y="1729223"/>
                </a:lnTo>
                <a:lnTo>
                  <a:pt x="1452582" y="1725413"/>
                </a:lnTo>
                <a:lnTo>
                  <a:pt x="1457093" y="1720333"/>
                </a:lnTo>
                <a:lnTo>
                  <a:pt x="1462042" y="1716523"/>
                </a:lnTo>
                <a:lnTo>
                  <a:pt x="1468007" y="1713983"/>
                </a:lnTo>
                <a:lnTo>
                  <a:pt x="1475566" y="1712713"/>
                </a:lnTo>
                <a:lnTo>
                  <a:pt x="1493878" y="1712713"/>
                </a:lnTo>
                <a:lnTo>
                  <a:pt x="1487899" y="1710173"/>
                </a:lnTo>
                <a:lnTo>
                  <a:pt x="1493878" y="1707633"/>
                </a:lnTo>
                <a:lnTo>
                  <a:pt x="1467899" y="1707633"/>
                </a:lnTo>
                <a:lnTo>
                  <a:pt x="1461925" y="1705093"/>
                </a:lnTo>
                <a:lnTo>
                  <a:pt x="1456933" y="1701283"/>
                </a:lnTo>
                <a:lnTo>
                  <a:pt x="1455949" y="1700013"/>
                </a:lnTo>
                <a:close/>
              </a:path>
              <a:path w="1718309" h="2957829">
                <a:moveTo>
                  <a:pt x="1555173" y="1700013"/>
                </a:moveTo>
                <a:lnTo>
                  <a:pt x="1548068" y="1700013"/>
                </a:lnTo>
                <a:lnTo>
                  <a:pt x="1556290" y="1707633"/>
                </a:lnTo>
                <a:lnTo>
                  <a:pt x="1562270" y="1710173"/>
                </a:lnTo>
                <a:lnTo>
                  <a:pt x="1556477" y="1713983"/>
                </a:lnTo>
                <a:lnTo>
                  <a:pt x="1552179" y="1717793"/>
                </a:lnTo>
                <a:lnTo>
                  <a:pt x="1548255" y="1721603"/>
                </a:lnTo>
                <a:lnTo>
                  <a:pt x="1543639" y="1726683"/>
                </a:lnTo>
                <a:lnTo>
                  <a:pt x="1538655" y="1730493"/>
                </a:lnTo>
                <a:lnTo>
                  <a:pt x="1532725" y="1733033"/>
                </a:lnTo>
                <a:lnTo>
                  <a:pt x="1525271" y="1734303"/>
                </a:lnTo>
                <a:lnTo>
                  <a:pt x="1543397" y="1734303"/>
                </a:lnTo>
                <a:lnTo>
                  <a:pt x="1547694" y="1729223"/>
                </a:lnTo>
                <a:lnTo>
                  <a:pt x="1551618" y="1725413"/>
                </a:lnTo>
                <a:lnTo>
                  <a:pt x="1556235" y="1720333"/>
                </a:lnTo>
                <a:lnTo>
                  <a:pt x="1561218" y="1716523"/>
                </a:lnTo>
                <a:lnTo>
                  <a:pt x="1567148" y="1713983"/>
                </a:lnTo>
                <a:lnTo>
                  <a:pt x="1574602" y="1712713"/>
                </a:lnTo>
                <a:lnTo>
                  <a:pt x="1593102" y="1712713"/>
                </a:lnTo>
                <a:lnTo>
                  <a:pt x="1587122" y="1710173"/>
                </a:lnTo>
                <a:lnTo>
                  <a:pt x="1593102" y="1707633"/>
                </a:lnTo>
                <a:lnTo>
                  <a:pt x="1567122" y="1707633"/>
                </a:lnTo>
                <a:lnTo>
                  <a:pt x="1561148" y="1705093"/>
                </a:lnTo>
                <a:lnTo>
                  <a:pt x="1556156" y="1701283"/>
                </a:lnTo>
                <a:lnTo>
                  <a:pt x="1555173" y="1700013"/>
                </a:lnTo>
                <a:close/>
              </a:path>
              <a:path w="1718309" h="2957829">
                <a:moveTo>
                  <a:pt x="1654457" y="1700013"/>
                </a:moveTo>
                <a:lnTo>
                  <a:pt x="1647291" y="1700013"/>
                </a:lnTo>
                <a:lnTo>
                  <a:pt x="1655513" y="1707633"/>
                </a:lnTo>
                <a:lnTo>
                  <a:pt x="1661493" y="1710173"/>
                </a:lnTo>
                <a:lnTo>
                  <a:pt x="1655513" y="1713983"/>
                </a:lnTo>
                <a:lnTo>
                  <a:pt x="1647291" y="1721603"/>
                </a:lnTo>
                <a:lnTo>
                  <a:pt x="1642777" y="1726683"/>
                </a:lnTo>
                <a:lnTo>
                  <a:pt x="1637808" y="1730493"/>
                </a:lnTo>
                <a:lnTo>
                  <a:pt x="1631788" y="1733033"/>
                </a:lnTo>
                <a:lnTo>
                  <a:pt x="1624121" y="1734303"/>
                </a:lnTo>
                <a:lnTo>
                  <a:pt x="1642620" y="1734303"/>
                </a:lnTo>
                <a:lnTo>
                  <a:pt x="1646918" y="1729223"/>
                </a:lnTo>
                <a:lnTo>
                  <a:pt x="1650842" y="1725413"/>
                </a:lnTo>
                <a:lnTo>
                  <a:pt x="1655458" y="1720333"/>
                </a:lnTo>
                <a:lnTo>
                  <a:pt x="1660442" y="1716523"/>
                </a:lnTo>
                <a:lnTo>
                  <a:pt x="1666372" y="1713983"/>
                </a:lnTo>
                <a:lnTo>
                  <a:pt x="1673826" y="1712713"/>
                </a:lnTo>
                <a:lnTo>
                  <a:pt x="1680851" y="1712713"/>
                </a:lnTo>
                <a:lnTo>
                  <a:pt x="1681855" y="1707633"/>
                </a:lnTo>
                <a:lnTo>
                  <a:pt x="1666372" y="1707633"/>
                </a:lnTo>
                <a:lnTo>
                  <a:pt x="1660442" y="1705093"/>
                </a:lnTo>
                <a:lnTo>
                  <a:pt x="1655458" y="1701283"/>
                </a:lnTo>
                <a:lnTo>
                  <a:pt x="1654457" y="1700013"/>
                </a:lnTo>
                <a:close/>
              </a:path>
              <a:path w="1718309" h="2957829">
                <a:moveTo>
                  <a:pt x="880645" y="1712713"/>
                </a:moveTo>
                <a:lnTo>
                  <a:pt x="875415" y="1726683"/>
                </a:lnTo>
                <a:lnTo>
                  <a:pt x="880645" y="1712713"/>
                </a:lnTo>
                <a:close/>
              </a:path>
              <a:path w="1718309" h="2957829">
                <a:moveTo>
                  <a:pt x="1680851" y="1712713"/>
                </a:moveTo>
                <a:lnTo>
                  <a:pt x="1673826" y="1712713"/>
                </a:lnTo>
                <a:lnTo>
                  <a:pt x="1680586" y="1713983"/>
                </a:lnTo>
                <a:lnTo>
                  <a:pt x="1679023" y="1721603"/>
                </a:lnTo>
                <a:lnTo>
                  <a:pt x="1680851" y="1712713"/>
                </a:lnTo>
                <a:close/>
              </a:path>
              <a:path w="1718309" h="2957829">
                <a:moveTo>
                  <a:pt x="167204" y="1700013"/>
                </a:moveTo>
                <a:lnTo>
                  <a:pt x="160195" y="1700013"/>
                </a:lnTo>
                <a:lnTo>
                  <a:pt x="168454" y="1707633"/>
                </a:lnTo>
                <a:lnTo>
                  <a:pt x="174453" y="1710173"/>
                </a:lnTo>
                <a:lnTo>
                  <a:pt x="168604" y="1713983"/>
                </a:lnTo>
                <a:lnTo>
                  <a:pt x="179217" y="1713983"/>
                </a:lnTo>
                <a:lnTo>
                  <a:pt x="186786" y="1712713"/>
                </a:lnTo>
                <a:lnTo>
                  <a:pt x="205098" y="1712713"/>
                </a:lnTo>
                <a:lnTo>
                  <a:pt x="199118" y="1710173"/>
                </a:lnTo>
                <a:lnTo>
                  <a:pt x="205098" y="1707633"/>
                </a:lnTo>
                <a:lnTo>
                  <a:pt x="179117" y="1707633"/>
                </a:lnTo>
                <a:lnTo>
                  <a:pt x="173147" y="1705093"/>
                </a:lnTo>
                <a:lnTo>
                  <a:pt x="168176" y="1701283"/>
                </a:lnTo>
                <a:lnTo>
                  <a:pt x="167204" y="1700013"/>
                </a:lnTo>
                <a:close/>
              </a:path>
              <a:path w="1718309" h="2957829">
                <a:moveTo>
                  <a:pt x="213320" y="1700013"/>
                </a:moveTo>
                <a:lnTo>
                  <a:pt x="206049" y="1700013"/>
                </a:lnTo>
                <a:lnTo>
                  <a:pt x="205072" y="1701283"/>
                </a:lnTo>
                <a:lnTo>
                  <a:pt x="200123" y="1705093"/>
                </a:lnTo>
                <a:lnTo>
                  <a:pt x="194158" y="1707633"/>
                </a:lnTo>
                <a:lnTo>
                  <a:pt x="205098" y="1707633"/>
                </a:lnTo>
                <a:lnTo>
                  <a:pt x="213320" y="1700013"/>
                </a:lnTo>
                <a:close/>
              </a:path>
              <a:path w="1718309" h="2957829">
                <a:moveTo>
                  <a:pt x="312356" y="1700013"/>
                </a:moveTo>
                <a:lnTo>
                  <a:pt x="305190" y="1700013"/>
                </a:lnTo>
                <a:lnTo>
                  <a:pt x="304190" y="1701283"/>
                </a:lnTo>
                <a:lnTo>
                  <a:pt x="299206" y="1705093"/>
                </a:lnTo>
                <a:lnTo>
                  <a:pt x="293276" y="1707633"/>
                </a:lnTo>
                <a:lnTo>
                  <a:pt x="304134" y="1707633"/>
                </a:lnTo>
                <a:lnTo>
                  <a:pt x="312356" y="1700013"/>
                </a:lnTo>
                <a:close/>
              </a:path>
              <a:path w="1718309" h="2957829">
                <a:moveTo>
                  <a:pt x="411579" y="1700013"/>
                </a:moveTo>
                <a:lnTo>
                  <a:pt x="404413" y="1700013"/>
                </a:lnTo>
                <a:lnTo>
                  <a:pt x="403413" y="1701283"/>
                </a:lnTo>
                <a:lnTo>
                  <a:pt x="398429" y="1705093"/>
                </a:lnTo>
                <a:lnTo>
                  <a:pt x="392499" y="1707633"/>
                </a:lnTo>
                <a:lnTo>
                  <a:pt x="403357" y="1707633"/>
                </a:lnTo>
                <a:lnTo>
                  <a:pt x="411579" y="1700013"/>
                </a:lnTo>
                <a:close/>
              </a:path>
              <a:path w="1718309" h="2957829">
                <a:moveTo>
                  <a:pt x="510616" y="1700013"/>
                </a:moveTo>
                <a:lnTo>
                  <a:pt x="503532" y="1700013"/>
                </a:lnTo>
                <a:lnTo>
                  <a:pt x="502554" y="1701283"/>
                </a:lnTo>
                <a:lnTo>
                  <a:pt x="497606" y="1705093"/>
                </a:lnTo>
                <a:lnTo>
                  <a:pt x="491641" y="1707633"/>
                </a:lnTo>
                <a:lnTo>
                  <a:pt x="502394" y="1707633"/>
                </a:lnTo>
                <a:lnTo>
                  <a:pt x="506692" y="1703823"/>
                </a:lnTo>
                <a:lnTo>
                  <a:pt x="510616" y="1700013"/>
                </a:lnTo>
                <a:close/>
              </a:path>
              <a:path w="1718309" h="2957829">
                <a:moveTo>
                  <a:pt x="609839" y="1700013"/>
                </a:moveTo>
                <a:lnTo>
                  <a:pt x="602568" y="1700013"/>
                </a:lnTo>
                <a:lnTo>
                  <a:pt x="601591" y="1701283"/>
                </a:lnTo>
                <a:lnTo>
                  <a:pt x="596642" y="1705093"/>
                </a:lnTo>
                <a:lnTo>
                  <a:pt x="590677" y="1707633"/>
                </a:lnTo>
                <a:lnTo>
                  <a:pt x="601617" y="1707633"/>
                </a:lnTo>
                <a:lnTo>
                  <a:pt x="605915" y="1703823"/>
                </a:lnTo>
                <a:lnTo>
                  <a:pt x="609839" y="1700013"/>
                </a:lnTo>
                <a:close/>
              </a:path>
              <a:path w="1718309" h="2957829">
                <a:moveTo>
                  <a:pt x="709062" y="1700013"/>
                </a:moveTo>
                <a:lnTo>
                  <a:pt x="701978" y="1700013"/>
                </a:lnTo>
                <a:lnTo>
                  <a:pt x="701001" y="1701283"/>
                </a:lnTo>
                <a:lnTo>
                  <a:pt x="696052" y="1705093"/>
                </a:lnTo>
                <a:lnTo>
                  <a:pt x="690087" y="1707633"/>
                </a:lnTo>
                <a:lnTo>
                  <a:pt x="700653" y="1707633"/>
                </a:lnTo>
                <a:lnTo>
                  <a:pt x="704951" y="1703823"/>
                </a:lnTo>
                <a:lnTo>
                  <a:pt x="709062" y="1700013"/>
                </a:lnTo>
                <a:close/>
              </a:path>
              <a:path w="1718309" h="2957829">
                <a:moveTo>
                  <a:pt x="808099" y="1700013"/>
                </a:moveTo>
                <a:lnTo>
                  <a:pt x="801015" y="1700013"/>
                </a:lnTo>
                <a:lnTo>
                  <a:pt x="800037" y="1701283"/>
                </a:lnTo>
                <a:lnTo>
                  <a:pt x="795088" y="1705093"/>
                </a:lnTo>
                <a:lnTo>
                  <a:pt x="789123" y="1707633"/>
                </a:lnTo>
                <a:lnTo>
                  <a:pt x="799877" y="1707633"/>
                </a:lnTo>
                <a:lnTo>
                  <a:pt x="808099" y="1700013"/>
                </a:lnTo>
                <a:close/>
              </a:path>
              <a:path w="1718309" h="2957829">
                <a:moveTo>
                  <a:pt x="885086" y="1700013"/>
                </a:moveTo>
                <a:lnTo>
                  <a:pt x="882371" y="1707633"/>
                </a:lnTo>
                <a:lnTo>
                  <a:pt x="885086" y="1700013"/>
                </a:lnTo>
                <a:close/>
              </a:path>
              <a:path w="1718309" h="2957829">
                <a:moveTo>
                  <a:pt x="1303841" y="1700013"/>
                </a:moveTo>
                <a:lnTo>
                  <a:pt x="1296806" y="1700013"/>
                </a:lnTo>
                <a:lnTo>
                  <a:pt x="1295779" y="1701283"/>
                </a:lnTo>
                <a:lnTo>
                  <a:pt x="1290831" y="1705093"/>
                </a:lnTo>
                <a:lnTo>
                  <a:pt x="1284866" y="1707633"/>
                </a:lnTo>
                <a:lnTo>
                  <a:pt x="1295432" y="1707633"/>
                </a:lnTo>
                <a:lnTo>
                  <a:pt x="1299730" y="1703823"/>
                </a:lnTo>
                <a:lnTo>
                  <a:pt x="1303841" y="1700013"/>
                </a:lnTo>
                <a:close/>
              </a:path>
              <a:path w="1718309" h="2957829">
                <a:moveTo>
                  <a:pt x="1402877" y="1700013"/>
                </a:moveTo>
                <a:lnTo>
                  <a:pt x="1395842" y="1700013"/>
                </a:lnTo>
                <a:lnTo>
                  <a:pt x="1394816" y="1701283"/>
                </a:lnTo>
                <a:lnTo>
                  <a:pt x="1389867" y="1705093"/>
                </a:lnTo>
                <a:lnTo>
                  <a:pt x="1383902" y="1707633"/>
                </a:lnTo>
                <a:lnTo>
                  <a:pt x="1394655" y="1707633"/>
                </a:lnTo>
                <a:lnTo>
                  <a:pt x="1402877" y="1700013"/>
                </a:lnTo>
                <a:close/>
              </a:path>
              <a:path w="1718309" h="2957829">
                <a:moveTo>
                  <a:pt x="1502100" y="1700013"/>
                </a:moveTo>
                <a:lnTo>
                  <a:pt x="1495063" y="1700013"/>
                </a:lnTo>
                <a:lnTo>
                  <a:pt x="1494036" y="1701283"/>
                </a:lnTo>
                <a:lnTo>
                  <a:pt x="1489067" y="1705093"/>
                </a:lnTo>
                <a:lnTo>
                  <a:pt x="1483046" y="1707633"/>
                </a:lnTo>
                <a:lnTo>
                  <a:pt x="1493878" y="1707633"/>
                </a:lnTo>
                <a:lnTo>
                  <a:pt x="1502100" y="1700013"/>
                </a:lnTo>
                <a:close/>
              </a:path>
              <a:path w="1718309" h="2957829">
                <a:moveTo>
                  <a:pt x="1601324" y="1700013"/>
                </a:moveTo>
                <a:lnTo>
                  <a:pt x="1594163" y="1700013"/>
                </a:lnTo>
                <a:lnTo>
                  <a:pt x="1593154" y="1701283"/>
                </a:lnTo>
                <a:lnTo>
                  <a:pt x="1588197" y="1705093"/>
                </a:lnTo>
                <a:lnTo>
                  <a:pt x="1582188" y="1707633"/>
                </a:lnTo>
                <a:lnTo>
                  <a:pt x="1593102" y="1707633"/>
                </a:lnTo>
                <a:lnTo>
                  <a:pt x="1601324" y="1700013"/>
                </a:lnTo>
                <a:close/>
              </a:path>
              <a:path w="1718309" h="2957829">
                <a:moveTo>
                  <a:pt x="1682106" y="1706365"/>
                </a:moveTo>
                <a:lnTo>
                  <a:pt x="1681385" y="1707633"/>
                </a:lnTo>
                <a:lnTo>
                  <a:pt x="1681855" y="1707633"/>
                </a:lnTo>
                <a:lnTo>
                  <a:pt x="1682106" y="1706365"/>
                </a:lnTo>
                <a:close/>
              </a:path>
              <a:path w="1718309" h="2957829">
                <a:moveTo>
                  <a:pt x="3691" y="1200158"/>
                </a:moveTo>
                <a:lnTo>
                  <a:pt x="0" y="1230629"/>
                </a:lnTo>
                <a:lnTo>
                  <a:pt x="2999" y="1206499"/>
                </a:lnTo>
                <a:lnTo>
                  <a:pt x="11315" y="1206499"/>
                </a:lnTo>
                <a:lnTo>
                  <a:pt x="6595" y="1201419"/>
                </a:lnTo>
                <a:lnTo>
                  <a:pt x="3691" y="1200158"/>
                </a:lnTo>
                <a:close/>
              </a:path>
              <a:path w="1718309" h="2957829">
                <a:moveTo>
                  <a:pt x="11315" y="1206499"/>
                </a:moveTo>
                <a:lnTo>
                  <a:pt x="2999" y="1206499"/>
                </a:lnTo>
                <a:lnTo>
                  <a:pt x="6959" y="1209039"/>
                </a:lnTo>
                <a:lnTo>
                  <a:pt x="11491" y="1214119"/>
                </a:lnTo>
                <a:lnTo>
                  <a:pt x="19769" y="1221739"/>
                </a:lnTo>
                <a:lnTo>
                  <a:pt x="25655" y="1224279"/>
                </a:lnTo>
                <a:lnTo>
                  <a:pt x="19769" y="1226819"/>
                </a:lnTo>
                <a:lnTo>
                  <a:pt x="15980" y="1230629"/>
                </a:lnTo>
                <a:lnTo>
                  <a:pt x="24357" y="1230629"/>
                </a:lnTo>
                <a:lnTo>
                  <a:pt x="30311" y="1228089"/>
                </a:lnTo>
                <a:lnTo>
                  <a:pt x="37839" y="1226819"/>
                </a:lnTo>
                <a:lnTo>
                  <a:pt x="56487" y="1226819"/>
                </a:lnTo>
                <a:lnTo>
                  <a:pt x="50601" y="1224279"/>
                </a:lnTo>
                <a:lnTo>
                  <a:pt x="56487" y="1221739"/>
                </a:lnTo>
                <a:lnTo>
                  <a:pt x="30311" y="1221739"/>
                </a:lnTo>
                <a:lnTo>
                  <a:pt x="24357" y="1219199"/>
                </a:lnTo>
                <a:lnTo>
                  <a:pt x="19397" y="1214119"/>
                </a:lnTo>
                <a:lnTo>
                  <a:pt x="14855" y="1210309"/>
                </a:lnTo>
                <a:lnTo>
                  <a:pt x="11315" y="1206499"/>
                </a:lnTo>
                <a:close/>
              </a:path>
              <a:path w="1718309" h="2957829">
                <a:moveTo>
                  <a:pt x="56487" y="1226819"/>
                </a:moveTo>
                <a:lnTo>
                  <a:pt x="37839" y="1226819"/>
                </a:lnTo>
                <a:lnTo>
                  <a:pt x="45474" y="1228089"/>
                </a:lnTo>
                <a:lnTo>
                  <a:pt x="51507" y="1230629"/>
                </a:lnTo>
                <a:lnTo>
                  <a:pt x="60277" y="1230629"/>
                </a:lnTo>
                <a:lnTo>
                  <a:pt x="56487" y="1226819"/>
                </a:lnTo>
                <a:close/>
              </a:path>
              <a:path w="1718309" h="2957829">
                <a:moveTo>
                  <a:pt x="106099" y="1201419"/>
                </a:moveTo>
                <a:lnTo>
                  <a:pt x="87600" y="1201419"/>
                </a:lnTo>
                <a:lnTo>
                  <a:pt x="95150" y="1202689"/>
                </a:lnTo>
                <a:lnTo>
                  <a:pt x="101154" y="1205229"/>
                </a:lnTo>
                <a:lnTo>
                  <a:pt x="106159" y="1209039"/>
                </a:lnTo>
                <a:lnTo>
                  <a:pt x="110714" y="1214119"/>
                </a:lnTo>
                <a:lnTo>
                  <a:pt x="118992" y="1221739"/>
                </a:lnTo>
                <a:lnTo>
                  <a:pt x="124878" y="1224279"/>
                </a:lnTo>
                <a:lnTo>
                  <a:pt x="118992" y="1226819"/>
                </a:lnTo>
                <a:lnTo>
                  <a:pt x="115203" y="1230629"/>
                </a:lnTo>
                <a:lnTo>
                  <a:pt x="123715" y="1230629"/>
                </a:lnTo>
                <a:lnTo>
                  <a:pt x="129673" y="1228089"/>
                </a:lnTo>
                <a:lnTo>
                  <a:pt x="137211" y="1226819"/>
                </a:lnTo>
                <a:lnTo>
                  <a:pt x="155430" y="1226819"/>
                </a:lnTo>
                <a:lnTo>
                  <a:pt x="149544" y="1224279"/>
                </a:lnTo>
                <a:lnTo>
                  <a:pt x="155430" y="1221739"/>
                </a:lnTo>
                <a:lnTo>
                  <a:pt x="129793" y="1221739"/>
                </a:lnTo>
                <a:lnTo>
                  <a:pt x="123804" y="1219199"/>
                </a:lnTo>
                <a:lnTo>
                  <a:pt x="118838" y="1214119"/>
                </a:lnTo>
                <a:lnTo>
                  <a:pt x="114358" y="1210309"/>
                </a:lnTo>
                <a:lnTo>
                  <a:pt x="106099" y="1201419"/>
                </a:lnTo>
                <a:close/>
              </a:path>
              <a:path w="1718309" h="2957829">
                <a:moveTo>
                  <a:pt x="155430" y="1226819"/>
                </a:moveTo>
                <a:lnTo>
                  <a:pt x="137211" y="1226819"/>
                </a:lnTo>
                <a:lnTo>
                  <a:pt x="144684" y="1228089"/>
                </a:lnTo>
                <a:lnTo>
                  <a:pt x="150644" y="1230629"/>
                </a:lnTo>
                <a:lnTo>
                  <a:pt x="159219" y="1230629"/>
                </a:lnTo>
                <a:lnTo>
                  <a:pt x="155430" y="1226819"/>
                </a:lnTo>
                <a:close/>
              </a:path>
              <a:path w="1718309" h="2957829">
                <a:moveTo>
                  <a:pt x="205098" y="1201419"/>
                </a:moveTo>
                <a:lnTo>
                  <a:pt x="186785" y="1201419"/>
                </a:lnTo>
                <a:lnTo>
                  <a:pt x="194371" y="1202689"/>
                </a:lnTo>
                <a:lnTo>
                  <a:pt x="200380" y="1205229"/>
                </a:lnTo>
                <a:lnTo>
                  <a:pt x="205337" y="1209039"/>
                </a:lnTo>
                <a:lnTo>
                  <a:pt x="209769" y="1214119"/>
                </a:lnTo>
                <a:lnTo>
                  <a:pt x="217991" y="1221739"/>
                </a:lnTo>
                <a:lnTo>
                  <a:pt x="223784" y="1224279"/>
                </a:lnTo>
                <a:lnTo>
                  <a:pt x="217991" y="1226819"/>
                </a:lnTo>
                <a:lnTo>
                  <a:pt x="214118" y="1230629"/>
                </a:lnTo>
                <a:lnTo>
                  <a:pt x="222780" y="1230629"/>
                </a:lnTo>
                <a:lnTo>
                  <a:pt x="228745" y="1228089"/>
                </a:lnTo>
                <a:lnTo>
                  <a:pt x="236304" y="1226819"/>
                </a:lnTo>
                <a:lnTo>
                  <a:pt x="254429" y="1226819"/>
                </a:lnTo>
                <a:lnTo>
                  <a:pt x="248823" y="1224279"/>
                </a:lnTo>
                <a:lnTo>
                  <a:pt x="254616" y="1221739"/>
                </a:lnTo>
                <a:lnTo>
                  <a:pt x="228905" y="1221739"/>
                </a:lnTo>
                <a:lnTo>
                  <a:pt x="222896" y="1219199"/>
                </a:lnTo>
                <a:lnTo>
                  <a:pt x="217939" y="1214119"/>
                </a:lnTo>
                <a:lnTo>
                  <a:pt x="213507" y="1210309"/>
                </a:lnTo>
                <a:lnTo>
                  <a:pt x="209396" y="1206499"/>
                </a:lnTo>
                <a:lnTo>
                  <a:pt x="205098" y="1201419"/>
                </a:lnTo>
                <a:close/>
              </a:path>
              <a:path w="1718309" h="2957829">
                <a:moveTo>
                  <a:pt x="254429" y="1226819"/>
                </a:moveTo>
                <a:lnTo>
                  <a:pt x="236304" y="1226819"/>
                </a:lnTo>
                <a:lnTo>
                  <a:pt x="243863" y="1228089"/>
                </a:lnTo>
                <a:lnTo>
                  <a:pt x="249828" y="1230629"/>
                </a:lnTo>
                <a:lnTo>
                  <a:pt x="258288" y="1230629"/>
                </a:lnTo>
                <a:lnTo>
                  <a:pt x="254429" y="1226819"/>
                </a:lnTo>
                <a:close/>
              </a:path>
              <a:path w="1718309" h="2957829">
                <a:moveTo>
                  <a:pt x="304321" y="1201419"/>
                </a:moveTo>
                <a:lnTo>
                  <a:pt x="285822" y="1201419"/>
                </a:lnTo>
                <a:lnTo>
                  <a:pt x="293381" y="1202689"/>
                </a:lnTo>
                <a:lnTo>
                  <a:pt x="299346" y="1205229"/>
                </a:lnTo>
                <a:lnTo>
                  <a:pt x="304295" y="1209039"/>
                </a:lnTo>
                <a:lnTo>
                  <a:pt x="308806" y="1214119"/>
                </a:lnTo>
                <a:lnTo>
                  <a:pt x="312917" y="1217929"/>
                </a:lnTo>
                <a:lnTo>
                  <a:pt x="317214" y="1221739"/>
                </a:lnTo>
                <a:lnTo>
                  <a:pt x="322820" y="1224279"/>
                </a:lnTo>
                <a:lnTo>
                  <a:pt x="317028" y="1226819"/>
                </a:lnTo>
                <a:lnTo>
                  <a:pt x="313154" y="1230629"/>
                </a:lnTo>
                <a:lnTo>
                  <a:pt x="321816" y="1230629"/>
                </a:lnTo>
                <a:lnTo>
                  <a:pt x="327781" y="1228089"/>
                </a:lnTo>
                <a:lnTo>
                  <a:pt x="335340" y="1226819"/>
                </a:lnTo>
                <a:lnTo>
                  <a:pt x="353652" y="1226819"/>
                </a:lnTo>
                <a:lnTo>
                  <a:pt x="348047" y="1224279"/>
                </a:lnTo>
                <a:lnTo>
                  <a:pt x="353839" y="1221739"/>
                </a:lnTo>
                <a:lnTo>
                  <a:pt x="327941" y="1221739"/>
                </a:lnTo>
                <a:lnTo>
                  <a:pt x="321933" y="1219199"/>
                </a:lnTo>
                <a:lnTo>
                  <a:pt x="316975" y="1214119"/>
                </a:lnTo>
                <a:lnTo>
                  <a:pt x="312543" y="1210309"/>
                </a:lnTo>
                <a:lnTo>
                  <a:pt x="308432" y="1206499"/>
                </a:lnTo>
                <a:lnTo>
                  <a:pt x="304321" y="1201419"/>
                </a:lnTo>
                <a:close/>
              </a:path>
              <a:path w="1718309" h="2957829">
                <a:moveTo>
                  <a:pt x="353652" y="1226819"/>
                </a:moveTo>
                <a:lnTo>
                  <a:pt x="335340" y="1226819"/>
                </a:lnTo>
                <a:lnTo>
                  <a:pt x="342899" y="1228089"/>
                </a:lnTo>
                <a:lnTo>
                  <a:pt x="348864" y="1230629"/>
                </a:lnTo>
                <a:lnTo>
                  <a:pt x="357511" y="1230629"/>
                </a:lnTo>
                <a:lnTo>
                  <a:pt x="353652" y="1226819"/>
                </a:lnTo>
                <a:close/>
              </a:path>
              <a:path w="1718309" h="2957829">
                <a:moveTo>
                  <a:pt x="403544" y="1201419"/>
                </a:moveTo>
                <a:lnTo>
                  <a:pt x="385045" y="1201419"/>
                </a:lnTo>
                <a:lnTo>
                  <a:pt x="392630" y="1202689"/>
                </a:lnTo>
                <a:lnTo>
                  <a:pt x="398639" y="1205229"/>
                </a:lnTo>
                <a:lnTo>
                  <a:pt x="403597" y="1209039"/>
                </a:lnTo>
                <a:lnTo>
                  <a:pt x="408029" y="1214119"/>
                </a:lnTo>
                <a:lnTo>
                  <a:pt x="412140" y="1217929"/>
                </a:lnTo>
                <a:lnTo>
                  <a:pt x="416438" y="1221739"/>
                </a:lnTo>
                <a:lnTo>
                  <a:pt x="422044" y="1224279"/>
                </a:lnTo>
                <a:lnTo>
                  <a:pt x="416251" y="1226819"/>
                </a:lnTo>
                <a:lnTo>
                  <a:pt x="412377" y="1230629"/>
                </a:lnTo>
                <a:lnTo>
                  <a:pt x="421039" y="1230629"/>
                </a:lnTo>
                <a:lnTo>
                  <a:pt x="427004" y="1228089"/>
                </a:lnTo>
                <a:lnTo>
                  <a:pt x="434563" y="1226819"/>
                </a:lnTo>
                <a:lnTo>
                  <a:pt x="452876" y="1226819"/>
                </a:lnTo>
                <a:lnTo>
                  <a:pt x="447083" y="1224279"/>
                </a:lnTo>
                <a:lnTo>
                  <a:pt x="452876" y="1221739"/>
                </a:lnTo>
                <a:lnTo>
                  <a:pt x="427165" y="1221739"/>
                </a:lnTo>
                <a:lnTo>
                  <a:pt x="421156" y="1219199"/>
                </a:lnTo>
                <a:lnTo>
                  <a:pt x="416198" y="1214119"/>
                </a:lnTo>
                <a:lnTo>
                  <a:pt x="411766" y="1210309"/>
                </a:lnTo>
                <a:lnTo>
                  <a:pt x="407655" y="1206499"/>
                </a:lnTo>
                <a:lnTo>
                  <a:pt x="403544" y="1201419"/>
                </a:lnTo>
                <a:close/>
              </a:path>
              <a:path w="1718309" h="2957829">
                <a:moveTo>
                  <a:pt x="452876" y="1226819"/>
                </a:moveTo>
                <a:lnTo>
                  <a:pt x="434563" y="1226819"/>
                </a:lnTo>
                <a:lnTo>
                  <a:pt x="442044" y="1228089"/>
                </a:lnTo>
                <a:lnTo>
                  <a:pt x="448017" y="1230629"/>
                </a:lnTo>
                <a:lnTo>
                  <a:pt x="453997" y="1230629"/>
                </a:lnTo>
                <a:lnTo>
                  <a:pt x="453982" y="1228089"/>
                </a:lnTo>
                <a:lnTo>
                  <a:pt x="452876" y="1226819"/>
                </a:lnTo>
                <a:close/>
              </a:path>
              <a:path w="1718309" h="2957829">
                <a:moveTo>
                  <a:pt x="1230250" y="1228090"/>
                </a:moveTo>
                <a:lnTo>
                  <a:pt x="1230045" y="1228090"/>
                </a:lnTo>
                <a:lnTo>
                  <a:pt x="1230778" y="1230630"/>
                </a:lnTo>
                <a:lnTo>
                  <a:pt x="1230250" y="1228090"/>
                </a:lnTo>
                <a:close/>
              </a:path>
              <a:path w="1718309" h="2957829">
                <a:moveTo>
                  <a:pt x="1246101" y="1176020"/>
                </a:moveTo>
                <a:lnTo>
                  <a:pt x="1227601" y="1176020"/>
                </a:lnTo>
                <a:lnTo>
                  <a:pt x="1235187" y="1177290"/>
                </a:lnTo>
                <a:lnTo>
                  <a:pt x="1241196" y="1179830"/>
                </a:lnTo>
                <a:lnTo>
                  <a:pt x="1246153" y="1183640"/>
                </a:lnTo>
                <a:lnTo>
                  <a:pt x="1250585" y="1188720"/>
                </a:lnTo>
                <a:lnTo>
                  <a:pt x="1254696" y="1192530"/>
                </a:lnTo>
                <a:lnTo>
                  <a:pt x="1258994" y="1196340"/>
                </a:lnTo>
                <a:lnTo>
                  <a:pt x="1264974" y="1198880"/>
                </a:lnTo>
                <a:lnTo>
                  <a:pt x="1258994" y="1201420"/>
                </a:lnTo>
                <a:lnTo>
                  <a:pt x="1250772" y="1210310"/>
                </a:lnTo>
                <a:lnTo>
                  <a:pt x="1246261" y="1214120"/>
                </a:lnTo>
                <a:lnTo>
                  <a:pt x="1241312" y="1219200"/>
                </a:lnTo>
                <a:lnTo>
                  <a:pt x="1235347" y="1221740"/>
                </a:lnTo>
                <a:lnTo>
                  <a:pt x="1228929" y="1221740"/>
                </a:lnTo>
                <a:lnTo>
                  <a:pt x="1230250" y="1228090"/>
                </a:lnTo>
                <a:lnTo>
                  <a:pt x="1235187" y="1228090"/>
                </a:lnTo>
                <a:lnTo>
                  <a:pt x="1241196" y="1230630"/>
                </a:lnTo>
                <a:lnTo>
                  <a:pt x="1249810" y="1230630"/>
                </a:lnTo>
                <a:lnTo>
                  <a:pt x="1246101" y="1228090"/>
                </a:lnTo>
                <a:lnTo>
                  <a:pt x="1240308" y="1224280"/>
                </a:lnTo>
                <a:lnTo>
                  <a:pt x="1246101" y="1221740"/>
                </a:lnTo>
                <a:lnTo>
                  <a:pt x="1250398" y="1217930"/>
                </a:lnTo>
                <a:lnTo>
                  <a:pt x="1254509" y="1214120"/>
                </a:lnTo>
                <a:lnTo>
                  <a:pt x="1259020" y="1209040"/>
                </a:lnTo>
                <a:lnTo>
                  <a:pt x="1263969" y="1205230"/>
                </a:lnTo>
                <a:lnTo>
                  <a:pt x="1269934" y="1202690"/>
                </a:lnTo>
                <a:lnTo>
                  <a:pt x="1277493" y="1201420"/>
                </a:lnTo>
                <a:lnTo>
                  <a:pt x="1295619" y="1201420"/>
                </a:lnTo>
                <a:lnTo>
                  <a:pt x="1289639" y="1198880"/>
                </a:lnTo>
                <a:lnTo>
                  <a:pt x="1295432" y="1196340"/>
                </a:lnTo>
                <a:lnTo>
                  <a:pt x="1269721" y="1196340"/>
                </a:lnTo>
                <a:lnTo>
                  <a:pt x="1263712" y="1192530"/>
                </a:lnTo>
                <a:lnTo>
                  <a:pt x="1258755" y="1188720"/>
                </a:lnTo>
                <a:lnTo>
                  <a:pt x="1254247" y="1184828"/>
                </a:lnTo>
                <a:lnTo>
                  <a:pt x="1246101" y="1176020"/>
                </a:lnTo>
                <a:close/>
              </a:path>
              <a:path w="1718309" h="2957829">
                <a:moveTo>
                  <a:pt x="1295619" y="1201420"/>
                </a:moveTo>
                <a:lnTo>
                  <a:pt x="1277493" y="1201420"/>
                </a:lnTo>
                <a:lnTo>
                  <a:pt x="1284974" y="1202690"/>
                </a:lnTo>
                <a:lnTo>
                  <a:pt x="1290947" y="1205230"/>
                </a:lnTo>
                <a:lnTo>
                  <a:pt x="1295940" y="1209040"/>
                </a:lnTo>
                <a:lnTo>
                  <a:pt x="1300477" y="1214120"/>
                </a:lnTo>
                <a:lnTo>
                  <a:pt x="1304401" y="1217930"/>
                </a:lnTo>
                <a:lnTo>
                  <a:pt x="1308699" y="1221740"/>
                </a:lnTo>
                <a:lnTo>
                  <a:pt x="1314492" y="1224280"/>
                </a:lnTo>
                <a:lnTo>
                  <a:pt x="1308512" y="1226820"/>
                </a:lnTo>
                <a:lnTo>
                  <a:pt x="1304791" y="1230630"/>
                </a:lnTo>
                <a:lnTo>
                  <a:pt x="1313301" y="1230630"/>
                </a:lnTo>
                <a:lnTo>
                  <a:pt x="1319266" y="1228090"/>
                </a:lnTo>
                <a:lnTo>
                  <a:pt x="1326825" y="1226820"/>
                </a:lnTo>
                <a:lnTo>
                  <a:pt x="1343206" y="1226820"/>
                </a:lnTo>
                <a:lnTo>
                  <a:pt x="1339344" y="1224280"/>
                </a:lnTo>
                <a:lnTo>
                  <a:pt x="1345324" y="1221740"/>
                </a:lnTo>
                <a:lnTo>
                  <a:pt x="1319371" y="1221740"/>
                </a:lnTo>
                <a:lnTo>
                  <a:pt x="1313441" y="1219200"/>
                </a:lnTo>
                <a:lnTo>
                  <a:pt x="1308457" y="1215390"/>
                </a:lnTo>
                <a:lnTo>
                  <a:pt x="1303841" y="1210310"/>
                </a:lnTo>
                <a:lnTo>
                  <a:pt x="1299917" y="1206500"/>
                </a:lnTo>
                <a:lnTo>
                  <a:pt x="1295619" y="1201420"/>
                </a:lnTo>
                <a:close/>
              </a:path>
              <a:path w="1718309" h="2957829">
                <a:moveTo>
                  <a:pt x="1343206" y="1226820"/>
                </a:moveTo>
                <a:lnTo>
                  <a:pt x="1326825" y="1226820"/>
                </a:lnTo>
                <a:lnTo>
                  <a:pt x="1334279" y="1228090"/>
                </a:lnTo>
                <a:lnTo>
                  <a:pt x="1340209" y="1230630"/>
                </a:lnTo>
                <a:lnTo>
                  <a:pt x="1348846" y="1230630"/>
                </a:lnTo>
                <a:lnTo>
                  <a:pt x="1345137" y="1228090"/>
                </a:lnTo>
                <a:lnTo>
                  <a:pt x="1343206" y="1226820"/>
                </a:lnTo>
                <a:close/>
              </a:path>
              <a:path w="1718309" h="2957829">
                <a:moveTo>
                  <a:pt x="1394655" y="1201420"/>
                </a:moveTo>
                <a:lnTo>
                  <a:pt x="1376530" y="1201420"/>
                </a:lnTo>
                <a:lnTo>
                  <a:pt x="1384089" y="1202690"/>
                </a:lnTo>
                <a:lnTo>
                  <a:pt x="1390054" y="1205230"/>
                </a:lnTo>
                <a:lnTo>
                  <a:pt x="1395003" y="1209040"/>
                </a:lnTo>
                <a:lnTo>
                  <a:pt x="1399514" y="1214120"/>
                </a:lnTo>
                <a:lnTo>
                  <a:pt x="1407735" y="1221740"/>
                </a:lnTo>
                <a:lnTo>
                  <a:pt x="1413528" y="1224280"/>
                </a:lnTo>
                <a:lnTo>
                  <a:pt x="1407549" y="1226820"/>
                </a:lnTo>
                <a:lnTo>
                  <a:pt x="1403828" y="1230630"/>
                </a:lnTo>
                <a:lnTo>
                  <a:pt x="1412337" y="1230630"/>
                </a:lnTo>
                <a:lnTo>
                  <a:pt x="1418302" y="1228090"/>
                </a:lnTo>
                <a:lnTo>
                  <a:pt x="1425861" y="1226820"/>
                </a:lnTo>
                <a:lnTo>
                  <a:pt x="1442249" y="1226820"/>
                </a:lnTo>
                <a:lnTo>
                  <a:pt x="1438381" y="1224280"/>
                </a:lnTo>
                <a:lnTo>
                  <a:pt x="1444360" y="1221740"/>
                </a:lnTo>
                <a:lnTo>
                  <a:pt x="1418568" y="1221740"/>
                </a:lnTo>
                <a:lnTo>
                  <a:pt x="1412594" y="1219200"/>
                </a:lnTo>
                <a:lnTo>
                  <a:pt x="1407601" y="1215390"/>
                </a:lnTo>
                <a:lnTo>
                  <a:pt x="1403064" y="1210310"/>
                </a:lnTo>
                <a:lnTo>
                  <a:pt x="1398953" y="1206500"/>
                </a:lnTo>
                <a:lnTo>
                  <a:pt x="1394655" y="1201420"/>
                </a:lnTo>
                <a:close/>
              </a:path>
              <a:path w="1718309" h="2957829">
                <a:moveTo>
                  <a:pt x="1442249" y="1226820"/>
                </a:moveTo>
                <a:lnTo>
                  <a:pt x="1425861" y="1226820"/>
                </a:lnTo>
                <a:lnTo>
                  <a:pt x="1433420" y="1228090"/>
                </a:lnTo>
                <a:lnTo>
                  <a:pt x="1439385" y="1230630"/>
                </a:lnTo>
                <a:lnTo>
                  <a:pt x="1448051" y="1230630"/>
                </a:lnTo>
                <a:lnTo>
                  <a:pt x="1442249" y="1226820"/>
                </a:lnTo>
                <a:close/>
              </a:path>
              <a:path w="1718309" h="2957829">
                <a:moveTo>
                  <a:pt x="1493878" y="1201420"/>
                </a:moveTo>
                <a:lnTo>
                  <a:pt x="1475566" y="1201420"/>
                </a:lnTo>
                <a:lnTo>
                  <a:pt x="1483151" y="1202690"/>
                </a:lnTo>
                <a:lnTo>
                  <a:pt x="1489160" y="1205230"/>
                </a:lnTo>
                <a:lnTo>
                  <a:pt x="1494118" y="1209040"/>
                </a:lnTo>
                <a:lnTo>
                  <a:pt x="1498550" y="1214120"/>
                </a:lnTo>
                <a:lnTo>
                  <a:pt x="1506772" y="1221740"/>
                </a:lnTo>
                <a:lnTo>
                  <a:pt x="1512751" y="1224280"/>
                </a:lnTo>
                <a:lnTo>
                  <a:pt x="1506772" y="1226820"/>
                </a:lnTo>
                <a:lnTo>
                  <a:pt x="1503051" y="1230630"/>
                </a:lnTo>
                <a:lnTo>
                  <a:pt x="1511560" y="1230630"/>
                </a:lnTo>
                <a:lnTo>
                  <a:pt x="1517525" y="1228090"/>
                </a:lnTo>
                <a:lnTo>
                  <a:pt x="1525084" y="1226820"/>
                </a:lnTo>
                <a:lnTo>
                  <a:pt x="1543397" y="1226820"/>
                </a:lnTo>
                <a:lnTo>
                  <a:pt x="1537604" y="1224280"/>
                </a:lnTo>
                <a:lnTo>
                  <a:pt x="1543397" y="1221740"/>
                </a:lnTo>
                <a:lnTo>
                  <a:pt x="1517686" y="1221740"/>
                </a:lnTo>
                <a:lnTo>
                  <a:pt x="1511677" y="1219200"/>
                </a:lnTo>
                <a:lnTo>
                  <a:pt x="1506719" y="1215390"/>
                </a:lnTo>
                <a:lnTo>
                  <a:pt x="1502287" y="1210310"/>
                </a:lnTo>
                <a:lnTo>
                  <a:pt x="1498176" y="1206500"/>
                </a:lnTo>
                <a:lnTo>
                  <a:pt x="1493878" y="1201420"/>
                </a:lnTo>
                <a:close/>
              </a:path>
              <a:path w="1718309" h="2957829">
                <a:moveTo>
                  <a:pt x="1543397" y="1226820"/>
                </a:moveTo>
                <a:lnTo>
                  <a:pt x="1525084" y="1226820"/>
                </a:lnTo>
                <a:lnTo>
                  <a:pt x="1532643" y="1228090"/>
                </a:lnTo>
                <a:lnTo>
                  <a:pt x="1538608" y="1230630"/>
                </a:lnTo>
                <a:lnTo>
                  <a:pt x="1547287" y="1230630"/>
                </a:lnTo>
                <a:lnTo>
                  <a:pt x="1543397" y="1226820"/>
                </a:lnTo>
                <a:close/>
              </a:path>
              <a:path w="1718309" h="2957829">
                <a:moveTo>
                  <a:pt x="1593102" y="1201420"/>
                </a:moveTo>
                <a:lnTo>
                  <a:pt x="1574602" y="1201420"/>
                </a:lnTo>
                <a:lnTo>
                  <a:pt x="1582161" y="1202690"/>
                </a:lnTo>
                <a:lnTo>
                  <a:pt x="1588126" y="1205230"/>
                </a:lnTo>
                <a:lnTo>
                  <a:pt x="1593075" y="1209040"/>
                </a:lnTo>
                <a:lnTo>
                  <a:pt x="1597586" y="1214120"/>
                </a:lnTo>
                <a:lnTo>
                  <a:pt x="1601697" y="1217930"/>
                </a:lnTo>
                <a:lnTo>
                  <a:pt x="1605995" y="1221740"/>
                </a:lnTo>
                <a:lnTo>
                  <a:pt x="1611788" y="1224280"/>
                </a:lnTo>
                <a:lnTo>
                  <a:pt x="1605995" y="1226820"/>
                </a:lnTo>
                <a:lnTo>
                  <a:pt x="1602105" y="1230630"/>
                </a:lnTo>
                <a:lnTo>
                  <a:pt x="1610783" y="1230630"/>
                </a:lnTo>
                <a:lnTo>
                  <a:pt x="1616748" y="1228090"/>
                </a:lnTo>
                <a:lnTo>
                  <a:pt x="1624307" y="1226820"/>
                </a:lnTo>
                <a:lnTo>
                  <a:pt x="1642620" y="1226820"/>
                </a:lnTo>
                <a:lnTo>
                  <a:pt x="1636827" y="1224280"/>
                </a:lnTo>
                <a:lnTo>
                  <a:pt x="1642620" y="1221740"/>
                </a:lnTo>
                <a:lnTo>
                  <a:pt x="1616669" y="1221740"/>
                </a:lnTo>
                <a:lnTo>
                  <a:pt x="1610760" y="1219200"/>
                </a:lnTo>
                <a:lnTo>
                  <a:pt x="1605832" y="1215390"/>
                </a:lnTo>
                <a:lnTo>
                  <a:pt x="1601323" y="1210310"/>
                </a:lnTo>
                <a:lnTo>
                  <a:pt x="1597213" y="1206500"/>
                </a:lnTo>
                <a:lnTo>
                  <a:pt x="1593102" y="1201420"/>
                </a:lnTo>
                <a:close/>
              </a:path>
              <a:path w="1718309" h="2957829">
                <a:moveTo>
                  <a:pt x="1642620" y="1226820"/>
                </a:moveTo>
                <a:lnTo>
                  <a:pt x="1624307" y="1226820"/>
                </a:lnTo>
                <a:lnTo>
                  <a:pt x="1631867" y="1228090"/>
                </a:lnTo>
                <a:lnTo>
                  <a:pt x="1637831" y="1230630"/>
                </a:lnTo>
                <a:lnTo>
                  <a:pt x="1646510" y="1230630"/>
                </a:lnTo>
                <a:lnTo>
                  <a:pt x="1642620" y="1226820"/>
                </a:lnTo>
                <a:close/>
              </a:path>
              <a:path w="1718309" h="2957829">
                <a:moveTo>
                  <a:pt x="1692325" y="1201420"/>
                </a:moveTo>
                <a:lnTo>
                  <a:pt x="1673826" y="1201420"/>
                </a:lnTo>
                <a:lnTo>
                  <a:pt x="1681411" y="1202690"/>
                </a:lnTo>
                <a:lnTo>
                  <a:pt x="1687420" y="1205230"/>
                </a:lnTo>
                <a:lnTo>
                  <a:pt x="1692377" y="1209040"/>
                </a:lnTo>
                <a:lnTo>
                  <a:pt x="1696809" y="1214120"/>
                </a:lnTo>
                <a:lnTo>
                  <a:pt x="1700920" y="1217930"/>
                </a:lnTo>
                <a:lnTo>
                  <a:pt x="1705218" y="1221740"/>
                </a:lnTo>
                <a:lnTo>
                  <a:pt x="1711011" y="1224280"/>
                </a:lnTo>
                <a:lnTo>
                  <a:pt x="1705218" y="1226820"/>
                </a:lnTo>
                <a:lnTo>
                  <a:pt x="1701328" y="1230630"/>
                </a:lnTo>
                <a:lnTo>
                  <a:pt x="1709820" y="1230630"/>
                </a:lnTo>
                <a:lnTo>
                  <a:pt x="1715785" y="1228090"/>
                </a:lnTo>
                <a:lnTo>
                  <a:pt x="1717804" y="1228090"/>
                </a:lnTo>
                <a:lnTo>
                  <a:pt x="1717036" y="1221740"/>
                </a:lnTo>
                <a:lnTo>
                  <a:pt x="1715945" y="1221740"/>
                </a:lnTo>
                <a:lnTo>
                  <a:pt x="1709936" y="1219200"/>
                </a:lnTo>
                <a:lnTo>
                  <a:pt x="1704979" y="1215390"/>
                </a:lnTo>
                <a:lnTo>
                  <a:pt x="1700547" y="1210310"/>
                </a:lnTo>
                <a:lnTo>
                  <a:pt x="1696436" y="1206500"/>
                </a:lnTo>
                <a:lnTo>
                  <a:pt x="1692325" y="1201420"/>
                </a:lnTo>
                <a:close/>
              </a:path>
              <a:path w="1718309" h="2957829">
                <a:moveTo>
                  <a:pt x="1717804" y="1228090"/>
                </a:moveTo>
                <a:lnTo>
                  <a:pt x="1718112" y="1230630"/>
                </a:lnTo>
                <a:lnTo>
                  <a:pt x="1717804" y="1228090"/>
                </a:lnTo>
                <a:close/>
              </a:path>
              <a:path w="1718309" h="2957829">
                <a:moveTo>
                  <a:pt x="453965" y="1224671"/>
                </a:moveTo>
                <a:lnTo>
                  <a:pt x="453982" y="1228089"/>
                </a:lnTo>
                <a:lnTo>
                  <a:pt x="453965" y="1224671"/>
                </a:lnTo>
                <a:close/>
              </a:path>
              <a:path w="1718309" h="2957829">
                <a:moveTo>
                  <a:pt x="56487" y="1176019"/>
                </a:moveTo>
                <a:lnTo>
                  <a:pt x="37839" y="1176019"/>
                </a:lnTo>
                <a:lnTo>
                  <a:pt x="45474" y="1177289"/>
                </a:lnTo>
                <a:lnTo>
                  <a:pt x="51507" y="1179829"/>
                </a:lnTo>
                <a:lnTo>
                  <a:pt x="56490" y="1183639"/>
                </a:lnTo>
                <a:lnTo>
                  <a:pt x="60972" y="1188719"/>
                </a:lnTo>
                <a:lnTo>
                  <a:pt x="69231" y="1196339"/>
                </a:lnTo>
                <a:lnTo>
                  <a:pt x="75117" y="1198879"/>
                </a:lnTo>
                <a:lnTo>
                  <a:pt x="69231" y="1201419"/>
                </a:lnTo>
                <a:lnTo>
                  <a:pt x="65027" y="1206499"/>
                </a:lnTo>
                <a:lnTo>
                  <a:pt x="60972" y="1210309"/>
                </a:lnTo>
                <a:lnTo>
                  <a:pt x="56427" y="1214119"/>
                </a:lnTo>
                <a:lnTo>
                  <a:pt x="51451" y="1219199"/>
                </a:lnTo>
                <a:lnTo>
                  <a:pt x="45453" y="1221739"/>
                </a:lnTo>
                <a:lnTo>
                  <a:pt x="56487" y="1221739"/>
                </a:lnTo>
                <a:lnTo>
                  <a:pt x="64747" y="1214119"/>
                </a:lnTo>
                <a:lnTo>
                  <a:pt x="69148" y="1209039"/>
                </a:lnTo>
                <a:lnTo>
                  <a:pt x="74071" y="1205229"/>
                </a:lnTo>
                <a:lnTo>
                  <a:pt x="80045" y="1202689"/>
                </a:lnTo>
                <a:lnTo>
                  <a:pt x="87600" y="1201419"/>
                </a:lnTo>
                <a:lnTo>
                  <a:pt x="106099" y="1201419"/>
                </a:lnTo>
                <a:lnTo>
                  <a:pt x="100063" y="1198879"/>
                </a:lnTo>
                <a:lnTo>
                  <a:pt x="105949" y="1196339"/>
                </a:lnTo>
                <a:lnTo>
                  <a:pt x="87730" y="1196339"/>
                </a:lnTo>
                <a:lnTo>
                  <a:pt x="80203" y="1195069"/>
                </a:lnTo>
                <a:lnTo>
                  <a:pt x="74248" y="1192529"/>
                </a:lnTo>
                <a:lnTo>
                  <a:pt x="69289" y="1188719"/>
                </a:lnTo>
                <a:lnTo>
                  <a:pt x="64747" y="1184909"/>
                </a:lnTo>
                <a:lnTo>
                  <a:pt x="56487" y="1176019"/>
                </a:lnTo>
                <a:close/>
              </a:path>
              <a:path w="1718309" h="2957829">
                <a:moveTo>
                  <a:pt x="155430" y="1176019"/>
                </a:moveTo>
                <a:lnTo>
                  <a:pt x="137211" y="1176019"/>
                </a:lnTo>
                <a:lnTo>
                  <a:pt x="144684" y="1177289"/>
                </a:lnTo>
                <a:lnTo>
                  <a:pt x="150644" y="1179829"/>
                </a:lnTo>
                <a:lnTo>
                  <a:pt x="155634" y="1183639"/>
                </a:lnTo>
                <a:lnTo>
                  <a:pt x="160195" y="1188719"/>
                </a:lnTo>
                <a:lnTo>
                  <a:pt x="168454" y="1196339"/>
                </a:lnTo>
                <a:lnTo>
                  <a:pt x="174453" y="1198879"/>
                </a:lnTo>
                <a:lnTo>
                  <a:pt x="168604" y="1201419"/>
                </a:lnTo>
                <a:lnTo>
                  <a:pt x="164400" y="1206499"/>
                </a:lnTo>
                <a:lnTo>
                  <a:pt x="160326" y="1210309"/>
                </a:lnTo>
                <a:lnTo>
                  <a:pt x="155794" y="1214119"/>
                </a:lnTo>
                <a:lnTo>
                  <a:pt x="150838" y="1219199"/>
                </a:lnTo>
                <a:lnTo>
                  <a:pt x="144880" y="1221739"/>
                </a:lnTo>
                <a:lnTo>
                  <a:pt x="155430" y="1221739"/>
                </a:lnTo>
                <a:lnTo>
                  <a:pt x="163689" y="1214119"/>
                </a:lnTo>
                <a:lnTo>
                  <a:pt x="168242" y="1209039"/>
                </a:lnTo>
                <a:lnTo>
                  <a:pt x="173226" y="1205229"/>
                </a:lnTo>
                <a:lnTo>
                  <a:pt x="179217" y="1202689"/>
                </a:lnTo>
                <a:lnTo>
                  <a:pt x="186785" y="1201419"/>
                </a:lnTo>
                <a:lnTo>
                  <a:pt x="205098" y="1201419"/>
                </a:lnTo>
                <a:lnTo>
                  <a:pt x="199118" y="1198879"/>
                </a:lnTo>
                <a:lnTo>
                  <a:pt x="205098" y="1196339"/>
                </a:lnTo>
                <a:lnTo>
                  <a:pt x="186599" y="1196339"/>
                </a:lnTo>
                <a:lnTo>
                  <a:pt x="179117" y="1195069"/>
                </a:lnTo>
                <a:lnTo>
                  <a:pt x="173147" y="1192529"/>
                </a:lnTo>
                <a:lnTo>
                  <a:pt x="168176" y="1188719"/>
                </a:lnTo>
                <a:lnTo>
                  <a:pt x="163689" y="1184909"/>
                </a:lnTo>
                <a:lnTo>
                  <a:pt x="155430" y="1176019"/>
                </a:lnTo>
                <a:close/>
              </a:path>
              <a:path w="1718309" h="2957829">
                <a:moveTo>
                  <a:pt x="254429" y="1176019"/>
                </a:moveTo>
                <a:lnTo>
                  <a:pt x="236304" y="1176019"/>
                </a:lnTo>
                <a:lnTo>
                  <a:pt x="243863" y="1177289"/>
                </a:lnTo>
                <a:lnTo>
                  <a:pt x="249828" y="1179829"/>
                </a:lnTo>
                <a:lnTo>
                  <a:pt x="254777" y="1183639"/>
                </a:lnTo>
                <a:lnTo>
                  <a:pt x="259288" y="1188719"/>
                </a:lnTo>
                <a:lnTo>
                  <a:pt x="267509" y="1196339"/>
                </a:lnTo>
                <a:lnTo>
                  <a:pt x="273489" y="1198879"/>
                </a:lnTo>
                <a:lnTo>
                  <a:pt x="267696" y="1201419"/>
                </a:lnTo>
                <a:lnTo>
                  <a:pt x="263399" y="1206499"/>
                </a:lnTo>
                <a:lnTo>
                  <a:pt x="259474" y="1210309"/>
                </a:lnTo>
                <a:lnTo>
                  <a:pt x="254858" y="1214119"/>
                </a:lnTo>
                <a:lnTo>
                  <a:pt x="249874" y="1219199"/>
                </a:lnTo>
                <a:lnTo>
                  <a:pt x="243945" y="1221739"/>
                </a:lnTo>
                <a:lnTo>
                  <a:pt x="254616" y="1221739"/>
                </a:lnTo>
                <a:lnTo>
                  <a:pt x="258914" y="1217929"/>
                </a:lnTo>
                <a:lnTo>
                  <a:pt x="262838" y="1214119"/>
                </a:lnTo>
                <a:lnTo>
                  <a:pt x="267454" y="1209039"/>
                </a:lnTo>
                <a:lnTo>
                  <a:pt x="272438" y="1205229"/>
                </a:lnTo>
                <a:lnTo>
                  <a:pt x="278368" y="1202689"/>
                </a:lnTo>
                <a:lnTo>
                  <a:pt x="285822" y="1201419"/>
                </a:lnTo>
                <a:lnTo>
                  <a:pt x="304321" y="1201419"/>
                </a:lnTo>
                <a:lnTo>
                  <a:pt x="298155" y="1198879"/>
                </a:lnTo>
                <a:lnTo>
                  <a:pt x="304134" y="1196339"/>
                </a:lnTo>
                <a:lnTo>
                  <a:pt x="285822" y="1196339"/>
                </a:lnTo>
                <a:lnTo>
                  <a:pt x="278236" y="1195069"/>
                </a:lnTo>
                <a:lnTo>
                  <a:pt x="272228" y="1192529"/>
                </a:lnTo>
                <a:lnTo>
                  <a:pt x="267270" y="1188719"/>
                </a:lnTo>
                <a:lnTo>
                  <a:pt x="262838" y="1184909"/>
                </a:lnTo>
                <a:lnTo>
                  <a:pt x="258727" y="1179829"/>
                </a:lnTo>
                <a:lnTo>
                  <a:pt x="254429" y="1176019"/>
                </a:lnTo>
                <a:close/>
              </a:path>
              <a:path w="1718309" h="2957829">
                <a:moveTo>
                  <a:pt x="353652" y="1176019"/>
                </a:moveTo>
                <a:lnTo>
                  <a:pt x="335340" y="1176019"/>
                </a:lnTo>
                <a:lnTo>
                  <a:pt x="342899" y="1177289"/>
                </a:lnTo>
                <a:lnTo>
                  <a:pt x="348864" y="1179829"/>
                </a:lnTo>
                <a:lnTo>
                  <a:pt x="353813" y="1183639"/>
                </a:lnTo>
                <a:lnTo>
                  <a:pt x="358324" y="1188719"/>
                </a:lnTo>
                <a:lnTo>
                  <a:pt x="366546" y="1196339"/>
                </a:lnTo>
                <a:lnTo>
                  <a:pt x="372712" y="1198879"/>
                </a:lnTo>
                <a:lnTo>
                  <a:pt x="366733" y="1201419"/>
                </a:lnTo>
                <a:lnTo>
                  <a:pt x="358511" y="1210309"/>
                </a:lnTo>
                <a:lnTo>
                  <a:pt x="354000" y="1214119"/>
                </a:lnTo>
                <a:lnTo>
                  <a:pt x="349051" y="1219199"/>
                </a:lnTo>
                <a:lnTo>
                  <a:pt x="343086" y="1221739"/>
                </a:lnTo>
                <a:lnTo>
                  <a:pt x="353839" y="1221739"/>
                </a:lnTo>
                <a:lnTo>
                  <a:pt x="358137" y="1217929"/>
                </a:lnTo>
                <a:lnTo>
                  <a:pt x="362061" y="1214119"/>
                </a:lnTo>
                <a:lnTo>
                  <a:pt x="366598" y="1209039"/>
                </a:lnTo>
                <a:lnTo>
                  <a:pt x="371591" y="1205229"/>
                </a:lnTo>
                <a:lnTo>
                  <a:pt x="377565" y="1202689"/>
                </a:lnTo>
                <a:lnTo>
                  <a:pt x="385045" y="1201419"/>
                </a:lnTo>
                <a:lnTo>
                  <a:pt x="403544" y="1201419"/>
                </a:lnTo>
                <a:lnTo>
                  <a:pt x="397378" y="1198879"/>
                </a:lnTo>
                <a:lnTo>
                  <a:pt x="403357" y="1196339"/>
                </a:lnTo>
                <a:lnTo>
                  <a:pt x="385045" y="1196339"/>
                </a:lnTo>
                <a:lnTo>
                  <a:pt x="377460" y="1195069"/>
                </a:lnTo>
                <a:lnTo>
                  <a:pt x="371451" y="1192529"/>
                </a:lnTo>
                <a:lnTo>
                  <a:pt x="366493" y="1188719"/>
                </a:lnTo>
                <a:lnTo>
                  <a:pt x="362061" y="1184909"/>
                </a:lnTo>
                <a:lnTo>
                  <a:pt x="357950" y="1179829"/>
                </a:lnTo>
                <a:lnTo>
                  <a:pt x="353652" y="1176019"/>
                </a:lnTo>
                <a:close/>
              </a:path>
              <a:path w="1718309" h="2957829">
                <a:moveTo>
                  <a:pt x="453908" y="1214119"/>
                </a:moveTo>
                <a:lnTo>
                  <a:pt x="453223" y="1214119"/>
                </a:lnTo>
                <a:lnTo>
                  <a:pt x="448274" y="1219199"/>
                </a:lnTo>
                <a:lnTo>
                  <a:pt x="442309" y="1221739"/>
                </a:lnTo>
                <a:lnTo>
                  <a:pt x="452876" y="1221739"/>
                </a:lnTo>
                <a:lnTo>
                  <a:pt x="453942" y="1220471"/>
                </a:lnTo>
                <a:lnTo>
                  <a:pt x="453908" y="1214119"/>
                </a:lnTo>
                <a:close/>
              </a:path>
              <a:path w="1718309" h="2957829">
                <a:moveTo>
                  <a:pt x="1226288" y="1209040"/>
                </a:moveTo>
                <a:lnTo>
                  <a:pt x="1228918" y="1221740"/>
                </a:lnTo>
                <a:lnTo>
                  <a:pt x="1226288" y="1209040"/>
                </a:lnTo>
                <a:close/>
              </a:path>
              <a:path w="1718309" h="2957829">
                <a:moveTo>
                  <a:pt x="1345137" y="1176020"/>
                </a:moveTo>
                <a:lnTo>
                  <a:pt x="1326825" y="1176020"/>
                </a:lnTo>
                <a:lnTo>
                  <a:pt x="1334279" y="1177290"/>
                </a:lnTo>
                <a:lnTo>
                  <a:pt x="1340209" y="1179830"/>
                </a:lnTo>
                <a:lnTo>
                  <a:pt x="1345192" y="1183640"/>
                </a:lnTo>
                <a:lnTo>
                  <a:pt x="1349809" y="1188720"/>
                </a:lnTo>
                <a:lnTo>
                  <a:pt x="1353733" y="1192530"/>
                </a:lnTo>
                <a:lnTo>
                  <a:pt x="1358030" y="1196340"/>
                </a:lnTo>
                <a:lnTo>
                  <a:pt x="1364010" y="1198880"/>
                </a:lnTo>
                <a:lnTo>
                  <a:pt x="1358217" y="1201420"/>
                </a:lnTo>
                <a:lnTo>
                  <a:pt x="1353919" y="1206500"/>
                </a:lnTo>
                <a:lnTo>
                  <a:pt x="1349809" y="1210310"/>
                </a:lnTo>
                <a:lnTo>
                  <a:pt x="1345298" y="1214120"/>
                </a:lnTo>
                <a:lnTo>
                  <a:pt x="1340349" y="1219200"/>
                </a:lnTo>
                <a:lnTo>
                  <a:pt x="1334384" y="1221740"/>
                </a:lnTo>
                <a:lnTo>
                  <a:pt x="1345324" y="1221740"/>
                </a:lnTo>
                <a:lnTo>
                  <a:pt x="1353546" y="1214120"/>
                </a:lnTo>
                <a:lnTo>
                  <a:pt x="1358057" y="1209040"/>
                </a:lnTo>
                <a:lnTo>
                  <a:pt x="1363006" y="1205230"/>
                </a:lnTo>
                <a:lnTo>
                  <a:pt x="1368971" y="1202690"/>
                </a:lnTo>
                <a:lnTo>
                  <a:pt x="1376530" y="1201420"/>
                </a:lnTo>
                <a:lnTo>
                  <a:pt x="1394655" y="1201420"/>
                </a:lnTo>
                <a:lnTo>
                  <a:pt x="1388676" y="1198880"/>
                </a:lnTo>
                <a:lnTo>
                  <a:pt x="1394655" y="1196340"/>
                </a:lnTo>
                <a:lnTo>
                  <a:pt x="1368784" y="1196340"/>
                </a:lnTo>
                <a:lnTo>
                  <a:pt x="1362819" y="1192530"/>
                </a:lnTo>
                <a:lnTo>
                  <a:pt x="1357870" y="1188720"/>
                </a:lnTo>
                <a:lnTo>
                  <a:pt x="1353359" y="1184910"/>
                </a:lnTo>
                <a:lnTo>
                  <a:pt x="1345137" y="1176020"/>
                </a:lnTo>
                <a:close/>
              </a:path>
              <a:path w="1718309" h="2957829">
                <a:moveTo>
                  <a:pt x="1444173" y="1176020"/>
                </a:moveTo>
                <a:lnTo>
                  <a:pt x="1425861" y="1176020"/>
                </a:lnTo>
                <a:lnTo>
                  <a:pt x="1433420" y="1177290"/>
                </a:lnTo>
                <a:lnTo>
                  <a:pt x="1439385" y="1179830"/>
                </a:lnTo>
                <a:lnTo>
                  <a:pt x="1444334" y="1183640"/>
                </a:lnTo>
                <a:lnTo>
                  <a:pt x="1448845" y="1188720"/>
                </a:lnTo>
                <a:lnTo>
                  <a:pt x="1457067" y="1196340"/>
                </a:lnTo>
                <a:lnTo>
                  <a:pt x="1463046" y="1198880"/>
                </a:lnTo>
                <a:lnTo>
                  <a:pt x="1457254" y="1201420"/>
                </a:lnTo>
                <a:lnTo>
                  <a:pt x="1452956" y="1206500"/>
                </a:lnTo>
                <a:lnTo>
                  <a:pt x="1449032" y="1210310"/>
                </a:lnTo>
                <a:lnTo>
                  <a:pt x="1444416" y="1214120"/>
                </a:lnTo>
                <a:lnTo>
                  <a:pt x="1439432" y="1219200"/>
                </a:lnTo>
                <a:lnTo>
                  <a:pt x="1433502" y="1221740"/>
                </a:lnTo>
                <a:lnTo>
                  <a:pt x="1444360" y="1221740"/>
                </a:lnTo>
                <a:lnTo>
                  <a:pt x="1452582" y="1214120"/>
                </a:lnTo>
                <a:lnTo>
                  <a:pt x="1457093" y="1209040"/>
                </a:lnTo>
                <a:lnTo>
                  <a:pt x="1462042" y="1205230"/>
                </a:lnTo>
                <a:lnTo>
                  <a:pt x="1468007" y="1202690"/>
                </a:lnTo>
                <a:lnTo>
                  <a:pt x="1475566" y="1201420"/>
                </a:lnTo>
                <a:lnTo>
                  <a:pt x="1493878" y="1201420"/>
                </a:lnTo>
                <a:lnTo>
                  <a:pt x="1487899" y="1198880"/>
                </a:lnTo>
                <a:lnTo>
                  <a:pt x="1493878" y="1196340"/>
                </a:lnTo>
                <a:lnTo>
                  <a:pt x="1467899" y="1196340"/>
                </a:lnTo>
                <a:lnTo>
                  <a:pt x="1461925" y="1192530"/>
                </a:lnTo>
                <a:lnTo>
                  <a:pt x="1456932" y="1188720"/>
                </a:lnTo>
                <a:lnTo>
                  <a:pt x="1452311" y="1184828"/>
                </a:lnTo>
                <a:lnTo>
                  <a:pt x="1448471" y="1181100"/>
                </a:lnTo>
                <a:lnTo>
                  <a:pt x="1444173" y="1176020"/>
                </a:lnTo>
                <a:close/>
              </a:path>
              <a:path w="1718309" h="2957829">
                <a:moveTo>
                  <a:pt x="1543397" y="1176020"/>
                </a:moveTo>
                <a:lnTo>
                  <a:pt x="1525084" y="1176020"/>
                </a:lnTo>
                <a:lnTo>
                  <a:pt x="1532643" y="1177290"/>
                </a:lnTo>
                <a:lnTo>
                  <a:pt x="1538608" y="1179830"/>
                </a:lnTo>
                <a:lnTo>
                  <a:pt x="1543557" y="1183640"/>
                </a:lnTo>
                <a:lnTo>
                  <a:pt x="1548068" y="1188720"/>
                </a:lnTo>
                <a:lnTo>
                  <a:pt x="1556290" y="1196340"/>
                </a:lnTo>
                <a:lnTo>
                  <a:pt x="1562270" y="1198880"/>
                </a:lnTo>
                <a:lnTo>
                  <a:pt x="1556477" y="1201420"/>
                </a:lnTo>
                <a:lnTo>
                  <a:pt x="1552179" y="1206500"/>
                </a:lnTo>
                <a:lnTo>
                  <a:pt x="1548255" y="1210310"/>
                </a:lnTo>
                <a:lnTo>
                  <a:pt x="1543639" y="1214120"/>
                </a:lnTo>
                <a:lnTo>
                  <a:pt x="1538655" y="1219200"/>
                </a:lnTo>
                <a:lnTo>
                  <a:pt x="1532725" y="1221740"/>
                </a:lnTo>
                <a:lnTo>
                  <a:pt x="1543397" y="1221740"/>
                </a:lnTo>
                <a:lnTo>
                  <a:pt x="1547694" y="1217930"/>
                </a:lnTo>
                <a:lnTo>
                  <a:pt x="1551618" y="1214120"/>
                </a:lnTo>
                <a:lnTo>
                  <a:pt x="1556234" y="1209040"/>
                </a:lnTo>
                <a:lnTo>
                  <a:pt x="1561218" y="1205230"/>
                </a:lnTo>
                <a:lnTo>
                  <a:pt x="1567148" y="1202690"/>
                </a:lnTo>
                <a:lnTo>
                  <a:pt x="1574602" y="1201420"/>
                </a:lnTo>
                <a:lnTo>
                  <a:pt x="1593102" y="1201420"/>
                </a:lnTo>
                <a:lnTo>
                  <a:pt x="1587122" y="1198880"/>
                </a:lnTo>
                <a:lnTo>
                  <a:pt x="1593102" y="1196340"/>
                </a:lnTo>
                <a:lnTo>
                  <a:pt x="1567122" y="1196340"/>
                </a:lnTo>
                <a:lnTo>
                  <a:pt x="1561148" y="1192530"/>
                </a:lnTo>
                <a:lnTo>
                  <a:pt x="1556156" y="1188720"/>
                </a:lnTo>
                <a:lnTo>
                  <a:pt x="1551534" y="1184828"/>
                </a:lnTo>
                <a:lnTo>
                  <a:pt x="1547694" y="1181100"/>
                </a:lnTo>
                <a:lnTo>
                  <a:pt x="1543397" y="1176020"/>
                </a:lnTo>
                <a:close/>
              </a:path>
              <a:path w="1718309" h="2957829">
                <a:moveTo>
                  <a:pt x="1642620" y="1176020"/>
                </a:moveTo>
                <a:lnTo>
                  <a:pt x="1624307" y="1176020"/>
                </a:lnTo>
                <a:lnTo>
                  <a:pt x="1631866" y="1177290"/>
                </a:lnTo>
                <a:lnTo>
                  <a:pt x="1637831" y="1179830"/>
                </a:lnTo>
                <a:lnTo>
                  <a:pt x="1642780" y="1183640"/>
                </a:lnTo>
                <a:lnTo>
                  <a:pt x="1647291" y="1188720"/>
                </a:lnTo>
                <a:lnTo>
                  <a:pt x="1655513" y="1196340"/>
                </a:lnTo>
                <a:lnTo>
                  <a:pt x="1661493" y="1198880"/>
                </a:lnTo>
                <a:lnTo>
                  <a:pt x="1655513" y="1201420"/>
                </a:lnTo>
                <a:lnTo>
                  <a:pt x="1647291" y="1210310"/>
                </a:lnTo>
                <a:lnTo>
                  <a:pt x="1642777" y="1214120"/>
                </a:lnTo>
                <a:lnTo>
                  <a:pt x="1637808" y="1219200"/>
                </a:lnTo>
                <a:lnTo>
                  <a:pt x="1631788" y="1221740"/>
                </a:lnTo>
                <a:lnTo>
                  <a:pt x="1642620" y="1221740"/>
                </a:lnTo>
                <a:lnTo>
                  <a:pt x="1646918" y="1217930"/>
                </a:lnTo>
                <a:lnTo>
                  <a:pt x="1650842" y="1214120"/>
                </a:lnTo>
                <a:lnTo>
                  <a:pt x="1655458" y="1209040"/>
                </a:lnTo>
                <a:lnTo>
                  <a:pt x="1660442" y="1205230"/>
                </a:lnTo>
                <a:lnTo>
                  <a:pt x="1666372" y="1202690"/>
                </a:lnTo>
                <a:lnTo>
                  <a:pt x="1673826" y="1201420"/>
                </a:lnTo>
                <a:lnTo>
                  <a:pt x="1692325" y="1201420"/>
                </a:lnTo>
                <a:lnTo>
                  <a:pt x="1686158" y="1198880"/>
                </a:lnTo>
                <a:lnTo>
                  <a:pt x="1692138" y="1196340"/>
                </a:lnTo>
                <a:lnTo>
                  <a:pt x="1666372" y="1196340"/>
                </a:lnTo>
                <a:lnTo>
                  <a:pt x="1660442" y="1192530"/>
                </a:lnTo>
                <a:lnTo>
                  <a:pt x="1655458" y="1188720"/>
                </a:lnTo>
                <a:lnTo>
                  <a:pt x="1650757" y="1184828"/>
                </a:lnTo>
                <a:lnTo>
                  <a:pt x="1646918" y="1181100"/>
                </a:lnTo>
                <a:lnTo>
                  <a:pt x="1642620" y="1176020"/>
                </a:lnTo>
                <a:close/>
              </a:path>
              <a:path w="1718309" h="2957829">
                <a:moveTo>
                  <a:pt x="1714586" y="1201509"/>
                </a:moveTo>
                <a:lnTo>
                  <a:pt x="1716948" y="1221740"/>
                </a:lnTo>
                <a:lnTo>
                  <a:pt x="1714586" y="1201509"/>
                </a:lnTo>
                <a:close/>
              </a:path>
              <a:path w="1718309" h="2957829">
                <a:moveTo>
                  <a:pt x="453751" y="1184909"/>
                </a:moveTo>
                <a:lnTo>
                  <a:pt x="453906" y="1214119"/>
                </a:lnTo>
                <a:lnTo>
                  <a:pt x="453751" y="1184909"/>
                </a:lnTo>
                <a:close/>
              </a:path>
              <a:path w="1718309" h="2957829">
                <a:moveTo>
                  <a:pt x="1711907" y="1178560"/>
                </a:moveTo>
                <a:lnTo>
                  <a:pt x="1714586" y="1201509"/>
                </a:lnTo>
                <a:lnTo>
                  <a:pt x="1711907" y="1178560"/>
                </a:lnTo>
                <a:close/>
              </a:path>
              <a:path w="1718309" h="2957829">
                <a:moveTo>
                  <a:pt x="3993" y="1197662"/>
                </a:moveTo>
                <a:lnTo>
                  <a:pt x="3671" y="1200149"/>
                </a:lnTo>
                <a:lnTo>
                  <a:pt x="3993" y="1197662"/>
                </a:lnTo>
                <a:close/>
              </a:path>
              <a:path w="1718309" h="2957829">
                <a:moveTo>
                  <a:pt x="10980" y="1154578"/>
                </a:moveTo>
                <a:lnTo>
                  <a:pt x="9810" y="1160812"/>
                </a:lnTo>
                <a:lnTo>
                  <a:pt x="11491" y="1162049"/>
                </a:lnTo>
                <a:lnTo>
                  <a:pt x="15565" y="1167129"/>
                </a:lnTo>
                <a:lnTo>
                  <a:pt x="19769" y="1170939"/>
                </a:lnTo>
                <a:lnTo>
                  <a:pt x="25590" y="1173451"/>
                </a:lnTo>
                <a:lnTo>
                  <a:pt x="19769" y="1176019"/>
                </a:lnTo>
                <a:lnTo>
                  <a:pt x="11491" y="1184909"/>
                </a:lnTo>
                <a:lnTo>
                  <a:pt x="6959" y="1188719"/>
                </a:lnTo>
                <a:lnTo>
                  <a:pt x="4832" y="1191259"/>
                </a:lnTo>
                <a:lnTo>
                  <a:pt x="3993" y="1197662"/>
                </a:lnTo>
                <a:lnTo>
                  <a:pt x="6595" y="1196339"/>
                </a:lnTo>
                <a:lnTo>
                  <a:pt x="10800" y="1192529"/>
                </a:lnTo>
                <a:lnTo>
                  <a:pt x="14855" y="1188719"/>
                </a:lnTo>
                <a:lnTo>
                  <a:pt x="19397" y="1183639"/>
                </a:lnTo>
                <a:lnTo>
                  <a:pt x="24357" y="1179829"/>
                </a:lnTo>
                <a:lnTo>
                  <a:pt x="30311" y="1177289"/>
                </a:lnTo>
                <a:lnTo>
                  <a:pt x="37839" y="1176019"/>
                </a:lnTo>
                <a:lnTo>
                  <a:pt x="56487" y="1176019"/>
                </a:lnTo>
                <a:lnTo>
                  <a:pt x="50657" y="1173504"/>
                </a:lnTo>
                <a:lnTo>
                  <a:pt x="56487" y="1170939"/>
                </a:lnTo>
                <a:lnTo>
                  <a:pt x="37839" y="1170939"/>
                </a:lnTo>
                <a:lnTo>
                  <a:pt x="30311" y="1169669"/>
                </a:lnTo>
                <a:lnTo>
                  <a:pt x="24357" y="1167129"/>
                </a:lnTo>
                <a:lnTo>
                  <a:pt x="19397" y="1163319"/>
                </a:lnTo>
                <a:lnTo>
                  <a:pt x="14855" y="1159509"/>
                </a:lnTo>
                <a:lnTo>
                  <a:pt x="10980" y="1154578"/>
                </a:lnTo>
                <a:close/>
              </a:path>
              <a:path w="1718309" h="2957829">
                <a:moveTo>
                  <a:pt x="106099" y="1150619"/>
                </a:moveTo>
                <a:lnTo>
                  <a:pt x="87600" y="1150619"/>
                </a:lnTo>
                <a:lnTo>
                  <a:pt x="95150" y="1151889"/>
                </a:lnTo>
                <a:lnTo>
                  <a:pt x="101154" y="1154429"/>
                </a:lnTo>
                <a:lnTo>
                  <a:pt x="106159" y="1158239"/>
                </a:lnTo>
                <a:lnTo>
                  <a:pt x="110714" y="1162049"/>
                </a:lnTo>
                <a:lnTo>
                  <a:pt x="114788" y="1167129"/>
                </a:lnTo>
                <a:lnTo>
                  <a:pt x="118992" y="1170939"/>
                </a:lnTo>
                <a:lnTo>
                  <a:pt x="124814" y="1173451"/>
                </a:lnTo>
                <a:lnTo>
                  <a:pt x="118992" y="1176019"/>
                </a:lnTo>
                <a:lnTo>
                  <a:pt x="110714" y="1184909"/>
                </a:lnTo>
                <a:lnTo>
                  <a:pt x="106182" y="1188719"/>
                </a:lnTo>
                <a:lnTo>
                  <a:pt x="101227" y="1192529"/>
                </a:lnTo>
                <a:lnTo>
                  <a:pt x="95269" y="1195069"/>
                </a:lnTo>
                <a:lnTo>
                  <a:pt x="87730" y="1196339"/>
                </a:lnTo>
                <a:lnTo>
                  <a:pt x="105949" y="1196339"/>
                </a:lnTo>
                <a:lnTo>
                  <a:pt x="110154" y="1192529"/>
                </a:lnTo>
                <a:lnTo>
                  <a:pt x="114227" y="1188719"/>
                </a:lnTo>
                <a:lnTo>
                  <a:pt x="118759" y="1183639"/>
                </a:lnTo>
                <a:lnTo>
                  <a:pt x="123715" y="1179829"/>
                </a:lnTo>
                <a:lnTo>
                  <a:pt x="129673" y="1177289"/>
                </a:lnTo>
                <a:lnTo>
                  <a:pt x="137211" y="1176019"/>
                </a:lnTo>
                <a:lnTo>
                  <a:pt x="155430" y="1176019"/>
                </a:lnTo>
                <a:lnTo>
                  <a:pt x="149600" y="1173504"/>
                </a:lnTo>
                <a:lnTo>
                  <a:pt x="155430" y="1170939"/>
                </a:lnTo>
                <a:lnTo>
                  <a:pt x="137342" y="1170939"/>
                </a:lnTo>
                <a:lnTo>
                  <a:pt x="129793" y="1169669"/>
                </a:lnTo>
                <a:lnTo>
                  <a:pt x="123804" y="1167129"/>
                </a:lnTo>
                <a:lnTo>
                  <a:pt x="118838" y="1163319"/>
                </a:lnTo>
                <a:lnTo>
                  <a:pt x="114358" y="1159509"/>
                </a:lnTo>
                <a:lnTo>
                  <a:pt x="106099" y="1150619"/>
                </a:lnTo>
                <a:close/>
              </a:path>
              <a:path w="1718309" h="2957829">
                <a:moveTo>
                  <a:pt x="205098" y="1150619"/>
                </a:moveTo>
                <a:lnTo>
                  <a:pt x="186785" y="1150619"/>
                </a:lnTo>
                <a:lnTo>
                  <a:pt x="194371" y="1151889"/>
                </a:lnTo>
                <a:lnTo>
                  <a:pt x="200380" y="1154429"/>
                </a:lnTo>
                <a:lnTo>
                  <a:pt x="205337" y="1158239"/>
                </a:lnTo>
                <a:lnTo>
                  <a:pt x="209769" y="1162049"/>
                </a:lnTo>
                <a:lnTo>
                  <a:pt x="213880" y="1167129"/>
                </a:lnTo>
                <a:lnTo>
                  <a:pt x="217991" y="1170939"/>
                </a:lnTo>
                <a:lnTo>
                  <a:pt x="223720" y="1173452"/>
                </a:lnTo>
                <a:lnTo>
                  <a:pt x="217991" y="1176019"/>
                </a:lnTo>
                <a:lnTo>
                  <a:pt x="213693" y="1179829"/>
                </a:lnTo>
                <a:lnTo>
                  <a:pt x="186599" y="1196339"/>
                </a:lnTo>
                <a:lnTo>
                  <a:pt x="205098" y="1196339"/>
                </a:lnTo>
                <a:lnTo>
                  <a:pt x="213320" y="1188719"/>
                </a:lnTo>
                <a:lnTo>
                  <a:pt x="217831" y="1183639"/>
                </a:lnTo>
                <a:lnTo>
                  <a:pt x="222780" y="1179829"/>
                </a:lnTo>
                <a:lnTo>
                  <a:pt x="228745" y="1177289"/>
                </a:lnTo>
                <a:lnTo>
                  <a:pt x="236304" y="1176019"/>
                </a:lnTo>
                <a:lnTo>
                  <a:pt x="254429" y="1176019"/>
                </a:lnTo>
                <a:lnTo>
                  <a:pt x="248877" y="1173504"/>
                </a:lnTo>
                <a:lnTo>
                  <a:pt x="254616" y="1170939"/>
                </a:lnTo>
                <a:lnTo>
                  <a:pt x="236491" y="1170939"/>
                </a:lnTo>
                <a:lnTo>
                  <a:pt x="228905" y="1169669"/>
                </a:lnTo>
                <a:lnTo>
                  <a:pt x="222896" y="1167129"/>
                </a:lnTo>
                <a:lnTo>
                  <a:pt x="217939" y="1163319"/>
                </a:lnTo>
                <a:lnTo>
                  <a:pt x="213507" y="1159509"/>
                </a:lnTo>
                <a:lnTo>
                  <a:pt x="205098" y="1150619"/>
                </a:lnTo>
                <a:close/>
              </a:path>
              <a:path w="1718309" h="2957829">
                <a:moveTo>
                  <a:pt x="304321" y="1150619"/>
                </a:moveTo>
                <a:lnTo>
                  <a:pt x="285822" y="1150619"/>
                </a:lnTo>
                <a:lnTo>
                  <a:pt x="293381" y="1151889"/>
                </a:lnTo>
                <a:lnTo>
                  <a:pt x="299346" y="1154429"/>
                </a:lnTo>
                <a:lnTo>
                  <a:pt x="304295" y="1158239"/>
                </a:lnTo>
                <a:lnTo>
                  <a:pt x="308806" y="1162049"/>
                </a:lnTo>
                <a:lnTo>
                  <a:pt x="312917" y="1167129"/>
                </a:lnTo>
                <a:lnTo>
                  <a:pt x="317214" y="1170939"/>
                </a:lnTo>
                <a:lnTo>
                  <a:pt x="322759" y="1173452"/>
                </a:lnTo>
                <a:lnTo>
                  <a:pt x="317028" y="1176019"/>
                </a:lnTo>
                <a:lnTo>
                  <a:pt x="312730" y="1179829"/>
                </a:lnTo>
                <a:lnTo>
                  <a:pt x="285822" y="1196339"/>
                </a:lnTo>
                <a:lnTo>
                  <a:pt x="304134" y="1196339"/>
                </a:lnTo>
                <a:lnTo>
                  <a:pt x="312356" y="1188719"/>
                </a:lnTo>
                <a:lnTo>
                  <a:pt x="316867" y="1183639"/>
                </a:lnTo>
                <a:lnTo>
                  <a:pt x="321816" y="1179829"/>
                </a:lnTo>
                <a:lnTo>
                  <a:pt x="327781" y="1177289"/>
                </a:lnTo>
                <a:lnTo>
                  <a:pt x="335340" y="1176019"/>
                </a:lnTo>
                <a:lnTo>
                  <a:pt x="353652" y="1176019"/>
                </a:lnTo>
                <a:lnTo>
                  <a:pt x="348100" y="1173504"/>
                </a:lnTo>
                <a:lnTo>
                  <a:pt x="353839" y="1170939"/>
                </a:lnTo>
                <a:lnTo>
                  <a:pt x="335527" y="1170939"/>
                </a:lnTo>
                <a:lnTo>
                  <a:pt x="308432" y="1154429"/>
                </a:lnTo>
                <a:lnTo>
                  <a:pt x="304321" y="1150619"/>
                </a:lnTo>
                <a:close/>
              </a:path>
              <a:path w="1718309" h="2957829">
                <a:moveTo>
                  <a:pt x="403544" y="1150619"/>
                </a:moveTo>
                <a:lnTo>
                  <a:pt x="385045" y="1150619"/>
                </a:lnTo>
                <a:lnTo>
                  <a:pt x="392630" y="1151889"/>
                </a:lnTo>
                <a:lnTo>
                  <a:pt x="398639" y="1154429"/>
                </a:lnTo>
                <a:lnTo>
                  <a:pt x="403597" y="1158239"/>
                </a:lnTo>
                <a:lnTo>
                  <a:pt x="408029" y="1162049"/>
                </a:lnTo>
                <a:lnTo>
                  <a:pt x="412140" y="1167129"/>
                </a:lnTo>
                <a:lnTo>
                  <a:pt x="416438" y="1170939"/>
                </a:lnTo>
                <a:lnTo>
                  <a:pt x="421982" y="1173452"/>
                </a:lnTo>
                <a:lnTo>
                  <a:pt x="416251" y="1176019"/>
                </a:lnTo>
                <a:lnTo>
                  <a:pt x="411953" y="1179829"/>
                </a:lnTo>
                <a:lnTo>
                  <a:pt x="385045" y="1196339"/>
                </a:lnTo>
                <a:lnTo>
                  <a:pt x="403357" y="1196339"/>
                </a:lnTo>
                <a:lnTo>
                  <a:pt x="411579" y="1188719"/>
                </a:lnTo>
                <a:lnTo>
                  <a:pt x="416090" y="1183639"/>
                </a:lnTo>
                <a:lnTo>
                  <a:pt x="421039" y="1179829"/>
                </a:lnTo>
                <a:lnTo>
                  <a:pt x="427004" y="1177289"/>
                </a:lnTo>
                <a:lnTo>
                  <a:pt x="434563" y="1176019"/>
                </a:lnTo>
                <a:lnTo>
                  <a:pt x="452876" y="1176019"/>
                </a:lnTo>
                <a:lnTo>
                  <a:pt x="447138" y="1173504"/>
                </a:lnTo>
                <a:lnTo>
                  <a:pt x="452876" y="1170939"/>
                </a:lnTo>
                <a:lnTo>
                  <a:pt x="434750" y="1170939"/>
                </a:lnTo>
                <a:lnTo>
                  <a:pt x="407655" y="1154429"/>
                </a:lnTo>
                <a:lnTo>
                  <a:pt x="403544" y="1150619"/>
                </a:lnTo>
                <a:close/>
              </a:path>
              <a:path w="1718309" h="2957829">
                <a:moveTo>
                  <a:pt x="1295619" y="1150620"/>
                </a:moveTo>
                <a:lnTo>
                  <a:pt x="1277493" y="1150620"/>
                </a:lnTo>
                <a:lnTo>
                  <a:pt x="1284974" y="1151890"/>
                </a:lnTo>
                <a:lnTo>
                  <a:pt x="1290947" y="1154430"/>
                </a:lnTo>
                <a:lnTo>
                  <a:pt x="1295940" y="1158240"/>
                </a:lnTo>
                <a:lnTo>
                  <a:pt x="1300477" y="1163320"/>
                </a:lnTo>
                <a:lnTo>
                  <a:pt x="1304401" y="1167130"/>
                </a:lnTo>
                <a:lnTo>
                  <a:pt x="1308699" y="1170940"/>
                </a:lnTo>
                <a:lnTo>
                  <a:pt x="1314428" y="1173452"/>
                </a:lnTo>
                <a:lnTo>
                  <a:pt x="1308512" y="1176020"/>
                </a:lnTo>
                <a:lnTo>
                  <a:pt x="1304401" y="1181100"/>
                </a:lnTo>
                <a:lnTo>
                  <a:pt x="1300290" y="1184910"/>
                </a:lnTo>
                <a:lnTo>
                  <a:pt x="1295779" y="1188720"/>
                </a:lnTo>
                <a:lnTo>
                  <a:pt x="1290831" y="1192530"/>
                </a:lnTo>
                <a:lnTo>
                  <a:pt x="1284866" y="1196340"/>
                </a:lnTo>
                <a:lnTo>
                  <a:pt x="1295432" y="1196340"/>
                </a:lnTo>
                <a:lnTo>
                  <a:pt x="1299730" y="1192530"/>
                </a:lnTo>
                <a:lnTo>
                  <a:pt x="1303841" y="1188720"/>
                </a:lnTo>
                <a:lnTo>
                  <a:pt x="1308352" y="1183640"/>
                </a:lnTo>
                <a:lnTo>
                  <a:pt x="1313301" y="1179830"/>
                </a:lnTo>
                <a:lnTo>
                  <a:pt x="1319266" y="1177290"/>
                </a:lnTo>
                <a:lnTo>
                  <a:pt x="1326825" y="1176020"/>
                </a:lnTo>
                <a:lnTo>
                  <a:pt x="1345137" y="1176020"/>
                </a:lnTo>
                <a:lnTo>
                  <a:pt x="1339399" y="1173504"/>
                </a:lnTo>
                <a:lnTo>
                  <a:pt x="1345324" y="1170940"/>
                </a:lnTo>
                <a:lnTo>
                  <a:pt x="1326825" y="1170940"/>
                </a:lnTo>
                <a:lnTo>
                  <a:pt x="1319371" y="1169670"/>
                </a:lnTo>
                <a:lnTo>
                  <a:pt x="1313441" y="1167130"/>
                </a:lnTo>
                <a:lnTo>
                  <a:pt x="1308457" y="1163320"/>
                </a:lnTo>
                <a:lnTo>
                  <a:pt x="1303841" y="1159510"/>
                </a:lnTo>
                <a:lnTo>
                  <a:pt x="1295619" y="1150620"/>
                </a:lnTo>
                <a:close/>
              </a:path>
              <a:path w="1718309" h="2957829">
                <a:moveTo>
                  <a:pt x="1394655" y="1150620"/>
                </a:moveTo>
                <a:lnTo>
                  <a:pt x="1376530" y="1150620"/>
                </a:lnTo>
                <a:lnTo>
                  <a:pt x="1384089" y="1151890"/>
                </a:lnTo>
                <a:lnTo>
                  <a:pt x="1390054" y="1154430"/>
                </a:lnTo>
                <a:lnTo>
                  <a:pt x="1395003" y="1158240"/>
                </a:lnTo>
                <a:lnTo>
                  <a:pt x="1403625" y="1167130"/>
                </a:lnTo>
                <a:lnTo>
                  <a:pt x="1407735" y="1170940"/>
                </a:lnTo>
                <a:lnTo>
                  <a:pt x="1413464" y="1173452"/>
                </a:lnTo>
                <a:lnTo>
                  <a:pt x="1407549" y="1176020"/>
                </a:lnTo>
                <a:lnTo>
                  <a:pt x="1403438" y="1181100"/>
                </a:lnTo>
                <a:lnTo>
                  <a:pt x="1399327" y="1184910"/>
                </a:lnTo>
                <a:lnTo>
                  <a:pt x="1394816" y="1188720"/>
                </a:lnTo>
                <a:lnTo>
                  <a:pt x="1389867" y="1192530"/>
                </a:lnTo>
                <a:lnTo>
                  <a:pt x="1383902" y="1196340"/>
                </a:lnTo>
                <a:lnTo>
                  <a:pt x="1394655" y="1196340"/>
                </a:lnTo>
                <a:lnTo>
                  <a:pt x="1402877" y="1188720"/>
                </a:lnTo>
                <a:lnTo>
                  <a:pt x="1407388" y="1183640"/>
                </a:lnTo>
                <a:lnTo>
                  <a:pt x="1412337" y="1179830"/>
                </a:lnTo>
                <a:lnTo>
                  <a:pt x="1418302" y="1177290"/>
                </a:lnTo>
                <a:lnTo>
                  <a:pt x="1425861" y="1176020"/>
                </a:lnTo>
                <a:lnTo>
                  <a:pt x="1444173" y="1176020"/>
                </a:lnTo>
                <a:lnTo>
                  <a:pt x="1438436" y="1173504"/>
                </a:lnTo>
                <a:lnTo>
                  <a:pt x="1444360" y="1170940"/>
                </a:lnTo>
                <a:lnTo>
                  <a:pt x="1426048" y="1170940"/>
                </a:lnTo>
                <a:lnTo>
                  <a:pt x="1398953" y="1154430"/>
                </a:lnTo>
                <a:lnTo>
                  <a:pt x="1394655" y="1150620"/>
                </a:lnTo>
                <a:close/>
              </a:path>
              <a:path w="1718309" h="2957829">
                <a:moveTo>
                  <a:pt x="1493878" y="1150620"/>
                </a:moveTo>
                <a:lnTo>
                  <a:pt x="1475566" y="1150620"/>
                </a:lnTo>
                <a:lnTo>
                  <a:pt x="1483151" y="1151890"/>
                </a:lnTo>
                <a:lnTo>
                  <a:pt x="1489160" y="1154430"/>
                </a:lnTo>
                <a:lnTo>
                  <a:pt x="1494118" y="1158240"/>
                </a:lnTo>
                <a:lnTo>
                  <a:pt x="1498550" y="1163320"/>
                </a:lnTo>
                <a:lnTo>
                  <a:pt x="1506772" y="1170940"/>
                </a:lnTo>
                <a:lnTo>
                  <a:pt x="1512685" y="1173452"/>
                </a:lnTo>
                <a:lnTo>
                  <a:pt x="1506772" y="1176020"/>
                </a:lnTo>
                <a:lnTo>
                  <a:pt x="1502661" y="1181100"/>
                </a:lnTo>
                <a:lnTo>
                  <a:pt x="1498550" y="1184910"/>
                </a:lnTo>
                <a:lnTo>
                  <a:pt x="1494036" y="1188720"/>
                </a:lnTo>
                <a:lnTo>
                  <a:pt x="1489067" y="1192530"/>
                </a:lnTo>
                <a:lnTo>
                  <a:pt x="1483046" y="1196340"/>
                </a:lnTo>
                <a:lnTo>
                  <a:pt x="1493878" y="1196340"/>
                </a:lnTo>
                <a:lnTo>
                  <a:pt x="1502100" y="1188720"/>
                </a:lnTo>
                <a:lnTo>
                  <a:pt x="1506611" y="1183640"/>
                </a:lnTo>
                <a:lnTo>
                  <a:pt x="1511560" y="1179830"/>
                </a:lnTo>
                <a:lnTo>
                  <a:pt x="1517525" y="1177290"/>
                </a:lnTo>
                <a:lnTo>
                  <a:pt x="1525084" y="1176020"/>
                </a:lnTo>
                <a:lnTo>
                  <a:pt x="1543397" y="1176020"/>
                </a:lnTo>
                <a:lnTo>
                  <a:pt x="1537659" y="1173504"/>
                </a:lnTo>
                <a:lnTo>
                  <a:pt x="1543397" y="1170940"/>
                </a:lnTo>
                <a:lnTo>
                  <a:pt x="1525271" y="1170940"/>
                </a:lnTo>
                <a:lnTo>
                  <a:pt x="1498176" y="1154430"/>
                </a:lnTo>
                <a:lnTo>
                  <a:pt x="1493878" y="1150620"/>
                </a:lnTo>
                <a:close/>
              </a:path>
              <a:path w="1718309" h="2957829">
                <a:moveTo>
                  <a:pt x="1593102" y="1150620"/>
                </a:moveTo>
                <a:lnTo>
                  <a:pt x="1574602" y="1150620"/>
                </a:lnTo>
                <a:lnTo>
                  <a:pt x="1582161" y="1151890"/>
                </a:lnTo>
                <a:lnTo>
                  <a:pt x="1588126" y="1154430"/>
                </a:lnTo>
                <a:lnTo>
                  <a:pt x="1593075" y="1158240"/>
                </a:lnTo>
                <a:lnTo>
                  <a:pt x="1601697" y="1167130"/>
                </a:lnTo>
                <a:lnTo>
                  <a:pt x="1605995" y="1170940"/>
                </a:lnTo>
                <a:lnTo>
                  <a:pt x="1611724" y="1173452"/>
                </a:lnTo>
                <a:lnTo>
                  <a:pt x="1605995" y="1176020"/>
                </a:lnTo>
                <a:lnTo>
                  <a:pt x="1601697" y="1181100"/>
                </a:lnTo>
                <a:lnTo>
                  <a:pt x="1597586" y="1184910"/>
                </a:lnTo>
                <a:lnTo>
                  <a:pt x="1593154" y="1188720"/>
                </a:lnTo>
                <a:lnTo>
                  <a:pt x="1588196" y="1192530"/>
                </a:lnTo>
                <a:lnTo>
                  <a:pt x="1582188" y="1196340"/>
                </a:lnTo>
                <a:lnTo>
                  <a:pt x="1593102" y="1196340"/>
                </a:lnTo>
                <a:lnTo>
                  <a:pt x="1601323" y="1188720"/>
                </a:lnTo>
                <a:lnTo>
                  <a:pt x="1605834" y="1183640"/>
                </a:lnTo>
                <a:lnTo>
                  <a:pt x="1610783" y="1179830"/>
                </a:lnTo>
                <a:lnTo>
                  <a:pt x="1616748" y="1177290"/>
                </a:lnTo>
                <a:lnTo>
                  <a:pt x="1624307" y="1176020"/>
                </a:lnTo>
                <a:lnTo>
                  <a:pt x="1642620" y="1176020"/>
                </a:lnTo>
                <a:lnTo>
                  <a:pt x="1636882" y="1173504"/>
                </a:lnTo>
                <a:lnTo>
                  <a:pt x="1642620" y="1170940"/>
                </a:lnTo>
                <a:lnTo>
                  <a:pt x="1624121" y="1170940"/>
                </a:lnTo>
                <a:lnTo>
                  <a:pt x="1597213" y="1154430"/>
                </a:lnTo>
                <a:lnTo>
                  <a:pt x="1593102" y="1150620"/>
                </a:lnTo>
                <a:close/>
              </a:path>
              <a:path w="1718309" h="2957829">
                <a:moveTo>
                  <a:pt x="1710956" y="1173504"/>
                </a:moveTo>
                <a:lnTo>
                  <a:pt x="1705218" y="1176020"/>
                </a:lnTo>
                <a:lnTo>
                  <a:pt x="1700920" y="1181100"/>
                </a:lnTo>
                <a:lnTo>
                  <a:pt x="1696809" y="1184910"/>
                </a:lnTo>
                <a:lnTo>
                  <a:pt x="1692299" y="1188720"/>
                </a:lnTo>
                <a:lnTo>
                  <a:pt x="1687350" y="1192530"/>
                </a:lnTo>
                <a:lnTo>
                  <a:pt x="1681385" y="1196340"/>
                </a:lnTo>
                <a:lnTo>
                  <a:pt x="1692138" y="1196340"/>
                </a:lnTo>
                <a:lnTo>
                  <a:pt x="1700360" y="1188720"/>
                </a:lnTo>
                <a:lnTo>
                  <a:pt x="1704871" y="1183640"/>
                </a:lnTo>
                <a:lnTo>
                  <a:pt x="1709820" y="1179830"/>
                </a:lnTo>
                <a:lnTo>
                  <a:pt x="1711815" y="1178616"/>
                </a:lnTo>
                <a:lnTo>
                  <a:pt x="1710956" y="1173504"/>
                </a:lnTo>
                <a:close/>
              </a:path>
              <a:path w="1718309" h="2957829">
                <a:moveTo>
                  <a:pt x="6000" y="1181099"/>
                </a:moveTo>
                <a:lnTo>
                  <a:pt x="4769" y="1191259"/>
                </a:lnTo>
                <a:lnTo>
                  <a:pt x="6000" y="1181099"/>
                </a:lnTo>
                <a:close/>
              </a:path>
              <a:path w="1718309" h="2957829">
                <a:moveTo>
                  <a:pt x="1216170" y="1168445"/>
                </a:moveTo>
                <a:lnTo>
                  <a:pt x="1221202" y="1187450"/>
                </a:lnTo>
                <a:lnTo>
                  <a:pt x="1218581" y="1177290"/>
                </a:lnTo>
                <a:lnTo>
                  <a:pt x="1220147" y="1177290"/>
                </a:lnTo>
                <a:lnTo>
                  <a:pt x="1227601" y="1176020"/>
                </a:lnTo>
                <a:lnTo>
                  <a:pt x="1246101" y="1176020"/>
                </a:lnTo>
                <a:lnTo>
                  <a:pt x="1240363" y="1173504"/>
                </a:lnTo>
                <a:lnTo>
                  <a:pt x="1246101" y="1170940"/>
                </a:lnTo>
                <a:lnTo>
                  <a:pt x="1227788" y="1170940"/>
                </a:lnTo>
                <a:lnTo>
                  <a:pt x="1220229" y="1169670"/>
                </a:lnTo>
                <a:lnTo>
                  <a:pt x="1216170" y="1168445"/>
                </a:lnTo>
                <a:close/>
              </a:path>
              <a:path w="1718309" h="2957829">
                <a:moveTo>
                  <a:pt x="453762" y="1184827"/>
                </a:moveTo>
                <a:close/>
              </a:path>
              <a:path w="1718309" h="2957829">
                <a:moveTo>
                  <a:pt x="452876" y="1176019"/>
                </a:moveTo>
                <a:lnTo>
                  <a:pt x="434563" y="1176019"/>
                </a:lnTo>
                <a:lnTo>
                  <a:pt x="442044" y="1177289"/>
                </a:lnTo>
                <a:lnTo>
                  <a:pt x="448017" y="1179829"/>
                </a:lnTo>
                <a:lnTo>
                  <a:pt x="453010" y="1183639"/>
                </a:lnTo>
                <a:lnTo>
                  <a:pt x="453762" y="1184827"/>
                </a:lnTo>
                <a:lnTo>
                  <a:pt x="454599" y="1178486"/>
                </a:lnTo>
                <a:lnTo>
                  <a:pt x="452876" y="1176019"/>
                </a:lnTo>
                <a:close/>
              </a:path>
              <a:path w="1718309" h="2957829">
                <a:moveTo>
                  <a:pt x="9766" y="1160779"/>
                </a:moveTo>
                <a:lnTo>
                  <a:pt x="6000" y="1181099"/>
                </a:lnTo>
                <a:lnTo>
                  <a:pt x="9810" y="1160812"/>
                </a:lnTo>
                <a:close/>
              </a:path>
              <a:path w="1718309" h="2957829">
                <a:moveTo>
                  <a:pt x="455962" y="1168399"/>
                </a:moveTo>
                <a:lnTo>
                  <a:pt x="454758" y="1177289"/>
                </a:lnTo>
                <a:lnTo>
                  <a:pt x="454651" y="1178559"/>
                </a:lnTo>
                <a:lnTo>
                  <a:pt x="455962" y="1168399"/>
                </a:lnTo>
                <a:close/>
              </a:path>
              <a:path w="1718309" h="2957829">
                <a:moveTo>
                  <a:pt x="1692325" y="1150620"/>
                </a:moveTo>
                <a:lnTo>
                  <a:pt x="1673826" y="1150620"/>
                </a:lnTo>
                <a:lnTo>
                  <a:pt x="1681411" y="1151890"/>
                </a:lnTo>
                <a:lnTo>
                  <a:pt x="1687420" y="1154430"/>
                </a:lnTo>
                <a:lnTo>
                  <a:pt x="1692377" y="1158240"/>
                </a:lnTo>
                <a:lnTo>
                  <a:pt x="1696809" y="1163320"/>
                </a:lnTo>
                <a:lnTo>
                  <a:pt x="1700920" y="1167130"/>
                </a:lnTo>
                <a:lnTo>
                  <a:pt x="1705218" y="1170940"/>
                </a:lnTo>
                <a:lnTo>
                  <a:pt x="1710947" y="1173452"/>
                </a:lnTo>
                <a:lnTo>
                  <a:pt x="1709873" y="1167081"/>
                </a:lnTo>
                <a:lnTo>
                  <a:pt x="1704979" y="1163320"/>
                </a:lnTo>
                <a:lnTo>
                  <a:pt x="1700547" y="1159510"/>
                </a:lnTo>
                <a:lnTo>
                  <a:pt x="1696436" y="1154430"/>
                </a:lnTo>
                <a:lnTo>
                  <a:pt x="1692325" y="1150620"/>
                </a:lnTo>
                <a:close/>
              </a:path>
              <a:path w="1718309" h="2957829">
                <a:moveTo>
                  <a:pt x="56487" y="1125219"/>
                </a:moveTo>
                <a:lnTo>
                  <a:pt x="45474" y="1125219"/>
                </a:lnTo>
                <a:lnTo>
                  <a:pt x="51507" y="1129029"/>
                </a:lnTo>
                <a:lnTo>
                  <a:pt x="56596" y="1132930"/>
                </a:lnTo>
                <a:lnTo>
                  <a:pt x="60972" y="1136649"/>
                </a:lnTo>
                <a:lnTo>
                  <a:pt x="65027" y="1140459"/>
                </a:lnTo>
                <a:lnTo>
                  <a:pt x="69231" y="1145539"/>
                </a:lnTo>
                <a:lnTo>
                  <a:pt x="75117" y="1148079"/>
                </a:lnTo>
                <a:lnTo>
                  <a:pt x="69231" y="1150619"/>
                </a:lnTo>
                <a:lnTo>
                  <a:pt x="60972" y="1159509"/>
                </a:lnTo>
                <a:lnTo>
                  <a:pt x="56427" y="1163319"/>
                </a:lnTo>
                <a:lnTo>
                  <a:pt x="51451" y="1167129"/>
                </a:lnTo>
                <a:lnTo>
                  <a:pt x="45453" y="1169669"/>
                </a:lnTo>
                <a:lnTo>
                  <a:pt x="37839" y="1170939"/>
                </a:lnTo>
                <a:lnTo>
                  <a:pt x="56487" y="1170939"/>
                </a:lnTo>
                <a:lnTo>
                  <a:pt x="60730" y="1167081"/>
                </a:lnTo>
                <a:lnTo>
                  <a:pt x="64747" y="1162049"/>
                </a:lnTo>
                <a:lnTo>
                  <a:pt x="69148" y="1158239"/>
                </a:lnTo>
                <a:lnTo>
                  <a:pt x="74071" y="1154429"/>
                </a:lnTo>
                <a:lnTo>
                  <a:pt x="80045" y="1151889"/>
                </a:lnTo>
                <a:lnTo>
                  <a:pt x="87600" y="1150619"/>
                </a:lnTo>
                <a:lnTo>
                  <a:pt x="106099" y="1150619"/>
                </a:lnTo>
                <a:lnTo>
                  <a:pt x="100063" y="1148079"/>
                </a:lnTo>
                <a:lnTo>
                  <a:pt x="105949" y="1145539"/>
                </a:lnTo>
                <a:lnTo>
                  <a:pt x="87730" y="1145539"/>
                </a:lnTo>
                <a:lnTo>
                  <a:pt x="80203" y="1144269"/>
                </a:lnTo>
                <a:lnTo>
                  <a:pt x="74248" y="1141729"/>
                </a:lnTo>
                <a:lnTo>
                  <a:pt x="69232" y="1137872"/>
                </a:lnTo>
                <a:lnTo>
                  <a:pt x="64747" y="1134109"/>
                </a:lnTo>
                <a:lnTo>
                  <a:pt x="60692" y="1129029"/>
                </a:lnTo>
                <a:lnTo>
                  <a:pt x="56487" y="1125219"/>
                </a:lnTo>
                <a:close/>
              </a:path>
              <a:path w="1718309" h="2957829">
                <a:moveTo>
                  <a:pt x="155430" y="1125219"/>
                </a:moveTo>
                <a:lnTo>
                  <a:pt x="144684" y="1125219"/>
                </a:lnTo>
                <a:lnTo>
                  <a:pt x="150644" y="1129029"/>
                </a:lnTo>
                <a:lnTo>
                  <a:pt x="155742" y="1132930"/>
                </a:lnTo>
                <a:lnTo>
                  <a:pt x="160195" y="1136649"/>
                </a:lnTo>
                <a:lnTo>
                  <a:pt x="164250" y="1140459"/>
                </a:lnTo>
                <a:lnTo>
                  <a:pt x="168454" y="1145539"/>
                </a:lnTo>
                <a:lnTo>
                  <a:pt x="174453" y="1148079"/>
                </a:lnTo>
                <a:lnTo>
                  <a:pt x="168604" y="1150619"/>
                </a:lnTo>
                <a:lnTo>
                  <a:pt x="164400" y="1154429"/>
                </a:lnTo>
                <a:lnTo>
                  <a:pt x="160326" y="1159509"/>
                </a:lnTo>
                <a:lnTo>
                  <a:pt x="155794" y="1163319"/>
                </a:lnTo>
                <a:lnTo>
                  <a:pt x="150838" y="1167129"/>
                </a:lnTo>
                <a:lnTo>
                  <a:pt x="144880" y="1169669"/>
                </a:lnTo>
                <a:lnTo>
                  <a:pt x="137342" y="1170939"/>
                </a:lnTo>
                <a:lnTo>
                  <a:pt x="155430" y="1170939"/>
                </a:lnTo>
                <a:lnTo>
                  <a:pt x="159673" y="1167081"/>
                </a:lnTo>
                <a:lnTo>
                  <a:pt x="163689" y="1162049"/>
                </a:lnTo>
                <a:lnTo>
                  <a:pt x="168242" y="1158239"/>
                </a:lnTo>
                <a:lnTo>
                  <a:pt x="173226" y="1154429"/>
                </a:lnTo>
                <a:lnTo>
                  <a:pt x="179217" y="1151889"/>
                </a:lnTo>
                <a:lnTo>
                  <a:pt x="186785" y="1150619"/>
                </a:lnTo>
                <a:lnTo>
                  <a:pt x="205098" y="1150619"/>
                </a:lnTo>
                <a:lnTo>
                  <a:pt x="199118" y="1148079"/>
                </a:lnTo>
                <a:lnTo>
                  <a:pt x="205098" y="1145539"/>
                </a:lnTo>
                <a:lnTo>
                  <a:pt x="186599" y="1145539"/>
                </a:lnTo>
                <a:lnTo>
                  <a:pt x="179117" y="1144269"/>
                </a:lnTo>
                <a:lnTo>
                  <a:pt x="173147" y="1141729"/>
                </a:lnTo>
                <a:lnTo>
                  <a:pt x="168119" y="1137872"/>
                </a:lnTo>
                <a:lnTo>
                  <a:pt x="163689" y="1134109"/>
                </a:lnTo>
                <a:lnTo>
                  <a:pt x="159635" y="1129029"/>
                </a:lnTo>
                <a:lnTo>
                  <a:pt x="155430" y="1125219"/>
                </a:lnTo>
                <a:close/>
              </a:path>
              <a:path w="1718309" h="2957829">
                <a:moveTo>
                  <a:pt x="254429" y="1125219"/>
                </a:moveTo>
                <a:lnTo>
                  <a:pt x="243863" y="1125219"/>
                </a:lnTo>
                <a:lnTo>
                  <a:pt x="249828" y="1129029"/>
                </a:lnTo>
                <a:lnTo>
                  <a:pt x="254883" y="1132930"/>
                </a:lnTo>
                <a:lnTo>
                  <a:pt x="259288" y="1136649"/>
                </a:lnTo>
                <a:lnTo>
                  <a:pt x="263399" y="1140459"/>
                </a:lnTo>
                <a:lnTo>
                  <a:pt x="267509" y="1145539"/>
                </a:lnTo>
                <a:lnTo>
                  <a:pt x="273489" y="1148079"/>
                </a:lnTo>
                <a:lnTo>
                  <a:pt x="267696" y="1150619"/>
                </a:lnTo>
                <a:lnTo>
                  <a:pt x="263399" y="1154429"/>
                </a:lnTo>
                <a:lnTo>
                  <a:pt x="259474" y="1159509"/>
                </a:lnTo>
                <a:lnTo>
                  <a:pt x="254858" y="1163319"/>
                </a:lnTo>
                <a:lnTo>
                  <a:pt x="249874" y="1167129"/>
                </a:lnTo>
                <a:lnTo>
                  <a:pt x="243945" y="1169669"/>
                </a:lnTo>
                <a:lnTo>
                  <a:pt x="236491" y="1170939"/>
                </a:lnTo>
                <a:lnTo>
                  <a:pt x="254616" y="1170939"/>
                </a:lnTo>
                <a:lnTo>
                  <a:pt x="258951" y="1167081"/>
                </a:lnTo>
                <a:lnTo>
                  <a:pt x="262838" y="1162049"/>
                </a:lnTo>
                <a:lnTo>
                  <a:pt x="267454" y="1158239"/>
                </a:lnTo>
                <a:lnTo>
                  <a:pt x="272438" y="1154429"/>
                </a:lnTo>
                <a:lnTo>
                  <a:pt x="278368" y="1151889"/>
                </a:lnTo>
                <a:lnTo>
                  <a:pt x="285822" y="1150619"/>
                </a:lnTo>
                <a:lnTo>
                  <a:pt x="304321" y="1150619"/>
                </a:lnTo>
                <a:lnTo>
                  <a:pt x="298155" y="1148079"/>
                </a:lnTo>
                <a:lnTo>
                  <a:pt x="304134" y="1145539"/>
                </a:lnTo>
                <a:lnTo>
                  <a:pt x="285822" y="1145539"/>
                </a:lnTo>
                <a:lnTo>
                  <a:pt x="278263" y="1144269"/>
                </a:lnTo>
                <a:lnTo>
                  <a:pt x="272298" y="1141729"/>
                </a:lnTo>
                <a:lnTo>
                  <a:pt x="267292" y="1137872"/>
                </a:lnTo>
                <a:lnTo>
                  <a:pt x="262838" y="1134109"/>
                </a:lnTo>
                <a:lnTo>
                  <a:pt x="258727" y="1129029"/>
                </a:lnTo>
                <a:lnTo>
                  <a:pt x="254429" y="1125219"/>
                </a:lnTo>
                <a:close/>
              </a:path>
              <a:path w="1718309" h="2957829">
                <a:moveTo>
                  <a:pt x="353652" y="1125219"/>
                </a:moveTo>
                <a:lnTo>
                  <a:pt x="342899" y="1125219"/>
                </a:lnTo>
                <a:lnTo>
                  <a:pt x="348864" y="1129029"/>
                </a:lnTo>
                <a:lnTo>
                  <a:pt x="353920" y="1132930"/>
                </a:lnTo>
                <a:lnTo>
                  <a:pt x="358324" y="1136649"/>
                </a:lnTo>
                <a:lnTo>
                  <a:pt x="362435" y="1140459"/>
                </a:lnTo>
                <a:lnTo>
                  <a:pt x="366546" y="1145539"/>
                </a:lnTo>
                <a:lnTo>
                  <a:pt x="372712" y="1148079"/>
                </a:lnTo>
                <a:lnTo>
                  <a:pt x="366733" y="1150619"/>
                </a:lnTo>
                <a:lnTo>
                  <a:pt x="362622" y="1154429"/>
                </a:lnTo>
                <a:lnTo>
                  <a:pt x="354000" y="1163319"/>
                </a:lnTo>
                <a:lnTo>
                  <a:pt x="349051" y="1167129"/>
                </a:lnTo>
                <a:lnTo>
                  <a:pt x="343086" y="1169669"/>
                </a:lnTo>
                <a:lnTo>
                  <a:pt x="335527" y="1170939"/>
                </a:lnTo>
                <a:lnTo>
                  <a:pt x="353839" y="1170939"/>
                </a:lnTo>
                <a:lnTo>
                  <a:pt x="358174" y="1167081"/>
                </a:lnTo>
                <a:lnTo>
                  <a:pt x="362061" y="1162049"/>
                </a:lnTo>
                <a:lnTo>
                  <a:pt x="366598" y="1158239"/>
                </a:lnTo>
                <a:lnTo>
                  <a:pt x="371591" y="1154429"/>
                </a:lnTo>
                <a:lnTo>
                  <a:pt x="377565" y="1151889"/>
                </a:lnTo>
                <a:lnTo>
                  <a:pt x="385045" y="1150619"/>
                </a:lnTo>
                <a:lnTo>
                  <a:pt x="403544" y="1150619"/>
                </a:lnTo>
                <a:lnTo>
                  <a:pt x="397378" y="1148079"/>
                </a:lnTo>
                <a:lnTo>
                  <a:pt x="403357" y="1145539"/>
                </a:lnTo>
                <a:lnTo>
                  <a:pt x="385045" y="1145539"/>
                </a:lnTo>
                <a:lnTo>
                  <a:pt x="377460" y="1144269"/>
                </a:lnTo>
                <a:lnTo>
                  <a:pt x="371451" y="1141729"/>
                </a:lnTo>
                <a:lnTo>
                  <a:pt x="366438" y="1137872"/>
                </a:lnTo>
                <a:lnTo>
                  <a:pt x="362061" y="1134109"/>
                </a:lnTo>
                <a:lnTo>
                  <a:pt x="357950" y="1129029"/>
                </a:lnTo>
                <a:lnTo>
                  <a:pt x="353652" y="1125219"/>
                </a:lnTo>
                <a:close/>
              </a:path>
              <a:path w="1718309" h="2957829">
                <a:moveTo>
                  <a:pt x="459624" y="1140459"/>
                </a:moveTo>
                <a:lnTo>
                  <a:pt x="434750" y="1170939"/>
                </a:lnTo>
                <a:lnTo>
                  <a:pt x="452876" y="1170939"/>
                </a:lnTo>
                <a:lnTo>
                  <a:pt x="455907" y="1168445"/>
                </a:lnTo>
                <a:lnTo>
                  <a:pt x="459624" y="1140459"/>
                </a:lnTo>
                <a:close/>
              </a:path>
              <a:path w="1718309" h="2957829">
                <a:moveTo>
                  <a:pt x="1246101" y="1125220"/>
                </a:moveTo>
                <a:lnTo>
                  <a:pt x="1227601" y="1125220"/>
                </a:lnTo>
                <a:lnTo>
                  <a:pt x="1235187" y="1126490"/>
                </a:lnTo>
                <a:lnTo>
                  <a:pt x="1241196" y="1129030"/>
                </a:lnTo>
                <a:lnTo>
                  <a:pt x="1246258" y="1132930"/>
                </a:lnTo>
                <a:lnTo>
                  <a:pt x="1250585" y="1136650"/>
                </a:lnTo>
                <a:lnTo>
                  <a:pt x="1258994" y="1145540"/>
                </a:lnTo>
                <a:lnTo>
                  <a:pt x="1264974" y="1148080"/>
                </a:lnTo>
                <a:lnTo>
                  <a:pt x="1258994" y="1150620"/>
                </a:lnTo>
                <a:lnTo>
                  <a:pt x="1254883" y="1154430"/>
                </a:lnTo>
                <a:lnTo>
                  <a:pt x="1246261" y="1163320"/>
                </a:lnTo>
                <a:lnTo>
                  <a:pt x="1241312" y="1167130"/>
                </a:lnTo>
                <a:lnTo>
                  <a:pt x="1235347" y="1169670"/>
                </a:lnTo>
                <a:lnTo>
                  <a:pt x="1227788" y="1170940"/>
                </a:lnTo>
                <a:lnTo>
                  <a:pt x="1246101" y="1170940"/>
                </a:lnTo>
                <a:lnTo>
                  <a:pt x="1250445" y="1167081"/>
                </a:lnTo>
                <a:lnTo>
                  <a:pt x="1259020" y="1158240"/>
                </a:lnTo>
                <a:lnTo>
                  <a:pt x="1263969" y="1154430"/>
                </a:lnTo>
                <a:lnTo>
                  <a:pt x="1269934" y="1151890"/>
                </a:lnTo>
                <a:lnTo>
                  <a:pt x="1277493" y="1150620"/>
                </a:lnTo>
                <a:lnTo>
                  <a:pt x="1295619" y="1150620"/>
                </a:lnTo>
                <a:lnTo>
                  <a:pt x="1289639" y="1148080"/>
                </a:lnTo>
                <a:lnTo>
                  <a:pt x="1295432" y="1145540"/>
                </a:lnTo>
                <a:lnTo>
                  <a:pt x="1277306" y="1145540"/>
                </a:lnTo>
                <a:lnTo>
                  <a:pt x="1269721" y="1144270"/>
                </a:lnTo>
                <a:lnTo>
                  <a:pt x="1263712" y="1141730"/>
                </a:lnTo>
                <a:lnTo>
                  <a:pt x="1258699" y="1137872"/>
                </a:lnTo>
                <a:lnTo>
                  <a:pt x="1254323" y="1134110"/>
                </a:lnTo>
                <a:lnTo>
                  <a:pt x="1250212" y="1129030"/>
                </a:lnTo>
                <a:lnTo>
                  <a:pt x="1246101" y="1125220"/>
                </a:lnTo>
                <a:close/>
              </a:path>
              <a:path w="1718309" h="2957829">
                <a:moveTo>
                  <a:pt x="1345137" y="1125220"/>
                </a:moveTo>
                <a:lnTo>
                  <a:pt x="1326825" y="1125220"/>
                </a:lnTo>
                <a:lnTo>
                  <a:pt x="1334279" y="1126490"/>
                </a:lnTo>
                <a:lnTo>
                  <a:pt x="1340209" y="1129030"/>
                </a:lnTo>
                <a:lnTo>
                  <a:pt x="1345302" y="1132930"/>
                </a:lnTo>
                <a:lnTo>
                  <a:pt x="1349809" y="1136650"/>
                </a:lnTo>
                <a:lnTo>
                  <a:pt x="1353733" y="1141730"/>
                </a:lnTo>
                <a:lnTo>
                  <a:pt x="1358030" y="1145540"/>
                </a:lnTo>
                <a:lnTo>
                  <a:pt x="1364010" y="1148080"/>
                </a:lnTo>
                <a:lnTo>
                  <a:pt x="1358217" y="1150620"/>
                </a:lnTo>
                <a:lnTo>
                  <a:pt x="1345298" y="1163320"/>
                </a:lnTo>
                <a:lnTo>
                  <a:pt x="1340349" y="1167130"/>
                </a:lnTo>
                <a:lnTo>
                  <a:pt x="1334384" y="1169670"/>
                </a:lnTo>
                <a:lnTo>
                  <a:pt x="1326825" y="1170940"/>
                </a:lnTo>
                <a:lnTo>
                  <a:pt x="1345324" y="1170940"/>
                </a:lnTo>
                <a:lnTo>
                  <a:pt x="1349482" y="1167081"/>
                </a:lnTo>
                <a:lnTo>
                  <a:pt x="1358057" y="1158240"/>
                </a:lnTo>
                <a:lnTo>
                  <a:pt x="1363006" y="1154430"/>
                </a:lnTo>
                <a:lnTo>
                  <a:pt x="1368971" y="1151890"/>
                </a:lnTo>
                <a:lnTo>
                  <a:pt x="1376530" y="1150620"/>
                </a:lnTo>
                <a:lnTo>
                  <a:pt x="1394655" y="1150620"/>
                </a:lnTo>
                <a:lnTo>
                  <a:pt x="1388676" y="1148080"/>
                </a:lnTo>
                <a:lnTo>
                  <a:pt x="1394655" y="1145540"/>
                </a:lnTo>
                <a:lnTo>
                  <a:pt x="1376343" y="1145540"/>
                </a:lnTo>
                <a:lnTo>
                  <a:pt x="1368784" y="1144270"/>
                </a:lnTo>
                <a:lnTo>
                  <a:pt x="1362819" y="1141730"/>
                </a:lnTo>
                <a:lnTo>
                  <a:pt x="1357813" y="1137872"/>
                </a:lnTo>
                <a:lnTo>
                  <a:pt x="1353359" y="1134110"/>
                </a:lnTo>
                <a:lnTo>
                  <a:pt x="1349248" y="1129030"/>
                </a:lnTo>
                <a:lnTo>
                  <a:pt x="1345137" y="1125220"/>
                </a:lnTo>
                <a:close/>
              </a:path>
              <a:path w="1718309" h="2957829">
                <a:moveTo>
                  <a:pt x="1444173" y="1125220"/>
                </a:moveTo>
                <a:lnTo>
                  <a:pt x="1425861" y="1125220"/>
                </a:lnTo>
                <a:lnTo>
                  <a:pt x="1433420" y="1126490"/>
                </a:lnTo>
                <a:lnTo>
                  <a:pt x="1439385" y="1129030"/>
                </a:lnTo>
                <a:lnTo>
                  <a:pt x="1444334" y="1132840"/>
                </a:lnTo>
                <a:lnTo>
                  <a:pt x="1452956" y="1141730"/>
                </a:lnTo>
                <a:lnTo>
                  <a:pt x="1457067" y="1145540"/>
                </a:lnTo>
                <a:lnTo>
                  <a:pt x="1463046" y="1148080"/>
                </a:lnTo>
                <a:lnTo>
                  <a:pt x="1457254" y="1150620"/>
                </a:lnTo>
                <a:lnTo>
                  <a:pt x="1452956" y="1154430"/>
                </a:lnTo>
                <a:lnTo>
                  <a:pt x="1426048" y="1170940"/>
                </a:lnTo>
                <a:lnTo>
                  <a:pt x="1444360" y="1170940"/>
                </a:lnTo>
                <a:lnTo>
                  <a:pt x="1448518" y="1167081"/>
                </a:lnTo>
                <a:lnTo>
                  <a:pt x="1457093" y="1158240"/>
                </a:lnTo>
                <a:lnTo>
                  <a:pt x="1462042" y="1154430"/>
                </a:lnTo>
                <a:lnTo>
                  <a:pt x="1468007" y="1151890"/>
                </a:lnTo>
                <a:lnTo>
                  <a:pt x="1475566" y="1150620"/>
                </a:lnTo>
                <a:lnTo>
                  <a:pt x="1493878" y="1150620"/>
                </a:lnTo>
                <a:lnTo>
                  <a:pt x="1487899" y="1148080"/>
                </a:lnTo>
                <a:lnTo>
                  <a:pt x="1493878" y="1145540"/>
                </a:lnTo>
                <a:lnTo>
                  <a:pt x="1475379" y="1145540"/>
                </a:lnTo>
                <a:lnTo>
                  <a:pt x="1467899" y="1144270"/>
                </a:lnTo>
                <a:lnTo>
                  <a:pt x="1461925" y="1141730"/>
                </a:lnTo>
                <a:lnTo>
                  <a:pt x="1456875" y="1137872"/>
                </a:lnTo>
                <a:lnTo>
                  <a:pt x="1452395" y="1134110"/>
                </a:lnTo>
                <a:lnTo>
                  <a:pt x="1448471" y="1129030"/>
                </a:lnTo>
                <a:lnTo>
                  <a:pt x="1444173" y="1125220"/>
                </a:lnTo>
                <a:close/>
              </a:path>
              <a:path w="1718309" h="2957829">
                <a:moveTo>
                  <a:pt x="1543397" y="1125220"/>
                </a:moveTo>
                <a:lnTo>
                  <a:pt x="1525084" y="1125220"/>
                </a:lnTo>
                <a:lnTo>
                  <a:pt x="1532643" y="1126490"/>
                </a:lnTo>
                <a:lnTo>
                  <a:pt x="1538608" y="1129030"/>
                </a:lnTo>
                <a:lnTo>
                  <a:pt x="1543557" y="1132840"/>
                </a:lnTo>
                <a:lnTo>
                  <a:pt x="1552179" y="1141730"/>
                </a:lnTo>
                <a:lnTo>
                  <a:pt x="1556290" y="1145540"/>
                </a:lnTo>
                <a:lnTo>
                  <a:pt x="1562270" y="1148080"/>
                </a:lnTo>
                <a:lnTo>
                  <a:pt x="1556477" y="1150620"/>
                </a:lnTo>
                <a:lnTo>
                  <a:pt x="1552179" y="1154430"/>
                </a:lnTo>
                <a:lnTo>
                  <a:pt x="1525271" y="1170940"/>
                </a:lnTo>
                <a:lnTo>
                  <a:pt x="1543397" y="1170940"/>
                </a:lnTo>
                <a:lnTo>
                  <a:pt x="1547744" y="1167081"/>
                </a:lnTo>
                <a:lnTo>
                  <a:pt x="1551618" y="1163320"/>
                </a:lnTo>
                <a:lnTo>
                  <a:pt x="1556234" y="1158240"/>
                </a:lnTo>
                <a:lnTo>
                  <a:pt x="1561218" y="1154430"/>
                </a:lnTo>
                <a:lnTo>
                  <a:pt x="1567148" y="1151890"/>
                </a:lnTo>
                <a:lnTo>
                  <a:pt x="1574602" y="1150620"/>
                </a:lnTo>
                <a:lnTo>
                  <a:pt x="1593102" y="1150620"/>
                </a:lnTo>
                <a:lnTo>
                  <a:pt x="1587122" y="1148080"/>
                </a:lnTo>
                <a:lnTo>
                  <a:pt x="1593102" y="1145540"/>
                </a:lnTo>
                <a:lnTo>
                  <a:pt x="1574602" y="1145540"/>
                </a:lnTo>
                <a:lnTo>
                  <a:pt x="1567122" y="1144270"/>
                </a:lnTo>
                <a:lnTo>
                  <a:pt x="1561148" y="1141730"/>
                </a:lnTo>
                <a:lnTo>
                  <a:pt x="1556099" y="1137872"/>
                </a:lnTo>
                <a:lnTo>
                  <a:pt x="1551618" y="1134110"/>
                </a:lnTo>
                <a:lnTo>
                  <a:pt x="1547694" y="1129030"/>
                </a:lnTo>
                <a:lnTo>
                  <a:pt x="1543397" y="1125220"/>
                </a:lnTo>
                <a:close/>
              </a:path>
              <a:path w="1718309" h="2957829">
                <a:moveTo>
                  <a:pt x="1642620" y="1125220"/>
                </a:moveTo>
                <a:lnTo>
                  <a:pt x="1624307" y="1125220"/>
                </a:lnTo>
                <a:lnTo>
                  <a:pt x="1631866" y="1126490"/>
                </a:lnTo>
                <a:lnTo>
                  <a:pt x="1637831" y="1129030"/>
                </a:lnTo>
                <a:lnTo>
                  <a:pt x="1642780" y="1132840"/>
                </a:lnTo>
                <a:lnTo>
                  <a:pt x="1651402" y="1141730"/>
                </a:lnTo>
                <a:lnTo>
                  <a:pt x="1655513" y="1145540"/>
                </a:lnTo>
                <a:lnTo>
                  <a:pt x="1661493" y="1148080"/>
                </a:lnTo>
                <a:lnTo>
                  <a:pt x="1655513" y="1150620"/>
                </a:lnTo>
                <a:lnTo>
                  <a:pt x="1651402" y="1154430"/>
                </a:lnTo>
                <a:lnTo>
                  <a:pt x="1642777" y="1163320"/>
                </a:lnTo>
                <a:lnTo>
                  <a:pt x="1637808" y="1167130"/>
                </a:lnTo>
                <a:lnTo>
                  <a:pt x="1631788" y="1169670"/>
                </a:lnTo>
                <a:lnTo>
                  <a:pt x="1624121" y="1170940"/>
                </a:lnTo>
                <a:lnTo>
                  <a:pt x="1642620" y="1170940"/>
                </a:lnTo>
                <a:lnTo>
                  <a:pt x="1646967" y="1167081"/>
                </a:lnTo>
                <a:lnTo>
                  <a:pt x="1650842" y="1163320"/>
                </a:lnTo>
                <a:lnTo>
                  <a:pt x="1655458" y="1158240"/>
                </a:lnTo>
                <a:lnTo>
                  <a:pt x="1660442" y="1154430"/>
                </a:lnTo>
                <a:lnTo>
                  <a:pt x="1666372" y="1151890"/>
                </a:lnTo>
                <a:lnTo>
                  <a:pt x="1673826" y="1150620"/>
                </a:lnTo>
                <a:lnTo>
                  <a:pt x="1692325" y="1150620"/>
                </a:lnTo>
                <a:lnTo>
                  <a:pt x="1686158" y="1148080"/>
                </a:lnTo>
                <a:lnTo>
                  <a:pt x="1692138" y="1145540"/>
                </a:lnTo>
                <a:lnTo>
                  <a:pt x="1673826" y="1145540"/>
                </a:lnTo>
                <a:lnTo>
                  <a:pt x="1666372" y="1144270"/>
                </a:lnTo>
                <a:lnTo>
                  <a:pt x="1660442" y="1141730"/>
                </a:lnTo>
                <a:lnTo>
                  <a:pt x="1655400" y="1137872"/>
                </a:lnTo>
                <a:lnTo>
                  <a:pt x="1650842" y="1134110"/>
                </a:lnTo>
                <a:lnTo>
                  <a:pt x="1646918" y="1129030"/>
                </a:lnTo>
                <a:lnTo>
                  <a:pt x="1642620" y="1125220"/>
                </a:lnTo>
                <a:close/>
              </a:path>
              <a:path w="1718309" h="2957829">
                <a:moveTo>
                  <a:pt x="1215485" y="1165860"/>
                </a:moveTo>
                <a:lnTo>
                  <a:pt x="1216018" y="1168400"/>
                </a:lnTo>
                <a:lnTo>
                  <a:pt x="1216170" y="1168445"/>
                </a:lnTo>
                <a:lnTo>
                  <a:pt x="1215485" y="1165860"/>
                </a:lnTo>
                <a:close/>
              </a:path>
              <a:path w="1718309" h="2957829">
                <a:moveTo>
                  <a:pt x="1704198" y="1132840"/>
                </a:moveTo>
                <a:lnTo>
                  <a:pt x="1709873" y="1167081"/>
                </a:lnTo>
                <a:lnTo>
                  <a:pt x="1710019" y="1167130"/>
                </a:lnTo>
                <a:lnTo>
                  <a:pt x="1704198" y="1132840"/>
                </a:lnTo>
                <a:close/>
              </a:path>
              <a:path w="1718309" h="2957829">
                <a:moveTo>
                  <a:pt x="14118" y="1137872"/>
                </a:moveTo>
                <a:lnTo>
                  <a:pt x="10864" y="1154429"/>
                </a:lnTo>
                <a:lnTo>
                  <a:pt x="10980" y="1154578"/>
                </a:lnTo>
                <a:lnTo>
                  <a:pt x="14118" y="1137872"/>
                </a:lnTo>
                <a:close/>
              </a:path>
              <a:path w="1718309" h="2957829">
                <a:moveTo>
                  <a:pt x="106099" y="1099819"/>
                </a:moveTo>
                <a:lnTo>
                  <a:pt x="95150" y="1099819"/>
                </a:lnTo>
                <a:lnTo>
                  <a:pt x="101265" y="1103714"/>
                </a:lnTo>
                <a:lnTo>
                  <a:pt x="106159" y="1107439"/>
                </a:lnTo>
                <a:lnTo>
                  <a:pt x="110714" y="1111249"/>
                </a:lnTo>
                <a:lnTo>
                  <a:pt x="114788" y="1115059"/>
                </a:lnTo>
                <a:lnTo>
                  <a:pt x="118992" y="1120139"/>
                </a:lnTo>
                <a:lnTo>
                  <a:pt x="124878" y="1122679"/>
                </a:lnTo>
                <a:lnTo>
                  <a:pt x="118992" y="1125219"/>
                </a:lnTo>
                <a:lnTo>
                  <a:pt x="114788" y="1129029"/>
                </a:lnTo>
                <a:lnTo>
                  <a:pt x="110714" y="1134109"/>
                </a:lnTo>
                <a:lnTo>
                  <a:pt x="106182" y="1137919"/>
                </a:lnTo>
                <a:lnTo>
                  <a:pt x="101227" y="1141729"/>
                </a:lnTo>
                <a:lnTo>
                  <a:pt x="95269" y="1144269"/>
                </a:lnTo>
                <a:lnTo>
                  <a:pt x="87730" y="1145539"/>
                </a:lnTo>
                <a:lnTo>
                  <a:pt x="105949" y="1145539"/>
                </a:lnTo>
                <a:lnTo>
                  <a:pt x="129673" y="1125219"/>
                </a:lnTo>
                <a:lnTo>
                  <a:pt x="155430" y="1125219"/>
                </a:lnTo>
                <a:lnTo>
                  <a:pt x="149544" y="1122679"/>
                </a:lnTo>
                <a:lnTo>
                  <a:pt x="155430" y="1120139"/>
                </a:lnTo>
                <a:lnTo>
                  <a:pt x="137342" y="1120139"/>
                </a:lnTo>
                <a:lnTo>
                  <a:pt x="129793" y="1118869"/>
                </a:lnTo>
                <a:lnTo>
                  <a:pt x="123804" y="1116329"/>
                </a:lnTo>
                <a:lnTo>
                  <a:pt x="118838" y="1112519"/>
                </a:lnTo>
                <a:lnTo>
                  <a:pt x="114358" y="1107439"/>
                </a:lnTo>
                <a:lnTo>
                  <a:pt x="110303" y="1103629"/>
                </a:lnTo>
                <a:lnTo>
                  <a:pt x="106099" y="1099819"/>
                </a:lnTo>
                <a:close/>
              </a:path>
              <a:path w="1718309" h="2957829">
                <a:moveTo>
                  <a:pt x="205098" y="1099819"/>
                </a:moveTo>
                <a:lnTo>
                  <a:pt x="194371" y="1099819"/>
                </a:lnTo>
                <a:lnTo>
                  <a:pt x="200489" y="1103714"/>
                </a:lnTo>
                <a:lnTo>
                  <a:pt x="205337" y="1107439"/>
                </a:lnTo>
                <a:lnTo>
                  <a:pt x="209769" y="1111249"/>
                </a:lnTo>
                <a:lnTo>
                  <a:pt x="213880" y="1115059"/>
                </a:lnTo>
                <a:lnTo>
                  <a:pt x="217991" y="1120139"/>
                </a:lnTo>
                <a:lnTo>
                  <a:pt x="223784" y="1122679"/>
                </a:lnTo>
                <a:lnTo>
                  <a:pt x="217991" y="1125219"/>
                </a:lnTo>
                <a:lnTo>
                  <a:pt x="213693" y="1129029"/>
                </a:lnTo>
                <a:lnTo>
                  <a:pt x="209583" y="1134109"/>
                </a:lnTo>
                <a:lnTo>
                  <a:pt x="205072" y="1137919"/>
                </a:lnTo>
                <a:lnTo>
                  <a:pt x="200123" y="1141729"/>
                </a:lnTo>
                <a:lnTo>
                  <a:pt x="194158" y="1144269"/>
                </a:lnTo>
                <a:lnTo>
                  <a:pt x="186599" y="1145539"/>
                </a:lnTo>
                <a:lnTo>
                  <a:pt x="205098" y="1145539"/>
                </a:lnTo>
                <a:lnTo>
                  <a:pt x="209209" y="1140459"/>
                </a:lnTo>
                <a:lnTo>
                  <a:pt x="217831" y="1132839"/>
                </a:lnTo>
                <a:lnTo>
                  <a:pt x="222780" y="1129029"/>
                </a:lnTo>
                <a:lnTo>
                  <a:pt x="228745" y="1125219"/>
                </a:lnTo>
                <a:lnTo>
                  <a:pt x="254429" y="1125219"/>
                </a:lnTo>
                <a:lnTo>
                  <a:pt x="248823" y="1122679"/>
                </a:lnTo>
                <a:lnTo>
                  <a:pt x="254616" y="1120139"/>
                </a:lnTo>
                <a:lnTo>
                  <a:pt x="236491" y="1120139"/>
                </a:lnTo>
                <a:lnTo>
                  <a:pt x="228905" y="1118869"/>
                </a:lnTo>
                <a:lnTo>
                  <a:pt x="222896" y="1116329"/>
                </a:lnTo>
                <a:lnTo>
                  <a:pt x="217939" y="1112519"/>
                </a:lnTo>
                <a:lnTo>
                  <a:pt x="213507" y="1107439"/>
                </a:lnTo>
                <a:lnTo>
                  <a:pt x="209396" y="1103629"/>
                </a:lnTo>
                <a:lnTo>
                  <a:pt x="205098" y="1099819"/>
                </a:lnTo>
                <a:close/>
              </a:path>
              <a:path w="1718309" h="2957829">
                <a:moveTo>
                  <a:pt x="304321" y="1099819"/>
                </a:moveTo>
                <a:lnTo>
                  <a:pt x="293381" y="1099819"/>
                </a:lnTo>
                <a:lnTo>
                  <a:pt x="299455" y="1103714"/>
                </a:lnTo>
                <a:lnTo>
                  <a:pt x="304295" y="1107439"/>
                </a:lnTo>
                <a:lnTo>
                  <a:pt x="308806" y="1111249"/>
                </a:lnTo>
                <a:lnTo>
                  <a:pt x="312917" y="1115059"/>
                </a:lnTo>
                <a:lnTo>
                  <a:pt x="317214" y="1120139"/>
                </a:lnTo>
                <a:lnTo>
                  <a:pt x="322820" y="1122679"/>
                </a:lnTo>
                <a:lnTo>
                  <a:pt x="317028" y="1125219"/>
                </a:lnTo>
                <a:lnTo>
                  <a:pt x="312730" y="1129029"/>
                </a:lnTo>
                <a:lnTo>
                  <a:pt x="308806" y="1134109"/>
                </a:lnTo>
                <a:lnTo>
                  <a:pt x="304190" y="1137919"/>
                </a:lnTo>
                <a:lnTo>
                  <a:pt x="299206" y="1141729"/>
                </a:lnTo>
                <a:lnTo>
                  <a:pt x="293276" y="1144269"/>
                </a:lnTo>
                <a:lnTo>
                  <a:pt x="285822" y="1145539"/>
                </a:lnTo>
                <a:lnTo>
                  <a:pt x="304134" y="1145539"/>
                </a:lnTo>
                <a:lnTo>
                  <a:pt x="308245" y="1140459"/>
                </a:lnTo>
                <a:lnTo>
                  <a:pt x="316867" y="1132839"/>
                </a:lnTo>
                <a:lnTo>
                  <a:pt x="321816" y="1129029"/>
                </a:lnTo>
                <a:lnTo>
                  <a:pt x="327781" y="1125219"/>
                </a:lnTo>
                <a:lnTo>
                  <a:pt x="353652" y="1125219"/>
                </a:lnTo>
                <a:lnTo>
                  <a:pt x="348047" y="1122679"/>
                </a:lnTo>
                <a:lnTo>
                  <a:pt x="353839" y="1120139"/>
                </a:lnTo>
                <a:lnTo>
                  <a:pt x="335527" y="1120139"/>
                </a:lnTo>
                <a:lnTo>
                  <a:pt x="327941" y="1118869"/>
                </a:lnTo>
                <a:lnTo>
                  <a:pt x="321933" y="1116329"/>
                </a:lnTo>
                <a:lnTo>
                  <a:pt x="316975" y="1112519"/>
                </a:lnTo>
                <a:lnTo>
                  <a:pt x="312543" y="1107439"/>
                </a:lnTo>
                <a:lnTo>
                  <a:pt x="304321" y="1099819"/>
                </a:lnTo>
                <a:close/>
              </a:path>
              <a:path w="1718309" h="2957829">
                <a:moveTo>
                  <a:pt x="403544" y="1099819"/>
                </a:moveTo>
                <a:lnTo>
                  <a:pt x="392630" y="1099819"/>
                </a:lnTo>
                <a:lnTo>
                  <a:pt x="398749" y="1103714"/>
                </a:lnTo>
                <a:lnTo>
                  <a:pt x="403597" y="1107439"/>
                </a:lnTo>
                <a:lnTo>
                  <a:pt x="408029" y="1111249"/>
                </a:lnTo>
                <a:lnTo>
                  <a:pt x="412140" y="1115059"/>
                </a:lnTo>
                <a:lnTo>
                  <a:pt x="416438" y="1120139"/>
                </a:lnTo>
                <a:lnTo>
                  <a:pt x="422044" y="1122679"/>
                </a:lnTo>
                <a:lnTo>
                  <a:pt x="416251" y="1125219"/>
                </a:lnTo>
                <a:lnTo>
                  <a:pt x="411953" y="1129029"/>
                </a:lnTo>
                <a:lnTo>
                  <a:pt x="408029" y="1134109"/>
                </a:lnTo>
                <a:lnTo>
                  <a:pt x="403413" y="1137919"/>
                </a:lnTo>
                <a:lnTo>
                  <a:pt x="398429" y="1141729"/>
                </a:lnTo>
                <a:lnTo>
                  <a:pt x="392499" y="1144269"/>
                </a:lnTo>
                <a:lnTo>
                  <a:pt x="385045" y="1145539"/>
                </a:lnTo>
                <a:lnTo>
                  <a:pt x="403357" y="1145539"/>
                </a:lnTo>
                <a:lnTo>
                  <a:pt x="407468" y="1140459"/>
                </a:lnTo>
                <a:lnTo>
                  <a:pt x="416090" y="1132839"/>
                </a:lnTo>
                <a:lnTo>
                  <a:pt x="421039" y="1129029"/>
                </a:lnTo>
                <a:lnTo>
                  <a:pt x="427004" y="1125219"/>
                </a:lnTo>
                <a:lnTo>
                  <a:pt x="452876" y="1125219"/>
                </a:lnTo>
                <a:lnTo>
                  <a:pt x="447083" y="1122679"/>
                </a:lnTo>
                <a:lnTo>
                  <a:pt x="452876" y="1120139"/>
                </a:lnTo>
                <a:lnTo>
                  <a:pt x="434750" y="1120139"/>
                </a:lnTo>
                <a:lnTo>
                  <a:pt x="427165" y="1118869"/>
                </a:lnTo>
                <a:lnTo>
                  <a:pt x="421156" y="1116329"/>
                </a:lnTo>
                <a:lnTo>
                  <a:pt x="416198" y="1112519"/>
                </a:lnTo>
                <a:lnTo>
                  <a:pt x="411766" y="1107439"/>
                </a:lnTo>
                <a:lnTo>
                  <a:pt x="403544" y="1099819"/>
                </a:lnTo>
                <a:close/>
              </a:path>
              <a:path w="1718309" h="2957829">
                <a:moveTo>
                  <a:pt x="1205629" y="1136565"/>
                </a:moveTo>
                <a:lnTo>
                  <a:pt x="1209103" y="1145540"/>
                </a:lnTo>
                <a:lnTo>
                  <a:pt x="1205629" y="1136565"/>
                </a:lnTo>
                <a:close/>
              </a:path>
              <a:path w="1718309" h="2957829">
                <a:moveTo>
                  <a:pt x="1295619" y="1099820"/>
                </a:moveTo>
                <a:lnTo>
                  <a:pt x="1284974" y="1099820"/>
                </a:lnTo>
                <a:lnTo>
                  <a:pt x="1291057" y="1103714"/>
                </a:lnTo>
                <a:lnTo>
                  <a:pt x="1295940" y="1107440"/>
                </a:lnTo>
                <a:lnTo>
                  <a:pt x="1300477" y="1111250"/>
                </a:lnTo>
                <a:lnTo>
                  <a:pt x="1304401" y="1115060"/>
                </a:lnTo>
                <a:lnTo>
                  <a:pt x="1308699" y="1120140"/>
                </a:lnTo>
                <a:lnTo>
                  <a:pt x="1314492" y="1122680"/>
                </a:lnTo>
                <a:lnTo>
                  <a:pt x="1308512" y="1125220"/>
                </a:lnTo>
                <a:lnTo>
                  <a:pt x="1300290" y="1134110"/>
                </a:lnTo>
                <a:lnTo>
                  <a:pt x="1295779" y="1137920"/>
                </a:lnTo>
                <a:lnTo>
                  <a:pt x="1290831" y="1141730"/>
                </a:lnTo>
                <a:lnTo>
                  <a:pt x="1284866" y="1144270"/>
                </a:lnTo>
                <a:lnTo>
                  <a:pt x="1277306" y="1145540"/>
                </a:lnTo>
                <a:lnTo>
                  <a:pt x="1295432" y="1145540"/>
                </a:lnTo>
                <a:lnTo>
                  <a:pt x="1308352" y="1132840"/>
                </a:lnTo>
                <a:lnTo>
                  <a:pt x="1313301" y="1129030"/>
                </a:lnTo>
                <a:lnTo>
                  <a:pt x="1319266" y="1126490"/>
                </a:lnTo>
                <a:lnTo>
                  <a:pt x="1326825" y="1125220"/>
                </a:lnTo>
                <a:lnTo>
                  <a:pt x="1345137" y="1125220"/>
                </a:lnTo>
                <a:lnTo>
                  <a:pt x="1339344" y="1122680"/>
                </a:lnTo>
                <a:lnTo>
                  <a:pt x="1345324" y="1120140"/>
                </a:lnTo>
                <a:lnTo>
                  <a:pt x="1326825" y="1120140"/>
                </a:lnTo>
                <a:lnTo>
                  <a:pt x="1319371" y="1118870"/>
                </a:lnTo>
                <a:lnTo>
                  <a:pt x="1313441" y="1116330"/>
                </a:lnTo>
                <a:lnTo>
                  <a:pt x="1308457" y="1112520"/>
                </a:lnTo>
                <a:lnTo>
                  <a:pt x="1303841" y="1107440"/>
                </a:lnTo>
                <a:lnTo>
                  <a:pt x="1299917" y="1103630"/>
                </a:lnTo>
                <a:lnTo>
                  <a:pt x="1295619" y="1099820"/>
                </a:lnTo>
                <a:close/>
              </a:path>
              <a:path w="1718309" h="2957829">
                <a:moveTo>
                  <a:pt x="1394655" y="1099820"/>
                </a:moveTo>
                <a:lnTo>
                  <a:pt x="1384089" y="1099820"/>
                </a:lnTo>
                <a:lnTo>
                  <a:pt x="1390163" y="1103714"/>
                </a:lnTo>
                <a:lnTo>
                  <a:pt x="1395003" y="1107440"/>
                </a:lnTo>
                <a:lnTo>
                  <a:pt x="1399514" y="1111250"/>
                </a:lnTo>
                <a:lnTo>
                  <a:pt x="1403625" y="1115060"/>
                </a:lnTo>
                <a:lnTo>
                  <a:pt x="1407735" y="1120140"/>
                </a:lnTo>
                <a:lnTo>
                  <a:pt x="1413528" y="1122680"/>
                </a:lnTo>
                <a:lnTo>
                  <a:pt x="1407549" y="1125220"/>
                </a:lnTo>
                <a:lnTo>
                  <a:pt x="1399327" y="1134110"/>
                </a:lnTo>
                <a:lnTo>
                  <a:pt x="1394816" y="1137920"/>
                </a:lnTo>
                <a:lnTo>
                  <a:pt x="1389867" y="1141730"/>
                </a:lnTo>
                <a:lnTo>
                  <a:pt x="1383902" y="1144270"/>
                </a:lnTo>
                <a:lnTo>
                  <a:pt x="1376343" y="1145540"/>
                </a:lnTo>
                <a:lnTo>
                  <a:pt x="1394655" y="1145540"/>
                </a:lnTo>
                <a:lnTo>
                  <a:pt x="1398766" y="1141730"/>
                </a:lnTo>
                <a:lnTo>
                  <a:pt x="1407388" y="1132840"/>
                </a:lnTo>
                <a:lnTo>
                  <a:pt x="1412337" y="1129030"/>
                </a:lnTo>
                <a:lnTo>
                  <a:pt x="1418302" y="1126490"/>
                </a:lnTo>
                <a:lnTo>
                  <a:pt x="1425861" y="1125220"/>
                </a:lnTo>
                <a:lnTo>
                  <a:pt x="1444173" y="1125220"/>
                </a:lnTo>
                <a:lnTo>
                  <a:pt x="1438381" y="1122680"/>
                </a:lnTo>
                <a:lnTo>
                  <a:pt x="1444360" y="1120140"/>
                </a:lnTo>
                <a:lnTo>
                  <a:pt x="1426048" y="1120140"/>
                </a:lnTo>
                <a:lnTo>
                  <a:pt x="1418568" y="1118870"/>
                </a:lnTo>
                <a:lnTo>
                  <a:pt x="1412594" y="1116330"/>
                </a:lnTo>
                <a:lnTo>
                  <a:pt x="1407601" y="1112520"/>
                </a:lnTo>
                <a:lnTo>
                  <a:pt x="1403064" y="1107440"/>
                </a:lnTo>
                <a:lnTo>
                  <a:pt x="1394655" y="1099820"/>
                </a:lnTo>
                <a:close/>
              </a:path>
              <a:path w="1718309" h="2957829">
                <a:moveTo>
                  <a:pt x="1493878" y="1099820"/>
                </a:moveTo>
                <a:lnTo>
                  <a:pt x="1483151" y="1099820"/>
                </a:lnTo>
                <a:lnTo>
                  <a:pt x="1489270" y="1103714"/>
                </a:lnTo>
                <a:lnTo>
                  <a:pt x="1494118" y="1107440"/>
                </a:lnTo>
                <a:lnTo>
                  <a:pt x="1498550" y="1111250"/>
                </a:lnTo>
                <a:lnTo>
                  <a:pt x="1506772" y="1120140"/>
                </a:lnTo>
                <a:lnTo>
                  <a:pt x="1512751" y="1122680"/>
                </a:lnTo>
                <a:lnTo>
                  <a:pt x="1506772" y="1125220"/>
                </a:lnTo>
                <a:lnTo>
                  <a:pt x="1498550" y="1134110"/>
                </a:lnTo>
                <a:lnTo>
                  <a:pt x="1494036" y="1137920"/>
                </a:lnTo>
                <a:lnTo>
                  <a:pt x="1489067" y="1141730"/>
                </a:lnTo>
                <a:lnTo>
                  <a:pt x="1483046" y="1144270"/>
                </a:lnTo>
                <a:lnTo>
                  <a:pt x="1475379" y="1145540"/>
                </a:lnTo>
                <a:lnTo>
                  <a:pt x="1493878" y="1145540"/>
                </a:lnTo>
                <a:lnTo>
                  <a:pt x="1497989" y="1141730"/>
                </a:lnTo>
                <a:lnTo>
                  <a:pt x="1506611" y="1132840"/>
                </a:lnTo>
                <a:lnTo>
                  <a:pt x="1511560" y="1129030"/>
                </a:lnTo>
                <a:lnTo>
                  <a:pt x="1517525" y="1126490"/>
                </a:lnTo>
                <a:lnTo>
                  <a:pt x="1525084" y="1125220"/>
                </a:lnTo>
                <a:lnTo>
                  <a:pt x="1543397" y="1125220"/>
                </a:lnTo>
                <a:lnTo>
                  <a:pt x="1537604" y="1122680"/>
                </a:lnTo>
                <a:lnTo>
                  <a:pt x="1543397" y="1120140"/>
                </a:lnTo>
                <a:lnTo>
                  <a:pt x="1525271" y="1120140"/>
                </a:lnTo>
                <a:lnTo>
                  <a:pt x="1517686" y="1118870"/>
                </a:lnTo>
                <a:lnTo>
                  <a:pt x="1511677" y="1116330"/>
                </a:lnTo>
                <a:lnTo>
                  <a:pt x="1506719" y="1112520"/>
                </a:lnTo>
                <a:lnTo>
                  <a:pt x="1502287" y="1107440"/>
                </a:lnTo>
                <a:lnTo>
                  <a:pt x="1493878" y="1099820"/>
                </a:lnTo>
                <a:close/>
              </a:path>
              <a:path w="1718309" h="2957829">
                <a:moveTo>
                  <a:pt x="1593102" y="1099820"/>
                </a:moveTo>
                <a:lnTo>
                  <a:pt x="1582161" y="1099820"/>
                </a:lnTo>
                <a:lnTo>
                  <a:pt x="1588236" y="1103714"/>
                </a:lnTo>
                <a:lnTo>
                  <a:pt x="1593075" y="1107440"/>
                </a:lnTo>
                <a:lnTo>
                  <a:pt x="1597586" y="1111250"/>
                </a:lnTo>
                <a:lnTo>
                  <a:pt x="1601697" y="1115060"/>
                </a:lnTo>
                <a:lnTo>
                  <a:pt x="1605995" y="1120140"/>
                </a:lnTo>
                <a:lnTo>
                  <a:pt x="1611788" y="1122680"/>
                </a:lnTo>
                <a:lnTo>
                  <a:pt x="1605995" y="1125220"/>
                </a:lnTo>
                <a:lnTo>
                  <a:pt x="1601697" y="1129030"/>
                </a:lnTo>
                <a:lnTo>
                  <a:pt x="1597586" y="1134110"/>
                </a:lnTo>
                <a:lnTo>
                  <a:pt x="1593154" y="1137920"/>
                </a:lnTo>
                <a:lnTo>
                  <a:pt x="1588196" y="1141730"/>
                </a:lnTo>
                <a:lnTo>
                  <a:pt x="1582188" y="1144270"/>
                </a:lnTo>
                <a:lnTo>
                  <a:pt x="1574602" y="1145540"/>
                </a:lnTo>
                <a:lnTo>
                  <a:pt x="1593102" y="1145540"/>
                </a:lnTo>
                <a:lnTo>
                  <a:pt x="1597213" y="1141730"/>
                </a:lnTo>
                <a:lnTo>
                  <a:pt x="1605834" y="1132840"/>
                </a:lnTo>
                <a:lnTo>
                  <a:pt x="1610783" y="1129030"/>
                </a:lnTo>
                <a:lnTo>
                  <a:pt x="1616748" y="1126490"/>
                </a:lnTo>
                <a:lnTo>
                  <a:pt x="1624307" y="1125220"/>
                </a:lnTo>
                <a:lnTo>
                  <a:pt x="1642620" y="1125220"/>
                </a:lnTo>
                <a:lnTo>
                  <a:pt x="1636827" y="1122680"/>
                </a:lnTo>
                <a:lnTo>
                  <a:pt x="1642620" y="1120140"/>
                </a:lnTo>
                <a:lnTo>
                  <a:pt x="1624121" y="1120140"/>
                </a:lnTo>
                <a:lnTo>
                  <a:pt x="1616669" y="1118870"/>
                </a:lnTo>
                <a:lnTo>
                  <a:pt x="1610760" y="1116330"/>
                </a:lnTo>
                <a:lnTo>
                  <a:pt x="1605831" y="1112520"/>
                </a:lnTo>
                <a:lnTo>
                  <a:pt x="1601323" y="1107440"/>
                </a:lnTo>
                <a:lnTo>
                  <a:pt x="1593102" y="1099820"/>
                </a:lnTo>
                <a:close/>
              </a:path>
              <a:path w="1718309" h="2957829">
                <a:moveTo>
                  <a:pt x="1702989" y="1126629"/>
                </a:moveTo>
                <a:lnTo>
                  <a:pt x="1700920" y="1129030"/>
                </a:lnTo>
                <a:lnTo>
                  <a:pt x="1696809" y="1134110"/>
                </a:lnTo>
                <a:lnTo>
                  <a:pt x="1692299" y="1137920"/>
                </a:lnTo>
                <a:lnTo>
                  <a:pt x="1687350" y="1141730"/>
                </a:lnTo>
                <a:lnTo>
                  <a:pt x="1681385" y="1144270"/>
                </a:lnTo>
                <a:lnTo>
                  <a:pt x="1673826" y="1145540"/>
                </a:lnTo>
                <a:lnTo>
                  <a:pt x="1692138" y="1145540"/>
                </a:lnTo>
                <a:lnTo>
                  <a:pt x="1696249" y="1141730"/>
                </a:lnTo>
                <a:lnTo>
                  <a:pt x="1704118" y="1132930"/>
                </a:lnTo>
                <a:lnTo>
                  <a:pt x="1703246" y="1127760"/>
                </a:lnTo>
                <a:lnTo>
                  <a:pt x="1702989" y="1126629"/>
                </a:lnTo>
                <a:close/>
              </a:path>
              <a:path w="1718309" h="2957829">
                <a:moveTo>
                  <a:pt x="452876" y="1125219"/>
                </a:moveTo>
                <a:lnTo>
                  <a:pt x="442043" y="1125219"/>
                </a:lnTo>
                <a:lnTo>
                  <a:pt x="448017" y="1129029"/>
                </a:lnTo>
                <a:lnTo>
                  <a:pt x="453117" y="1132930"/>
                </a:lnTo>
                <a:lnTo>
                  <a:pt x="457547" y="1136649"/>
                </a:lnTo>
                <a:lnTo>
                  <a:pt x="459836" y="1139189"/>
                </a:lnTo>
                <a:lnTo>
                  <a:pt x="459624" y="1140459"/>
                </a:lnTo>
                <a:lnTo>
                  <a:pt x="461381" y="1134109"/>
                </a:lnTo>
                <a:lnTo>
                  <a:pt x="452876" y="1125219"/>
                </a:lnTo>
                <a:close/>
              </a:path>
              <a:path w="1718309" h="2957829">
                <a:moveTo>
                  <a:pt x="20108" y="1112655"/>
                </a:moveTo>
                <a:lnTo>
                  <a:pt x="18520" y="1118904"/>
                </a:lnTo>
                <a:lnTo>
                  <a:pt x="19769" y="1120139"/>
                </a:lnTo>
                <a:lnTo>
                  <a:pt x="25655" y="1122679"/>
                </a:lnTo>
                <a:lnTo>
                  <a:pt x="19769" y="1125219"/>
                </a:lnTo>
                <a:lnTo>
                  <a:pt x="15982" y="1128893"/>
                </a:lnTo>
                <a:lnTo>
                  <a:pt x="15301" y="1131569"/>
                </a:lnTo>
                <a:lnTo>
                  <a:pt x="14118" y="1137872"/>
                </a:lnTo>
                <a:lnTo>
                  <a:pt x="19397" y="1132839"/>
                </a:lnTo>
                <a:lnTo>
                  <a:pt x="24357" y="1129029"/>
                </a:lnTo>
                <a:lnTo>
                  <a:pt x="30311" y="1125219"/>
                </a:lnTo>
                <a:lnTo>
                  <a:pt x="56487" y="1125219"/>
                </a:lnTo>
                <a:lnTo>
                  <a:pt x="50601" y="1122679"/>
                </a:lnTo>
                <a:lnTo>
                  <a:pt x="56487" y="1120139"/>
                </a:lnTo>
                <a:lnTo>
                  <a:pt x="37839" y="1120139"/>
                </a:lnTo>
                <a:lnTo>
                  <a:pt x="30311" y="1118869"/>
                </a:lnTo>
                <a:lnTo>
                  <a:pt x="24357" y="1116329"/>
                </a:lnTo>
                <a:lnTo>
                  <a:pt x="20108" y="1112655"/>
                </a:lnTo>
                <a:close/>
              </a:path>
              <a:path w="1718309" h="2957829">
                <a:moveTo>
                  <a:pt x="1200693" y="1103630"/>
                </a:moveTo>
                <a:lnTo>
                  <a:pt x="1193017" y="1103630"/>
                </a:lnTo>
                <a:lnTo>
                  <a:pt x="1196717" y="1107440"/>
                </a:lnTo>
                <a:lnTo>
                  <a:pt x="1201254" y="1111250"/>
                </a:lnTo>
                <a:lnTo>
                  <a:pt x="1205178" y="1115060"/>
                </a:lnTo>
                <a:lnTo>
                  <a:pt x="1209476" y="1120140"/>
                </a:lnTo>
                <a:lnTo>
                  <a:pt x="1215269" y="1122680"/>
                </a:lnTo>
                <a:lnTo>
                  <a:pt x="1209289" y="1125220"/>
                </a:lnTo>
                <a:lnTo>
                  <a:pt x="1203643" y="1131434"/>
                </a:lnTo>
                <a:lnTo>
                  <a:pt x="1205629" y="1136565"/>
                </a:lnTo>
                <a:lnTo>
                  <a:pt x="1209234" y="1132840"/>
                </a:lnTo>
                <a:lnTo>
                  <a:pt x="1214217" y="1129030"/>
                </a:lnTo>
                <a:lnTo>
                  <a:pt x="1220147" y="1126490"/>
                </a:lnTo>
                <a:lnTo>
                  <a:pt x="1227601" y="1125220"/>
                </a:lnTo>
                <a:lnTo>
                  <a:pt x="1246101" y="1125220"/>
                </a:lnTo>
                <a:lnTo>
                  <a:pt x="1240308" y="1122680"/>
                </a:lnTo>
                <a:lnTo>
                  <a:pt x="1246101" y="1120140"/>
                </a:lnTo>
                <a:lnTo>
                  <a:pt x="1227788" y="1120140"/>
                </a:lnTo>
                <a:lnTo>
                  <a:pt x="1220229" y="1118870"/>
                </a:lnTo>
                <a:lnTo>
                  <a:pt x="1214264" y="1116330"/>
                </a:lnTo>
                <a:lnTo>
                  <a:pt x="1209315" y="1112520"/>
                </a:lnTo>
                <a:lnTo>
                  <a:pt x="1204804" y="1107440"/>
                </a:lnTo>
                <a:lnTo>
                  <a:pt x="1200693" y="1103630"/>
                </a:lnTo>
                <a:close/>
              </a:path>
              <a:path w="1718309" h="2957829">
                <a:moveTo>
                  <a:pt x="463400" y="1126810"/>
                </a:moveTo>
                <a:lnTo>
                  <a:pt x="461360" y="1134109"/>
                </a:lnTo>
                <a:lnTo>
                  <a:pt x="463400" y="1126810"/>
                </a:lnTo>
                <a:close/>
              </a:path>
              <a:path w="1718309" h="2957829">
                <a:moveTo>
                  <a:pt x="1197561" y="1115717"/>
                </a:moveTo>
                <a:lnTo>
                  <a:pt x="1203520" y="1131570"/>
                </a:lnTo>
                <a:lnTo>
                  <a:pt x="1203643" y="1131434"/>
                </a:lnTo>
                <a:lnTo>
                  <a:pt x="1197561" y="1115717"/>
                </a:lnTo>
                <a:close/>
              </a:path>
              <a:path w="1718309" h="2957829">
                <a:moveTo>
                  <a:pt x="18485" y="1118869"/>
                </a:moveTo>
                <a:lnTo>
                  <a:pt x="15841" y="1129029"/>
                </a:lnTo>
                <a:lnTo>
                  <a:pt x="15982" y="1128893"/>
                </a:lnTo>
                <a:lnTo>
                  <a:pt x="18520" y="1118904"/>
                </a:lnTo>
                <a:close/>
              </a:path>
              <a:path w="1718309" h="2957829">
                <a:moveTo>
                  <a:pt x="469881" y="1103629"/>
                </a:moveTo>
                <a:lnTo>
                  <a:pt x="463400" y="1126810"/>
                </a:lnTo>
                <a:lnTo>
                  <a:pt x="469881" y="1103629"/>
                </a:lnTo>
                <a:close/>
              </a:path>
              <a:path w="1718309" h="2957829">
                <a:moveTo>
                  <a:pt x="1700338" y="1115003"/>
                </a:moveTo>
                <a:lnTo>
                  <a:pt x="1702989" y="1126629"/>
                </a:lnTo>
                <a:lnTo>
                  <a:pt x="1703109" y="1126490"/>
                </a:lnTo>
                <a:lnTo>
                  <a:pt x="1700392" y="1115060"/>
                </a:lnTo>
                <a:close/>
              </a:path>
              <a:path w="1718309" h="2957829">
                <a:moveTo>
                  <a:pt x="32472" y="1068090"/>
                </a:moveTo>
                <a:lnTo>
                  <a:pt x="30392" y="1074419"/>
                </a:lnTo>
                <a:lnTo>
                  <a:pt x="45474" y="1074419"/>
                </a:lnTo>
                <a:lnTo>
                  <a:pt x="51507" y="1076959"/>
                </a:lnTo>
                <a:lnTo>
                  <a:pt x="56490" y="1080769"/>
                </a:lnTo>
                <a:lnTo>
                  <a:pt x="60972" y="1085849"/>
                </a:lnTo>
                <a:lnTo>
                  <a:pt x="65027" y="1089659"/>
                </a:lnTo>
                <a:lnTo>
                  <a:pt x="69231" y="1094739"/>
                </a:lnTo>
                <a:lnTo>
                  <a:pt x="75117" y="1097279"/>
                </a:lnTo>
                <a:lnTo>
                  <a:pt x="69231" y="1099819"/>
                </a:lnTo>
                <a:lnTo>
                  <a:pt x="64937" y="1103714"/>
                </a:lnTo>
                <a:lnTo>
                  <a:pt x="60972" y="1107439"/>
                </a:lnTo>
                <a:lnTo>
                  <a:pt x="56427" y="1112519"/>
                </a:lnTo>
                <a:lnTo>
                  <a:pt x="51451" y="1116329"/>
                </a:lnTo>
                <a:lnTo>
                  <a:pt x="45453" y="1118869"/>
                </a:lnTo>
                <a:lnTo>
                  <a:pt x="37839" y="1120139"/>
                </a:lnTo>
                <a:lnTo>
                  <a:pt x="56487" y="1120139"/>
                </a:lnTo>
                <a:lnTo>
                  <a:pt x="80045" y="1099819"/>
                </a:lnTo>
                <a:lnTo>
                  <a:pt x="106099" y="1099819"/>
                </a:lnTo>
                <a:lnTo>
                  <a:pt x="100063" y="1097279"/>
                </a:lnTo>
                <a:lnTo>
                  <a:pt x="105949" y="1094739"/>
                </a:lnTo>
                <a:lnTo>
                  <a:pt x="87730" y="1094739"/>
                </a:lnTo>
                <a:lnTo>
                  <a:pt x="80203" y="1093469"/>
                </a:lnTo>
                <a:lnTo>
                  <a:pt x="74248" y="1090929"/>
                </a:lnTo>
                <a:lnTo>
                  <a:pt x="69289" y="1087119"/>
                </a:lnTo>
                <a:lnTo>
                  <a:pt x="64747" y="1082039"/>
                </a:lnTo>
                <a:lnTo>
                  <a:pt x="56487" y="1074419"/>
                </a:lnTo>
                <a:lnTo>
                  <a:pt x="50601" y="1070609"/>
                </a:lnTo>
                <a:lnTo>
                  <a:pt x="56487" y="1069339"/>
                </a:lnTo>
                <a:lnTo>
                  <a:pt x="37839" y="1069339"/>
                </a:lnTo>
                <a:lnTo>
                  <a:pt x="32472" y="1068090"/>
                </a:lnTo>
                <a:close/>
              </a:path>
              <a:path w="1718309" h="2957829">
                <a:moveTo>
                  <a:pt x="155430" y="1074419"/>
                </a:moveTo>
                <a:lnTo>
                  <a:pt x="144684" y="1074419"/>
                </a:lnTo>
                <a:lnTo>
                  <a:pt x="150644" y="1076959"/>
                </a:lnTo>
                <a:lnTo>
                  <a:pt x="155634" y="1080769"/>
                </a:lnTo>
                <a:lnTo>
                  <a:pt x="160195" y="1085849"/>
                </a:lnTo>
                <a:lnTo>
                  <a:pt x="164250" y="1089659"/>
                </a:lnTo>
                <a:lnTo>
                  <a:pt x="168454" y="1094739"/>
                </a:lnTo>
                <a:lnTo>
                  <a:pt x="174453" y="1097279"/>
                </a:lnTo>
                <a:lnTo>
                  <a:pt x="168604" y="1099819"/>
                </a:lnTo>
                <a:lnTo>
                  <a:pt x="164310" y="1103714"/>
                </a:lnTo>
                <a:lnTo>
                  <a:pt x="160326" y="1107439"/>
                </a:lnTo>
                <a:lnTo>
                  <a:pt x="155794" y="1112519"/>
                </a:lnTo>
                <a:lnTo>
                  <a:pt x="150838" y="1116329"/>
                </a:lnTo>
                <a:lnTo>
                  <a:pt x="144880" y="1118869"/>
                </a:lnTo>
                <a:lnTo>
                  <a:pt x="137342" y="1120139"/>
                </a:lnTo>
                <a:lnTo>
                  <a:pt x="155430" y="1120139"/>
                </a:lnTo>
                <a:lnTo>
                  <a:pt x="179217" y="1099819"/>
                </a:lnTo>
                <a:lnTo>
                  <a:pt x="205098" y="1099819"/>
                </a:lnTo>
                <a:lnTo>
                  <a:pt x="199118" y="1097279"/>
                </a:lnTo>
                <a:lnTo>
                  <a:pt x="205098" y="1094739"/>
                </a:lnTo>
                <a:lnTo>
                  <a:pt x="186599" y="1094739"/>
                </a:lnTo>
                <a:lnTo>
                  <a:pt x="179117" y="1093469"/>
                </a:lnTo>
                <a:lnTo>
                  <a:pt x="173147" y="1090929"/>
                </a:lnTo>
                <a:lnTo>
                  <a:pt x="168176" y="1087119"/>
                </a:lnTo>
                <a:lnTo>
                  <a:pt x="163689" y="1082039"/>
                </a:lnTo>
                <a:lnTo>
                  <a:pt x="155430" y="1074419"/>
                </a:lnTo>
                <a:close/>
              </a:path>
              <a:path w="1718309" h="2957829">
                <a:moveTo>
                  <a:pt x="254429" y="1074419"/>
                </a:moveTo>
                <a:lnTo>
                  <a:pt x="243863" y="1074419"/>
                </a:lnTo>
                <a:lnTo>
                  <a:pt x="249828" y="1076959"/>
                </a:lnTo>
                <a:lnTo>
                  <a:pt x="254777" y="1080769"/>
                </a:lnTo>
                <a:lnTo>
                  <a:pt x="259288" y="1085849"/>
                </a:lnTo>
                <a:lnTo>
                  <a:pt x="267509" y="1094739"/>
                </a:lnTo>
                <a:lnTo>
                  <a:pt x="273489" y="1097279"/>
                </a:lnTo>
                <a:lnTo>
                  <a:pt x="267696" y="1099819"/>
                </a:lnTo>
                <a:lnTo>
                  <a:pt x="263312" y="1103714"/>
                </a:lnTo>
                <a:lnTo>
                  <a:pt x="259474" y="1107439"/>
                </a:lnTo>
                <a:lnTo>
                  <a:pt x="254858" y="1112519"/>
                </a:lnTo>
                <a:lnTo>
                  <a:pt x="249874" y="1116329"/>
                </a:lnTo>
                <a:lnTo>
                  <a:pt x="243945" y="1118869"/>
                </a:lnTo>
                <a:lnTo>
                  <a:pt x="236491" y="1120139"/>
                </a:lnTo>
                <a:lnTo>
                  <a:pt x="254616" y="1120139"/>
                </a:lnTo>
                <a:lnTo>
                  <a:pt x="278368" y="1099819"/>
                </a:lnTo>
                <a:lnTo>
                  <a:pt x="304321" y="1099819"/>
                </a:lnTo>
                <a:lnTo>
                  <a:pt x="298155" y="1097279"/>
                </a:lnTo>
                <a:lnTo>
                  <a:pt x="304134" y="1094739"/>
                </a:lnTo>
                <a:lnTo>
                  <a:pt x="285822" y="1094739"/>
                </a:lnTo>
                <a:lnTo>
                  <a:pt x="278263" y="1093469"/>
                </a:lnTo>
                <a:lnTo>
                  <a:pt x="272298" y="1090929"/>
                </a:lnTo>
                <a:lnTo>
                  <a:pt x="267349" y="1087119"/>
                </a:lnTo>
                <a:lnTo>
                  <a:pt x="254429" y="1074419"/>
                </a:lnTo>
                <a:close/>
              </a:path>
              <a:path w="1718309" h="2957829">
                <a:moveTo>
                  <a:pt x="353652" y="1074419"/>
                </a:moveTo>
                <a:lnTo>
                  <a:pt x="342899" y="1074419"/>
                </a:lnTo>
                <a:lnTo>
                  <a:pt x="348864" y="1076959"/>
                </a:lnTo>
                <a:lnTo>
                  <a:pt x="353813" y="1080769"/>
                </a:lnTo>
                <a:lnTo>
                  <a:pt x="358324" y="1085849"/>
                </a:lnTo>
                <a:lnTo>
                  <a:pt x="366546" y="1094739"/>
                </a:lnTo>
                <a:lnTo>
                  <a:pt x="372712" y="1097279"/>
                </a:lnTo>
                <a:lnTo>
                  <a:pt x="366733" y="1099819"/>
                </a:lnTo>
                <a:lnTo>
                  <a:pt x="358511" y="1107439"/>
                </a:lnTo>
                <a:lnTo>
                  <a:pt x="354000" y="1112519"/>
                </a:lnTo>
                <a:lnTo>
                  <a:pt x="349051" y="1116329"/>
                </a:lnTo>
                <a:lnTo>
                  <a:pt x="343086" y="1118869"/>
                </a:lnTo>
                <a:lnTo>
                  <a:pt x="335527" y="1120139"/>
                </a:lnTo>
                <a:lnTo>
                  <a:pt x="353839" y="1120139"/>
                </a:lnTo>
                <a:lnTo>
                  <a:pt x="377565" y="1099819"/>
                </a:lnTo>
                <a:lnTo>
                  <a:pt x="403544" y="1099819"/>
                </a:lnTo>
                <a:lnTo>
                  <a:pt x="397378" y="1097279"/>
                </a:lnTo>
                <a:lnTo>
                  <a:pt x="403357" y="1094739"/>
                </a:lnTo>
                <a:lnTo>
                  <a:pt x="385045" y="1094739"/>
                </a:lnTo>
                <a:lnTo>
                  <a:pt x="377460" y="1093469"/>
                </a:lnTo>
                <a:lnTo>
                  <a:pt x="371451" y="1090929"/>
                </a:lnTo>
                <a:lnTo>
                  <a:pt x="366493" y="1087119"/>
                </a:lnTo>
                <a:lnTo>
                  <a:pt x="362061" y="1082039"/>
                </a:lnTo>
                <a:lnTo>
                  <a:pt x="353652" y="1074419"/>
                </a:lnTo>
                <a:close/>
              </a:path>
              <a:path w="1718309" h="2957829">
                <a:moveTo>
                  <a:pt x="471533" y="1097419"/>
                </a:moveTo>
                <a:lnTo>
                  <a:pt x="465956" y="1099819"/>
                </a:lnTo>
                <a:lnTo>
                  <a:pt x="457734" y="1107439"/>
                </a:lnTo>
                <a:lnTo>
                  <a:pt x="453223" y="1112519"/>
                </a:lnTo>
                <a:lnTo>
                  <a:pt x="448274" y="1116329"/>
                </a:lnTo>
                <a:lnTo>
                  <a:pt x="442309" y="1118869"/>
                </a:lnTo>
                <a:lnTo>
                  <a:pt x="434750" y="1120139"/>
                </a:lnTo>
                <a:lnTo>
                  <a:pt x="452876" y="1120139"/>
                </a:lnTo>
                <a:lnTo>
                  <a:pt x="457235" y="1115003"/>
                </a:lnTo>
                <a:lnTo>
                  <a:pt x="461284" y="1111249"/>
                </a:lnTo>
                <a:lnTo>
                  <a:pt x="465795" y="1107439"/>
                </a:lnTo>
                <a:lnTo>
                  <a:pt x="469791" y="1103714"/>
                </a:lnTo>
                <a:lnTo>
                  <a:pt x="471533" y="1097419"/>
                </a:lnTo>
                <a:close/>
              </a:path>
              <a:path w="1718309" h="2957829">
                <a:moveTo>
                  <a:pt x="1246101" y="1074420"/>
                </a:moveTo>
                <a:lnTo>
                  <a:pt x="1235187" y="1074420"/>
                </a:lnTo>
                <a:lnTo>
                  <a:pt x="1241196" y="1078230"/>
                </a:lnTo>
                <a:lnTo>
                  <a:pt x="1246153" y="1082040"/>
                </a:lnTo>
                <a:lnTo>
                  <a:pt x="1250585" y="1085850"/>
                </a:lnTo>
                <a:lnTo>
                  <a:pt x="1254696" y="1089660"/>
                </a:lnTo>
                <a:lnTo>
                  <a:pt x="1258994" y="1094740"/>
                </a:lnTo>
                <a:lnTo>
                  <a:pt x="1264974" y="1097280"/>
                </a:lnTo>
                <a:lnTo>
                  <a:pt x="1258994" y="1099820"/>
                </a:lnTo>
                <a:lnTo>
                  <a:pt x="1254802" y="1103714"/>
                </a:lnTo>
                <a:lnTo>
                  <a:pt x="1246261" y="1112520"/>
                </a:lnTo>
                <a:lnTo>
                  <a:pt x="1241312" y="1116330"/>
                </a:lnTo>
                <a:lnTo>
                  <a:pt x="1235347" y="1118870"/>
                </a:lnTo>
                <a:lnTo>
                  <a:pt x="1227788" y="1120140"/>
                </a:lnTo>
                <a:lnTo>
                  <a:pt x="1246101" y="1120140"/>
                </a:lnTo>
                <a:lnTo>
                  <a:pt x="1269934" y="1099820"/>
                </a:lnTo>
                <a:lnTo>
                  <a:pt x="1295619" y="1099820"/>
                </a:lnTo>
                <a:lnTo>
                  <a:pt x="1289639" y="1097280"/>
                </a:lnTo>
                <a:lnTo>
                  <a:pt x="1295432" y="1094740"/>
                </a:lnTo>
                <a:lnTo>
                  <a:pt x="1277306" y="1094740"/>
                </a:lnTo>
                <a:lnTo>
                  <a:pt x="1269721" y="1093470"/>
                </a:lnTo>
                <a:lnTo>
                  <a:pt x="1263712" y="1090930"/>
                </a:lnTo>
                <a:lnTo>
                  <a:pt x="1258755" y="1087120"/>
                </a:lnTo>
                <a:lnTo>
                  <a:pt x="1254323" y="1082040"/>
                </a:lnTo>
                <a:lnTo>
                  <a:pt x="1246101" y="1074420"/>
                </a:lnTo>
                <a:close/>
              </a:path>
              <a:path w="1718309" h="2957829">
                <a:moveTo>
                  <a:pt x="1345137" y="1074420"/>
                </a:moveTo>
                <a:lnTo>
                  <a:pt x="1334279" y="1074420"/>
                </a:lnTo>
                <a:lnTo>
                  <a:pt x="1340209" y="1078230"/>
                </a:lnTo>
                <a:lnTo>
                  <a:pt x="1345192" y="1082040"/>
                </a:lnTo>
                <a:lnTo>
                  <a:pt x="1349809" y="1085850"/>
                </a:lnTo>
                <a:lnTo>
                  <a:pt x="1358030" y="1094740"/>
                </a:lnTo>
                <a:lnTo>
                  <a:pt x="1364010" y="1097280"/>
                </a:lnTo>
                <a:lnTo>
                  <a:pt x="1358217" y="1099820"/>
                </a:lnTo>
                <a:lnTo>
                  <a:pt x="1345298" y="1112520"/>
                </a:lnTo>
                <a:lnTo>
                  <a:pt x="1340349" y="1116330"/>
                </a:lnTo>
                <a:lnTo>
                  <a:pt x="1334384" y="1118870"/>
                </a:lnTo>
                <a:lnTo>
                  <a:pt x="1326825" y="1120140"/>
                </a:lnTo>
                <a:lnTo>
                  <a:pt x="1345324" y="1120140"/>
                </a:lnTo>
                <a:lnTo>
                  <a:pt x="1353546" y="1111250"/>
                </a:lnTo>
                <a:lnTo>
                  <a:pt x="1358057" y="1107440"/>
                </a:lnTo>
                <a:lnTo>
                  <a:pt x="1363006" y="1103630"/>
                </a:lnTo>
                <a:lnTo>
                  <a:pt x="1368971" y="1099820"/>
                </a:lnTo>
                <a:lnTo>
                  <a:pt x="1394655" y="1099820"/>
                </a:lnTo>
                <a:lnTo>
                  <a:pt x="1388676" y="1097280"/>
                </a:lnTo>
                <a:lnTo>
                  <a:pt x="1394655" y="1094740"/>
                </a:lnTo>
                <a:lnTo>
                  <a:pt x="1376343" y="1094740"/>
                </a:lnTo>
                <a:lnTo>
                  <a:pt x="1368784" y="1093470"/>
                </a:lnTo>
                <a:lnTo>
                  <a:pt x="1362819" y="1090930"/>
                </a:lnTo>
                <a:lnTo>
                  <a:pt x="1357870" y="1087120"/>
                </a:lnTo>
                <a:lnTo>
                  <a:pt x="1349248" y="1078230"/>
                </a:lnTo>
                <a:lnTo>
                  <a:pt x="1345137" y="1074420"/>
                </a:lnTo>
                <a:close/>
              </a:path>
              <a:path w="1718309" h="2957829">
                <a:moveTo>
                  <a:pt x="1444173" y="1074420"/>
                </a:moveTo>
                <a:lnTo>
                  <a:pt x="1433420" y="1074420"/>
                </a:lnTo>
                <a:lnTo>
                  <a:pt x="1439385" y="1078230"/>
                </a:lnTo>
                <a:lnTo>
                  <a:pt x="1444334" y="1082040"/>
                </a:lnTo>
                <a:lnTo>
                  <a:pt x="1452956" y="1089660"/>
                </a:lnTo>
                <a:lnTo>
                  <a:pt x="1457067" y="1094740"/>
                </a:lnTo>
                <a:lnTo>
                  <a:pt x="1463046" y="1097280"/>
                </a:lnTo>
                <a:lnTo>
                  <a:pt x="1457254" y="1099820"/>
                </a:lnTo>
                <a:lnTo>
                  <a:pt x="1452869" y="1103714"/>
                </a:lnTo>
                <a:lnTo>
                  <a:pt x="1449032" y="1107440"/>
                </a:lnTo>
                <a:lnTo>
                  <a:pt x="1444416" y="1112520"/>
                </a:lnTo>
                <a:lnTo>
                  <a:pt x="1439432" y="1116330"/>
                </a:lnTo>
                <a:lnTo>
                  <a:pt x="1433502" y="1118870"/>
                </a:lnTo>
                <a:lnTo>
                  <a:pt x="1426048" y="1120140"/>
                </a:lnTo>
                <a:lnTo>
                  <a:pt x="1444360" y="1120140"/>
                </a:lnTo>
                <a:lnTo>
                  <a:pt x="1452582" y="1111250"/>
                </a:lnTo>
                <a:lnTo>
                  <a:pt x="1457093" y="1107440"/>
                </a:lnTo>
                <a:lnTo>
                  <a:pt x="1462042" y="1103630"/>
                </a:lnTo>
                <a:lnTo>
                  <a:pt x="1468007" y="1099820"/>
                </a:lnTo>
                <a:lnTo>
                  <a:pt x="1493878" y="1099820"/>
                </a:lnTo>
                <a:lnTo>
                  <a:pt x="1487899" y="1097280"/>
                </a:lnTo>
                <a:lnTo>
                  <a:pt x="1493878" y="1094740"/>
                </a:lnTo>
                <a:lnTo>
                  <a:pt x="1475379" y="1094740"/>
                </a:lnTo>
                <a:lnTo>
                  <a:pt x="1467899" y="1093470"/>
                </a:lnTo>
                <a:lnTo>
                  <a:pt x="1461925" y="1090930"/>
                </a:lnTo>
                <a:lnTo>
                  <a:pt x="1456932" y="1087120"/>
                </a:lnTo>
                <a:lnTo>
                  <a:pt x="1452395" y="1082040"/>
                </a:lnTo>
                <a:lnTo>
                  <a:pt x="1448471" y="1078230"/>
                </a:lnTo>
                <a:lnTo>
                  <a:pt x="1444173" y="1074420"/>
                </a:lnTo>
                <a:close/>
              </a:path>
              <a:path w="1718309" h="2957829">
                <a:moveTo>
                  <a:pt x="1543397" y="1074420"/>
                </a:moveTo>
                <a:lnTo>
                  <a:pt x="1532643" y="1074420"/>
                </a:lnTo>
                <a:lnTo>
                  <a:pt x="1538608" y="1078230"/>
                </a:lnTo>
                <a:lnTo>
                  <a:pt x="1543557" y="1082040"/>
                </a:lnTo>
                <a:lnTo>
                  <a:pt x="1552179" y="1089660"/>
                </a:lnTo>
                <a:lnTo>
                  <a:pt x="1556290" y="1094740"/>
                </a:lnTo>
                <a:lnTo>
                  <a:pt x="1562270" y="1097280"/>
                </a:lnTo>
                <a:lnTo>
                  <a:pt x="1556477" y="1099820"/>
                </a:lnTo>
                <a:lnTo>
                  <a:pt x="1552092" y="1103714"/>
                </a:lnTo>
                <a:lnTo>
                  <a:pt x="1548255" y="1107440"/>
                </a:lnTo>
                <a:lnTo>
                  <a:pt x="1543639" y="1112520"/>
                </a:lnTo>
                <a:lnTo>
                  <a:pt x="1538655" y="1116330"/>
                </a:lnTo>
                <a:lnTo>
                  <a:pt x="1532725" y="1118870"/>
                </a:lnTo>
                <a:lnTo>
                  <a:pt x="1525271" y="1120140"/>
                </a:lnTo>
                <a:lnTo>
                  <a:pt x="1543397" y="1120140"/>
                </a:lnTo>
                <a:lnTo>
                  <a:pt x="1567148" y="1099820"/>
                </a:lnTo>
                <a:lnTo>
                  <a:pt x="1593102" y="1099820"/>
                </a:lnTo>
                <a:lnTo>
                  <a:pt x="1587122" y="1097280"/>
                </a:lnTo>
                <a:lnTo>
                  <a:pt x="1593102" y="1094740"/>
                </a:lnTo>
                <a:lnTo>
                  <a:pt x="1574602" y="1094740"/>
                </a:lnTo>
                <a:lnTo>
                  <a:pt x="1567122" y="1093470"/>
                </a:lnTo>
                <a:lnTo>
                  <a:pt x="1561148" y="1090930"/>
                </a:lnTo>
                <a:lnTo>
                  <a:pt x="1556156" y="1087120"/>
                </a:lnTo>
                <a:lnTo>
                  <a:pt x="1551618" y="1082040"/>
                </a:lnTo>
                <a:lnTo>
                  <a:pt x="1543397" y="1074420"/>
                </a:lnTo>
                <a:close/>
              </a:path>
              <a:path w="1718309" h="2957829">
                <a:moveTo>
                  <a:pt x="1642620" y="1074420"/>
                </a:moveTo>
                <a:lnTo>
                  <a:pt x="1631866" y="1074420"/>
                </a:lnTo>
                <a:lnTo>
                  <a:pt x="1637831" y="1078230"/>
                </a:lnTo>
                <a:lnTo>
                  <a:pt x="1642780" y="1082040"/>
                </a:lnTo>
                <a:lnTo>
                  <a:pt x="1651402" y="1089660"/>
                </a:lnTo>
                <a:lnTo>
                  <a:pt x="1655513" y="1094740"/>
                </a:lnTo>
                <a:lnTo>
                  <a:pt x="1661493" y="1097280"/>
                </a:lnTo>
                <a:lnTo>
                  <a:pt x="1655513" y="1099820"/>
                </a:lnTo>
                <a:lnTo>
                  <a:pt x="1651321" y="1103714"/>
                </a:lnTo>
                <a:lnTo>
                  <a:pt x="1642777" y="1112520"/>
                </a:lnTo>
                <a:lnTo>
                  <a:pt x="1637808" y="1116330"/>
                </a:lnTo>
                <a:lnTo>
                  <a:pt x="1631788" y="1118870"/>
                </a:lnTo>
                <a:lnTo>
                  <a:pt x="1624121" y="1120140"/>
                </a:lnTo>
                <a:lnTo>
                  <a:pt x="1642620" y="1120140"/>
                </a:lnTo>
                <a:lnTo>
                  <a:pt x="1666372" y="1099820"/>
                </a:lnTo>
                <a:lnTo>
                  <a:pt x="1692325" y="1099820"/>
                </a:lnTo>
                <a:lnTo>
                  <a:pt x="1686158" y="1097280"/>
                </a:lnTo>
                <a:lnTo>
                  <a:pt x="1692138" y="1094740"/>
                </a:lnTo>
                <a:lnTo>
                  <a:pt x="1673826" y="1094740"/>
                </a:lnTo>
                <a:lnTo>
                  <a:pt x="1666372" y="1093470"/>
                </a:lnTo>
                <a:lnTo>
                  <a:pt x="1660442" y="1090930"/>
                </a:lnTo>
                <a:lnTo>
                  <a:pt x="1655458" y="1087120"/>
                </a:lnTo>
                <a:lnTo>
                  <a:pt x="1650842" y="1082040"/>
                </a:lnTo>
                <a:lnTo>
                  <a:pt x="1642620" y="1074420"/>
                </a:lnTo>
                <a:close/>
              </a:path>
              <a:path w="1718309" h="2957829">
                <a:moveTo>
                  <a:pt x="1146877" y="971550"/>
                </a:moveTo>
                <a:lnTo>
                  <a:pt x="1128565" y="971550"/>
                </a:lnTo>
                <a:lnTo>
                  <a:pt x="1136124" y="972820"/>
                </a:lnTo>
                <a:lnTo>
                  <a:pt x="1142089" y="975360"/>
                </a:lnTo>
                <a:lnTo>
                  <a:pt x="1147038" y="979170"/>
                </a:lnTo>
                <a:lnTo>
                  <a:pt x="1151549" y="982980"/>
                </a:lnTo>
                <a:lnTo>
                  <a:pt x="1155660" y="988060"/>
                </a:lnTo>
                <a:lnTo>
                  <a:pt x="1159771" y="991870"/>
                </a:lnTo>
                <a:lnTo>
                  <a:pt x="1165937" y="994410"/>
                </a:lnTo>
                <a:lnTo>
                  <a:pt x="1159958" y="996950"/>
                </a:lnTo>
                <a:lnTo>
                  <a:pt x="1155847" y="1002030"/>
                </a:lnTo>
                <a:lnTo>
                  <a:pt x="1147225" y="1009650"/>
                </a:lnTo>
                <a:lnTo>
                  <a:pt x="1142276" y="1013460"/>
                </a:lnTo>
                <a:lnTo>
                  <a:pt x="1136487" y="1017157"/>
                </a:lnTo>
                <a:lnTo>
                  <a:pt x="1144720" y="1026160"/>
                </a:lnTo>
                <a:lnTo>
                  <a:pt x="1149562" y="1033093"/>
                </a:lnTo>
                <a:lnTo>
                  <a:pt x="1151549" y="1035050"/>
                </a:lnTo>
                <a:lnTo>
                  <a:pt x="1159771" y="1042670"/>
                </a:lnTo>
                <a:lnTo>
                  <a:pt x="1165937" y="1046480"/>
                </a:lnTo>
                <a:lnTo>
                  <a:pt x="1160179" y="1047750"/>
                </a:lnTo>
                <a:lnTo>
                  <a:pt x="1201254" y="1060450"/>
                </a:lnTo>
                <a:lnTo>
                  <a:pt x="1205178" y="1064260"/>
                </a:lnTo>
                <a:lnTo>
                  <a:pt x="1209476" y="1069340"/>
                </a:lnTo>
                <a:lnTo>
                  <a:pt x="1215269" y="1071880"/>
                </a:lnTo>
                <a:lnTo>
                  <a:pt x="1209289" y="1074420"/>
                </a:lnTo>
                <a:lnTo>
                  <a:pt x="1205178" y="1078230"/>
                </a:lnTo>
                <a:lnTo>
                  <a:pt x="1196556" y="1087120"/>
                </a:lnTo>
                <a:lnTo>
                  <a:pt x="1191607" y="1090930"/>
                </a:lnTo>
                <a:lnTo>
                  <a:pt x="1187248" y="1093339"/>
                </a:lnTo>
                <a:lnTo>
                  <a:pt x="1192915" y="1103714"/>
                </a:lnTo>
                <a:lnTo>
                  <a:pt x="1197561" y="1115717"/>
                </a:lnTo>
                <a:lnTo>
                  <a:pt x="1193017" y="1103630"/>
                </a:lnTo>
                <a:lnTo>
                  <a:pt x="1200693" y="1103630"/>
                </a:lnTo>
                <a:lnTo>
                  <a:pt x="1196582" y="1099820"/>
                </a:lnTo>
                <a:lnTo>
                  <a:pt x="1190603" y="1097280"/>
                </a:lnTo>
                <a:lnTo>
                  <a:pt x="1196396" y="1094740"/>
                </a:lnTo>
                <a:lnTo>
                  <a:pt x="1200693" y="1089660"/>
                </a:lnTo>
                <a:lnTo>
                  <a:pt x="1204618" y="1085850"/>
                </a:lnTo>
                <a:lnTo>
                  <a:pt x="1209234" y="1082040"/>
                </a:lnTo>
                <a:lnTo>
                  <a:pt x="1214217" y="1078230"/>
                </a:lnTo>
                <a:lnTo>
                  <a:pt x="1220147" y="1074420"/>
                </a:lnTo>
                <a:lnTo>
                  <a:pt x="1246101" y="1074420"/>
                </a:lnTo>
                <a:lnTo>
                  <a:pt x="1240308" y="1071880"/>
                </a:lnTo>
                <a:lnTo>
                  <a:pt x="1246101" y="1069340"/>
                </a:lnTo>
                <a:lnTo>
                  <a:pt x="1227788" y="1069340"/>
                </a:lnTo>
                <a:lnTo>
                  <a:pt x="1220229" y="1068070"/>
                </a:lnTo>
                <a:lnTo>
                  <a:pt x="1214264" y="1065530"/>
                </a:lnTo>
                <a:lnTo>
                  <a:pt x="1209315" y="1061720"/>
                </a:lnTo>
                <a:lnTo>
                  <a:pt x="1204804" y="1056640"/>
                </a:lnTo>
                <a:lnTo>
                  <a:pt x="1196582" y="1047750"/>
                </a:lnTo>
                <a:lnTo>
                  <a:pt x="1190603" y="1046480"/>
                </a:lnTo>
                <a:lnTo>
                  <a:pt x="1196396" y="1042670"/>
                </a:lnTo>
                <a:lnTo>
                  <a:pt x="1170498" y="1042670"/>
                </a:lnTo>
                <a:lnTo>
                  <a:pt x="1164489" y="1040130"/>
                </a:lnTo>
                <a:lnTo>
                  <a:pt x="1159531" y="1036320"/>
                </a:lnTo>
                <a:lnTo>
                  <a:pt x="1155099" y="1031240"/>
                </a:lnTo>
                <a:lnTo>
                  <a:pt x="1150988" y="1027430"/>
                </a:lnTo>
                <a:lnTo>
                  <a:pt x="1146877" y="1022350"/>
                </a:lnTo>
                <a:lnTo>
                  <a:pt x="1141085" y="1019810"/>
                </a:lnTo>
                <a:lnTo>
                  <a:pt x="1146877" y="1017270"/>
                </a:lnTo>
                <a:lnTo>
                  <a:pt x="1151175" y="1013460"/>
                </a:lnTo>
                <a:lnTo>
                  <a:pt x="1155286" y="1009650"/>
                </a:lnTo>
                <a:lnTo>
                  <a:pt x="1159797" y="1004570"/>
                </a:lnTo>
                <a:lnTo>
                  <a:pt x="1164746" y="1000760"/>
                </a:lnTo>
                <a:lnTo>
                  <a:pt x="1170711" y="998220"/>
                </a:lnTo>
                <a:lnTo>
                  <a:pt x="1178270" y="996950"/>
                </a:lnTo>
                <a:lnTo>
                  <a:pt x="1196582" y="996950"/>
                </a:lnTo>
                <a:lnTo>
                  <a:pt x="1190603" y="994410"/>
                </a:lnTo>
                <a:lnTo>
                  <a:pt x="1196396" y="991870"/>
                </a:lnTo>
                <a:lnTo>
                  <a:pt x="1178083" y="991870"/>
                </a:lnTo>
                <a:lnTo>
                  <a:pt x="1170498" y="990600"/>
                </a:lnTo>
                <a:lnTo>
                  <a:pt x="1164489" y="988060"/>
                </a:lnTo>
                <a:lnTo>
                  <a:pt x="1159531" y="984250"/>
                </a:lnTo>
                <a:lnTo>
                  <a:pt x="1155099" y="980440"/>
                </a:lnTo>
                <a:lnTo>
                  <a:pt x="1150988" y="975360"/>
                </a:lnTo>
                <a:lnTo>
                  <a:pt x="1146877" y="971550"/>
                </a:lnTo>
                <a:close/>
              </a:path>
              <a:path w="1718309" h="2957829">
                <a:moveTo>
                  <a:pt x="1692325" y="1099820"/>
                </a:moveTo>
                <a:lnTo>
                  <a:pt x="1681411" y="1099820"/>
                </a:lnTo>
                <a:lnTo>
                  <a:pt x="1687529" y="1103714"/>
                </a:lnTo>
                <a:lnTo>
                  <a:pt x="1692377" y="1107440"/>
                </a:lnTo>
                <a:lnTo>
                  <a:pt x="1696809" y="1111250"/>
                </a:lnTo>
                <a:lnTo>
                  <a:pt x="1700338" y="1115003"/>
                </a:lnTo>
                <a:lnTo>
                  <a:pt x="1698325" y="1106170"/>
                </a:lnTo>
                <a:lnTo>
                  <a:pt x="1696436" y="1103630"/>
                </a:lnTo>
                <a:lnTo>
                  <a:pt x="1692325" y="1099820"/>
                </a:lnTo>
                <a:close/>
              </a:path>
              <a:path w="1718309" h="2957829">
                <a:moveTo>
                  <a:pt x="27888" y="1082039"/>
                </a:moveTo>
                <a:lnTo>
                  <a:pt x="19951" y="1112519"/>
                </a:lnTo>
                <a:lnTo>
                  <a:pt x="20108" y="1112655"/>
                </a:lnTo>
                <a:lnTo>
                  <a:pt x="27888" y="1082039"/>
                </a:lnTo>
                <a:close/>
              </a:path>
              <a:path w="1718309" h="2957829">
                <a:moveTo>
                  <a:pt x="1697412" y="1102163"/>
                </a:moveTo>
                <a:lnTo>
                  <a:pt x="1698267" y="1106170"/>
                </a:lnTo>
                <a:lnTo>
                  <a:pt x="1697412" y="1102163"/>
                </a:lnTo>
                <a:close/>
              </a:path>
              <a:path w="1718309" h="2957829">
                <a:moveTo>
                  <a:pt x="1695015" y="1090930"/>
                </a:moveTo>
                <a:lnTo>
                  <a:pt x="1694889" y="1091096"/>
                </a:lnTo>
                <a:lnTo>
                  <a:pt x="1697412" y="1102163"/>
                </a:lnTo>
                <a:lnTo>
                  <a:pt x="1695015" y="1090930"/>
                </a:lnTo>
                <a:close/>
              </a:path>
              <a:path w="1718309" h="2957829">
                <a:moveTo>
                  <a:pt x="471601" y="1097173"/>
                </a:moveTo>
                <a:lnTo>
                  <a:pt x="471533" y="1097419"/>
                </a:lnTo>
                <a:lnTo>
                  <a:pt x="471856" y="1097279"/>
                </a:lnTo>
                <a:lnTo>
                  <a:pt x="471601" y="1097173"/>
                </a:lnTo>
                <a:close/>
              </a:path>
              <a:path w="1718309" h="2957829">
                <a:moveTo>
                  <a:pt x="452876" y="1074419"/>
                </a:moveTo>
                <a:lnTo>
                  <a:pt x="442043" y="1074419"/>
                </a:lnTo>
                <a:lnTo>
                  <a:pt x="448017" y="1076959"/>
                </a:lnTo>
                <a:lnTo>
                  <a:pt x="453010" y="1080769"/>
                </a:lnTo>
                <a:lnTo>
                  <a:pt x="457547" y="1085849"/>
                </a:lnTo>
                <a:lnTo>
                  <a:pt x="465769" y="1094739"/>
                </a:lnTo>
                <a:lnTo>
                  <a:pt x="471601" y="1097173"/>
                </a:lnTo>
                <a:lnTo>
                  <a:pt x="471923" y="1096009"/>
                </a:lnTo>
                <a:lnTo>
                  <a:pt x="473738" y="1092133"/>
                </a:lnTo>
                <a:lnTo>
                  <a:pt x="470487" y="1090929"/>
                </a:lnTo>
                <a:lnTo>
                  <a:pt x="465530" y="1087119"/>
                </a:lnTo>
                <a:lnTo>
                  <a:pt x="461097" y="1082039"/>
                </a:lnTo>
                <a:lnTo>
                  <a:pt x="452876" y="1074419"/>
                </a:lnTo>
                <a:close/>
              </a:path>
              <a:path w="1718309" h="2957829">
                <a:moveTo>
                  <a:pt x="106099" y="1047749"/>
                </a:moveTo>
                <a:lnTo>
                  <a:pt x="87600" y="1047749"/>
                </a:lnTo>
                <a:lnTo>
                  <a:pt x="95150" y="1049019"/>
                </a:lnTo>
                <a:lnTo>
                  <a:pt x="101154" y="1051559"/>
                </a:lnTo>
                <a:lnTo>
                  <a:pt x="106159" y="1055369"/>
                </a:lnTo>
                <a:lnTo>
                  <a:pt x="110714" y="1060449"/>
                </a:lnTo>
                <a:lnTo>
                  <a:pt x="114788" y="1064259"/>
                </a:lnTo>
                <a:lnTo>
                  <a:pt x="118992" y="1069339"/>
                </a:lnTo>
                <a:lnTo>
                  <a:pt x="124878" y="1070609"/>
                </a:lnTo>
                <a:lnTo>
                  <a:pt x="118992" y="1074419"/>
                </a:lnTo>
                <a:lnTo>
                  <a:pt x="114788" y="1078229"/>
                </a:lnTo>
                <a:lnTo>
                  <a:pt x="110714" y="1082039"/>
                </a:lnTo>
                <a:lnTo>
                  <a:pt x="106182" y="1087119"/>
                </a:lnTo>
                <a:lnTo>
                  <a:pt x="101226" y="1090929"/>
                </a:lnTo>
                <a:lnTo>
                  <a:pt x="95269" y="1093469"/>
                </a:lnTo>
                <a:lnTo>
                  <a:pt x="87730" y="1094739"/>
                </a:lnTo>
                <a:lnTo>
                  <a:pt x="105949" y="1094739"/>
                </a:lnTo>
                <a:lnTo>
                  <a:pt x="110154" y="1089659"/>
                </a:lnTo>
                <a:lnTo>
                  <a:pt x="114227" y="1085849"/>
                </a:lnTo>
                <a:lnTo>
                  <a:pt x="118759" y="1080769"/>
                </a:lnTo>
                <a:lnTo>
                  <a:pt x="123715" y="1076959"/>
                </a:lnTo>
                <a:lnTo>
                  <a:pt x="129673" y="1074419"/>
                </a:lnTo>
                <a:lnTo>
                  <a:pt x="155430" y="1074419"/>
                </a:lnTo>
                <a:lnTo>
                  <a:pt x="149544" y="1070609"/>
                </a:lnTo>
                <a:lnTo>
                  <a:pt x="155430" y="1069339"/>
                </a:lnTo>
                <a:lnTo>
                  <a:pt x="137342" y="1069339"/>
                </a:lnTo>
                <a:lnTo>
                  <a:pt x="129793" y="1068069"/>
                </a:lnTo>
                <a:lnTo>
                  <a:pt x="123804" y="1065529"/>
                </a:lnTo>
                <a:lnTo>
                  <a:pt x="118838" y="1061719"/>
                </a:lnTo>
                <a:lnTo>
                  <a:pt x="114358" y="1056639"/>
                </a:lnTo>
                <a:lnTo>
                  <a:pt x="110303" y="1052829"/>
                </a:lnTo>
                <a:lnTo>
                  <a:pt x="106099" y="1047749"/>
                </a:lnTo>
                <a:close/>
              </a:path>
              <a:path w="1718309" h="2957829">
                <a:moveTo>
                  <a:pt x="205098" y="1047749"/>
                </a:moveTo>
                <a:lnTo>
                  <a:pt x="186785" y="1047749"/>
                </a:lnTo>
                <a:lnTo>
                  <a:pt x="194371" y="1049019"/>
                </a:lnTo>
                <a:lnTo>
                  <a:pt x="200380" y="1051559"/>
                </a:lnTo>
                <a:lnTo>
                  <a:pt x="205337" y="1055369"/>
                </a:lnTo>
                <a:lnTo>
                  <a:pt x="209769" y="1060449"/>
                </a:lnTo>
                <a:lnTo>
                  <a:pt x="217991" y="1068069"/>
                </a:lnTo>
                <a:lnTo>
                  <a:pt x="223784" y="1070609"/>
                </a:lnTo>
                <a:lnTo>
                  <a:pt x="217991" y="1074419"/>
                </a:lnTo>
                <a:lnTo>
                  <a:pt x="205072" y="1087119"/>
                </a:lnTo>
                <a:lnTo>
                  <a:pt x="200123" y="1090929"/>
                </a:lnTo>
                <a:lnTo>
                  <a:pt x="194158" y="1093469"/>
                </a:lnTo>
                <a:lnTo>
                  <a:pt x="186599" y="1094739"/>
                </a:lnTo>
                <a:lnTo>
                  <a:pt x="205098" y="1094739"/>
                </a:lnTo>
                <a:lnTo>
                  <a:pt x="209209" y="1089659"/>
                </a:lnTo>
                <a:lnTo>
                  <a:pt x="213320" y="1085849"/>
                </a:lnTo>
                <a:lnTo>
                  <a:pt x="217831" y="1080769"/>
                </a:lnTo>
                <a:lnTo>
                  <a:pt x="222780" y="1076959"/>
                </a:lnTo>
                <a:lnTo>
                  <a:pt x="228745" y="1074419"/>
                </a:lnTo>
                <a:lnTo>
                  <a:pt x="254429" y="1074419"/>
                </a:lnTo>
                <a:lnTo>
                  <a:pt x="248823" y="1070609"/>
                </a:lnTo>
                <a:lnTo>
                  <a:pt x="254616" y="1069339"/>
                </a:lnTo>
                <a:lnTo>
                  <a:pt x="236491" y="1069339"/>
                </a:lnTo>
                <a:lnTo>
                  <a:pt x="228905" y="1068069"/>
                </a:lnTo>
                <a:lnTo>
                  <a:pt x="222896" y="1065529"/>
                </a:lnTo>
                <a:lnTo>
                  <a:pt x="217939" y="1061719"/>
                </a:lnTo>
                <a:lnTo>
                  <a:pt x="213507" y="1056639"/>
                </a:lnTo>
                <a:lnTo>
                  <a:pt x="209396" y="1052829"/>
                </a:lnTo>
                <a:lnTo>
                  <a:pt x="205098" y="1047749"/>
                </a:lnTo>
                <a:close/>
              </a:path>
              <a:path w="1718309" h="2957829">
                <a:moveTo>
                  <a:pt x="304321" y="1047749"/>
                </a:moveTo>
                <a:lnTo>
                  <a:pt x="285822" y="1047749"/>
                </a:lnTo>
                <a:lnTo>
                  <a:pt x="293381" y="1049019"/>
                </a:lnTo>
                <a:lnTo>
                  <a:pt x="299346" y="1051559"/>
                </a:lnTo>
                <a:lnTo>
                  <a:pt x="304295" y="1055369"/>
                </a:lnTo>
                <a:lnTo>
                  <a:pt x="317214" y="1068069"/>
                </a:lnTo>
                <a:lnTo>
                  <a:pt x="322820" y="1070609"/>
                </a:lnTo>
                <a:lnTo>
                  <a:pt x="317028" y="1074419"/>
                </a:lnTo>
                <a:lnTo>
                  <a:pt x="312730" y="1078229"/>
                </a:lnTo>
                <a:lnTo>
                  <a:pt x="308806" y="1082039"/>
                </a:lnTo>
                <a:lnTo>
                  <a:pt x="304190" y="1087119"/>
                </a:lnTo>
                <a:lnTo>
                  <a:pt x="299206" y="1090929"/>
                </a:lnTo>
                <a:lnTo>
                  <a:pt x="293276" y="1093469"/>
                </a:lnTo>
                <a:lnTo>
                  <a:pt x="285822" y="1094739"/>
                </a:lnTo>
                <a:lnTo>
                  <a:pt x="304134" y="1094739"/>
                </a:lnTo>
                <a:lnTo>
                  <a:pt x="308245" y="1089659"/>
                </a:lnTo>
                <a:lnTo>
                  <a:pt x="312356" y="1085849"/>
                </a:lnTo>
                <a:lnTo>
                  <a:pt x="316867" y="1080769"/>
                </a:lnTo>
                <a:lnTo>
                  <a:pt x="321816" y="1076959"/>
                </a:lnTo>
                <a:lnTo>
                  <a:pt x="327781" y="1074419"/>
                </a:lnTo>
                <a:lnTo>
                  <a:pt x="353652" y="1074419"/>
                </a:lnTo>
                <a:lnTo>
                  <a:pt x="348047" y="1070609"/>
                </a:lnTo>
                <a:lnTo>
                  <a:pt x="353839" y="1069339"/>
                </a:lnTo>
                <a:lnTo>
                  <a:pt x="335527" y="1069339"/>
                </a:lnTo>
                <a:lnTo>
                  <a:pt x="327941" y="1068069"/>
                </a:lnTo>
                <a:lnTo>
                  <a:pt x="321933" y="1065529"/>
                </a:lnTo>
                <a:lnTo>
                  <a:pt x="316975" y="1061719"/>
                </a:lnTo>
                <a:lnTo>
                  <a:pt x="312543" y="1056639"/>
                </a:lnTo>
                <a:lnTo>
                  <a:pt x="304321" y="1047749"/>
                </a:lnTo>
                <a:close/>
              </a:path>
              <a:path w="1718309" h="2957829">
                <a:moveTo>
                  <a:pt x="403544" y="1047749"/>
                </a:moveTo>
                <a:lnTo>
                  <a:pt x="385045" y="1047749"/>
                </a:lnTo>
                <a:lnTo>
                  <a:pt x="392630" y="1049019"/>
                </a:lnTo>
                <a:lnTo>
                  <a:pt x="398639" y="1051559"/>
                </a:lnTo>
                <a:lnTo>
                  <a:pt x="403597" y="1055369"/>
                </a:lnTo>
                <a:lnTo>
                  <a:pt x="408029" y="1060449"/>
                </a:lnTo>
                <a:lnTo>
                  <a:pt x="412140" y="1064259"/>
                </a:lnTo>
                <a:lnTo>
                  <a:pt x="416438" y="1069339"/>
                </a:lnTo>
                <a:lnTo>
                  <a:pt x="422044" y="1070609"/>
                </a:lnTo>
                <a:lnTo>
                  <a:pt x="416251" y="1074419"/>
                </a:lnTo>
                <a:lnTo>
                  <a:pt x="411953" y="1078229"/>
                </a:lnTo>
                <a:lnTo>
                  <a:pt x="408029" y="1082039"/>
                </a:lnTo>
                <a:lnTo>
                  <a:pt x="403413" y="1087119"/>
                </a:lnTo>
                <a:lnTo>
                  <a:pt x="398429" y="1090929"/>
                </a:lnTo>
                <a:lnTo>
                  <a:pt x="392499" y="1093469"/>
                </a:lnTo>
                <a:lnTo>
                  <a:pt x="385045" y="1094739"/>
                </a:lnTo>
                <a:lnTo>
                  <a:pt x="403357" y="1094739"/>
                </a:lnTo>
                <a:lnTo>
                  <a:pt x="407468" y="1089659"/>
                </a:lnTo>
                <a:lnTo>
                  <a:pt x="411579" y="1085849"/>
                </a:lnTo>
                <a:lnTo>
                  <a:pt x="416090" y="1080769"/>
                </a:lnTo>
                <a:lnTo>
                  <a:pt x="421039" y="1076959"/>
                </a:lnTo>
                <a:lnTo>
                  <a:pt x="427004" y="1074419"/>
                </a:lnTo>
                <a:lnTo>
                  <a:pt x="452876" y="1074419"/>
                </a:lnTo>
                <a:lnTo>
                  <a:pt x="447083" y="1070609"/>
                </a:lnTo>
                <a:lnTo>
                  <a:pt x="452876" y="1069339"/>
                </a:lnTo>
                <a:lnTo>
                  <a:pt x="434750" y="1069339"/>
                </a:lnTo>
                <a:lnTo>
                  <a:pt x="427165" y="1068069"/>
                </a:lnTo>
                <a:lnTo>
                  <a:pt x="421156" y="1065529"/>
                </a:lnTo>
                <a:lnTo>
                  <a:pt x="416198" y="1061719"/>
                </a:lnTo>
                <a:lnTo>
                  <a:pt x="411766" y="1056639"/>
                </a:lnTo>
                <a:lnTo>
                  <a:pt x="403544" y="1047749"/>
                </a:lnTo>
                <a:close/>
              </a:path>
              <a:path w="1718309" h="2957829">
                <a:moveTo>
                  <a:pt x="1295619" y="1047750"/>
                </a:moveTo>
                <a:lnTo>
                  <a:pt x="1277493" y="1047750"/>
                </a:lnTo>
                <a:lnTo>
                  <a:pt x="1284974" y="1049020"/>
                </a:lnTo>
                <a:lnTo>
                  <a:pt x="1290947" y="1051560"/>
                </a:lnTo>
                <a:lnTo>
                  <a:pt x="1295940" y="1055370"/>
                </a:lnTo>
                <a:lnTo>
                  <a:pt x="1300477" y="1060450"/>
                </a:lnTo>
                <a:lnTo>
                  <a:pt x="1304401" y="1064260"/>
                </a:lnTo>
                <a:lnTo>
                  <a:pt x="1308699" y="1069340"/>
                </a:lnTo>
                <a:lnTo>
                  <a:pt x="1314492" y="1071880"/>
                </a:lnTo>
                <a:lnTo>
                  <a:pt x="1308512" y="1074420"/>
                </a:lnTo>
                <a:lnTo>
                  <a:pt x="1304401" y="1078230"/>
                </a:lnTo>
                <a:lnTo>
                  <a:pt x="1295779" y="1087120"/>
                </a:lnTo>
                <a:lnTo>
                  <a:pt x="1290831" y="1090930"/>
                </a:lnTo>
                <a:lnTo>
                  <a:pt x="1284866" y="1093470"/>
                </a:lnTo>
                <a:lnTo>
                  <a:pt x="1277306" y="1094740"/>
                </a:lnTo>
                <a:lnTo>
                  <a:pt x="1295432" y="1094740"/>
                </a:lnTo>
                <a:lnTo>
                  <a:pt x="1308352" y="1082040"/>
                </a:lnTo>
                <a:lnTo>
                  <a:pt x="1313301" y="1078230"/>
                </a:lnTo>
                <a:lnTo>
                  <a:pt x="1319266" y="1074420"/>
                </a:lnTo>
                <a:lnTo>
                  <a:pt x="1345137" y="1074420"/>
                </a:lnTo>
                <a:lnTo>
                  <a:pt x="1339344" y="1071880"/>
                </a:lnTo>
                <a:lnTo>
                  <a:pt x="1345324" y="1069340"/>
                </a:lnTo>
                <a:lnTo>
                  <a:pt x="1326825" y="1069340"/>
                </a:lnTo>
                <a:lnTo>
                  <a:pt x="1319371" y="1068070"/>
                </a:lnTo>
                <a:lnTo>
                  <a:pt x="1313441" y="1065530"/>
                </a:lnTo>
                <a:lnTo>
                  <a:pt x="1308457" y="1061720"/>
                </a:lnTo>
                <a:lnTo>
                  <a:pt x="1303841" y="1056640"/>
                </a:lnTo>
                <a:lnTo>
                  <a:pt x="1299917" y="1052830"/>
                </a:lnTo>
                <a:lnTo>
                  <a:pt x="1295619" y="1047750"/>
                </a:lnTo>
                <a:close/>
              </a:path>
              <a:path w="1718309" h="2957829">
                <a:moveTo>
                  <a:pt x="1394655" y="1047750"/>
                </a:moveTo>
                <a:lnTo>
                  <a:pt x="1376530" y="1047750"/>
                </a:lnTo>
                <a:lnTo>
                  <a:pt x="1384089" y="1049020"/>
                </a:lnTo>
                <a:lnTo>
                  <a:pt x="1390054" y="1051560"/>
                </a:lnTo>
                <a:lnTo>
                  <a:pt x="1395003" y="1055370"/>
                </a:lnTo>
                <a:lnTo>
                  <a:pt x="1403624" y="1064260"/>
                </a:lnTo>
                <a:lnTo>
                  <a:pt x="1407735" y="1069340"/>
                </a:lnTo>
                <a:lnTo>
                  <a:pt x="1413528" y="1071880"/>
                </a:lnTo>
                <a:lnTo>
                  <a:pt x="1407549" y="1074420"/>
                </a:lnTo>
                <a:lnTo>
                  <a:pt x="1403438" y="1078230"/>
                </a:lnTo>
                <a:lnTo>
                  <a:pt x="1394816" y="1087120"/>
                </a:lnTo>
                <a:lnTo>
                  <a:pt x="1389867" y="1090930"/>
                </a:lnTo>
                <a:lnTo>
                  <a:pt x="1383902" y="1093470"/>
                </a:lnTo>
                <a:lnTo>
                  <a:pt x="1376343" y="1094740"/>
                </a:lnTo>
                <a:lnTo>
                  <a:pt x="1394655" y="1094740"/>
                </a:lnTo>
                <a:lnTo>
                  <a:pt x="1398766" y="1089660"/>
                </a:lnTo>
                <a:lnTo>
                  <a:pt x="1407388" y="1082040"/>
                </a:lnTo>
                <a:lnTo>
                  <a:pt x="1412337" y="1078230"/>
                </a:lnTo>
                <a:lnTo>
                  <a:pt x="1418302" y="1074420"/>
                </a:lnTo>
                <a:lnTo>
                  <a:pt x="1444173" y="1074420"/>
                </a:lnTo>
                <a:lnTo>
                  <a:pt x="1438381" y="1071880"/>
                </a:lnTo>
                <a:lnTo>
                  <a:pt x="1444360" y="1069340"/>
                </a:lnTo>
                <a:lnTo>
                  <a:pt x="1426048" y="1069340"/>
                </a:lnTo>
                <a:lnTo>
                  <a:pt x="1418568" y="1068070"/>
                </a:lnTo>
                <a:lnTo>
                  <a:pt x="1412594" y="1065530"/>
                </a:lnTo>
                <a:lnTo>
                  <a:pt x="1407601" y="1061720"/>
                </a:lnTo>
                <a:lnTo>
                  <a:pt x="1403064" y="1056640"/>
                </a:lnTo>
                <a:lnTo>
                  <a:pt x="1398953" y="1052830"/>
                </a:lnTo>
                <a:lnTo>
                  <a:pt x="1394655" y="1047750"/>
                </a:lnTo>
                <a:close/>
              </a:path>
              <a:path w="1718309" h="2957829">
                <a:moveTo>
                  <a:pt x="1493878" y="1047750"/>
                </a:moveTo>
                <a:lnTo>
                  <a:pt x="1475566" y="1047750"/>
                </a:lnTo>
                <a:lnTo>
                  <a:pt x="1483151" y="1049020"/>
                </a:lnTo>
                <a:lnTo>
                  <a:pt x="1489160" y="1051560"/>
                </a:lnTo>
                <a:lnTo>
                  <a:pt x="1494118" y="1055370"/>
                </a:lnTo>
                <a:lnTo>
                  <a:pt x="1498550" y="1060450"/>
                </a:lnTo>
                <a:lnTo>
                  <a:pt x="1502661" y="1064260"/>
                </a:lnTo>
                <a:lnTo>
                  <a:pt x="1506772" y="1069340"/>
                </a:lnTo>
                <a:lnTo>
                  <a:pt x="1512751" y="1071880"/>
                </a:lnTo>
                <a:lnTo>
                  <a:pt x="1506772" y="1074420"/>
                </a:lnTo>
                <a:lnTo>
                  <a:pt x="1502661" y="1078230"/>
                </a:lnTo>
                <a:lnTo>
                  <a:pt x="1494036" y="1087120"/>
                </a:lnTo>
                <a:lnTo>
                  <a:pt x="1489067" y="1090930"/>
                </a:lnTo>
                <a:lnTo>
                  <a:pt x="1483046" y="1093470"/>
                </a:lnTo>
                <a:lnTo>
                  <a:pt x="1475379" y="1094740"/>
                </a:lnTo>
                <a:lnTo>
                  <a:pt x="1493878" y="1094740"/>
                </a:lnTo>
                <a:lnTo>
                  <a:pt x="1497989" y="1089660"/>
                </a:lnTo>
                <a:lnTo>
                  <a:pt x="1506611" y="1082040"/>
                </a:lnTo>
                <a:lnTo>
                  <a:pt x="1511560" y="1078230"/>
                </a:lnTo>
                <a:lnTo>
                  <a:pt x="1517525" y="1074420"/>
                </a:lnTo>
                <a:lnTo>
                  <a:pt x="1543397" y="1074420"/>
                </a:lnTo>
                <a:lnTo>
                  <a:pt x="1537604" y="1071880"/>
                </a:lnTo>
                <a:lnTo>
                  <a:pt x="1543397" y="1069340"/>
                </a:lnTo>
                <a:lnTo>
                  <a:pt x="1525271" y="1069340"/>
                </a:lnTo>
                <a:lnTo>
                  <a:pt x="1517686" y="1068070"/>
                </a:lnTo>
                <a:lnTo>
                  <a:pt x="1511677" y="1065530"/>
                </a:lnTo>
                <a:lnTo>
                  <a:pt x="1506719" y="1061720"/>
                </a:lnTo>
                <a:lnTo>
                  <a:pt x="1502287" y="1056640"/>
                </a:lnTo>
                <a:lnTo>
                  <a:pt x="1498176" y="1052830"/>
                </a:lnTo>
                <a:lnTo>
                  <a:pt x="1493878" y="1047750"/>
                </a:lnTo>
                <a:close/>
              </a:path>
              <a:path w="1718309" h="2957829">
                <a:moveTo>
                  <a:pt x="1593102" y="1047750"/>
                </a:moveTo>
                <a:lnTo>
                  <a:pt x="1574602" y="1047750"/>
                </a:lnTo>
                <a:lnTo>
                  <a:pt x="1582161" y="1049020"/>
                </a:lnTo>
                <a:lnTo>
                  <a:pt x="1588126" y="1051560"/>
                </a:lnTo>
                <a:lnTo>
                  <a:pt x="1593075" y="1055370"/>
                </a:lnTo>
                <a:lnTo>
                  <a:pt x="1605995" y="1069340"/>
                </a:lnTo>
                <a:lnTo>
                  <a:pt x="1611788" y="1071880"/>
                </a:lnTo>
                <a:lnTo>
                  <a:pt x="1605995" y="1074420"/>
                </a:lnTo>
                <a:lnTo>
                  <a:pt x="1601697" y="1078230"/>
                </a:lnTo>
                <a:lnTo>
                  <a:pt x="1597586" y="1082040"/>
                </a:lnTo>
                <a:lnTo>
                  <a:pt x="1593154" y="1087120"/>
                </a:lnTo>
                <a:lnTo>
                  <a:pt x="1588196" y="1090930"/>
                </a:lnTo>
                <a:lnTo>
                  <a:pt x="1582188" y="1093470"/>
                </a:lnTo>
                <a:lnTo>
                  <a:pt x="1574602" y="1094740"/>
                </a:lnTo>
                <a:lnTo>
                  <a:pt x="1593102" y="1094740"/>
                </a:lnTo>
                <a:lnTo>
                  <a:pt x="1597213" y="1089660"/>
                </a:lnTo>
                <a:lnTo>
                  <a:pt x="1605834" y="1082040"/>
                </a:lnTo>
                <a:lnTo>
                  <a:pt x="1610783" y="1078230"/>
                </a:lnTo>
                <a:lnTo>
                  <a:pt x="1616748" y="1074420"/>
                </a:lnTo>
                <a:lnTo>
                  <a:pt x="1642620" y="1074420"/>
                </a:lnTo>
                <a:lnTo>
                  <a:pt x="1636827" y="1071880"/>
                </a:lnTo>
                <a:lnTo>
                  <a:pt x="1642620" y="1069340"/>
                </a:lnTo>
                <a:lnTo>
                  <a:pt x="1624121" y="1069340"/>
                </a:lnTo>
                <a:lnTo>
                  <a:pt x="1616669" y="1068070"/>
                </a:lnTo>
                <a:lnTo>
                  <a:pt x="1610760" y="1065530"/>
                </a:lnTo>
                <a:lnTo>
                  <a:pt x="1605831" y="1061720"/>
                </a:lnTo>
                <a:lnTo>
                  <a:pt x="1601323" y="1056640"/>
                </a:lnTo>
                <a:lnTo>
                  <a:pt x="1593102" y="1047750"/>
                </a:lnTo>
                <a:close/>
              </a:path>
              <a:path w="1718309" h="2957829">
                <a:moveTo>
                  <a:pt x="1692535" y="1080770"/>
                </a:moveTo>
                <a:lnTo>
                  <a:pt x="1673826" y="1094740"/>
                </a:lnTo>
                <a:lnTo>
                  <a:pt x="1692138" y="1094740"/>
                </a:lnTo>
                <a:lnTo>
                  <a:pt x="1694889" y="1091096"/>
                </a:lnTo>
                <a:lnTo>
                  <a:pt x="1692535" y="1080770"/>
                </a:lnTo>
                <a:close/>
              </a:path>
              <a:path w="1718309" h="2957829">
                <a:moveTo>
                  <a:pt x="1171325" y="1064260"/>
                </a:moveTo>
                <a:lnTo>
                  <a:pt x="1187012" y="1093470"/>
                </a:lnTo>
                <a:lnTo>
                  <a:pt x="1187248" y="1093339"/>
                </a:lnTo>
                <a:lnTo>
                  <a:pt x="1171325" y="1064260"/>
                </a:lnTo>
                <a:close/>
              </a:path>
              <a:path w="1718309" h="2957829">
                <a:moveTo>
                  <a:pt x="490955" y="1055369"/>
                </a:moveTo>
                <a:lnTo>
                  <a:pt x="473738" y="1092133"/>
                </a:lnTo>
                <a:lnTo>
                  <a:pt x="473917" y="1092199"/>
                </a:lnTo>
                <a:lnTo>
                  <a:pt x="490955" y="1055369"/>
                </a:lnTo>
                <a:close/>
              </a:path>
              <a:path w="1718309" h="2957829">
                <a:moveTo>
                  <a:pt x="30392" y="1074419"/>
                </a:moveTo>
                <a:lnTo>
                  <a:pt x="30139" y="1074419"/>
                </a:lnTo>
                <a:lnTo>
                  <a:pt x="27888" y="1082039"/>
                </a:lnTo>
                <a:lnTo>
                  <a:pt x="30392" y="1074419"/>
                </a:lnTo>
                <a:close/>
              </a:path>
              <a:path w="1718309" h="2957829">
                <a:moveTo>
                  <a:pt x="1683782" y="1050256"/>
                </a:moveTo>
                <a:lnTo>
                  <a:pt x="1692535" y="1080770"/>
                </a:lnTo>
                <a:lnTo>
                  <a:pt x="1683847" y="1050290"/>
                </a:lnTo>
                <a:close/>
              </a:path>
              <a:path w="1718309" h="2957829">
                <a:moveTo>
                  <a:pt x="65818" y="980733"/>
                </a:moveTo>
                <a:lnTo>
                  <a:pt x="63351" y="985779"/>
                </a:lnTo>
                <a:lnTo>
                  <a:pt x="65027" y="988059"/>
                </a:lnTo>
                <a:lnTo>
                  <a:pt x="69231" y="991869"/>
                </a:lnTo>
                <a:lnTo>
                  <a:pt x="75117" y="994409"/>
                </a:lnTo>
                <a:lnTo>
                  <a:pt x="69231" y="996949"/>
                </a:lnTo>
                <a:lnTo>
                  <a:pt x="60972" y="1005839"/>
                </a:lnTo>
                <a:lnTo>
                  <a:pt x="56427" y="1009649"/>
                </a:lnTo>
                <a:lnTo>
                  <a:pt x="52134" y="1013156"/>
                </a:lnTo>
                <a:lnTo>
                  <a:pt x="47360" y="1024893"/>
                </a:lnTo>
                <a:lnTo>
                  <a:pt x="51507" y="1026159"/>
                </a:lnTo>
                <a:lnTo>
                  <a:pt x="56490" y="1029969"/>
                </a:lnTo>
                <a:lnTo>
                  <a:pt x="60972" y="1035049"/>
                </a:lnTo>
                <a:lnTo>
                  <a:pt x="65027" y="1038859"/>
                </a:lnTo>
                <a:lnTo>
                  <a:pt x="69231" y="1042669"/>
                </a:lnTo>
                <a:lnTo>
                  <a:pt x="75117" y="1046479"/>
                </a:lnTo>
                <a:lnTo>
                  <a:pt x="69231" y="1049019"/>
                </a:lnTo>
                <a:lnTo>
                  <a:pt x="65027" y="1052829"/>
                </a:lnTo>
                <a:lnTo>
                  <a:pt x="60972" y="1056639"/>
                </a:lnTo>
                <a:lnTo>
                  <a:pt x="56427" y="1061719"/>
                </a:lnTo>
                <a:lnTo>
                  <a:pt x="51451" y="1065529"/>
                </a:lnTo>
                <a:lnTo>
                  <a:pt x="45453" y="1068069"/>
                </a:lnTo>
                <a:lnTo>
                  <a:pt x="37839" y="1069339"/>
                </a:lnTo>
                <a:lnTo>
                  <a:pt x="56487" y="1069339"/>
                </a:lnTo>
                <a:lnTo>
                  <a:pt x="87600" y="1047749"/>
                </a:lnTo>
                <a:lnTo>
                  <a:pt x="106099" y="1047749"/>
                </a:lnTo>
                <a:lnTo>
                  <a:pt x="100063" y="1046479"/>
                </a:lnTo>
                <a:lnTo>
                  <a:pt x="105949" y="1042669"/>
                </a:lnTo>
                <a:lnTo>
                  <a:pt x="80203" y="1042669"/>
                </a:lnTo>
                <a:lnTo>
                  <a:pt x="74248" y="1040129"/>
                </a:lnTo>
                <a:lnTo>
                  <a:pt x="69289" y="1036319"/>
                </a:lnTo>
                <a:lnTo>
                  <a:pt x="64747" y="1031239"/>
                </a:lnTo>
                <a:lnTo>
                  <a:pt x="60692" y="1027429"/>
                </a:lnTo>
                <a:lnTo>
                  <a:pt x="56487" y="1022349"/>
                </a:lnTo>
                <a:lnTo>
                  <a:pt x="50601" y="1019809"/>
                </a:lnTo>
                <a:lnTo>
                  <a:pt x="56487" y="1017269"/>
                </a:lnTo>
                <a:lnTo>
                  <a:pt x="60692" y="1013459"/>
                </a:lnTo>
                <a:lnTo>
                  <a:pt x="64747" y="1009649"/>
                </a:lnTo>
                <a:lnTo>
                  <a:pt x="69148" y="1004569"/>
                </a:lnTo>
                <a:lnTo>
                  <a:pt x="74071" y="1000759"/>
                </a:lnTo>
                <a:lnTo>
                  <a:pt x="80045" y="998219"/>
                </a:lnTo>
                <a:lnTo>
                  <a:pt x="87600" y="996949"/>
                </a:lnTo>
                <a:lnTo>
                  <a:pt x="106099" y="996949"/>
                </a:lnTo>
                <a:lnTo>
                  <a:pt x="100063" y="994409"/>
                </a:lnTo>
                <a:lnTo>
                  <a:pt x="105949" y="991869"/>
                </a:lnTo>
                <a:lnTo>
                  <a:pt x="87730" y="991869"/>
                </a:lnTo>
                <a:lnTo>
                  <a:pt x="80203" y="990599"/>
                </a:lnTo>
                <a:lnTo>
                  <a:pt x="74248" y="988059"/>
                </a:lnTo>
                <a:lnTo>
                  <a:pt x="69289" y="984249"/>
                </a:lnTo>
                <a:lnTo>
                  <a:pt x="65818" y="980733"/>
                </a:lnTo>
                <a:close/>
              </a:path>
              <a:path w="1718309" h="2957829">
                <a:moveTo>
                  <a:pt x="155430" y="1022349"/>
                </a:moveTo>
                <a:lnTo>
                  <a:pt x="137211" y="1022349"/>
                </a:lnTo>
                <a:lnTo>
                  <a:pt x="144684" y="1023619"/>
                </a:lnTo>
                <a:lnTo>
                  <a:pt x="150644" y="1026159"/>
                </a:lnTo>
                <a:lnTo>
                  <a:pt x="155634" y="1029969"/>
                </a:lnTo>
                <a:lnTo>
                  <a:pt x="160195" y="1035049"/>
                </a:lnTo>
                <a:lnTo>
                  <a:pt x="164250" y="1038859"/>
                </a:lnTo>
                <a:lnTo>
                  <a:pt x="168454" y="1042669"/>
                </a:lnTo>
                <a:lnTo>
                  <a:pt x="174453" y="1046479"/>
                </a:lnTo>
                <a:lnTo>
                  <a:pt x="168604" y="1049019"/>
                </a:lnTo>
                <a:lnTo>
                  <a:pt x="164400" y="1052829"/>
                </a:lnTo>
                <a:lnTo>
                  <a:pt x="160326" y="1056639"/>
                </a:lnTo>
                <a:lnTo>
                  <a:pt x="155794" y="1061719"/>
                </a:lnTo>
                <a:lnTo>
                  <a:pt x="150838" y="1065529"/>
                </a:lnTo>
                <a:lnTo>
                  <a:pt x="144880" y="1068069"/>
                </a:lnTo>
                <a:lnTo>
                  <a:pt x="137342" y="1069339"/>
                </a:lnTo>
                <a:lnTo>
                  <a:pt x="155430" y="1069339"/>
                </a:lnTo>
                <a:lnTo>
                  <a:pt x="159635" y="1064259"/>
                </a:lnTo>
                <a:lnTo>
                  <a:pt x="163689" y="1060449"/>
                </a:lnTo>
                <a:lnTo>
                  <a:pt x="168242" y="1055369"/>
                </a:lnTo>
                <a:lnTo>
                  <a:pt x="173226" y="1051559"/>
                </a:lnTo>
                <a:lnTo>
                  <a:pt x="179217" y="1049019"/>
                </a:lnTo>
                <a:lnTo>
                  <a:pt x="186785" y="1047749"/>
                </a:lnTo>
                <a:lnTo>
                  <a:pt x="205098" y="1047749"/>
                </a:lnTo>
                <a:lnTo>
                  <a:pt x="199118" y="1046479"/>
                </a:lnTo>
                <a:lnTo>
                  <a:pt x="205098" y="1042669"/>
                </a:lnTo>
                <a:lnTo>
                  <a:pt x="179117" y="1042669"/>
                </a:lnTo>
                <a:lnTo>
                  <a:pt x="173147" y="1040129"/>
                </a:lnTo>
                <a:lnTo>
                  <a:pt x="168176" y="1036319"/>
                </a:lnTo>
                <a:lnTo>
                  <a:pt x="163689" y="1031239"/>
                </a:lnTo>
                <a:lnTo>
                  <a:pt x="159635" y="1027429"/>
                </a:lnTo>
                <a:lnTo>
                  <a:pt x="155430" y="1022349"/>
                </a:lnTo>
                <a:close/>
              </a:path>
              <a:path w="1718309" h="2957829">
                <a:moveTo>
                  <a:pt x="254429" y="1022349"/>
                </a:moveTo>
                <a:lnTo>
                  <a:pt x="236304" y="1022349"/>
                </a:lnTo>
                <a:lnTo>
                  <a:pt x="243863" y="1023619"/>
                </a:lnTo>
                <a:lnTo>
                  <a:pt x="249828" y="1026159"/>
                </a:lnTo>
                <a:lnTo>
                  <a:pt x="254777" y="1029969"/>
                </a:lnTo>
                <a:lnTo>
                  <a:pt x="259288" y="1035049"/>
                </a:lnTo>
                <a:lnTo>
                  <a:pt x="267509" y="1042669"/>
                </a:lnTo>
                <a:lnTo>
                  <a:pt x="273489" y="1046479"/>
                </a:lnTo>
                <a:lnTo>
                  <a:pt x="267696" y="1049019"/>
                </a:lnTo>
                <a:lnTo>
                  <a:pt x="263399" y="1052829"/>
                </a:lnTo>
                <a:lnTo>
                  <a:pt x="259474" y="1056639"/>
                </a:lnTo>
                <a:lnTo>
                  <a:pt x="254858" y="1061719"/>
                </a:lnTo>
                <a:lnTo>
                  <a:pt x="249874" y="1065529"/>
                </a:lnTo>
                <a:lnTo>
                  <a:pt x="243945" y="1068069"/>
                </a:lnTo>
                <a:lnTo>
                  <a:pt x="236491" y="1069339"/>
                </a:lnTo>
                <a:lnTo>
                  <a:pt x="254616" y="1069339"/>
                </a:lnTo>
                <a:lnTo>
                  <a:pt x="262838" y="1060449"/>
                </a:lnTo>
                <a:lnTo>
                  <a:pt x="267454" y="1055369"/>
                </a:lnTo>
                <a:lnTo>
                  <a:pt x="272438" y="1051559"/>
                </a:lnTo>
                <a:lnTo>
                  <a:pt x="278368" y="1049019"/>
                </a:lnTo>
                <a:lnTo>
                  <a:pt x="285822" y="1047749"/>
                </a:lnTo>
                <a:lnTo>
                  <a:pt x="304321" y="1047749"/>
                </a:lnTo>
                <a:lnTo>
                  <a:pt x="298155" y="1046479"/>
                </a:lnTo>
                <a:lnTo>
                  <a:pt x="304134" y="1042669"/>
                </a:lnTo>
                <a:lnTo>
                  <a:pt x="278263" y="1042669"/>
                </a:lnTo>
                <a:lnTo>
                  <a:pt x="272298" y="1040129"/>
                </a:lnTo>
                <a:lnTo>
                  <a:pt x="267349" y="1036319"/>
                </a:lnTo>
                <a:lnTo>
                  <a:pt x="262838" y="1031239"/>
                </a:lnTo>
                <a:lnTo>
                  <a:pt x="258727" y="1027429"/>
                </a:lnTo>
                <a:lnTo>
                  <a:pt x="254429" y="1022349"/>
                </a:lnTo>
                <a:close/>
              </a:path>
              <a:path w="1718309" h="2957829">
                <a:moveTo>
                  <a:pt x="353652" y="1022349"/>
                </a:moveTo>
                <a:lnTo>
                  <a:pt x="335340" y="1022349"/>
                </a:lnTo>
                <a:lnTo>
                  <a:pt x="342899" y="1023619"/>
                </a:lnTo>
                <a:lnTo>
                  <a:pt x="348864" y="1026159"/>
                </a:lnTo>
                <a:lnTo>
                  <a:pt x="353813" y="1029969"/>
                </a:lnTo>
                <a:lnTo>
                  <a:pt x="358324" y="1035049"/>
                </a:lnTo>
                <a:lnTo>
                  <a:pt x="366546" y="1042669"/>
                </a:lnTo>
                <a:lnTo>
                  <a:pt x="372712" y="1046479"/>
                </a:lnTo>
                <a:lnTo>
                  <a:pt x="366733" y="1049019"/>
                </a:lnTo>
                <a:lnTo>
                  <a:pt x="358511" y="1056639"/>
                </a:lnTo>
                <a:lnTo>
                  <a:pt x="354000" y="1061719"/>
                </a:lnTo>
                <a:lnTo>
                  <a:pt x="349051" y="1065529"/>
                </a:lnTo>
                <a:lnTo>
                  <a:pt x="343086" y="1068069"/>
                </a:lnTo>
                <a:lnTo>
                  <a:pt x="335527" y="1069339"/>
                </a:lnTo>
                <a:lnTo>
                  <a:pt x="353839" y="1069339"/>
                </a:lnTo>
                <a:lnTo>
                  <a:pt x="362061" y="1060449"/>
                </a:lnTo>
                <a:lnTo>
                  <a:pt x="366598" y="1055369"/>
                </a:lnTo>
                <a:lnTo>
                  <a:pt x="371591" y="1051559"/>
                </a:lnTo>
                <a:lnTo>
                  <a:pt x="377565" y="1049019"/>
                </a:lnTo>
                <a:lnTo>
                  <a:pt x="385045" y="1047749"/>
                </a:lnTo>
                <a:lnTo>
                  <a:pt x="403544" y="1047749"/>
                </a:lnTo>
                <a:lnTo>
                  <a:pt x="397378" y="1046479"/>
                </a:lnTo>
                <a:lnTo>
                  <a:pt x="403357" y="1042669"/>
                </a:lnTo>
                <a:lnTo>
                  <a:pt x="377460" y="1042669"/>
                </a:lnTo>
                <a:lnTo>
                  <a:pt x="371451" y="1040129"/>
                </a:lnTo>
                <a:lnTo>
                  <a:pt x="366493" y="1036319"/>
                </a:lnTo>
                <a:lnTo>
                  <a:pt x="362061" y="1031239"/>
                </a:lnTo>
                <a:lnTo>
                  <a:pt x="357950" y="1027429"/>
                </a:lnTo>
                <a:lnTo>
                  <a:pt x="353652" y="1022349"/>
                </a:lnTo>
                <a:close/>
              </a:path>
              <a:path w="1718309" h="2957829">
                <a:moveTo>
                  <a:pt x="452876" y="1022349"/>
                </a:moveTo>
                <a:lnTo>
                  <a:pt x="434563" y="1022349"/>
                </a:lnTo>
                <a:lnTo>
                  <a:pt x="442043" y="1023619"/>
                </a:lnTo>
                <a:lnTo>
                  <a:pt x="448017" y="1026159"/>
                </a:lnTo>
                <a:lnTo>
                  <a:pt x="453010" y="1029969"/>
                </a:lnTo>
                <a:lnTo>
                  <a:pt x="457547" y="1035049"/>
                </a:lnTo>
                <a:lnTo>
                  <a:pt x="465769" y="1042669"/>
                </a:lnTo>
                <a:lnTo>
                  <a:pt x="471935" y="1046479"/>
                </a:lnTo>
                <a:lnTo>
                  <a:pt x="465956" y="1049019"/>
                </a:lnTo>
                <a:lnTo>
                  <a:pt x="457734" y="1056639"/>
                </a:lnTo>
                <a:lnTo>
                  <a:pt x="453223" y="1061719"/>
                </a:lnTo>
                <a:lnTo>
                  <a:pt x="448274" y="1065529"/>
                </a:lnTo>
                <a:lnTo>
                  <a:pt x="442309" y="1068069"/>
                </a:lnTo>
                <a:lnTo>
                  <a:pt x="434750" y="1069339"/>
                </a:lnTo>
                <a:lnTo>
                  <a:pt x="452876" y="1069339"/>
                </a:lnTo>
                <a:lnTo>
                  <a:pt x="484268" y="1047749"/>
                </a:lnTo>
                <a:lnTo>
                  <a:pt x="496002" y="1047749"/>
                </a:lnTo>
                <a:lnTo>
                  <a:pt x="496843" y="1046479"/>
                </a:lnTo>
                <a:lnTo>
                  <a:pt x="496601" y="1046479"/>
                </a:lnTo>
                <a:lnTo>
                  <a:pt x="497139" y="1045209"/>
                </a:lnTo>
                <a:lnTo>
                  <a:pt x="497684" y="1045209"/>
                </a:lnTo>
                <a:lnTo>
                  <a:pt x="499366" y="1042669"/>
                </a:lnTo>
                <a:lnTo>
                  <a:pt x="476496" y="1042669"/>
                </a:lnTo>
                <a:lnTo>
                  <a:pt x="470487" y="1040129"/>
                </a:lnTo>
                <a:lnTo>
                  <a:pt x="465530" y="1036319"/>
                </a:lnTo>
                <a:lnTo>
                  <a:pt x="461097" y="1031239"/>
                </a:lnTo>
                <a:lnTo>
                  <a:pt x="452876" y="1022349"/>
                </a:lnTo>
                <a:close/>
              </a:path>
              <a:path w="1718309" h="2957829">
                <a:moveTo>
                  <a:pt x="1246101" y="1022350"/>
                </a:moveTo>
                <a:lnTo>
                  <a:pt x="1227601" y="1022350"/>
                </a:lnTo>
                <a:lnTo>
                  <a:pt x="1235187" y="1023620"/>
                </a:lnTo>
                <a:lnTo>
                  <a:pt x="1241196" y="1026160"/>
                </a:lnTo>
                <a:lnTo>
                  <a:pt x="1246153" y="1029970"/>
                </a:lnTo>
                <a:lnTo>
                  <a:pt x="1250585" y="1035050"/>
                </a:lnTo>
                <a:lnTo>
                  <a:pt x="1254696" y="1038860"/>
                </a:lnTo>
                <a:lnTo>
                  <a:pt x="1258994" y="1042670"/>
                </a:lnTo>
                <a:lnTo>
                  <a:pt x="1264974" y="1046480"/>
                </a:lnTo>
                <a:lnTo>
                  <a:pt x="1258994" y="1049020"/>
                </a:lnTo>
                <a:lnTo>
                  <a:pt x="1250772" y="1056640"/>
                </a:lnTo>
                <a:lnTo>
                  <a:pt x="1246261" y="1061720"/>
                </a:lnTo>
                <a:lnTo>
                  <a:pt x="1241312" y="1065530"/>
                </a:lnTo>
                <a:lnTo>
                  <a:pt x="1235347" y="1068070"/>
                </a:lnTo>
                <a:lnTo>
                  <a:pt x="1227788" y="1069340"/>
                </a:lnTo>
                <a:lnTo>
                  <a:pt x="1246101" y="1069340"/>
                </a:lnTo>
                <a:lnTo>
                  <a:pt x="1259020" y="1055370"/>
                </a:lnTo>
                <a:lnTo>
                  <a:pt x="1263969" y="1051560"/>
                </a:lnTo>
                <a:lnTo>
                  <a:pt x="1269934" y="1049020"/>
                </a:lnTo>
                <a:lnTo>
                  <a:pt x="1277493" y="1047750"/>
                </a:lnTo>
                <a:lnTo>
                  <a:pt x="1295619" y="1047750"/>
                </a:lnTo>
                <a:lnTo>
                  <a:pt x="1289639" y="1046480"/>
                </a:lnTo>
                <a:lnTo>
                  <a:pt x="1293501" y="1043940"/>
                </a:lnTo>
                <a:lnTo>
                  <a:pt x="1277306" y="1043940"/>
                </a:lnTo>
                <a:lnTo>
                  <a:pt x="1269721" y="1042670"/>
                </a:lnTo>
                <a:lnTo>
                  <a:pt x="1263712" y="1040130"/>
                </a:lnTo>
                <a:lnTo>
                  <a:pt x="1258755" y="1036320"/>
                </a:lnTo>
                <a:lnTo>
                  <a:pt x="1254323" y="1031240"/>
                </a:lnTo>
                <a:lnTo>
                  <a:pt x="1250212" y="1027430"/>
                </a:lnTo>
                <a:lnTo>
                  <a:pt x="1246101" y="1022350"/>
                </a:lnTo>
                <a:close/>
              </a:path>
              <a:path w="1718309" h="2957829">
                <a:moveTo>
                  <a:pt x="1345137" y="1022350"/>
                </a:moveTo>
                <a:lnTo>
                  <a:pt x="1326825" y="1022350"/>
                </a:lnTo>
                <a:lnTo>
                  <a:pt x="1334279" y="1023620"/>
                </a:lnTo>
                <a:lnTo>
                  <a:pt x="1340209" y="1026160"/>
                </a:lnTo>
                <a:lnTo>
                  <a:pt x="1345192" y="1029970"/>
                </a:lnTo>
                <a:lnTo>
                  <a:pt x="1349809" y="1035050"/>
                </a:lnTo>
                <a:lnTo>
                  <a:pt x="1353733" y="1038860"/>
                </a:lnTo>
                <a:lnTo>
                  <a:pt x="1358030" y="1042670"/>
                </a:lnTo>
                <a:lnTo>
                  <a:pt x="1364010" y="1046480"/>
                </a:lnTo>
                <a:lnTo>
                  <a:pt x="1358217" y="1049020"/>
                </a:lnTo>
                <a:lnTo>
                  <a:pt x="1353919" y="1052830"/>
                </a:lnTo>
                <a:lnTo>
                  <a:pt x="1349809" y="1056640"/>
                </a:lnTo>
                <a:lnTo>
                  <a:pt x="1345298" y="1061720"/>
                </a:lnTo>
                <a:lnTo>
                  <a:pt x="1340349" y="1065530"/>
                </a:lnTo>
                <a:lnTo>
                  <a:pt x="1334384" y="1068070"/>
                </a:lnTo>
                <a:lnTo>
                  <a:pt x="1326825" y="1069340"/>
                </a:lnTo>
                <a:lnTo>
                  <a:pt x="1345324" y="1069340"/>
                </a:lnTo>
                <a:lnTo>
                  <a:pt x="1376530" y="1047750"/>
                </a:lnTo>
                <a:lnTo>
                  <a:pt x="1394655" y="1047750"/>
                </a:lnTo>
                <a:lnTo>
                  <a:pt x="1388676" y="1046480"/>
                </a:lnTo>
                <a:lnTo>
                  <a:pt x="1392662" y="1043940"/>
                </a:lnTo>
                <a:lnTo>
                  <a:pt x="1376343" y="1043940"/>
                </a:lnTo>
                <a:lnTo>
                  <a:pt x="1368784" y="1042670"/>
                </a:lnTo>
                <a:lnTo>
                  <a:pt x="1362819" y="1040130"/>
                </a:lnTo>
                <a:lnTo>
                  <a:pt x="1357870" y="1036320"/>
                </a:lnTo>
                <a:lnTo>
                  <a:pt x="1349248" y="1027430"/>
                </a:lnTo>
                <a:lnTo>
                  <a:pt x="1345137" y="1022350"/>
                </a:lnTo>
                <a:close/>
              </a:path>
              <a:path w="1718309" h="2957829">
                <a:moveTo>
                  <a:pt x="1444173" y="1022350"/>
                </a:moveTo>
                <a:lnTo>
                  <a:pt x="1425861" y="1022350"/>
                </a:lnTo>
                <a:lnTo>
                  <a:pt x="1433420" y="1023620"/>
                </a:lnTo>
                <a:lnTo>
                  <a:pt x="1439385" y="1026160"/>
                </a:lnTo>
                <a:lnTo>
                  <a:pt x="1444334" y="1029970"/>
                </a:lnTo>
                <a:lnTo>
                  <a:pt x="1448845" y="1035050"/>
                </a:lnTo>
                <a:lnTo>
                  <a:pt x="1457067" y="1042670"/>
                </a:lnTo>
                <a:lnTo>
                  <a:pt x="1463046" y="1046480"/>
                </a:lnTo>
                <a:lnTo>
                  <a:pt x="1457254" y="1049020"/>
                </a:lnTo>
                <a:lnTo>
                  <a:pt x="1452956" y="1052830"/>
                </a:lnTo>
                <a:lnTo>
                  <a:pt x="1449032" y="1056640"/>
                </a:lnTo>
                <a:lnTo>
                  <a:pt x="1444416" y="1061720"/>
                </a:lnTo>
                <a:lnTo>
                  <a:pt x="1439432" y="1065530"/>
                </a:lnTo>
                <a:lnTo>
                  <a:pt x="1433502" y="1068070"/>
                </a:lnTo>
                <a:lnTo>
                  <a:pt x="1426048" y="1069340"/>
                </a:lnTo>
                <a:lnTo>
                  <a:pt x="1444360" y="1069340"/>
                </a:lnTo>
                <a:lnTo>
                  <a:pt x="1475566" y="1047750"/>
                </a:lnTo>
                <a:lnTo>
                  <a:pt x="1493878" y="1047750"/>
                </a:lnTo>
                <a:lnTo>
                  <a:pt x="1487899" y="1046480"/>
                </a:lnTo>
                <a:lnTo>
                  <a:pt x="1491885" y="1043940"/>
                </a:lnTo>
                <a:lnTo>
                  <a:pt x="1475379" y="1043940"/>
                </a:lnTo>
                <a:lnTo>
                  <a:pt x="1467899" y="1042670"/>
                </a:lnTo>
                <a:lnTo>
                  <a:pt x="1461925" y="1040130"/>
                </a:lnTo>
                <a:lnTo>
                  <a:pt x="1456932" y="1036320"/>
                </a:lnTo>
                <a:lnTo>
                  <a:pt x="1452395" y="1031240"/>
                </a:lnTo>
                <a:lnTo>
                  <a:pt x="1448471" y="1027430"/>
                </a:lnTo>
                <a:lnTo>
                  <a:pt x="1444173" y="1022350"/>
                </a:lnTo>
                <a:close/>
              </a:path>
              <a:path w="1718309" h="2957829">
                <a:moveTo>
                  <a:pt x="1543397" y="1022350"/>
                </a:moveTo>
                <a:lnTo>
                  <a:pt x="1525084" y="1022350"/>
                </a:lnTo>
                <a:lnTo>
                  <a:pt x="1532643" y="1023620"/>
                </a:lnTo>
                <a:lnTo>
                  <a:pt x="1538608" y="1026160"/>
                </a:lnTo>
                <a:lnTo>
                  <a:pt x="1543557" y="1029970"/>
                </a:lnTo>
                <a:lnTo>
                  <a:pt x="1548068" y="1035050"/>
                </a:lnTo>
                <a:lnTo>
                  <a:pt x="1556290" y="1042670"/>
                </a:lnTo>
                <a:lnTo>
                  <a:pt x="1562270" y="1046480"/>
                </a:lnTo>
                <a:lnTo>
                  <a:pt x="1556477" y="1049020"/>
                </a:lnTo>
                <a:lnTo>
                  <a:pt x="1552179" y="1052830"/>
                </a:lnTo>
                <a:lnTo>
                  <a:pt x="1548255" y="1056640"/>
                </a:lnTo>
                <a:lnTo>
                  <a:pt x="1543639" y="1061720"/>
                </a:lnTo>
                <a:lnTo>
                  <a:pt x="1538655" y="1065530"/>
                </a:lnTo>
                <a:lnTo>
                  <a:pt x="1532725" y="1068070"/>
                </a:lnTo>
                <a:lnTo>
                  <a:pt x="1525271" y="1069340"/>
                </a:lnTo>
                <a:lnTo>
                  <a:pt x="1543397" y="1069340"/>
                </a:lnTo>
                <a:lnTo>
                  <a:pt x="1547694" y="1064260"/>
                </a:lnTo>
                <a:lnTo>
                  <a:pt x="1551618" y="1060450"/>
                </a:lnTo>
                <a:lnTo>
                  <a:pt x="1556234" y="1055370"/>
                </a:lnTo>
                <a:lnTo>
                  <a:pt x="1561218" y="1051560"/>
                </a:lnTo>
                <a:lnTo>
                  <a:pt x="1567148" y="1049020"/>
                </a:lnTo>
                <a:lnTo>
                  <a:pt x="1574602" y="1047750"/>
                </a:lnTo>
                <a:lnTo>
                  <a:pt x="1593102" y="1047750"/>
                </a:lnTo>
                <a:lnTo>
                  <a:pt x="1587122" y="1046480"/>
                </a:lnTo>
                <a:lnTo>
                  <a:pt x="1591108" y="1043940"/>
                </a:lnTo>
                <a:lnTo>
                  <a:pt x="1574602" y="1043940"/>
                </a:lnTo>
                <a:lnTo>
                  <a:pt x="1567122" y="1042670"/>
                </a:lnTo>
                <a:lnTo>
                  <a:pt x="1561148" y="1040130"/>
                </a:lnTo>
                <a:lnTo>
                  <a:pt x="1556156" y="1036320"/>
                </a:lnTo>
                <a:lnTo>
                  <a:pt x="1551618" y="1031240"/>
                </a:lnTo>
                <a:lnTo>
                  <a:pt x="1547694" y="1027430"/>
                </a:lnTo>
                <a:lnTo>
                  <a:pt x="1543397" y="1022350"/>
                </a:lnTo>
                <a:close/>
              </a:path>
              <a:path w="1718309" h="2957829">
                <a:moveTo>
                  <a:pt x="1642620" y="1022350"/>
                </a:moveTo>
                <a:lnTo>
                  <a:pt x="1624307" y="1022350"/>
                </a:lnTo>
                <a:lnTo>
                  <a:pt x="1631866" y="1023620"/>
                </a:lnTo>
                <a:lnTo>
                  <a:pt x="1637831" y="1026160"/>
                </a:lnTo>
                <a:lnTo>
                  <a:pt x="1642780" y="1029970"/>
                </a:lnTo>
                <a:lnTo>
                  <a:pt x="1647291" y="1035050"/>
                </a:lnTo>
                <a:lnTo>
                  <a:pt x="1655513" y="1042670"/>
                </a:lnTo>
                <a:lnTo>
                  <a:pt x="1661493" y="1046480"/>
                </a:lnTo>
                <a:lnTo>
                  <a:pt x="1655513" y="1049020"/>
                </a:lnTo>
                <a:lnTo>
                  <a:pt x="1647291" y="1056640"/>
                </a:lnTo>
                <a:lnTo>
                  <a:pt x="1642777" y="1061720"/>
                </a:lnTo>
                <a:lnTo>
                  <a:pt x="1637808" y="1065530"/>
                </a:lnTo>
                <a:lnTo>
                  <a:pt x="1631788" y="1068070"/>
                </a:lnTo>
                <a:lnTo>
                  <a:pt x="1624121" y="1069340"/>
                </a:lnTo>
                <a:lnTo>
                  <a:pt x="1642620" y="1069340"/>
                </a:lnTo>
                <a:lnTo>
                  <a:pt x="1646918" y="1064260"/>
                </a:lnTo>
                <a:lnTo>
                  <a:pt x="1650842" y="1060450"/>
                </a:lnTo>
                <a:lnTo>
                  <a:pt x="1655458" y="1055370"/>
                </a:lnTo>
                <a:lnTo>
                  <a:pt x="1660442" y="1051560"/>
                </a:lnTo>
                <a:lnTo>
                  <a:pt x="1666372" y="1049020"/>
                </a:lnTo>
                <a:lnTo>
                  <a:pt x="1673826" y="1047750"/>
                </a:lnTo>
                <a:lnTo>
                  <a:pt x="1683063" y="1047750"/>
                </a:lnTo>
                <a:lnTo>
                  <a:pt x="1681971" y="1043940"/>
                </a:lnTo>
                <a:lnTo>
                  <a:pt x="1650842" y="1031240"/>
                </a:lnTo>
                <a:lnTo>
                  <a:pt x="1646918" y="1027430"/>
                </a:lnTo>
                <a:lnTo>
                  <a:pt x="1642620" y="1022350"/>
                </a:lnTo>
                <a:close/>
              </a:path>
              <a:path w="1718309" h="2957829">
                <a:moveTo>
                  <a:pt x="43746" y="1033779"/>
                </a:moveTo>
                <a:lnTo>
                  <a:pt x="32382" y="1068069"/>
                </a:lnTo>
                <a:lnTo>
                  <a:pt x="43746" y="1033779"/>
                </a:lnTo>
                <a:close/>
              </a:path>
              <a:path w="1718309" h="2957829">
                <a:moveTo>
                  <a:pt x="1155252" y="1041241"/>
                </a:moveTo>
                <a:lnTo>
                  <a:pt x="1171325" y="1064260"/>
                </a:lnTo>
                <a:lnTo>
                  <a:pt x="1163492" y="1052830"/>
                </a:lnTo>
                <a:lnTo>
                  <a:pt x="1164746" y="1051560"/>
                </a:lnTo>
                <a:lnTo>
                  <a:pt x="1170711" y="1049020"/>
                </a:lnTo>
                <a:lnTo>
                  <a:pt x="1178270" y="1047750"/>
                </a:lnTo>
                <a:lnTo>
                  <a:pt x="1160179" y="1047750"/>
                </a:lnTo>
                <a:lnTo>
                  <a:pt x="1155252" y="1041241"/>
                </a:lnTo>
                <a:close/>
              </a:path>
              <a:path w="1718309" h="2957829">
                <a:moveTo>
                  <a:pt x="496002" y="1047749"/>
                </a:moveTo>
                <a:lnTo>
                  <a:pt x="484268" y="1047749"/>
                </a:lnTo>
                <a:lnTo>
                  <a:pt x="491749" y="1049019"/>
                </a:lnTo>
                <a:lnTo>
                  <a:pt x="494097" y="1050289"/>
                </a:lnTo>
                <a:lnTo>
                  <a:pt x="490955" y="1055369"/>
                </a:lnTo>
                <a:lnTo>
                  <a:pt x="496002" y="1047749"/>
                </a:lnTo>
                <a:close/>
              </a:path>
              <a:path w="1718309" h="2957829">
                <a:moveTo>
                  <a:pt x="1683063" y="1047750"/>
                </a:moveTo>
                <a:lnTo>
                  <a:pt x="1673826" y="1047750"/>
                </a:lnTo>
                <a:lnTo>
                  <a:pt x="1681411" y="1049020"/>
                </a:lnTo>
                <a:lnTo>
                  <a:pt x="1683782" y="1050256"/>
                </a:lnTo>
                <a:lnTo>
                  <a:pt x="1683063" y="1047750"/>
                </a:lnTo>
                <a:close/>
              </a:path>
              <a:path w="1718309" h="2957829">
                <a:moveTo>
                  <a:pt x="496910" y="1046379"/>
                </a:moveTo>
                <a:close/>
              </a:path>
              <a:path w="1718309" h="2957829">
                <a:moveTo>
                  <a:pt x="497684" y="1045209"/>
                </a:moveTo>
                <a:lnTo>
                  <a:pt x="497139" y="1045209"/>
                </a:lnTo>
                <a:lnTo>
                  <a:pt x="496910" y="1046379"/>
                </a:lnTo>
                <a:lnTo>
                  <a:pt x="497684" y="1045209"/>
                </a:lnTo>
                <a:close/>
              </a:path>
              <a:path w="1718309" h="2957829">
                <a:moveTo>
                  <a:pt x="1295619" y="996950"/>
                </a:moveTo>
                <a:lnTo>
                  <a:pt x="1277493" y="996950"/>
                </a:lnTo>
                <a:lnTo>
                  <a:pt x="1285003" y="998232"/>
                </a:lnTo>
                <a:lnTo>
                  <a:pt x="1290947" y="1000760"/>
                </a:lnTo>
                <a:lnTo>
                  <a:pt x="1295940" y="1004570"/>
                </a:lnTo>
                <a:lnTo>
                  <a:pt x="1300477" y="1009650"/>
                </a:lnTo>
                <a:lnTo>
                  <a:pt x="1304401" y="1013460"/>
                </a:lnTo>
                <a:lnTo>
                  <a:pt x="1308699" y="1017270"/>
                </a:lnTo>
                <a:lnTo>
                  <a:pt x="1314492" y="1019810"/>
                </a:lnTo>
                <a:lnTo>
                  <a:pt x="1308512" y="1022350"/>
                </a:lnTo>
                <a:lnTo>
                  <a:pt x="1277306" y="1043940"/>
                </a:lnTo>
                <a:lnTo>
                  <a:pt x="1293501" y="1043940"/>
                </a:lnTo>
                <a:lnTo>
                  <a:pt x="1295432" y="1042670"/>
                </a:lnTo>
                <a:lnTo>
                  <a:pt x="1299730" y="1038860"/>
                </a:lnTo>
                <a:lnTo>
                  <a:pt x="1303841" y="1035050"/>
                </a:lnTo>
                <a:lnTo>
                  <a:pt x="1308352" y="1029970"/>
                </a:lnTo>
                <a:lnTo>
                  <a:pt x="1313301" y="1026160"/>
                </a:lnTo>
                <a:lnTo>
                  <a:pt x="1319265" y="1023620"/>
                </a:lnTo>
                <a:lnTo>
                  <a:pt x="1326825" y="1022350"/>
                </a:lnTo>
                <a:lnTo>
                  <a:pt x="1345137" y="1022350"/>
                </a:lnTo>
                <a:lnTo>
                  <a:pt x="1339344" y="1019810"/>
                </a:lnTo>
                <a:lnTo>
                  <a:pt x="1345324" y="1017270"/>
                </a:lnTo>
                <a:lnTo>
                  <a:pt x="1319371" y="1017270"/>
                </a:lnTo>
                <a:lnTo>
                  <a:pt x="1313441" y="1014730"/>
                </a:lnTo>
                <a:lnTo>
                  <a:pt x="1308457" y="1009650"/>
                </a:lnTo>
                <a:lnTo>
                  <a:pt x="1303841" y="1005840"/>
                </a:lnTo>
                <a:lnTo>
                  <a:pt x="1295619" y="996950"/>
                </a:lnTo>
                <a:close/>
              </a:path>
              <a:path w="1718309" h="2957829">
                <a:moveTo>
                  <a:pt x="1394655" y="996950"/>
                </a:moveTo>
                <a:lnTo>
                  <a:pt x="1376530" y="996950"/>
                </a:lnTo>
                <a:lnTo>
                  <a:pt x="1384118" y="998232"/>
                </a:lnTo>
                <a:lnTo>
                  <a:pt x="1390054" y="1000760"/>
                </a:lnTo>
                <a:lnTo>
                  <a:pt x="1395003" y="1004570"/>
                </a:lnTo>
                <a:lnTo>
                  <a:pt x="1403624" y="1013460"/>
                </a:lnTo>
                <a:lnTo>
                  <a:pt x="1407735" y="1017270"/>
                </a:lnTo>
                <a:lnTo>
                  <a:pt x="1413528" y="1019810"/>
                </a:lnTo>
                <a:lnTo>
                  <a:pt x="1407549" y="1022350"/>
                </a:lnTo>
                <a:lnTo>
                  <a:pt x="1403438" y="1027430"/>
                </a:lnTo>
                <a:lnTo>
                  <a:pt x="1394816" y="1036320"/>
                </a:lnTo>
                <a:lnTo>
                  <a:pt x="1389867" y="1040130"/>
                </a:lnTo>
                <a:lnTo>
                  <a:pt x="1383902" y="1042670"/>
                </a:lnTo>
                <a:lnTo>
                  <a:pt x="1376343" y="1043940"/>
                </a:lnTo>
                <a:lnTo>
                  <a:pt x="1392662" y="1043940"/>
                </a:lnTo>
                <a:lnTo>
                  <a:pt x="1394655" y="1042670"/>
                </a:lnTo>
                <a:lnTo>
                  <a:pt x="1402877" y="1035050"/>
                </a:lnTo>
                <a:lnTo>
                  <a:pt x="1407388" y="1029970"/>
                </a:lnTo>
                <a:lnTo>
                  <a:pt x="1412337" y="1026160"/>
                </a:lnTo>
                <a:lnTo>
                  <a:pt x="1418302" y="1023620"/>
                </a:lnTo>
                <a:lnTo>
                  <a:pt x="1425861" y="1022350"/>
                </a:lnTo>
                <a:lnTo>
                  <a:pt x="1444173" y="1022350"/>
                </a:lnTo>
                <a:lnTo>
                  <a:pt x="1438381" y="1019810"/>
                </a:lnTo>
                <a:lnTo>
                  <a:pt x="1444360" y="1017270"/>
                </a:lnTo>
                <a:lnTo>
                  <a:pt x="1418568" y="1017270"/>
                </a:lnTo>
                <a:lnTo>
                  <a:pt x="1412594" y="1014730"/>
                </a:lnTo>
                <a:lnTo>
                  <a:pt x="1407601" y="1009650"/>
                </a:lnTo>
                <a:lnTo>
                  <a:pt x="1403064" y="1005840"/>
                </a:lnTo>
                <a:lnTo>
                  <a:pt x="1398953" y="1002030"/>
                </a:lnTo>
                <a:lnTo>
                  <a:pt x="1394655" y="996950"/>
                </a:lnTo>
                <a:close/>
              </a:path>
              <a:path w="1718309" h="2957829">
                <a:moveTo>
                  <a:pt x="1493878" y="996950"/>
                </a:moveTo>
                <a:lnTo>
                  <a:pt x="1475566" y="996950"/>
                </a:lnTo>
                <a:lnTo>
                  <a:pt x="1483181" y="998232"/>
                </a:lnTo>
                <a:lnTo>
                  <a:pt x="1489160" y="1000760"/>
                </a:lnTo>
                <a:lnTo>
                  <a:pt x="1494118" y="1004570"/>
                </a:lnTo>
                <a:lnTo>
                  <a:pt x="1498550" y="1009650"/>
                </a:lnTo>
                <a:lnTo>
                  <a:pt x="1506772" y="1017270"/>
                </a:lnTo>
                <a:lnTo>
                  <a:pt x="1512751" y="1019810"/>
                </a:lnTo>
                <a:lnTo>
                  <a:pt x="1506772" y="1022350"/>
                </a:lnTo>
                <a:lnTo>
                  <a:pt x="1502661" y="1027430"/>
                </a:lnTo>
                <a:lnTo>
                  <a:pt x="1494036" y="1036320"/>
                </a:lnTo>
                <a:lnTo>
                  <a:pt x="1489067" y="1040130"/>
                </a:lnTo>
                <a:lnTo>
                  <a:pt x="1483046" y="1042670"/>
                </a:lnTo>
                <a:lnTo>
                  <a:pt x="1475379" y="1043940"/>
                </a:lnTo>
                <a:lnTo>
                  <a:pt x="1491885" y="1043940"/>
                </a:lnTo>
                <a:lnTo>
                  <a:pt x="1493878" y="1042670"/>
                </a:lnTo>
                <a:lnTo>
                  <a:pt x="1502100" y="1035050"/>
                </a:lnTo>
                <a:lnTo>
                  <a:pt x="1506611" y="1029970"/>
                </a:lnTo>
                <a:lnTo>
                  <a:pt x="1511560" y="1026160"/>
                </a:lnTo>
                <a:lnTo>
                  <a:pt x="1517525" y="1023620"/>
                </a:lnTo>
                <a:lnTo>
                  <a:pt x="1525084" y="1022350"/>
                </a:lnTo>
                <a:lnTo>
                  <a:pt x="1543397" y="1022350"/>
                </a:lnTo>
                <a:lnTo>
                  <a:pt x="1537604" y="1019810"/>
                </a:lnTo>
                <a:lnTo>
                  <a:pt x="1543397" y="1017270"/>
                </a:lnTo>
                <a:lnTo>
                  <a:pt x="1517686" y="1017270"/>
                </a:lnTo>
                <a:lnTo>
                  <a:pt x="1511677" y="1014730"/>
                </a:lnTo>
                <a:lnTo>
                  <a:pt x="1506719" y="1009650"/>
                </a:lnTo>
                <a:lnTo>
                  <a:pt x="1502287" y="1005840"/>
                </a:lnTo>
                <a:lnTo>
                  <a:pt x="1498176" y="1002030"/>
                </a:lnTo>
                <a:lnTo>
                  <a:pt x="1493878" y="996950"/>
                </a:lnTo>
                <a:close/>
              </a:path>
              <a:path w="1718309" h="2957829">
                <a:moveTo>
                  <a:pt x="1593102" y="996950"/>
                </a:moveTo>
                <a:lnTo>
                  <a:pt x="1574602" y="996950"/>
                </a:lnTo>
                <a:lnTo>
                  <a:pt x="1582191" y="998232"/>
                </a:lnTo>
                <a:lnTo>
                  <a:pt x="1588126" y="1000760"/>
                </a:lnTo>
                <a:lnTo>
                  <a:pt x="1593075" y="1004570"/>
                </a:lnTo>
                <a:lnTo>
                  <a:pt x="1601697" y="1013460"/>
                </a:lnTo>
                <a:lnTo>
                  <a:pt x="1605995" y="1017270"/>
                </a:lnTo>
                <a:lnTo>
                  <a:pt x="1611788" y="1019810"/>
                </a:lnTo>
                <a:lnTo>
                  <a:pt x="1605995" y="1022350"/>
                </a:lnTo>
                <a:lnTo>
                  <a:pt x="1597586" y="1031240"/>
                </a:lnTo>
                <a:lnTo>
                  <a:pt x="1593154" y="1036320"/>
                </a:lnTo>
                <a:lnTo>
                  <a:pt x="1588196" y="1040130"/>
                </a:lnTo>
                <a:lnTo>
                  <a:pt x="1582188" y="1042670"/>
                </a:lnTo>
                <a:lnTo>
                  <a:pt x="1574602" y="1043940"/>
                </a:lnTo>
                <a:lnTo>
                  <a:pt x="1591108" y="1043940"/>
                </a:lnTo>
                <a:lnTo>
                  <a:pt x="1593102" y="1042670"/>
                </a:lnTo>
                <a:lnTo>
                  <a:pt x="1601323" y="1035050"/>
                </a:lnTo>
                <a:lnTo>
                  <a:pt x="1605834" y="1029970"/>
                </a:lnTo>
                <a:lnTo>
                  <a:pt x="1610783" y="1026160"/>
                </a:lnTo>
                <a:lnTo>
                  <a:pt x="1616748" y="1023620"/>
                </a:lnTo>
                <a:lnTo>
                  <a:pt x="1624307" y="1022350"/>
                </a:lnTo>
                <a:lnTo>
                  <a:pt x="1642620" y="1022350"/>
                </a:lnTo>
                <a:lnTo>
                  <a:pt x="1636827" y="1019810"/>
                </a:lnTo>
                <a:lnTo>
                  <a:pt x="1642620" y="1017270"/>
                </a:lnTo>
                <a:lnTo>
                  <a:pt x="1616669" y="1017270"/>
                </a:lnTo>
                <a:lnTo>
                  <a:pt x="1610760" y="1014730"/>
                </a:lnTo>
                <a:lnTo>
                  <a:pt x="1605831" y="1009650"/>
                </a:lnTo>
                <a:lnTo>
                  <a:pt x="1601323" y="1005840"/>
                </a:lnTo>
                <a:lnTo>
                  <a:pt x="1597213" y="1002030"/>
                </a:lnTo>
                <a:lnTo>
                  <a:pt x="1593102" y="996950"/>
                </a:lnTo>
                <a:close/>
              </a:path>
              <a:path w="1718309" h="2957829">
                <a:moveTo>
                  <a:pt x="1681606" y="1042670"/>
                </a:moveTo>
                <a:lnTo>
                  <a:pt x="1681385" y="1042670"/>
                </a:lnTo>
                <a:lnTo>
                  <a:pt x="1673826" y="1043940"/>
                </a:lnTo>
                <a:lnTo>
                  <a:pt x="1681971" y="1043940"/>
                </a:lnTo>
                <a:lnTo>
                  <a:pt x="1681606" y="1042670"/>
                </a:lnTo>
                <a:close/>
              </a:path>
              <a:path w="1718309" h="2957829">
                <a:moveTo>
                  <a:pt x="106099" y="996949"/>
                </a:moveTo>
                <a:lnTo>
                  <a:pt x="87600" y="996949"/>
                </a:lnTo>
                <a:lnTo>
                  <a:pt x="95180" y="998232"/>
                </a:lnTo>
                <a:lnTo>
                  <a:pt x="101154" y="1000759"/>
                </a:lnTo>
                <a:lnTo>
                  <a:pt x="106159" y="1004569"/>
                </a:lnTo>
                <a:lnTo>
                  <a:pt x="110714" y="1009649"/>
                </a:lnTo>
                <a:lnTo>
                  <a:pt x="114788" y="1013459"/>
                </a:lnTo>
                <a:lnTo>
                  <a:pt x="118992" y="1017269"/>
                </a:lnTo>
                <a:lnTo>
                  <a:pt x="124878" y="1019809"/>
                </a:lnTo>
                <a:lnTo>
                  <a:pt x="118992" y="1022349"/>
                </a:lnTo>
                <a:lnTo>
                  <a:pt x="114788" y="1027429"/>
                </a:lnTo>
                <a:lnTo>
                  <a:pt x="110714" y="1031239"/>
                </a:lnTo>
                <a:lnTo>
                  <a:pt x="106182" y="1036319"/>
                </a:lnTo>
                <a:lnTo>
                  <a:pt x="101226" y="1040129"/>
                </a:lnTo>
                <a:lnTo>
                  <a:pt x="95269" y="1042669"/>
                </a:lnTo>
                <a:lnTo>
                  <a:pt x="105949" y="1042669"/>
                </a:lnTo>
                <a:lnTo>
                  <a:pt x="110154" y="1038859"/>
                </a:lnTo>
                <a:lnTo>
                  <a:pt x="114227" y="1035049"/>
                </a:lnTo>
                <a:lnTo>
                  <a:pt x="118759" y="1029969"/>
                </a:lnTo>
                <a:lnTo>
                  <a:pt x="123715" y="1026159"/>
                </a:lnTo>
                <a:lnTo>
                  <a:pt x="129673" y="1023619"/>
                </a:lnTo>
                <a:lnTo>
                  <a:pt x="137211" y="1022349"/>
                </a:lnTo>
                <a:lnTo>
                  <a:pt x="155430" y="1022349"/>
                </a:lnTo>
                <a:lnTo>
                  <a:pt x="149544" y="1019809"/>
                </a:lnTo>
                <a:lnTo>
                  <a:pt x="155430" y="1017269"/>
                </a:lnTo>
                <a:lnTo>
                  <a:pt x="129793" y="1017269"/>
                </a:lnTo>
                <a:lnTo>
                  <a:pt x="123804" y="1013459"/>
                </a:lnTo>
                <a:lnTo>
                  <a:pt x="118838" y="1009649"/>
                </a:lnTo>
                <a:lnTo>
                  <a:pt x="114358" y="1005839"/>
                </a:lnTo>
                <a:lnTo>
                  <a:pt x="106099" y="996949"/>
                </a:lnTo>
                <a:close/>
              </a:path>
              <a:path w="1718309" h="2957829">
                <a:moveTo>
                  <a:pt x="205098" y="996949"/>
                </a:moveTo>
                <a:lnTo>
                  <a:pt x="186785" y="996949"/>
                </a:lnTo>
                <a:lnTo>
                  <a:pt x="194401" y="998232"/>
                </a:lnTo>
                <a:lnTo>
                  <a:pt x="200380" y="1000759"/>
                </a:lnTo>
                <a:lnTo>
                  <a:pt x="205337" y="1004569"/>
                </a:lnTo>
                <a:lnTo>
                  <a:pt x="209769" y="1009649"/>
                </a:lnTo>
                <a:lnTo>
                  <a:pt x="217991" y="1017269"/>
                </a:lnTo>
                <a:lnTo>
                  <a:pt x="223784" y="1019809"/>
                </a:lnTo>
                <a:lnTo>
                  <a:pt x="217991" y="1022349"/>
                </a:lnTo>
                <a:lnTo>
                  <a:pt x="213693" y="1027429"/>
                </a:lnTo>
                <a:lnTo>
                  <a:pt x="209583" y="1031239"/>
                </a:lnTo>
                <a:lnTo>
                  <a:pt x="205072" y="1036319"/>
                </a:lnTo>
                <a:lnTo>
                  <a:pt x="200123" y="1040129"/>
                </a:lnTo>
                <a:lnTo>
                  <a:pt x="194158" y="1042669"/>
                </a:lnTo>
                <a:lnTo>
                  <a:pt x="205098" y="1042669"/>
                </a:lnTo>
                <a:lnTo>
                  <a:pt x="213320" y="1035049"/>
                </a:lnTo>
                <a:lnTo>
                  <a:pt x="217831" y="1029969"/>
                </a:lnTo>
                <a:lnTo>
                  <a:pt x="222780" y="1026159"/>
                </a:lnTo>
                <a:lnTo>
                  <a:pt x="228745" y="1023619"/>
                </a:lnTo>
                <a:lnTo>
                  <a:pt x="236304" y="1022349"/>
                </a:lnTo>
                <a:lnTo>
                  <a:pt x="254429" y="1022349"/>
                </a:lnTo>
                <a:lnTo>
                  <a:pt x="248823" y="1019809"/>
                </a:lnTo>
                <a:lnTo>
                  <a:pt x="254616" y="1017269"/>
                </a:lnTo>
                <a:lnTo>
                  <a:pt x="228905" y="1017269"/>
                </a:lnTo>
                <a:lnTo>
                  <a:pt x="222896" y="1013459"/>
                </a:lnTo>
                <a:lnTo>
                  <a:pt x="217939" y="1009649"/>
                </a:lnTo>
                <a:lnTo>
                  <a:pt x="213507" y="1005839"/>
                </a:lnTo>
                <a:lnTo>
                  <a:pt x="205098" y="996949"/>
                </a:lnTo>
                <a:close/>
              </a:path>
              <a:path w="1718309" h="2957829">
                <a:moveTo>
                  <a:pt x="304321" y="996949"/>
                </a:moveTo>
                <a:lnTo>
                  <a:pt x="285822" y="996949"/>
                </a:lnTo>
                <a:lnTo>
                  <a:pt x="293410" y="998232"/>
                </a:lnTo>
                <a:lnTo>
                  <a:pt x="299346" y="1000759"/>
                </a:lnTo>
                <a:lnTo>
                  <a:pt x="304295" y="1004569"/>
                </a:lnTo>
                <a:lnTo>
                  <a:pt x="308806" y="1009649"/>
                </a:lnTo>
                <a:lnTo>
                  <a:pt x="312917" y="1013459"/>
                </a:lnTo>
                <a:lnTo>
                  <a:pt x="317214" y="1017269"/>
                </a:lnTo>
                <a:lnTo>
                  <a:pt x="322820" y="1019809"/>
                </a:lnTo>
                <a:lnTo>
                  <a:pt x="317028" y="1022349"/>
                </a:lnTo>
                <a:lnTo>
                  <a:pt x="312730" y="1027429"/>
                </a:lnTo>
                <a:lnTo>
                  <a:pt x="308806" y="1031239"/>
                </a:lnTo>
                <a:lnTo>
                  <a:pt x="304190" y="1036319"/>
                </a:lnTo>
                <a:lnTo>
                  <a:pt x="299206" y="1040129"/>
                </a:lnTo>
                <a:lnTo>
                  <a:pt x="293276" y="1042669"/>
                </a:lnTo>
                <a:lnTo>
                  <a:pt x="304134" y="1042669"/>
                </a:lnTo>
                <a:lnTo>
                  <a:pt x="312356" y="1035049"/>
                </a:lnTo>
                <a:lnTo>
                  <a:pt x="316867" y="1029969"/>
                </a:lnTo>
                <a:lnTo>
                  <a:pt x="321816" y="1026159"/>
                </a:lnTo>
                <a:lnTo>
                  <a:pt x="327781" y="1023619"/>
                </a:lnTo>
                <a:lnTo>
                  <a:pt x="335340" y="1022349"/>
                </a:lnTo>
                <a:lnTo>
                  <a:pt x="353652" y="1022349"/>
                </a:lnTo>
                <a:lnTo>
                  <a:pt x="348047" y="1019809"/>
                </a:lnTo>
                <a:lnTo>
                  <a:pt x="353839" y="1017269"/>
                </a:lnTo>
                <a:lnTo>
                  <a:pt x="327941" y="1017269"/>
                </a:lnTo>
                <a:lnTo>
                  <a:pt x="321933" y="1013459"/>
                </a:lnTo>
                <a:lnTo>
                  <a:pt x="316975" y="1009649"/>
                </a:lnTo>
                <a:lnTo>
                  <a:pt x="312543" y="1005839"/>
                </a:lnTo>
                <a:lnTo>
                  <a:pt x="308432" y="1002029"/>
                </a:lnTo>
                <a:lnTo>
                  <a:pt x="304321" y="996949"/>
                </a:lnTo>
                <a:close/>
              </a:path>
              <a:path w="1718309" h="2957829">
                <a:moveTo>
                  <a:pt x="403544" y="996949"/>
                </a:moveTo>
                <a:lnTo>
                  <a:pt x="385045" y="996949"/>
                </a:lnTo>
                <a:lnTo>
                  <a:pt x="392660" y="998232"/>
                </a:lnTo>
                <a:lnTo>
                  <a:pt x="398639" y="1000759"/>
                </a:lnTo>
                <a:lnTo>
                  <a:pt x="403597" y="1004569"/>
                </a:lnTo>
                <a:lnTo>
                  <a:pt x="408029" y="1009649"/>
                </a:lnTo>
                <a:lnTo>
                  <a:pt x="412140" y="1013459"/>
                </a:lnTo>
                <a:lnTo>
                  <a:pt x="416438" y="1017269"/>
                </a:lnTo>
                <a:lnTo>
                  <a:pt x="422044" y="1019809"/>
                </a:lnTo>
                <a:lnTo>
                  <a:pt x="416251" y="1022349"/>
                </a:lnTo>
                <a:lnTo>
                  <a:pt x="411953" y="1027429"/>
                </a:lnTo>
                <a:lnTo>
                  <a:pt x="408029" y="1031239"/>
                </a:lnTo>
                <a:lnTo>
                  <a:pt x="403413" y="1036319"/>
                </a:lnTo>
                <a:lnTo>
                  <a:pt x="398429" y="1040129"/>
                </a:lnTo>
                <a:lnTo>
                  <a:pt x="392499" y="1042669"/>
                </a:lnTo>
                <a:lnTo>
                  <a:pt x="403357" y="1042669"/>
                </a:lnTo>
                <a:lnTo>
                  <a:pt x="411579" y="1035049"/>
                </a:lnTo>
                <a:lnTo>
                  <a:pt x="416090" y="1029969"/>
                </a:lnTo>
                <a:lnTo>
                  <a:pt x="421039" y="1026159"/>
                </a:lnTo>
                <a:lnTo>
                  <a:pt x="427004" y="1023619"/>
                </a:lnTo>
                <a:lnTo>
                  <a:pt x="434563" y="1022349"/>
                </a:lnTo>
                <a:lnTo>
                  <a:pt x="452876" y="1022349"/>
                </a:lnTo>
                <a:lnTo>
                  <a:pt x="447083" y="1019809"/>
                </a:lnTo>
                <a:lnTo>
                  <a:pt x="452876" y="1017269"/>
                </a:lnTo>
                <a:lnTo>
                  <a:pt x="427165" y="1017269"/>
                </a:lnTo>
                <a:lnTo>
                  <a:pt x="421156" y="1013459"/>
                </a:lnTo>
                <a:lnTo>
                  <a:pt x="416198" y="1009649"/>
                </a:lnTo>
                <a:lnTo>
                  <a:pt x="411766" y="1005839"/>
                </a:lnTo>
                <a:lnTo>
                  <a:pt x="407655" y="1002029"/>
                </a:lnTo>
                <a:lnTo>
                  <a:pt x="403544" y="996949"/>
                </a:lnTo>
                <a:close/>
              </a:path>
              <a:path w="1718309" h="2957829">
                <a:moveTo>
                  <a:pt x="502581" y="996949"/>
                </a:moveTo>
                <a:lnTo>
                  <a:pt x="484268" y="996949"/>
                </a:lnTo>
                <a:lnTo>
                  <a:pt x="491778" y="998232"/>
                </a:lnTo>
                <a:lnTo>
                  <a:pt x="497722" y="1000759"/>
                </a:lnTo>
                <a:lnTo>
                  <a:pt x="502715" y="1004569"/>
                </a:lnTo>
                <a:lnTo>
                  <a:pt x="507252" y="1009649"/>
                </a:lnTo>
                <a:lnTo>
                  <a:pt x="511176" y="1013459"/>
                </a:lnTo>
                <a:lnTo>
                  <a:pt x="515474" y="1017269"/>
                </a:lnTo>
                <a:lnTo>
                  <a:pt x="515665" y="1017269"/>
                </a:lnTo>
                <a:lnTo>
                  <a:pt x="505693" y="1032509"/>
                </a:lnTo>
                <a:lnTo>
                  <a:pt x="502554" y="1036319"/>
                </a:lnTo>
                <a:lnTo>
                  <a:pt x="497605" y="1040129"/>
                </a:lnTo>
                <a:lnTo>
                  <a:pt x="491640" y="1042669"/>
                </a:lnTo>
                <a:lnTo>
                  <a:pt x="499366" y="1042669"/>
                </a:lnTo>
                <a:lnTo>
                  <a:pt x="517029" y="1015999"/>
                </a:lnTo>
                <a:lnTo>
                  <a:pt x="519257" y="1013459"/>
                </a:lnTo>
                <a:lnTo>
                  <a:pt x="515313" y="1009649"/>
                </a:lnTo>
                <a:lnTo>
                  <a:pt x="506692" y="1002029"/>
                </a:lnTo>
                <a:lnTo>
                  <a:pt x="502581" y="996949"/>
                </a:lnTo>
                <a:close/>
              </a:path>
              <a:path w="1718309" h="2957829">
                <a:moveTo>
                  <a:pt x="1196582" y="996950"/>
                </a:moveTo>
                <a:lnTo>
                  <a:pt x="1178270" y="996950"/>
                </a:lnTo>
                <a:lnTo>
                  <a:pt x="1185780" y="998232"/>
                </a:lnTo>
                <a:lnTo>
                  <a:pt x="1191724" y="1000760"/>
                </a:lnTo>
                <a:lnTo>
                  <a:pt x="1196717" y="1004570"/>
                </a:lnTo>
                <a:lnTo>
                  <a:pt x="1201254" y="1009650"/>
                </a:lnTo>
                <a:lnTo>
                  <a:pt x="1205178" y="1013460"/>
                </a:lnTo>
                <a:lnTo>
                  <a:pt x="1209476" y="1017270"/>
                </a:lnTo>
                <a:lnTo>
                  <a:pt x="1215269" y="1019810"/>
                </a:lnTo>
                <a:lnTo>
                  <a:pt x="1209289" y="1022350"/>
                </a:lnTo>
                <a:lnTo>
                  <a:pt x="1201067" y="1031240"/>
                </a:lnTo>
                <a:lnTo>
                  <a:pt x="1196556" y="1036320"/>
                </a:lnTo>
                <a:lnTo>
                  <a:pt x="1191607" y="1040130"/>
                </a:lnTo>
                <a:lnTo>
                  <a:pt x="1185642" y="1042670"/>
                </a:lnTo>
                <a:lnTo>
                  <a:pt x="1196396" y="1042670"/>
                </a:lnTo>
                <a:lnTo>
                  <a:pt x="1200693" y="1038860"/>
                </a:lnTo>
                <a:lnTo>
                  <a:pt x="1204618" y="1035050"/>
                </a:lnTo>
                <a:lnTo>
                  <a:pt x="1209234" y="1029970"/>
                </a:lnTo>
                <a:lnTo>
                  <a:pt x="1214217" y="1026160"/>
                </a:lnTo>
                <a:lnTo>
                  <a:pt x="1220147" y="1023620"/>
                </a:lnTo>
                <a:lnTo>
                  <a:pt x="1227601" y="1022350"/>
                </a:lnTo>
                <a:lnTo>
                  <a:pt x="1246101" y="1022350"/>
                </a:lnTo>
                <a:lnTo>
                  <a:pt x="1240308" y="1019810"/>
                </a:lnTo>
                <a:lnTo>
                  <a:pt x="1246101" y="1017270"/>
                </a:lnTo>
                <a:lnTo>
                  <a:pt x="1220229" y="1017270"/>
                </a:lnTo>
                <a:lnTo>
                  <a:pt x="1214264" y="1014730"/>
                </a:lnTo>
                <a:lnTo>
                  <a:pt x="1209315" y="1009650"/>
                </a:lnTo>
                <a:lnTo>
                  <a:pt x="1204804" y="1005840"/>
                </a:lnTo>
                <a:lnTo>
                  <a:pt x="1200693" y="1002030"/>
                </a:lnTo>
                <a:lnTo>
                  <a:pt x="1196582" y="996950"/>
                </a:lnTo>
                <a:close/>
              </a:path>
              <a:path w="1718309" h="2957829">
                <a:moveTo>
                  <a:pt x="1679785" y="1036320"/>
                </a:moveTo>
                <a:lnTo>
                  <a:pt x="1681510" y="1042670"/>
                </a:lnTo>
                <a:lnTo>
                  <a:pt x="1679785" y="1036320"/>
                </a:lnTo>
                <a:close/>
              </a:path>
              <a:path w="1718309" h="2957829">
                <a:moveTo>
                  <a:pt x="1147679" y="1031240"/>
                </a:moveTo>
                <a:lnTo>
                  <a:pt x="1155252" y="1041241"/>
                </a:lnTo>
                <a:lnTo>
                  <a:pt x="1149562" y="1033093"/>
                </a:lnTo>
                <a:lnTo>
                  <a:pt x="1147679" y="1031240"/>
                </a:lnTo>
                <a:close/>
              </a:path>
              <a:path w="1718309" h="2957829">
                <a:moveTo>
                  <a:pt x="1666053" y="998220"/>
                </a:moveTo>
                <a:lnTo>
                  <a:pt x="1679785" y="1036320"/>
                </a:lnTo>
                <a:lnTo>
                  <a:pt x="1666053" y="998220"/>
                </a:lnTo>
                <a:close/>
              </a:path>
              <a:path w="1718309" h="2957829">
                <a:moveTo>
                  <a:pt x="47350" y="1024889"/>
                </a:moveTo>
                <a:lnTo>
                  <a:pt x="43746" y="1033779"/>
                </a:lnTo>
                <a:lnTo>
                  <a:pt x="47360" y="1024893"/>
                </a:lnTo>
                <a:close/>
              </a:path>
              <a:path w="1718309" h="2957829">
                <a:moveTo>
                  <a:pt x="155430" y="971549"/>
                </a:moveTo>
                <a:lnTo>
                  <a:pt x="137211" y="971549"/>
                </a:lnTo>
                <a:lnTo>
                  <a:pt x="144684" y="972819"/>
                </a:lnTo>
                <a:lnTo>
                  <a:pt x="150644" y="975359"/>
                </a:lnTo>
                <a:lnTo>
                  <a:pt x="155634" y="979169"/>
                </a:lnTo>
                <a:lnTo>
                  <a:pt x="160195" y="982979"/>
                </a:lnTo>
                <a:lnTo>
                  <a:pt x="164250" y="988059"/>
                </a:lnTo>
                <a:lnTo>
                  <a:pt x="168454" y="991869"/>
                </a:lnTo>
                <a:lnTo>
                  <a:pt x="174453" y="994409"/>
                </a:lnTo>
                <a:lnTo>
                  <a:pt x="168604" y="996949"/>
                </a:lnTo>
                <a:lnTo>
                  <a:pt x="164400" y="1002029"/>
                </a:lnTo>
                <a:lnTo>
                  <a:pt x="160326" y="1005839"/>
                </a:lnTo>
                <a:lnTo>
                  <a:pt x="155794" y="1009649"/>
                </a:lnTo>
                <a:lnTo>
                  <a:pt x="150838" y="1013459"/>
                </a:lnTo>
                <a:lnTo>
                  <a:pt x="144880" y="1017269"/>
                </a:lnTo>
                <a:lnTo>
                  <a:pt x="155430" y="1017269"/>
                </a:lnTo>
                <a:lnTo>
                  <a:pt x="159635" y="1013459"/>
                </a:lnTo>
                <a:lnTo>
                  <a:pt x="163689" y="1009649"/>
                </a:lnTo>
                <a:lnTo>
                  <a:pt x="168242" y="1004569"/>
                </a:lnTo>
                <a:lnTo>
                  <a:pt x="173226" y="1000759"/>
                </a:lnTo>
                <a:lnTo>
                  <a:pt x="179217" y="998219"/>
                </a:lnTo>
                <a:lnTo>
                  <a:pt x="186785" y="996949"/>
                </a:lnTo>
                <a:lnTo>
                  <a:pt x="205098" y="996949"/>
                </a:lnTo>
                <a:lnTo>
                  <a:pt x="199118" y="994409"/>
                </a:lnTo>
                <a:lnTo>
                  <a:pt x="205098" y="991869"/>
                </a:lnTo>
                <a:lnTo>
                  <a:pt x="186599" y="991869"/>
                </a:lnTo>
                <a:lnTo>
                  <a:pt x="179117" y="990599"/>
                </a:lnTo>
                <a:lnTo>
                  <a:pt x="173147" y="988059"/>
                </a:lnTo>
                <a:lnTo>
                  <a:pt x="168176" y="984249"/>
                </a:lnTo>
                <a:lnTo>
                  <a:pt x="163689" y="980439"/>
                </a:lnTo>
                <a:lnTo>
                  <a:pt x="159635" y="975359"/>
                </a:lnTo>
                <a:lnTo>
                  <a:pt x="155430" y="971549"/>
                </a:lnTo>
                <a:close/>
              </a:path>
              <a:path w="1718309" h="2957829">
                <a:moveTo>
                  <a:pt x="254429" y="971549"/>
                </a:moveTo>
                <a:lnTo>
                  <a:pt x="236304" y="971549"/>
                </a:lnTo>
                <a:lnTo>
                  <a:pt x="243863" y="972819"/>
                </a:lnTo>
                <a:lnTo>
                  <a:pt x="249828" y="975359"/>
                </a:lnTo>
                <a:lnTo>
                  <a:pt x="254777" y="979169"/>
                </a:lnTo>
                <a:lnTo>
                  <a:pt x="259288" y="982979"/>
                </a:lnTo>
                <a:lnTo>
                  <a:pt x="263398" y="988059"/>
                </a:lnTo>
                <a:lnTo>
                  <a:pt x="267509" y="991869"/>
                </a:lnTo>
                <a:lnTo>
                  <a:pt x="273489" y="994409"/>
                </a:lnTo>
                <a:lnTo>
                  <a:pt x="267696" y="996949"/>
                </a:lnTo>
                <a:lnTo>
                  <a:pt x="263399" y="1002029"/>
                </a:lnTo>
                <a:lnTo>
                  <a:pt x="259474" y="1005839"/>
                </a:lnTo>
                <a:lnTo>
                  <a:pt x="254858" y="1009649"/>
                </a:lnTo>
                <a:lnTo>
                  <a:pt x="249874" y="1013459"/>
                </a:lnTo>
                <a:lnTo>
                  <a:pt x="243945" y="1017269"/>
                </a:lnTo>
                <a:lnTo>
                  <a:pt x="254616" y="1017269"/>
                </a:lnTo>
                <a:lnTo>
                  <a:pt x="258914" y="1013459"/>
                </a:lnTo>
                <a:lnTo>
                  <a:pt x="262838" y="1009649"/>
                </a:lnTo>
                <a:lnTo>
                  <a:pt x="267454" y="1004569"/>
                </a:lnTo>
                <a:lnTo>
                  <a:pt x="272438" y="1000759"/>
                </a:lnTo>
                <a:lnTo>
                  <a:pt x="278368" y="998219"/>
                </a:lnTo>
                <a:lnTo>
                  <a:pt x="285822" y="996949"/>
                </a:lnTo>
                <a:lnTo>
                  <a:pt x="304321" y="996949"/>
                </a:lnTo>
                <a:lnTo>
                  <a:pt x="298155" y="994409"/>
                </a:lnTo>
                <a:lnTo>
                  <a:pt x="304134" y="991869"/>
                </a:lnTo>
                <a:lnTo>
                  <a:pt x="285822" y="991869"/>
                </a:lnTo>
                <a:lnTo>
                  <a:pt x="278263" y="990599"/>
                </a:lnTo>
                <a:lnTo>
                  <a:pt x="272298" y="988059"/>
                </a:lnTo>
                <a:lnTo>
                  <a:pt x="267349" y="984249"/>
                </a:lnTo>
                <a:lnTo>
                  <a:pt x="262838" y="980439"/>
                </a:lnTo>
                <a:lnTo>
                  <a:pt x="258727" y="975359"/>
                </a:lnTo>
                <a:lnTo>
                  <a:pt x="254429" y="971549"/>
                </a:lnTo>
                <a:close/>
              </a:path>
              <a:path w="1718309" h="2957829">
                <a:moveTo>
                  <a:pt x="353652" y="971549"/>
                </a:moveTo>
                <a:lnTo>
                  <a:pt x="335340" y="971549"/>
                </a:lnTo>
                <a:lnTo>
                  <a:pt x="342899" y="972819"/>
                </a:lnTo>
                <a:lnTo>
                  <a:pt x="348864" y="975359"/>
                </a:lnTo>
                <a:lnTo>
                  <a:pt x="353813" y="979169"/>
                </a:lnTo>
                <a:lnTo>
                  <a:pt x="358324" y="982979"/>
                </a:lnTo>
                <a:lnTo>
                  <a:pt x="362435" y="988059"/>
                </a:lnTo>
                <a:lnTo>
                  <a:pt x="366546" y="991869"/>
                </a:lnTo>
                <a:lnTo>
                  <a:pt x="372712" y="994409"/>
                </a:lnTo>
                <a:lnTo>
                  <a:pt x="366733" y="996949"/>
                </a:lnTo>
                <a:lnTo>
                  <a:pt x="362622" y="1002029"/>
                </a:lnTo>
                <a:lnTo>
                  <a:pt x="354000" y="1009649"/>
                </a:lnTo>
                <a:lnTo>
                  <a:pt x="349051" y="1013459"/>
                </a:lnTo>
                <a:lnTo>
                  <a:pt x="343086" y="1017269"/>
                </a:lnTo>
                <a:lnTo>
                  <a:pt x="353839" y="1017269"/>
                </a:lnTo>
                <a:lnTo>
                  <a:pt x="358137" y="1013459"/>
                </a:lnTo>
                <a:lnTo>
                  <a:pt x="362061" y="1009649"/>
                </a:lnTo>
                <a:lnTo>
                  <a:pt x="366598" y="1004569"/>
                </a:lnTo>
                <a:lnTo>
                  <a:pt x="371591" y="1000759"/>
                </a:lnTo>
                <a:lnTo>
                  <a:pt x="377565" y="998219"/>
                </a:lnTo>
                <a:lnTo>
                  <a:pt x="385045" y="996949"/>
                </a:lnTo>
                <a:lnTo>
                  <a:pt x="403544" y="996949"/>
                </a:lnTo>
                <a:lnTo>
                  <a:pt x="397378" y="994409"/>
                </a:lnTo>
                <a:lnTo>
                  <a:pt x="403357" y="991869"/>
                </a:lnTo>
                <a:lnTo>
                  <a:pt x="385045" y="991869"/>
                </a:lnTo>
                <a:lnTo>
                  <a:pt x="377460" y="990599"/>
                </a:lnTo>
                <a:lnTo>
                  <a:pt x="371451" y="988059"/>
                </a:lnTo>
                <a:lnTo>
                  <a:pt x="366493" y="984249"/>
                </a:lnTo>
                <a:lnTo>
                  <a:pt x="362061" y="980439"/>
                </a:lnTo>
                <a:lnTo>
                  <a:pt x="357950" y="975359"/>
                </a:lnTo>
                <a:lnTo>
                  <a:pt x="353652" y="971549"/>
                </a:lnTo>
                <a:close/>
              </a:path>
              <a:path w="1718309" h="2957829">
                <a:moveTo>
                  <a:pt x="452876" y="971549"/>
                </a:moveTo>
                <a:lnTo>
                  <a:pt x="434563" y="971549"/>
                </a:lnTo>
                <a:lnTo>
                  <a:pt x="442043" y="972819"/>
                </a:lnTo>
                <a:lnTo>
                  <a:pt x="448017" y="975359"/>
                </a:lnTo>
                <a:lnTo>
                  <a:pt x="453010" y="979169"/>
                </a:lnTo>
                <a:lnTo>
                  <a:pt x="457547" y="982979"/>
                </a:lnTo>
                <a:lnTo>
                  <a:pt x="461658" y="988059"/>
                </a:lnTo>
                <a:lnTo>
                  <a:pt x="465769" y="991869"/>
                </a:lnTo>
                <a:lnTo>
                  <a:pt x="471935" y="994409"/>
                </a:lnTo>
                <a:lnTo>
                  <a:pt x="465956" y="996949"/>
                </a:lnTo>
                <a:lnTo>
                  <a:pt x="461845" y="1002029"/>
                </a:lnTo>
                <a:lnTo>
                  <a:pt x="453223" y="1009649"/>
                </a:lnTo>
                <a:lnTo>
                  <a:pt x="448274" y="1013459"/>
                </a:lnTo>
                <a:lnTo>
                  <a:pt x="442309" y="1017269"/>
                </a:lnTo>
                <a:lnTo>
                  <a:pt x="452876" y="1017269"/>
                </a:lnTo>
                <a:lnTo>
                  <a:pt x="457173" y="1013459"/>
                </a:lnTo>
                <a:lnTo>
                  <a:pt x="461284" y="1009649"/>
                </a:lnTo>
                <a:lnTo>
                  <a:pt x="465795" y="1004569"/>
                </a:lnTo>
                <a:lnTo>
                  <a:pt x="470744" y="1000759"/>
                </a:lnTo>
                <a:lnTo>
                  <a:pt x="476709" y="998219"/>
                </a:lnTo>
                <a:lnTo>
                  <a:pt x="484268" y="996949"/>
                </a:lnTo>
                <a:lnTo>
                  <a:pt x="502581" y="996949"/>
                </a:lnTo>
                <a:lnTo>
                  <a:pt x="496601" y="994409"/>
                </a:lnTo>
                <a:lnTo>
                  <a:pt x="502394" y="991869"/>
                </a:lnTo>
                <a:lnTo>
                  <a:pt x="484081" y="991869"/>
                </a:lnTo>
                <a:lnTo>
                  <a:pt x="476496" y="990599"/>
                </a:lnTo>
                <a:lnTo>
                  <a:pt x="470487" y="988059"/>
                </a:lnTo>
                <a:lnTo>
                  <a:pt x="465530" y="984249"/>
                </a:lnTo>
                <a:lnTo>
                  <a:pt x="461097" y="980439"/>
                </a:lnTo>
                <a:lnTo>
                  <a:pt x="452876" y="971549"/>
                </a:lnTo>
                <a:close/>
              </a:path>
              <a:path w="1718309" h="2957829">
                <a:moveTo>
                  <a:pt x="1113360" y="991870"/>
                </a:moveTo>
                <a:lnTo>
                  <a:pt x="1135680" y="1017270"/>
                </a:lnTo>
                <a:lnTo>
                  <a:pt x="1136311" y="1017270"/>
                </a:lnTo>
                <a:lnTo>
                  <a:pt x="1136487" y="1017157"/>
                </a:lnTo>
                <a:lnTo>
                  <a:pt x="1113360" y="991870"/>
                </a:lnTo>
                <a:close/>
              </a:path>
              <a:path w="1718309" h="2957829">
                <a:moveTo>
                  <a:pt x="1246101" y="971550"/>
                </a:moveTo>
                <a:lnTo>
                  <a:pt x="1227601" y="971550"/>
                </a:lnTo>
                <a:lnTo>
                  <a:pt x="1235187" y="972820"/>
                </a:lnTo>
                <a:lnTo>
                  <a:pt x="1241196" y="975360"/>
                </a:lnTo>
                <a:lnTo>
                  <a:pt x="1246153" y="979170"/>
                </a:lnTo>
                <a:lnTo>
                  <a:pt x="1250585" y="984250"/>
                </a:lnTo>
                <a:lnTo>
                  <a:pt x="1258994" y="991870"/>
                </a:lnTo>
                <a:lnTo>
                  <a:pt x="1264974" y="994410"/>
                </a:lnTo>
                <a:lnTo>
                  <a:pt x="1258994" y="996950"/>
                </a:lnTo>
                <a:lnTo>
                  <a:pt x="1254883" y="1002030"/>
                </a:lnTo>
                <a:lnTo>
                  <a:pt x="1246261" y="1009650"/>
                </a:lnTo>
                <a:lnTo>
                  <a:pt x="1241312" y="1014730"/>
                </a:lnTo>
                <a:lnTo>
                  <a:pt x="1235347" y="1017270"/>
                </a:lnTo>
                <a:lnTo>
                  <a:pt x="1246101" y="1017270"/>
                </a:lnTo>
                <a:lnTo>
                  <a:pt x="1250398" y="1013460"/>
                </a:lnTo>
                <a:lnTo>
                  <a:pt x="1259020" y="1004570"/>
                </a:lnTo>
                <a:lnTo>
                  <a:pt x="1263969" y="1000760"/>
                </a:lnTo>
                <a:lnTo>
                  <a:pt x="1269934" y="998220"/>
                </a:lnTo>
                <a:lnTo>
                  <a:pt x="1277493" y="996950"/>
                </a:lnTo>
                <a:lnTo>
                  <a:pt x="1295619" y="996950"/>
                </a:lnTo>
                <a:lnTo>
                  <a:pt x="1289639" y="994410"/>
                </a:lnTo>
                <a:lnTo>
                  <a:pt x="1295432" y="991870"/>
                </a:lnTo>
                <a:lnTo>
                  <a:pt x="1277306" y="991870"/>
                </a:lnTo>
                <a:lnTo>
                  <a:pt x="1269721" y="990600"/>
                </a:lnTo>
                <a:lnTo>
                  <a:pt x="1263712" y="988060"/>
                </a:lnTo>
                <a:lnTo>
                  <a:pt x="1258755" y="984250"/>
                </a:lnTo>
                <a:lnTo>
                  <a:pt x="1254323" y="980440"/>
                </a:lnTo>
                <a:lnTo>
                  <a:pt x="1250212" y="975360"/>
                </a:lnTo>
                <a:lnTo>
                  <a:pt x="1246101" y="971550"/>
                </a:lnTo>
                <a:close/>
              </a:path>
              <a:path w="1718309" h="2957829">
                <a:moveTo>
                  <a:pt x="1345137" y="971550"/>
                </a:moveTo>
                <a:lnTo>
                  <a:pt x="1326825" y="971550"/>
                </a:lnTo>
                <a:lnTo>
                  <a:pt x="1334279" y="972820"/>
                </a:lnTo>
                <a:lnTo>
                  <a:pt x="1340209" y="975360"/>
                </a:lnTo>
                <a:lnTo>
                  <a:pt x="1345192" y="979170"/>
                </a:lnTo>
                <a:lnTo>
                  <a:pt x="1349809" y="984250"/>
                </a:lnTo>
                <a:lnTo>
                  <a:pt x="1353733" y="988060"/>
                </a:lnTo>
                <a:lnTo>
                  <a:pt x="1358030" y="991870"/>
                </a:lnTo>
                <a:lnTo>
                  <a:pt x="1364010" y="994410"/>
                </a:lnTo>
                <a:lnTo>
                  <a:pt x="1358217" y="996950"/>
                </a:lnTo>
                <a:lnTo>
                  <a:pt x="1345298" y="1009650"/>
                </a:lnTo>
                <a:lnTo>
                  <a:pt x="1340349" y="1014730"/>
                </a:lnTo>
                <a:lnTo>
                  <a:pt x="1334384" y="1017270"/>
                </a:lnTo>
                <a:lnTo>
                  <a:pt x="1345324" y="1017270"/>
                </a:lnTo>
                <a:lnTo>
                  <a:pt x="1349435" y="1013460"/>
                </a:lnTo>
                <a:lnTo>
                  <a:pt x="1358057" y="1004570"/>
                </a:lnTo>
                <a:lnTo>
                  <a:pt x="1363006" y="1000760"/>
                </a:lnTo>
                <a:lnTo>
                  <a:pt x="1368971" y="998220"/>
                </a:lnTo>
                <a:lnTo>
                  <a:pt x="1376530" y="996950"/>
                </a:lnTo>
                <a:lnTo>
                  <a:pt x="1394655" y="996950"/>
                </a:lnTo>
                <a:lnTo>
                  <a:pt x="1388676" y="994410"/>
                </a:lnTo>
                <a:lnTo>
                  <a:pt x="1394655" y="991870"/>
                </a:lnTo>
                <a:lnTo>
                  <a:pt x="1376343" y="991870"/>
                </a:lnTo>
                <a:lnTo>
                  <a:pt x="1368784" y="990600"/>
                </a:lnTo>
                <a:lnTo>
                  <a:pt x="1362819" y="988060"/>
                </a:lnTo>
                <a:lnTo>
                  <a:pt x="1357870" y="984250"/>
                </a:lnTo>
                <a:lnTo>
                  <a:pt x="1353359" y="980440"/>
                </a:lnTo>
                <a:lnTo>
                  <a:pt x="1349248" y="975360"/>
                </a:lnTo>
                <a:lnTo>
                  <a:pt x="1345137" y="971550"/>
                </a:lnTo>
                <a:close/>
              </a:path>
              <a:path w="1718309" h="2957829">
                <a:moveTo>
                  <a:pt x="1444173" y="971550"/>
                </a:moveTo>
                <a:lnTo>
                  <a:pt x="1425861" y="971550"/>
                </a:lnTo>
                <a:lnTo>
                  <a:pt x="1433420" y="972820"/>
                </a:lnTo>
                <a:lnTo>
                  <a:pt x="1439385" y="975360"/>
                </a:lnTo>
                <a:lnTo>
                  <a:pt x="1444334" y="979170"/>
                </a:lnTo>
                <a:lnTo>
                  <a:pt x="1452956" y="988060"/>
                </a:lnTo>
                <a:lnTo>
                  <a:pt x="1457067" y="991870"/>
                </a:lnTo>
                <a:lnTo>
                  <a:pt x="1463046" y="994410"/>
                </a:lnTo>
                <a:lnTo>
                  <a:pt x="1457254" y="996950"/>
                </a:lnTo>
                <a:lnTo>
                  <a:pt x="1452956" y="1002030"/>
                </a:lnTo>
                <a:lnTo>
                  <a:pt x="1449032" y="1005840"/>
                </a:lnTo>
                <a:lnTo>
                  <a:pt x="1444416" y="1009650"/>
                </a:lnTo>
                <a:lnTo>
                  <a:pt x="1439432" y="1014730"/>
                </a:lnTo>
                <a:lnTo>
                  <a:pt x="1433502" y="1017270"/>
                </a:lnTo>
                <a:lnTo>
                  <a:pt x="1444360" y="1017270"/>
                </a:lnTo>
                <a:lnTo>
                  <a:pt x="1448471" y="1013460"/>
                </a:lnTo>
                <a:lnTo>
                  <a:pt x="1457093" y="1004570"/>
                </a:lnTo>
                <a:lnTo>
                  <a:pt x="1462042" y="1000760"/>
                </a:lnTo>
                <a:lnTo>
                  <a:pt x="1468007" y="998220"/>
                </a:lnTo>
                <a:lnTo>
                  <a:pt x="1475566" y="996950"/>
                </a:lnTo>
                <a:lnTo>
                  <a:pt x="1493878" y="996950"/>
                </a:lnTo>
                <a:lnTo>
                  <a:pt x="1487899" y="994410"/>
                </a:lnTo>
                <a:lnTo>
                  <a:pt x="1493878" y="991870"/>
                </a:lnTo>
                <a:lnTo>
                  <a:pt x="1475379" y="991870"/>
                </a:lnTo>
                <a:lnTo>
                  <a:pt x="1467899" y="990600"/>
                </a:lnTo>
                <a:lnTo>
                  <a:pt x="1461925" y="988060"/>
                </a:lnTo>
                <a:lnTo>
                  <a:pt x="1456932" y="984250"/>
                </a:lnTo>
                <a:lnTo>
                  <a:pt x="1452395" y="980440"/>
                </a:lnTo>
                <a:lnTo>
                  <a:pt x="1448471" y="975360"/>
                </a:lnTo>
                <a:lnTo>
                  <a:pt x="1444173" y="971550"/>
                </a:lnTo>
                <a:close/>
              </a:path>
              <a:path w="1718309" h="2957829">
                <a:moveTo>
                  <a:pt x="1543397" y="971550"/>
                </a:moveTo>
                <a:lnTo>
                  <a:pt x="1525084" y="971550"/>
                </a:lnTo>
                <a:lnTo>
                  <a:pt x="1532643" y="972820"/>
                </a:lnTo>
                <a:lnTo>
                  <a:pt x="1538608" y="975360"/>
                </a:lnTo>
                <a:lnTo>
                  <a:pt x="1543557" y="979170"/>
                </a:lnTo>
                <a:lnTo>
                  <a:pt x="1552179" y="988060"/>
                </a:lnTo>
                <a:lnTo>
                  <a:pt x="1556290" y="991870"/>
                </a:lnTo>
                <a:lnTo>
                  <a:pt x="1562270" y="994410"/>
                </a:lnTo>
                <a:lnTo>
                  <a:pt x="1556477" y="996950"/>
                </a:lnTo>
                <a:lnTo>
                  <a:pt x="1552179" y="1002030"/>
                </a:lnTo>
                <a:lnTo>
                  <a:pt x="1548255" y="1005840"/>
                </a:lnTo>
                <a:lnTo>
                  <a:pt x="1543639" y="1009650"/>
                </a:lnTo>
                <a:lnTo>
                  <a:pt x="1538655" y="1014730"/>
                </a:lnTo>
                <a:lnTo>
                  <a:pt x="1532725" y="1017270"/>
                </a:lnTo>
                <a:lnTo>
                  <a:pt x="1543397" y="1017270"/>
                </a:lnTo>
                <a:lnTo>
                  <a:pt x="1551618" y="1009650"/>
                </a:lnTo>
                <a:lnTo>
                  <a:pt x="1556234" y="1004570"/>
                </a:lnTo>
                <a:lnTo>
                  <a:pt x="1561218" y="1000760"/>
                </a:lnTo>
                <a:lnTo>
                  <a:pt x="1567148" y="998220"/>
                </a:lnTo>
                <a:lnTo>
                  <a:pt x="1574602" y="996950"/>
                </a:lnTo>
                <a:lnTo>
                  <a:pt x="1593102" y="996950"/>
                </a:lnTo>
                <a:lnTo>
                  <a:pt x="1587122" y="994410"/>
                </a:lnTo>
                <a:lnTo>
                  <a:pt x="1593102" y="991870"/>
                </a:lnTo>
                <a:lnTo>
                  <a:pt x="1574602" y="991870"/>
                </a:lnTo>
                <a:lnTo>
                  <a:pt x="1567122" y="990600"/>
                </a:lnTo>
                <a:lnTo>
                  <a:pt x="1561148" y="988060"/>
                </a:lnTo>
                <a:lnTo>
                  <a:pt x="1556156" y="984250"/>
                </a:lnTo>
                <a:lnTo>
                  <a:pt x="1551618" y="980440"/>
                </a:lnTo>
                <a:lnTo>
                  <a:pt x="1547694" y="975360"/>
                </a:lnTo>
                <a:lnTo>
                  <a:pt x="1543397" y="971550"/>
                </a:lnTo>
                <a:close/>
              </a:path>
              <a:path w="1718309" h="2957829">
                <a:moveTo>
                  <a:pt x="1642620" y="971550"/>
                </a:moveTo>
                <a:lnTo>
                  <a:pt x="1624307" y="971550"/>
                </a:lnTo>
                <a:lnTo>
                  <a:pt x="1631866" y="972820"/>
                </a:lnTo>
                <a:lnTo>
                  <a:pt x="1637831" y="975360"/>
                </a:lnTo>
                <a:lnTo>
                  <a:pt x="1642780" y="979170"/>
                </a:lnTo>
                <a:lnTo>
                  <a:pt x="1651402" y="988060"/>
                </a:lnTo>
                <a:lnTo>
                  <a:pt x="1655513" y="991870"/>
                </a:lnTo>
                <a:lnTo>
                  <a:pt x="1661493" y="994410"/>
                </a:lnTo>
                <a:lnTo>
                  <a:pt x="1655513" y="996950"/>
                </a:lnTo>
                <a:lnTo>
                  <a:pt x="1651402" y="1002030"/>
                </a:lnTo>
                <a:lnTo>
                  <a:pt x="1642777" y="1009650"/>
                </a:lnTo>
                <a:lnTo>
                  <a:pt x="1637808" y="1014730"/>
                </a:lnTo>
                <a:lnTo>
                  <a:pt x="1631788" y="1017270"/>
                </a:lnTo>
                <a:lnTo>
                  <a:pt x="1642620" y="1017270"/>
                </a:lnTo>
                <a:lnTo>
                  <a:pt x="1650842" y="1009650"/>
                </a:lnTo>
                <a:lnTo>
                  <a:pt x="1655458" y="1004570"/>
                </a:lnTo>
                <a:lnTo>
                  <a:pt x="1660442" y="1000760"/>
                </a:lnTo>
                <a:lnTo>
                  <a:pt x="1666025" y="998232"/>
                </a:lnTo>
                <a:lnTo>
                  <a:pt x="1665103" y="995680"/>
                </a:lnTo>
                <a:lnTo>
                  <a:pt x="1662258" y="989330"/>
                </a:lnTo>
                <a:lnTo>
                  <a:pt x="1660442" y="988060"/>
                </a:lnTo>
                <a:lnTo>
                  <a:pt x="1655458" y="984250"/>
                </a:lnTo>
                <a:lnTo>
                  <a:pt x="1650842" y="980440"/>
                </a:lnTo>
                <a:lnTo>
                  <a:pt x="1646918" y="975360"/>
                </a:lnTo>
                <a:lnTo>
                  <a:pt x="1642620" y="971550"/>
                </a:lnTo>
                <a:close/>
              </a:path>
              <a:path w="1718309" h="2957829">
                <a:moveTo>
                  <a:pt x="62857" y="986789"/>
                </a:moveTo>
                <a:lnTo>
                  <a:pt x="51762" y="1013459"/>
                </a:lnTo>
                <a:lnTo>
                  <a:pt x="52134" y="1013156"/>
                </a:lnTo>
                <a:lnTo>
                  <a:pt x="62857" y="986789"/>
                </a:lnTo>
                <a:close/>
              </a:path>
              <a:path w="1718309" h="2957829">
                <a:moveTo>
                  <a:pt x="550450" y="977899"/>
                </a:moveTo>
                <a:lnTo>
                  <a:pt x="519212" y="1013459"/>
                </a:lnTo>
                <a:lnTo>
                  <a:pt x="550450" y="977899"/>
                </a:lnTo>
                <a:close/>
              </a:path>
              <a:path w="1718309" h="2957829">
                <a:moveTo>
                  <a:pt x="101975" y="910589"/>
                </a:moveTo>
                <a:lnTo>
                  <a:pt x="85208" y="941069"/>
                </a:lnTo>
                <a:lnTo>
                  <a:pt x="82725" y="946149"/>
                </a:lnTo>
                <a:lnTo>
                  <a:pt x="87600" y="946149"/>
                </a:lnTo>
                <a:lnTo>
                  <a:pt x="95150" y="947419"/>
                </a:lnTo>
                <a:lnTo>
                  <a:pt x="101154" y="949959"/>
                </a:lnTo>
                <a:lnTo>
                  <a:pt x="106159" y="953769"/>
                </a:lnTo>
                <a:lnTo>
                  <a:pt x="110714" y="957579"/>
                </a:lnTo>
                <a:lnTo>
                  <a:pt x="114788" y="962659"/>
                </a:lnTo>
                <a:lnTo>
                  <a:pt x="118992" y="966469"/>
                </a:lnTo>
                <a:lnTo>
                  <a:pt x="124878" y="969009"/>
                </a:lnTo>
                <a:lnTo>
                  <a:pt x="118992" y="971549"/>
                </a:lnTo>
                <a:lnTo>
                  <a:pt x="114788" y="975359"/>
                </a:lnTo>
                <a:lnTo>
                  <a:pt x="87730" y="991869"/>
                </a:lnTo>
                <a:lnTo>
                  <a:pt x="105949" y="991869"/>
                </a:lnTo>
                <a:lnTo>
                  <a:pt x="110154" y="988059"/>
                </a:lnTo>
                <a:lnTo>
                  <a:pt x="114227" y="982979"/>
                </a:lnTo>
                <a:lnTo>
                  <a:pt x="118759" y="979169"/>
                </a:lnTo>
                <a:lnTo>
                  <a:pt x="123715" y="975359"/>
                </a:lnTo>
                <a:lnTo>
                  <a:pt x="129673" y="972819"/>
                </a:lnTo>
                <a:lnTo>
                  <a:pt x="137211" y="971549"/>
                </a:lnTo>
                <a:lnTo>
                  <a:pt x="155430" y="971549"/>
                </a:lnTo>
                <a:lnTo>
                  <a:pt x="149544" y="969009"/>
                </a:lnTo>
                <a:lnTo>
                  <a:pt x="155430" y="966469"/>
                </a:lnTo>
                <a:lnTo>
                  <a:pt x="137342" y="966469"/>
                </a:lnTo>
                <a:lnTo>
                  <a:pt x="129793" y="965199"/>
                </a:lnTo>
                <a:lnTo>
                  <a:pt x="123804" y="962659"/>
                </a:lnTo>
                <a:lnTo>
                  <a:pt x="118838" y="958849"/>
                </a:lnTo>
                <a:lnTo>
                  <a:pt x="114358" y="955039"/>
                </a:lnTo>
                <a:lnTo>
                  <a:pt x="110303" y="949959"/>
                </a:lnTo>
                <a:lnTo>
                  <a:pt x="106099" y="946149"/>
                </a:lnTo>
                <a:lnTo>
                  <a:pt x="100063" y="943609"/>
                </a:lnTo>
                <a:lnTo>
                  <a:pt x="105949" y="941069"/>
                </a:lnTo>
                <a:lnTo>
                  <a:pt x="85387" y="941069"/>
                </a:lnTo>
                <a:lnTo>
                  <a:pt x="101975" y="910589"/>
                </a:lnTo>
                <a:close/>
              </a:path>
              <a:path w="1718309" h="2957829">
                <a:moveTo>
                  <a:pt x="205098" y="946149"/>
                </a:moveTo>
                <a:lnTo>
                  <a:pt x="186785" y="946149"/>
                </a:lnTo>
                <a:lnTo>
                  <a:pt x="194371" y="947419"/>
                </a:lnTo>
                <a:lnTo>
                  <a:pt x="200380" y="949959"/>
                </a:lnTo>
                <a:lnTo>
                  <a:pt x="205337" y="953769"/>
                </a:lnTo>
                <a:lnTo>
                  <a:pt x="209769" y="957579"/>
                </a:lnTo>
                <a:lnTo>
                  <a:pt x="213880" y="962659"/>
                </a:lnTo>
                <a:lnTo>
                  <a:pt x="217991" y="966469"/>
                </a:lnTo>
                <a:lnTo>
                  <a:pt x="223784" y="969009"/>
                </a:lnTo>
                <a:lnTo>
                  <a:pt x="217991" y="971549"/>
                </a:lnTo>
                <a:lnTo>
                  <a:pt x="213693" y="975359"/>
                </a:lnTo>
                <a:lnTo>
                  <a:pt x="186599" y="991869"/>
                </a:lnTo>
                <a:lnTo>
                  <a:pt x="205098" y="991869"/>
                </a:lnTo>
                <a:lnTo>
                  <a:pt x="209209" y="988059"/>
                </a:lnTo>
                <a:lnTo>
                  <a:pt x="217831" y="979169"/>
                </a:lnTo>
                <a:lnTo>
                  <a:pt x="222780" y="975359"/>
                </a:lnTo>
                <a:lnTo>
                  <a:pt x="228745" y="972819"/>
                </a:lnTo>
                <a:lnTo>
                  <a:pt x="236304" y="971549"/>
                </a:lnTo>
                <a:lnTo>
                  <a:pt x="254429" y="971549"/>
                </a:lnTo>
                <a:lnTo>
                  <a:pt x="248823" y="969009"/>
                </a:lnTo>
                <a:lnTo>
                  <a:pt x="254616" y="966469"/>
                </a:lnTo>
                <a:lnTo>
                  <a:pt x="236491" y="966469"/>
                </a:lnTo>
                <a:lnTo>
                  <a:pt x="228905" y="965199"/>
                </a:lnTo>
                <a:lnTo>
                  <a:pt x="222896" y="962659"/>
                </a:lnTo>
                <a:lnTo>
                  <a:pt x="217939" y="958849"/>
                </a:lnTo>
                <a:lnTo>
                  <a:pt x="213507" y="955039"/>
                </a:lnTo>
                <a:lnTo>
                  <a:pt x="209396" y="949959"/>
                </a:lnTo>
                <a:lnTo>
                  <a:pt x="205098" y="946149"/>
                </a:lnTo>
                <a:close/>
              </a:path>
              <a:path w="1718309" h="2957829">
                <a:moveTo>
                  <a:pt x="304321" y="946149"/>
                </a:moveTo>
                <a:lnTo>
                  <a:pt x="285822" y="946149"/>
                </a:lnTo>
                <a:lnTo>
                  <a:pt x="293381" y="947419"/>
                </a:lnTo>
                <a:lnTo>
                  <a:pt x="299346" y="949959"/>
                </a:lnTo>
                <a:lnTo>
                  <a:pt x="304295" y="953769"/>
                </a:lnTo>
                <a:lnTo>
                  <a:pt x="308806" y="957579"/>
                </a:lnTo>
                <a:lnTo>
                  <a:pt x="312917" y="962659"/>
                </a:lnTo>
                <a:lnTo>
                  <a:pt x="317214" y="966469"/>
                </a:lnTo>
                <a:lnTo>
                  <a:pt x="322820" y="969009"/>
                </a:lnTo>
                <a:lnTo>
                  <a:pt x="317028" y="971549"/>
                </a:lnTo>
                <a:lnTo>
                  <a:pt x="312730" y="975359"/>
                </a:lnTo>
                <a:lnTo>
                  <a:pt x="285822" y="991869"/>
                </a:lnTo>
                <a:lnTo>
                  <a:pt x="304134" y="991869"/>
                </a:lnTo>
                <a:lnTo>
                  <a:pt x="308245" y="988059"/>
                </a:lnTo>
                <a:lnTo>
                  <a:pt x="316867" y="979169"/>
                </a:lnTo>
                <a:lnTo>
                  <a:pt x="321816" y="975359"/>
                </a:lnTo>
                <a:lnTo>
                  <a:pt x="327781" y="972819"/>
                </a:lnTo>
                <a:lnTo>
                  <a:pt x="335340" y="971549"/>
                </a:lnTo>
                <a:lnTo>
                  <a:pt x="353652" y="971549"/>
                </a:lnTo>
                <a:lnTo>
                  <a:pt x="348047" y="969009"/>
                </a:lnTo>
                <a:lnTo>
                  <a:pt x="353839" y="966469"/>
                </a:lnTo>
                <a:lnTo>
                  <a:pt x="335527" y="966469"/>
                </a:lnTo>
                <a:lnTo>
                  <a:pt x="327941" y="965199"/>
                </a:lnTo>
                <a:lnTo>
                  <a:pt x="321933" y="962659"/>
                </a:lnTo>
                <a:lnTo>
                  <a:pt x="316975" y="958849"/>
                </a:lnTo>
                <a:lnTo>
                  <a:pt x="312543" y="955039"/>
                </a:lnTo>
                <a:lnTo>
                  <a:pt x="304321" y="946149"/>
                </a:lnTo>
                <a:close/>
              </a:path>
              <a:path w="1718309" h="2957829">
                <a:moveTo>
                  <a:pt x="403544" y="946149"/>
                </a:moveTo>
                <a:lnTo>
                  <a:pt x="385045" y="946149"/>
                </a:lnTo>
                <a:lnTo>
                  <a:pt x="392630" y="947419"/>
                </a:lnTo>
                <a:lnTo>
                  <a:pt x="398639" y="949959"/>
                </a:lnTo>
                <a:lnTo>
                  <a:pt x="403597" y="953769"/>
                </a:lnTo>
                <a:lnTo>
                  <a:pt x="408029" y="957579"/>
                </a:lnTo>
                <a:lnTo>
                  <a:pt x="412140" y="962659"/>
                </a:lnTo>
                <a:lnTo>
                  <a:pt x="416438" y="966469"/>
                </a:lnTo>
                <a:lnTo>
                  <a:pt x="422044" y="969009"/>
                </a:lnTo>
                <a:lnTo>
                  <a:pt x="416251" y="971549"/>
                </a:lnTo>
                <a:lnTo>
                  <a:pt x="411953" y="975359"/>
                </a:lnTo>
                <a:lnTo>
                  <a:pt x="385045" y="991869"/>
                </a:lnTo>
                <a:lnTo>
                  <a:pt x="403357" y="991869"/>
                </a:lnTo>
                <a:lnTo>
                  <a:pt x="407468" y="988059"/>
                </a:lnTo>
                <a:lnTo>
                  <a:pt x="416090" y="979169"/>
                </a:lnTo>
                <a:lnTo>
                  <a:pt x="421039" y="975359"/>
                </a:lnTo>
                <a:lnTo>
                  <a:pt x="427004" y="972819"/>
                </a:lnTo>
                <a:lnTo>
                  <a:pt x="434563" y="971549"/>
                </a:lnTo>
                <a:lnTo>
                  <a:pt x="452876" y="971549"/>
                </a:lnTo>
                <a:lnTo>
                  <a:pt x="447083" y="969009"/>
                </a:lnTo>
                <a:lnTo>
                  <a:pt x="452876" y="966469"/>
                </a:lnTo>
                <a:lnTo>
                  <a:pt x="434750" y="966469"/>
                </a:lnTo>
                <a:lnTo>
                  <a:pt x="427165" y="965199"/>
                </a:lnTo>
                <a:lnTo>
                  <a:pt x="421156" y="962659"/>
                </a:lnTo>
                <a:lnTo>
                  <a:pt x="416198" y="958849"/>
                </a:lnTo>
                <a:lnTo>
                  <a:pt x="411766" y="955039"/>
                </a:lnTo>
                <a:lnTo>
                  <a:pt x="403544" y="946149"/>
                </a:lnTo>
                <a:close/>
              </a:path>
              <a:path w="1718309" h="2957829">
                <a:moveTo>
                  <a:pt x="502581" y="946149"/>
                </a:moveTo>
                <a:lnTo>
                  <a:pt x="484268" y="946149"/>
                </a:lnTo>
                <a:lnTo>
                  <a:pt x="491749" y="947419"/>
                </a:lnTo>
                <a:lnTo>
                  <a:pt x="497722" y="949959"/>
                </a:lnTo>
                <a:lnTo>
                  <a:pt x="502715" y="953769"/>
                </a:lnTo>
                <a:lnTo>
                  <a:pt x="507252" y="957579"/>
                </a:lnTo>
                <a:lnTo>
                  <a:pt x="511176" y="962659"/>
                </a:lnTo>
                <a:lnTo>
                  <a:pt x="515474" y="966469"/>
                </a:lnTo>
                <a:lnTo>
                  <a:pt x="521267" y="969009"/>
                </a:lnTo>
                <a:lnTo>
                  <a:pt x="515287" y="971549"/>
                </a:lnTo>
                <a:lnTo>
                  <a:pt x="507065" y="980439"/>
                </a:lnTo>
                <a:lnTo>
                  <a:pt x="502554" y="984249"/>
                </a:lnTo>
                <a:lnTo>
                  <a:pt x="497605" y="988059"/>
                </a:lnTo>
                <a:lnTo>
                  <a:pt x="491640" y="990599"/>
                </a:lnTo>
                <a:lnTo>
                  <a:pt x="484081" y="991869"/>
                </a:lnTo>
                <a:lnTo>
                  <a:pt x="502394" y="991869"/>
                </a:lnTo>
                <a:lnTo>
                  <a:pt x="506692" y="988059"/>
                </a:lnTo>
                <a:lnTo>
                  <a:pt x="510616" y="982979"/>
                </a:lnTo>
                <a:lnTo>
                  <a:pt x="515232" y="979169"/>
                </a:lnTo>
                <a:lnTo>
                  <a:pt x="520216" y="975359"/>
                </a:lnTo>
                <a:lnTo>
                  <a:pt x="526146" y="972819"/>
                </a:lnTo>
                <a:lnTo>
                  <a:pt x="533600" y="971549"/>
                </a:lnTo>
                <a:lnTo>
                  <a:pt x="551912" y="971549"/>
                </a:lnTo>
                <a:lnTo>
                  <a:pt x="546119" y="969009"/>
                </a:lnTo>
                <a:lnTo>
                  <a:pt x="552099" y="966469"/>
                </a:lnTo>
                <a:lnTo>
                  <a:pt x="533786" y="966469"/>
                </a:lnTo>
                <a:lnTo>
                  <a:pt x="526227" y="965199"/>
                </a:lnTo>
                <a:lnTo>
                  <a:pt x="520262" y="962659"/>
                </a:lnTo>
                <a:lnTo>
                  <a:pt x="515313" y="958849"/>
                </a:lnTo>
                <a:lnTo>
                  <a:pt x="510802" y="955039"/>
                </a:lnTo>
                <a:lnTo>
                  <a:pt x="502581" y="946149"/>
                </a:lnTo>
                <a:close/>
              </a:path>
              <a:path w="1718309" h="2957829">
                <a:moveTo>
                  <a:pt x="1097546" y="946150"/>
                </a:moveTo>
                <a:lnTo>
                  <a:pt x="1079047" y="946150"/>
                </a:lnTo>
                <a:lnTo>
                  <a:pt x="1086606" y="947420"/>
                </a:lnTo>
                <a:lnTo>
                  <a:pt x="1092571" y="949960"/>
                </a:lnTo>
                <a:lnTo>
                  <a:pt x="1097520" y="953770"/>
                </a:lnTo>
                <a:lnTo>
                  <a:pt x="1102031" y="957580"/>
                </a:lnTo>
                <a:lnTo>
                  <a:pt x="1106142" y="962660"/>
                </a:lnTo>
                <a:lnTo>
                  <a:pt x="1110440" y="966470"/>
                </a:lnTo>
                <a:lnTo>
                  <a:pt x="1116045" y="969010"/>
                </a:lnTo>
                <a:lnTo>
                  <a:pt x="1110253" y="971550"/>
                </a:lnTo>
                <a:lnTo>
                  <a:pt x="1105955" y="975360"/>
                </a:lnTo>
                <a:lnTo>
                  <a:pt x="1102031" y="980440"/>
                </a:lnTo>
                <a:lnTo>
                  <a:pt x="1101102" y="981441"/>
                </a:lnTo>
                <a:lnTo>
                  <a:pt x="1113360" y="991870"/>
                </a:lnTo>
                <a:lnTo>
                  <a:pt x="1104568" y="984250"/>
                </a:lnTo>
                <a:lnTo>
                  <a:pt x="1110092" y="979170"/>
                </a:lnTo>
                <a:lnTo>
                  <a:pt x="1115041" y="975360"/>
                </a:lnTo>
                <a:lnTo>
                  <a:pt x="1121006" y="972820"/>
                </a:lnTo>
                <a:lnTo>
                  <a:pt x="1128565" y="971550"/>
                </a:lnTo>
                <a:lnTo>
                  <a:pt x="1146877" y="971550"/>
                </a:lnTo>
                <a:lnTo>
                  <a:pt x="1141085" y="969010"/>
                </a:lnTo>
                <a:lnTo>
                  <a:pt x="1146877" y="966470"/>
                </a:lnTo>
                <a:lnTo>
                  <a:pt x="1128752" y="966470"/>
                </a:lnTo>
                <a:lnTo>
                  <a:pt x="1121193" y="965200"/>
                </a:lnTo>
                <a:lnTo>
                  <a:pt x="1115228" y="962660"/>
                </a:lnTo>
                <a:lnTo>
                  <a:pt x="1110279" y="958850"/>
                </a:lnTo>
                <a:lnTo>
                  <a:pt x="1105768" y="955040"/>
                </a:lnTo>
                <a:lnTo>
                  <a:pt x="1097546" y="946150"/>
                </a:lnTo>
                <a:close/>
              </a:path>
              <a:path w="1718309" h="2957829">
                <a:moveTo>
                  <a:pt x="1196582" y="946150"/>
                </a:moveTo>
                <a:lnTo>
                  <a:pt x="1178270" y="946150"/>
                </a:lnTo>
                <a:lnTo>
                  <a:pt x="1185750" y="947420"/>
                </a:lnTo>
                <a:lnTo>
                  <a:pt x="1191724" y="949960"/>
                </a:lnTo>
                <a:lnTo>
                  <a:pt x="1196717" y="953770"/>
                </a:lnTo>
                <a:lnTo>
                  <a:pt x="1201254" y="957580"/>
                </a:lnTo>
                <a:lnTo>
                  <a:pt x="1205178" y="962660"/>
                </a:lnTo>
                <a:lnTo>
                  <a:pt x="1209476" y="966470"/>
                </a:lnTo>
                <a:lnTo>
                  <a:pt x="1215269" y="969010"/>
                </a:lnTo>
                <a:lnTo>
                  <a:pt x="1209289" y="971550"/>
                </a:lnTo>
                <a:lnTo>
                  <a:pt x="1201067" y="980440"/>
                </a:lnTo>
                <a:lnTo>
                  <a:pt x="1196556" y="984250"/>
                </a:lnTo>
                <a:lnTo>
                  <a:pt x="1191607" y="988060"/>
                </a:lnTo>
                <a:lnTo>
                  <a:pt x="1185642" y="990600"/>
                </a:lnTo>
                <a:lnTo>
                  <a:pt x="1178083" y="991870"/>
                </a:lnTo>
                <a:lnTo>
                  <a:pt x="1196396" y="991870"/>
                </a:lnTo>
                <a:lnTo>
                  <a:pt x="1200693" y="988060"/>
                </a:lnTo>
                <a:lnTo>
                  <a:pt x="1204617" y="984250"/>
                </a:lnTo>
                <a:lnTo>
                  <a:pt x="1209234" y="979170"/>
                </a:lnTo>
                <a:lnTo>
                  <a:pt x="1214217" y="975360"/>
                </a:lnTo>
                <a:lnTo>
                  <a:pt x="1220147" y="972820"/>
                </a:lnTo>
                <a:lnTo>
                  <a:pt x="1227601" y="971550"/>
                </a:lnTo>
                <a:lnTo>
                  <a:pt x="1246101" y="971550"/>
                </a:lnTo>
                <a:lnTo>
                  <a:pt x="1240308" y="969010"/>
                </a:lnTo>
                <a:lnTo>
                  <a:pt x="1246101" y="966470"/>
                </a:lnTo>
                <a:lnTo>
                  <a:pt x="1227788" y="966470"/>
                </a:lnTo>
                <a:lnTo>
                  <a:pt x="1220229" y="965200"/>
                </a:lnTo>
                <a:lnTo>
                  <a:pt x="1214264" y="962660"/>
                </a:lnTo>
                <a:lnTo>
                  <a:pt x="1209315" y="958850"/>
                </a:lnTo>
                <a:lnTo>
                  <a:pt x="1204804" y="955040"/>
                </a:lnTo>
                <a:lnTo>
                  <a:pt x="1196582" y="946150"/>
                </a:lnTo>
                <a:close/>
              </a:path>
              <a:path w="1718309" h="2957829">
                <a:moveTo>
                  <a:pt x="1295619" y="946150"/>
                </a:moveTo>
                <a:lnTo>
                  <a:pt x="1277493" y="946150"/>
                </a:lnTo>
                <a:lnTo>
                  <a:pt x="1284974" y="947420"/>
                </a:lnTo>
                <a:lnTo>
                  <a:pt x="1290947" y="949960"/>
                </a:lnTo>
                <a:lnTo>
                  <a:pt x="1295940" y="953770"/>
                </a:lnTo>
                <a:lnTo>
                  <a:pt x="1300477" y="957580"/>
                </a:lnTo>
                <a:lnTo>
                  <a:pt x="1304401" y="962660"/>
                </a:lnTo>
                <a:lnTo>
                  <a:pt x="1308699" y="966470"/>
                </a:lnTo>
                <a:lnTo>
                  <a:pt x="1314492" y="969010"/>
                </a:lnTo>
                <a:lnTo>
                  <a:pt x="1308512" y="971550"/>
                </a:lnTo>
                <a:lnTo>
                  <a:pt x="1300290" y="980440"/>
                </a:lnTo>
                <a:lnTo>
                  <a:pt x="1295779" y="984250"/>
                </a:lnTo>
                <a:lnTo>
                  <a:pt x="1290831" y="988060"/>
                </a:lnTo>
                <a:lnTo>
                  <a:pt x="1284866" y="990600"/>
                </a:lnTo>
                <a:lnTo>
                  <a:pt x="1277306" y="991870"/>
                </a:lnTo>
                <a:lnTo>
                  <a:pt x="1295432" y="991870"/>
                </a:lnTo>
                <a:lnTo>
                  <a:pt x="1308352" y="979170"/>
                </a:lnTo>
                <a:lnTo>
                  <a:pt x="1313301" y="975360"/>
                </a:lnTo>
                <a:lnTo>
                  <a:pt x="1319265" y="972820"/>
                </a:lnTo>
                <a:lnTo>
                  <a:pt x="1326825" y="971550"/>
                </a:lnTo>
                <a:lnTo>
                  <a:pt x="1345137" y="971550"/>
                </a:lnTo>
                <a:lnTo>
                  <a:pt x="1339344" y="969010"/>
                </a:lnTo>
                <a:lnTo>
                  <a:pt x="1345324" y="966470"/>
                </a:lnTo>
                <a:lnTo>
                  <a:pt x="1326825" y="966470"/>
                </a:lnTo>
                <a:lnTo>
                  <a:pt x="1319371" y="965200"/>
                </a:lnTo>
                <a:lnTo>
                  <a:pt x="1313441" y="962660"/>
                </a:lnTo>
                <a:lnTo>
                  <a:pt x="1308457" y="958850"/>
                </a:lnTo>
                <a:lnTo>
                  <a:pt x="1303841" y="955040"/>
                </a:lnTo>
                <a:lnTo>
                  <a:pt x="1299917" y="949960"/>
                </a:lnTo>
                <a:lnTo>
                  <a:pt x="1295619" y="946150"/>
                </a:lnTo>
                <a:close/>
              </a:path>
              <a:path w="1718309" h="2957829">
                <a:moveTo>
                  <a:pt x="1394655" y="946150"/>
                </a:moveTo>
                <a:lnTo>
                  <a:pt x="1376530" y="946150"/>
                </a:lnTo>
                <a:lnTo>
                  <a:pt x="1384089" y="947420"/>
                </a:lnTo>
                <a:lnTo>
                  <a:pt x="1390054" y="949960"/>
                </a:lnTo>
                <a:lnTo>
                  <a:pt x="1395003" y="953770"/>
                </a:lnTo>
                <a:lnTo>
                  <a:pt x="1399514" y="957580"/>
                </a:lnTo>
                <a:lnTo>
                  <a:pt x="1403624" y="962660"/>
                </a:lnTo>
                <a:lnTo>
                  <a:pt x="1407735" y="966470"/>
                </a:lnTo>
                <a:lnTo>
                  <a:pt x="1413528" y="969010"/>
                </a:lnTo>
                <a:lnTo>
                  <a:pt x="1407549" y="971550"/>
                </a:lnTo>
                <a:lnTo>
                  <a:pt x="1399327" y="980440"/>
                </a:lnTo>
                <a:lnTo>
                  <a:pt x="1394816" y="984250"/>
                </a:lnTo>
                <a:lnTo>
                  <a:pt x="1389867" y="988060"/>
                </a:lnTo>
                <a:lnTo>
                  <a:pt x="1383902" y="990600"/>
                </a:lnTo>
                <a:lnTo>
                  <a:pt x="1376343" y="991870"/>
                </a:lnTo>
                <a:lnTo>
                  <a:pt x="1394655" y="991870"/>
                </a:lnTo>
                <a:lnTo>
                  <a:pt x="1398766" y="988060"/>
                </a:lnTo>
                <a:lnTo>
                  <a:pt x="1407388" y="979170"/>
                </a:lnTo>
                <a:lnTo>
                  <a:pt x="1412337" y="975360"/>
                </a:lnTo>
                <a:lnTo>
                  <a:pt x="1418302" y="972820"/>
                </a:lnTo>
                <a:lnTo>
                  <a:pt x="1425861" y="971550"/>
                </a:lnTo>
                <a:lnTo>
                  <a:pt x="1444173" y="971550"/>
                </a:lnTo>
                <a:lnTo>
                  <a:pt x="1438381" y="969010"/>
                </a:lnTo>
                <a:lnTo>
                  <a:pt x="1444360" y="966470"/>
                </a:lnTo>
                <a:lnTo>
                  <a:pt x="1426048" y="966470"/>
                </a:lnTo>
                <a:lnTo>
                  <a:pt x="1418568" y="965200"/>
                </a:lnTo>
                <a:lnTo>
                  <a:pt x="1412594" y="962660"/>
                </a:lnTo>
                <a:lnTo>
                  <a:pt x="1407601" y="958850"/>
                </a:lnTo>
                <a:lnTo>
                  <a:pt x="1403064" y="955040"/>
                </a:lnTo>
                <a:lnTo>
                  <a:pt x="1398953" y="949960"/>
                </a:lnTo>
                <a:lnTo>
                  <a:pt x="1394655" y="946150"/>
                </a:lnTo>
                <a:close/>
              </a:path>
              <a:path w="1718309" h="2957829">
                <a:moveTo>
                  <a:pt x="1493878" y="946150"/>
                </a:moveTo>
                <a:lnTo>
                  <a:pt x="1475566" y="946150"/>
                </a:lnTo>
                <a:lnTo>
                  <a:pt x="1483151" y="947420"/>
                </a:lnTo>
                <a:lnTo>
                  <a:pt x="1489160" y="949960"/>
                </a:lnTo>
                <a:lnTo>
                  <a:pt x="1494118" y="953770"/>
                </a:lnTo>
                <a:lnTo>
                  <a:pt x="1498550" y="957580"/>
                </a:lnTo>
                <a:lnTo>
                  <a:pt x="1506772" y="966470"/>
                </a:lnTo>
                <a:lnTo>
                  <a:pt x="1512751" y="969010"/>
                </a:lnTo>
                <a:lnTo>
                  <a:pt x="1506772" y="971550"/>
                </a:lnTo>
                <a:lnTo>
                  <a:pt x="1498550" y="980440"/>
                </a:lnTo>
                <a:lnTo>
                  <a:pt x="1494036" y="984250"/>
                </a:lnTo>
                <a:lnTo>
                  <a:pt x="1489067" y="988060"/>
                </a:lnTo>
                <a:lnTo>
                  <a:pt x="1483046" y="990600"/>
                </a:lnTo>
                <a:lnTo>
                  <a:pt x="1475379" y="991870"/>
                </a:lnTo>
                <a:lnTo>
                  <a:pt x="1493878" y="991870"/>
                </a:lnTo>
                <a:lnTo>
                  <a:pt x="1497989" y="988060"/>
                </a:lnTo>
                <a:lnTo>
                  <a:pt x="1506611" y="979170"/>
                </a:lnTo>
                <a:lnTo>
                  <a:pt x="1511560" y="975360"/>
                </a:lnTo>
                <a:lnTo>
                  <a:pt x="1517525" y="972820"/>
                </a:lnTo>
                <a:lnTo>
                  <a:pt x="1525084" y="971550"/>
                </a:lnTo>
                <a:lnTo>
                  <a:pt x="1543397" y="971550"/>
                </a:lnTo>
                <a:lnTo>
                  <a:pt x="1537604" y="969010"/>
                </a:lnTo>
                <a:lnTo>
                  <a:pt x="1543397" y="966470"/>
                </a:lnTo>
                <a:lnTo>
                  <a:pt x="1525271" y="966470"/>
                </a:lnTo>
                <a:lnTo>
                  <a:pt x="1517686" y="965200"/>
                </a:lnTo>
                <a:lnTo>
                  <a:pt x="1511677" y="962660"/>
                </a:lnTo>
                <a:lnTo>
                  <a:pt x="1506719" y="958850"/>
                </a:lnTo>
                <a:lnTo>
                  <a:pt x="1502287" y="955040"/>
                </a:lnTo>
                <a:lnTo>
                  <a:pt x="1498176" y="949960"/>
                </a:lnTo>
                <a:lnTo>
                  <a:pt x="1493878" y="946150"/>
                </a:lnTo>
                <a:close/>
              </a:path>
              <a:path w="1718309" h="2957829">
                <a:moveTo>
                  <a:pt x="1593102" y="946150"/>
                </a:moveTo>
                <a:lnTo>
                  <a:pt x="1574602" y="946150"/>
                </a:lnTo>
                <a:lnTo>
                  <a:pt x="1582161" y="947420"/>
                </a:lnTo>
                <a:lnTo>
                  <a:pt x="1588126" y="949960"/>
                </a:lnTo>
                <a:lnTo>
                  <a:pt x="1593075" y="953770"/>
                </a:lnTo>
                <a:lnTo>
                  <a:pt x="1597586" y="957580"/>
                </a:lnTo>
                <a:lnTo>
                  <a:pt x="1601697" y="962660"/>
                </a:lnTo>
                <a:lnTo>
                  <a:pt x="1605995" y="966470"/>
                </a:lnTo>
                <a:lnTo>
                  <a:pt x="1611788" y="969010"/>
                </a:lnTo>
                <a:lnTo>
                  <a:pt x="1605995" y="971550"/>
                </a:lnTo>
                <a:lnTo>
                  <a:pt x="1601697" y="975360"/>
                </a:lnTo>
                <a:lnTo>
                  <a:pt x="1574602" y="991870"/>
                </a:lnTo>
                <a:lnTo>
                  <a:pt x="1593102" y="991870"/>
                </a:lnTo>
                <a:lnTo>
                  <a:pt x="1597213" y="988060"/>
                </a:lnTo>
                <a:lnTo>
                  <a:pt x="1605834" y="979170"/>
                </a:lnTo>
                <a:lnTo>
                  <a:pt x="1610783" y="975360"/>
                </a:lnTo>
                <a:lnTo>
                  <a:pt x="1616748" y="972820"/>
                </a:lnTo>
                <a:lnTo>
                  <a:pt x="1624307" y="971550"/>
                </a:lnTo>
                <a:lnTo>
                  <a:pt x="1642620" y="971550"/>
                </a:lnTo>
                <a:lnTo>
                  <a:pt x="1636827" y="969010"/>
                </a:lnTo>
                <a:lnTo>
                  <a:pt x="1642620" y="966470"/>
                </a:lnTo>
                <a:lnTo>
                  <a:pt x="1624121" y="966470"/>
                </a:lnTo>
                <a:lnTo>
                  <a:pt x="1616669" y="965200"/>
                </a:lnTo>
                <a:lnTo>
                  <a:pt x="1610760" y="962660"/>
                </a:lnTo>
                <a:lnTo>
                  <a:pt x="1605831" y="958850"/>
                </a:lnTo>
                <a:lnTo>
                  <a:pt x="1601323" y="955040"/>
                </a:lnTo>
                <a:lnTo>
                  <a:pt x="1593102" y="946150"/>
                </a:lnTo>
                <a:close/>
              </a:path>
              <a:path w="1718309" h="2957829">
                <a:moveTo>
                  <a:pt x="1649169" y="960120"/>
                </a:moveTo>
                <a:lnTo>
                  <a:pt x="1662247" y="989330"/>
                </a:lnTo>
                <a:lnTo>
                  <a:pt x="1649169" y="960120"/>
                </a:lnTo>
                <a:close/>
              </a:path>
              <a:path w="1718309" h="2957829">
                <a:moveTo>
                  <a:pt x="63160" y="985519"/>
                </a:moveTo>
                <a:lnTo>
                  <a:pt x="62857" y="986789"/>
                </a:lnTo>
                <a:lnTo>
                  <a:pt x="63351" y="985779"/>
                </a:lnTo>
                <a:lnTo>
                  <a:pt x="63160" y="985519"/>
                </a:lnTo>
                <a:close/>
              </a:path>
              <a:path w="1718309" h="2957829">
                <a:moveTo>
                  <a:pt x="1077534" y="961390"/>
                </a:moveTo>
                <a:lnTo>
                  <a:pt x="1100854" y="981710"/>
                </a:lnTo>
                <a:lnTo>
                  <a:pt x="1101102" y="981441"/>
                </a:lnTo>
                <a:lnTo>
                  <a:pt x="1077534" y="961390"/>
                </a:lnTo>
                <a:close/>
              </a:path>
              <a:path w="1718309" h="2957829">
                <a:moveTo>
                  <a:pt x="82725" y="946149"/>
                </a:moveTo>
                <a:lnTo>
                  <a:pt x="82386" y="946149"/>
                </a:lnTo>
                <a:lnTo>
                  <a:pt x="65528" y="980439"/>
                </a:lnTo>
                <a:lnTo>
                  <a:pt x="65818" y="980733"/>
                </a:lnTo>
                <a:lnTo>
                  <a:pt x="82725" y="946149"/>
                </a:lnTo>
                <a:close/>
              </a:path>
              <a:path w="1718309" h="2957829">
                <a:moveTo>
                  <a:pt x="550668" y="977724"/>
                </a:moveTo>
                <a:lnTo>
                  <a:pt x="550450" y="977899"/>
                </a:lnTo>
                <a:lnTo>
                  <a:pt x="550931" y="977899"/>
                </a:lnTo>
                <a:lnTo>
                  <a:pt x="550668" y="977724"/>
                </a:lnTo>
                <a:close/>
              </a:path>
              <a:path w="1718309" h="2957829">
                <a:moveTo>
                  <a:pt x="551912" y="971549"/>
                </a:moveTo>
                <a:lnTo>
                  <a:pt x="533600" y="971549"/>
                </a:lnTo>
                <a:lnTo>
                  <a:pt x="541159" y="972819"/>
                </a:lnTo>
                <a:lnTo>
                  <a:pt x="547124" y="975359"/>
                </a:lnTo>
                <a:lnTo>
                  <a:pt x="550668" y="977724"/>
                </a:lnTo>
                <a:lnTo>
                  <a:pt x="554423" y="974706"/>
                </a:lnTo>
                <a:lnTo>
                  <a:pt x="551912" y="971549"/>
                </a:lnTo>
                <a:close/>
              </a:path>
              <a:path w="1718309" h="2957829">
                <a:moveTo>
                  <a:pt x="572093" y="960502"/>
                </a:moveTo>
                <a:lnTo>
                  <a:pt x="554423" y="974706"/>
                </a:lnTo>
                <a:lnTo>
                  <a:pt x="554943" y="975359"/>
                </a:lnTo>
                <a:lnTo>
                  <a:pt x="572093" y="960502"/>
                </a:lnTo>
                <a:close/>
              </a:path>
              <a:path w="1718309" h="2957829">
                <a:moveTo>
                  <a:pt x="155430" y="920749"/>
                </a:moveTo>
                <a:lnTo>
                  <a:pt x="137211" y="920749"/>
                </a:lnTo>
                <a:lnTo>
                  <a:pt x="144684" y="922019"/>
                </a:lnTo>
                <a:lnTo>
                  <a:pt x="150644" y="924559"/>
                </a:lnTo>
                <a:lnTo>
                  <a:pt x="155634" y="928369"/>
                </a:lnTo>
                <a:lnTo>
                  <a:pt x="160195" y="932179"/>
                </a:lnTo>
                <a:lnTo>
                  <a:pt x="164250" y="937259"/>
                </a:lnTo>
                <a:lnTo>
                  <a:pt x="168454" y="941069"/>
                </a:lnTo>
                <a:lnTo>
                  <a:pt x="174453" y="943609"/>
                </a:lnTo>
                <a:lnTo>
                  <a:pt x="168604" y="946149"/>
                </a:lnTo>
                <a:lnTo>
                  <a:pt x="164400" y="949959"/>
                </a:lnTo>
                <a:lnTo>
                  <a:pt x="137342" y="966469"/>
                </a:lnTo>
                <a:lnTo>
                  <a:pt x="155430" y="966469"/>
                </a:lnTo>
                <a:lnTo>
                  <a:pt x="159635" y="962659"/>
                </a:lnTo>
                <a:lnTo>
                  <a:pt x="163689" y="957579"/>
                </a:lnTo>
                <a:lnTo>
                  <a:pt x="168242" y="953769"/>
                </a:lnTo>
                <a:lnTo>
                  <a:pt x="173226" y="949959"/>
                </a:lnTo>
                <a:lnTo>
                  <a:pt x="179217" y="947419"/>
                </a:lnTo>
                <a:lnTo>
                  <a:pt x="186785" y="946149"/>
                </a:lnTo>
                <a:lnTo>
                  <a:pt x="205098" y="946149"/>
                </a:lnTo>
                <a:lnTo>
                  <a:pt x="199118" y="943609"/>
                </a:lnTo>
                <a:lnTo>
                  <a:pt x="205098" y="941069"/>
                </a:lnTo>
                <a:lnTo>
                  <a:pt x="186599" y="941069"/>
                </a:lnTo>
                <a:lnTo>
                  <a:pt x="179117" y="939799"/>
                </a:lnTo>
                <a:lnTo>
                  <a:pt x="173147" y="937259"/>
                </a:lnTo>
                <a:lnTo>
                  <a:pt x="168176" y="933449"/>
                </a:lnTo>
                <a:lnTo>
                  <a:pt x="163689" y="928369"/>
                </a:lnTo>
                <a:lnTo>
                  <a:pt x="155430" y="920749"/>
                </a:lnTo>
                <a:close/>
              </a:path>
              <a:path w="1718309" h="2957829">
                <a:moveTo>
                  <a:pt x="254429" y="920749"/>
                </a:moveTo>
                <a:lnTo>
                  <a:pt x="236304" y="920749"/>
                </a:lnTo>
                <a:lnTo>
                  <a:pt x="243863" y="922019"/>
                </a:lnTo>
                <a:lnTo>
                  <a:pt x="249828" y="924559"/>
                </a:lnTo>
                <a:lnTo>
                  <a:pt x="254777" y="928369"/>
                </a:lnTo>
                <a:lnTo>
                  <a:pt x="259288" y="932179"/>
                </a:lnTo>
                <a:lnTo>
                  <a:pt x="267509" y="941069"/>
                </a:lnTo>
                <a:lnTo>
                  <a:pt x="273489" y="943609"/>
                </a:lnTo>
                <a:lnTo>
                  <a:pt x="267696" y="946149"/>
                </a:lnTo>
                <a:lnTo>
                  <a:pt x="263398" y="949959"/>
                </a:lnTo>
                <a:lnTo>
                  <a:pt x="259474" y="955039"/>
                </a:lnTo>
                <a:lnTo>
                  <a:pt x="254858" y="958849"/>
                </a:lnTo>
                <a:lnTo>
                  <a:pt x="249874" y="962659"/>
                </a:lnTo>
                <a:lnTo>
                  <a:pt x="243945" y="965199"/>
                </a:lnTo>
                <a:lnTo>
                  <a:pt x="236491" y="966469"/>
                </a:lnTo>
                <a:lnTo>
                  <a:pt x="254616" y="966469"/>
                </a:lnTo>
                <a:lnTo>
                  <a:pt x="258914" y="962659"/>
                </a:lnTo>
                <a:lnTo>
                  <a:pt x="262838" y="957579"/>
                </a:lnTo>
                <a:lnTo>
                  <a:pt x="267454" y="953769"/>
                </a:lnTo>
                <a:lnTo>
                  <a:pt x="272438" y="949959"/>
                </a:lnTo>
                <a:lnTo>
                  <a:pt x="278368" y="947419"/>
                </a:lnTo>
                <a:lnTo>
                  <a:pt x="285822" y="946149"/>
                </a:lnTo>
                <a:lnTo>
                  <a:pt x="304321" y="946149"/>
                </a:lnTo>
                <a:lnTo>
                  <a:pt x="298155" y="943609"/>
                </a:lnTo>
                <a:lnTo>
                  <a:pt x="304134" y="941069"/>
                </a:lnTo>
                <a:lnTo>
                  <a:pt x="285822" y="941069"/>
                </a:lnTo>
                <a:lnTo>
                  <a:pt x="278236" y="939799"/>
                </a:lnTo>
                <a:lnTo>
                  <a:pt x="272228" y="937259"/>
                </a:lnTo>
                <a:lnTo>
                  <a:pt x="267270" y="933449"/>
                </a:lnTo>
                <a:lnTo>
                  <a:pt x="262838" y="928369"/>
                </a:lnTo>
                <a:lnTo>
                  <a:pt x="254429" y="920749"/>
                </a:lnTo>
                <a:close/>
              </a:path>
              <a:path w="1718309" h="2957829">
                <a:moveTo>
                  <a:pt x="353652" y="920749"/>
                </a:moveTo>
                <a:lnTo>
                  <a:pt x="335340" y="920749"/>
                </a:lnTo>
                <a:lnTo>
                  <a:pt x="342899" y="922019"/>
                </a:lnTo>
                <a:lnTo>
                  <a:pt x="348864" y="924559"/>
                </a:lnTo>
                <a:lnTo>
                  <a:pt x="353813" y="928369"/>
                </a:lnTo>
                <a:lnTo>
                  <a:pt x="358324" y="932179"/>
                </a:lnTo>
                <a:lnTo>
                  <a:pt x="366546" y="941069"/>
                </a:lnTo>
                <a:lnTo>
                  <a:pt x="372712" y="943609"/>
                </a:lnTo>
                <a:lnTo>
                  <a:pt x="366733" y="946149"/>
                </a:lnTo>
                <a:lnTo>
                  <a:pt x="362622" y="949959"/>
                </a:lnTo>
                <a:lnTo>
                  <a:pt x="358511" y="955039"/>
                </a:lnTo>
                <a:lnTo>
                  <a:pt x="354000" y="958849"/>
                </a:lnTo>
                <a:lnTo>
                  <a:pt x="349051" y="962659"/>
                </a:lnTo>
                <a:lnTo>
                  <a:pt x="343086" y="965199"/>
                </a:lnTo>
                <a:lnTo>
                  <a:pt x="335527" y="966469"/>
                </a:lnTo>
                <a:lnTo>
                  <a:pt x="353839" y="966469"/>
                </a:lnTo>
                <a:lnTo>
                  <a:pt x="358137" y="962659"/>
                </a:lnTo>
                <a:lnTo>
                  <a:pt x="362061" y="957579"/>
                </a:lnTo>
                <a:lnTo>
                  <a:pt x="366598" y="953769"/>
                </a:lnTo>
                <a:lnTo>
                  <a:pt x="371591" y="949959"/>
                </a:lnTo>
                <a:lnTo>
                  <a:pt x="377565" y="947419"/>
                </a:lnTo>
                <a:lnTo>
                  <a:pt x="385045" y="946149"/>
                </a:lnTo>
                <a:lnTo>
                  <a:pt x="403544" y="946149"/>
                </a:lnTo>
                <a:lnTo>
                  <a:pt x="397378" y="943609"/>
                </a:lnTo>
                <a:lnTo>
                  <a:pt x="403357" y="941069"/>
                </a:lnTo>
                <a:lnTo>
                  <a:pt x="385045" y="941069"/>
                </a:lnTo>
                <a:lnTo>
                  <a:pt x="377460" y="939799"/>
                </a:lnTo>
                <a:lnTo>
                  <a:pt x="371451" y="937259"/>
                </a:lnTo>
                <a:lnTo>
                  <a:pt x="366493" y="933449"/>
                </a:lnTo>
                <a:lnTo>
                  <a:pt x="362061" y="928369"/>
                </a:lnTo>
                <a:lnTo>
                  <a:pt x="353652" y="920749"/>
                </a:lnTo>
                <a:close/>
              </a:path>
              <a:path w="1718309" h="2957829">
                <a:moveTo>
                  <a:pt x="452876" y="920749"/>
                </a:moveTo>
                <a:lnTo>
                  <a:pt x="434563" y="920749"/>
                </a:lnTo>
                <a:lnTo>
                  <a:pt x="442043" y="922019"/>
                </a:lnTo>
                <a:lnTo>
                  <a:pt x="448017" y="924559"/>
                </a:lnTo>
                <a:lnTo>
                  <a:pt x="453010" y="928369"/>
                </a:lnTo>
                <a:lnTo>
                  <a:pt x="457547" y="932179"/>
                </a:lnTo>
                <a:lnTo>
                  <a:pt x="465769" y="941069"/>
                </a:lnTo>
                <a:lnTo>
                  <a:pt x="471935" y="943609"/>
                </a:lnTo>
                <a:lnTo>
                  <a:pt x="465956" y="946149"/>
                </a:lnTo>
                <a:lnTo>
                  <a:pt x="461845" y="949959"/>
                </a:lnTo>
                <a:lnTo>
                  <a:pt x="457734" y="955039"/>
                </a:lnTo>
                <a:lnTo>
                  <a:pt x="453223" y="958849"/>
                </a:lnTo>
                <a:lnTo>
                  <a:pt x="448274" y="962659"/>
                </a:lnTo>
                <a:lnTo>
                  <a:pt x="442309" y="965199"/>
                </a:lnTo>
                <a:lnTo>
                  <a:pt x="434750" y="966469"/>
                </a:lnTo>
                <a:lnTo>
                  <a:pt x="452876" y="966469"/>
                </a:lnTo>
                <a:lnTo>
                  <a:pt x="457173" y="962659"/>
                </a:lnTo>
                <a:lnTo>
                  <a:pt x="461284" y="957579"/>
                </a:lnTo>
                <a:lnTo>
                  <a:pt x="465795" y="953769"/>
                </a:lnTo>
                <a:lnTo>
                  <a:pt x="470744" y="949959"/>
                </a:lnTo>
                <a:lnTo>
                  <a:pt x="476709" y="947419"/>
                </a:lnTo>
                <a:lnTo>
                  <a:pt x="484268" y="946149"/>
                </a:lnTo>
                <a:lnTo>
                  <a:pt x="502581" y="946149"/>
                </a:lnTo>
                <a:lnTo>
                  <a:pt x="496601" y="943609"/>
                </a:lnTo>
                <a:lnTo>
                  <a:pt x="502394" y="941069"/>
                </a:lnTo>
                <a:lnTo>
                  <a:pt x="484081" y="941069"/>
                </a:lnTo>
                <a:lnTo>
                  <a:pt x="476496" y="939799"/>
                </a:lnTo>
                <a:lnTo>
                  <a:pt x="470487" y="937259"/>
                </a:lnTo>
                <a:lnTo>
                  <a:pt x="465530" y="933449"/>
                </a:lnTo>
                <a:lnTo>
                  <a:pt x="461097" y="928369"/>
                </a:lnTo>
                <a:lnTo>
                  <a:pt x="452876" y="920749"/>
                </a:lnTo>
                <a:close/>
              </a:path>
              <a:path w="1718309" h="2957829">
                <a:moveTo>
                  <a:pt x="551912" y="920749"/>
                </a:moveTo>
                <a:lnTo>
                  <a:pt x="533600" y="920749"/>
                </a:lnTo>
                <a:lnTo>
                  <a:pt x="541159" y="922019"/>
                </a:lnTo>
                <a:lnTo>
                  <a:pt x="547124" y="924559"/>
                </a:lnTo>
                <a:lnTo>
                  <a:pt x="552073" y="928369"/>
                </a:lnTo>
                <a:lnTo>
                  <a:pt x="556583" y="932179"/>
                </a:lnTo>
                <a:lnTo>
                  <a:pt x="560694" y="937259"/>
                </a:lnTo>
                <a:lnTo>
                  <a:pt x="564992" y="941069"/>
                </a:lnTo>
                <a:lnTo>
                  <a:pt x="570972" y="943609"/>
                </a:lnTo>
                <a:lnTo>
                  <a:pt x="564992" y="946149"/>
                </a:lnTo>
                <a:lnTo>
                  <a:pt x="560881" y="949959"/>
                </a:lnTo>
                <a:lnTo>
                  <a:pt x="533786" y="966469"/>
                </a:lnTo>
                <a:lnTo>
                  <a:pt x="552099" y="966469"/>
                </a:lnTo>
                <a:lnTo>
                  <a:pt x="583305" y="946149"/>
                </a:lnTo>
                <a:lnTo>
                  <a:pt x="589947" y="946149"/>
                </a:lnTo>
                <a:lnTo>
                  <a:pt x="591527" y="944879"/>
                </a:lnTo>
                <a:lnTo>
                  <a:pt x="597449" y="941069"/>
                </a:lnTo>
                <a:lnTo>
                  <a:pt x="583118" y="941069"/>
                </a:lnTo>
                <a:lnTo>
                  <a:pt x="575559" y="939799"/>
                </a:lnTo>
                <a:lnTo>
                  <a:pt x="569594" y="937259"/>
                </a:lnTo>
                <a:lnTo>
                  <a:pt x="564645" y="933449"/>
                </a:lnTo>
                <a:lnTo>
                  <a:pt x="556023" y="924559"/>
                </a:lnTo>
                <a:lnTo>
                  <a:pt x="551912" y="920749"/>
                </a:lnTo>
                <a:close/>
              </a:path>
              <a:path w="1718309" h="2957829">
                <a:moveTo>
                  <a:pt x="1146877" y="920750"/>
                </a:moveTo>
                <a:lnTo>
                  <a:pt x="1128565" y="920750"/>
                </a:lnTo>
                <a:lnTo>
                  <a:pt x="1136124" y="922020"/>
                </a:lnTo>
                <a:lnTo>
                  <a:pt x="1142089" y="924560"/>
                </a:lnTo>
                <a:lnTo>
                  <a:pt x="1147038" y="928370"/>
                </a:lnTo>
                <a:lnTo>
                  <a:pt x="1151549" y="932180"/>
                </a:lnTo>
                <a:lnTo>
                  <a:pt x="1159771" y="941070"/>
                </a:lnTo>
                <a:lnTo>
                  <a:pt x="1165937" y="943610"/>
                </a:lnTo>
                <a:lnTo>
                  <a:pt x="1159958" y="946150"/>
                </a:lnTo>
                <a:lnTo>
                  <a:pt x="1155847" y="949960"/>
                </a:lnTo>
                <a:lnTo>
                  <a:pt x="1151736" y="955040"/>
                </a:lnTo>
                <a:lnTo>
                  <a:pt x="1147225" y="958850"/>
                </a:lnTo>
                <a:lnTo>
                  <a:pt x="1142276" y="962660"/>
                </a:lnTo>
                <a:lnTo>
                  <a:pt x="1136311" y="965200"/>
                </a:lnTo>
                <a:lnTo>
                  <a:pt x="1128752" y="966470"/>
                </a:lnTo>
                <a:lnTo>
                  <a:pt x="1146877" y="966470"/>
                </a:lnTo>
                <a:lnTo>
                  <a:pt x="1151175" y="962660"/>
                </a:lnTo>
                <a:lnTo>
                  <a:pt x="1155286" y="957580"/>
                </a:lnTo>
                <a:lnTo>
                  <a:pt x="1159797" y="953770"/>
                </a:lnTo>
                <a:lnTo>
                  <a:pt x="1164746" y="949960"/>
                </a:lnTo>
                <a:lnTo>
                  <a:pt x="1170711" y="947420"/>
                </a:lnTo>
                <a:lnTo>
                  <a:pt x="1178270" y="946150"/>
                </a:lnTo>
                <a:lnTo>
                  <a:pt x="1196582" y="946150"/>
                </a:lnTo>
                <a:lnTo>
                  <a:pt x="1190603" y="943610"/>
                </a:lnTo>
                <a:lnTo>
                  <a:pt x="1196396" y="941070"/>
                </a:lnTo>
                <a:lnTo>
                  <a:pt x="1178083" y="941070"/>
                </a:lnTo>
                <a:lnTo>
                  <a:pt x="1170498" y="939800"/>
                </a:lnTo>
                <a:lnTo>
                  <a:pt x="1164489" y="937260"/>
                </a:lnTo>
                <a:lnTo>
                  <a:pt x="1159531" y="933450"/>
                </a:lnTo>
                <a:lnTo>
                  <a:pt x="1155099" y="928370"/>
                </a:lnTo>
                <a:lnTo>
                  <a:pt x="1146877" y="920750"/>
                </a:lnTo>
                <a:close/>
              </a:path>
              <a:path w="1718309" h="2957829">
                <a:moveTo>
                  <a:pt x="1246101" y="920750"/>
                </a:moveTo>
                <a:lnTo>
                  <a:pt x="1227601" y="920750"/>
                </a:lnTo>
                <a:lnTo>
                  <a:pt x="1235161" y="922020"/>
                </a:lnTo>
                <a:lnTo>
                  <a:pt x="1241125" y="924560"/>
                </a:lnTo>
                <a:lnTo>
                  <a:pt x="1246074" y="928370"/>
                </a:lnTo>
                <a:lnTo>
                  <a:pt x="1250585" y="932180"/>
                </a:lnTo>
                <a:lnTo>
                  <a:pt x="1254696" y="937260"/>
                </a:lnTo>
                <a:lnTo>
                  <a:pt x="1258994" y="941070"/>
                </a:lnTo>
                <a:lnTo>
                  <a:pt x="1264974" y="943610"/>
                </a:lnTo>
                <a:lnTo>
                  <a:pt x="1258994" y="946150"/>
                </a:lnTo>
                <a:lnTo>
                  <a:pt x="1254883" y="949960"/>
                </a:lnTo>
                <a:lnTo>
                  <a:pt x="1227788" y="966470"/>
                </a:lnTo>
                <a:lnTo>
                  <a:pt x="1246101" y="966470"/>
                </a:lnTo>
                <a:lnTo>
                  <a:pt x="1250398" y="962660"/>
                </a:lnTo>
                <a:lnTo>
                  <a:pt x="1254509" y="957580"/>
                </a:lnTo>
                <a:lnTo>
                  <a:pt x="1259020" y="953770"/>
                </a:lnTo>
                <a:lnTo>
                  <a:pt x="1263969" y="949960"/>
                </a:lnTo>
                <a:lnTo>
                  <a:pt x="1269934" y="947420"/>
                </a:lnTo>
                <a:lnTo>
                  <a:pt x="1277493" y="946150"/>
                </a:lnTo>
                <a:lnTo>
                  <a:pt x="1295619" y="946150"/>
                </a:lnTo>
                <a:lnTo>
                  <a:pt x="1289639" y="943610"/>
                </a:lnTo>
                <a:lnTo>
                  <a:pt x="1295432" y="941070"/>
                </a:lnTo>
                <a:lnTo>
                  <a:pt x="1277306" y="941070"/>
                </a:lnTo>
                <a:lnTo>
                  <a:pt x="1269721" y="939800"/>
                </a:lnTo>
                <a:lnTo>
                  <a:pt x="1263712" y="937260"/>
                </a:lnTo>
                <a:lnTo>
                  <a:pt x="1258755" y="933450"/>
                </a:lnTo>
                <a:lnTo>
                  <a:pt x="1254323" y="928370"/>
                </a:lnTo>
                <a:lnTo>
                  <a:pt x="1246101" y="920750"/>
                </a:lnTo>
                <a:close/>
              </a:path>
              <a:path w="1718309" h="2957829">
                <a:moveTo>
                  <a:pt x="1345137" y="920750"/>
                </a:moveTo>
                <a:lnTo>
                  <a:pt x="1326825" y="920750"/>
                </a:lnTo>
                <a:lnTo>
                  <a:pt x="1334279" y="922020"/>
                </a:lnTo>
                <a:lnTo>
                  <a:pt x="1340209" y="924560"/>
                </a:lnTo>
                <a:lnTo>
                  <a:pt x="1345192" y="928370"/>
                </a:lnTo>
                <a:lnTo>
                  <a:pt x="1349809" y="932180"/>
                </a:lnTo>
                <a:lnTo>
                  <a:pt x="1353733" y="937260"/>
                </a:lnTo>
                <a:lnTo>
                  <a:pt x="1358030" y="941070"/>
                </a:lnTo>
                <a:lnTo>
                  <a:pt x="1364010" y="943610"/>
                </a:lnTo>
                <a:lnTo>
                  <a:pt x="1358217" y="946150"/>
                </a:lnTo>
                <a:lnTo>
                  <a:pt x="1353919" y="949960"/>
                </a:lnTo>
                <a:lnTo>
                  <a:pt x="1326825" y="966470"/>
                </a:lnTo>
                <a:lnTo>
                  <a:pt x="1345324" y="966470"/>
                </a:lnTo>
                <a:lnTo>
                  <a:pt x="1376530" y="946150"/>
                </a:lnTo>
                <a:lnTo>
                  <a:pt x="1394655" y="946150"/>
                </a:lnTo>
                <a:lnTo>
                  <a:pt x="1388676" y="943610"/>
                </a:lnTo>
                <a:lnTo>
                  <a:pt x="1394655" y="941070"/>
                </a:lnTo>
                <a:lnTo>
                  <a:pt x="1376343" y="941070"/>
                </a:lnTo>
                <a:lnTo>
                  <a:pt x="1368784" y="939800"/>
                </a:lnTo>
                <a:lnTo>
                  <a:pt x="1362819" y="937260"/>
                </a:lnTo>
                <a:lnTo>
                  <a:pt x="1357870" y="933450"/>
                </a:lnTo>
                <a:lnTo>
                  <a:pt x="1349248" y="924560"/>
                </a:lnTo>
                <a:lnTo>
                  <a:pt x="1345137" y="920750"/>
                </a:lnTo>
                <a:close/>
              </a:path>
              <a:path w="1718309" h="2957829">
                <a:moveTo>
                  <a:pt x="1444173" y="920750"/>
                </a:moveTo>
                <a:lnTo>
                  <a:pt x="1425861" y="920750"/>
                </a:lnTo>
                <a:lnTo>
                  <a:pt x="1433420" y="922020"/>
                </a:lnTo>
                <a:lnTo>
                  <a:pt x="1439385" y="924560"/>
                </a:lnTo>
                <a:lnTo>
                  <a:pt x="1444334" y="928370"/>
                </a:lnTo>
                <a:lnTo>
                  <a:pt x="1448845" y="932180"/>
                </a:lnTo>
                <a:lnTo>
                  <a:pt x="1457067" y="941070"/>
                </a:lnTo>
                <a:lnTo>
                  <a:pt x="1463046" y="943610"/>
                </a:lnTo>
                <a:lnTo>
                  <a:pt x="1457254" y="946150"/>
                </a:lnTo>
                <a:lnTo>
                  <a:pt x="1452956" y="949960"/>
                </a:lnTo>
                <a:lnTo>
                  <a:pt x="1449032" y="955040"/>
                </a:lnTo>
                <a:lnTo>
                  <a:pt x="1444416" y="958850"/>
                </a:lnTo>
                <a:lnTo>
                  <a:pt x="1439432" y="962660"/>
                </a:lnTo>
                <a:lnTo>
                  <a:pt x="1433502" y="965200"/>
                </a:lnTo>
                <a:lnTo>
                  <a:pt x="1426048" y="966470"/>
                </a:lnTo>
                <a:lnTo>
                  <a:pt x="1444360" y="966470"/>
                </a:lnTo>
                <a:lnTo>
                  <a:pt x="1475566" y="946150"/>
                </a:lnTo>
                <a:lnTo>
                  <a:pt x="1493878" y="946150"/>
                </a:lnTo>
                <a:lnTo>
                  <a:pt x="1487899" y="943610"/>
                </a:lnTo>
                <a:lnTo>
                  <a:pt x="1493878" y="941070"/>
                </a:lnTo>
                <a:lnTo>
                  <a:pt x="1475379" y="941070"/>
                </a:lnTo>
                <a:lnTo>
                  <a:pt x="1467899" y="939800"/>
                </a:lnTo>
                <a:lnTo>
                  <a:pt x="1461925" y="937260"/>
                </a:lnTo>
                <a:lnTo>
                  <a:pt x="1456932" y="933450"/>
                </a:lnTo>
                <a:lnTo>
                  <a:pt x="1452395" y="929640"/>
                </a:lnTo>
                <a:lnTo>
                  <a:pt x="1448471" y="924560"/>
                </a:lnTo>
                <a:lnTo>
                  <a:pt x="1444173" y="920750"/>
                </a:lnTo>
                <a:close/>
              </a:path>
              <a:path w="1718309" h="2957829">
                <a:moveTo>
                  <a:pt x="1543397" y="920750"/>
                </a:moveTo>
                <a:lnTo>
                  <a:pt x="1525084" y="920750"/>
                </a:lnTo>
                <a:lnTo>
                  <a:pt x="1532643" y="922020"/>
                </a:lnTo>
                <a:lnTo>
                  <a:pt x="1538608" y="924560"/>
                </a:lnTo>
                <a:lnTo>
                  <a:pt x="1543557" y="928370"/>
                </a:lnTo>
                <a:lnTo>
                  <a:pt x="1548068" y="932180"/>
                </a:lnTo>
                <a:lnTo>
                  <a:pt x="1556290" y="941070"/>
                </a:lnTo>
                <a:lnTo>
                  <a:pt x="1562269" y="943610"/>
                </a:lnTo>
                <a:lnTo>
                  <a:pt x="1556477" y="946150"/>
                </a:lnTo>
                <a:lnTo>
                  <a:pt x="1552179" y="949960"/>
                </a:lnTo>
                <a:lnTo>
                  <a:pt x="1548255" y="955040"/>
                </a:lnTo>
                <a:lnTo>
                  <a:pt x="1543639" y="958850"/>
                </a:lnTo>
                <a:lnTo>
                  <a:pt x="1538655" y="962660"/>
                </a:lnTo>
                <a:lnTo>
                  <a:pt x="1532725" y="965200"/>
                </a:lnTo>
                <a:lnTo>
                  <a:pt x="1525271" y="966470"/>
                </a:lnTo>
                <a:lnTo>
                  <a:pt x="1543397" y="966470"/>
                </a:lnTo>
                <a:lnTo>
                  <a:pt x="1547694" y="962660"/>
                </a:lnTo>
                <a:lnTo>
                  <a:pt x="1551618" y="957580"/>
                </a:lnTo>
                <a:lnTo>
                  <a:pt x="1556234" y="953770"/>
                </a:lnTo>
                <a:lnTo>
                  <a:pt x="1561218" y="949960"/>
                </a:lnTo>
                <a:lnTo>
                  <a:pt x="1567148" y="947420"/>
                </a:lnTo>
                <a:lnTo>
                  <a:pt x="1574602" y="946150"/>
                </a:lnTo>
                <a:lnTo>
                  <a:pt x="1593102" y="946150"/>
                </a:lnTo>
                <a:lnTo>
                  <a:pt x="1587122" y="943610"/>
                </a:lnTo>
                <a:lnTo>
                  <a:pt x="1593102" y="941070"/>
                </a:lnTo>
                <a:lnTo>
                  <a:pt x="1574602" y="941070"/>
                </a:lnTo>
                <a:lnTo>
                  <a:pt x="1567122" y="939800"/>
                </a:lnTo>
                <a:lnTo>
                  <a:pt x="1561148" y="937260"/>
                </a:lnTo>
                <a:lnTo>
                  <a:pt x="1556156" y="933450"/>
                </a:lnTo>
                <a:lnTo>
                  <a:pt x="1551618" y="929640"/>
                </a:lnTo>
                <a:lnTo>
                  <a:pt x="1543397" y="920750"/>
                </a:lnTo>
                <a:close/>
              </a:path>
              <a:path w="1718309" h="2957829">
                <a:moveTo>
                  <a:pt x="1646776" y="955124"/>
                </a:moveTo>
                <a:lnTo>
                  <a:pt x="1642777" y="958850"/>
                </a:lnTo>
                <a:lnTo>
                  <a:pt x="1637808" y="962660"/>
                </a:lnTo>
                <a:lnTo>
                  <a:pt x="1631788" y="965200"/>
                </a:lnTo>
                <a:lnTo>
                  <a:pt x="1624121" y="966470"/>
                </a:lnTo>
                <a:lnTo>
                  <a:pt x="1642620" y="966470"/>
                </a:lnTo>
                <a:lnTo>
                  <a:pt x="1646918" y="962660"/>
                </a:lnTo>
                <a:lnTo>
                  <a:pt x="1649165" y="960120"/>
                </a:lnTo>
                <a:lnTo>
                  <a:pt x="1648600" y="958850"/>
                </a:lnTo>
                <a:lnTo>
                  <a:pt x="1646776" y="955124"/>
                </a:lnTo>
                <a:close/>
              </a:path>
              <a:path w="1718309" h="2957829">
                <a:moveTo>
                  <a:pt x="1047654" y="920750"/>
                </a:moveTo>
                <a:lnTo>
                  <a:pt x="1029342" y="920750"/>
                </a:lnTo>
                <a:lnTo>
                  <a:pt x="1036927" y="922020"/>
                </a:lnTo>
                <a:lnTo>
                  <a:pt x="1042936" y="924560"/>
                </a:lnTo>
                <a:lnTo>
                  <a:pt x="1047894" y="928370"/>
                </a:lnTo>
                <a:lnTo>
                  <a:pt x="1052326" y="932180"/>
                </a:lnTo>
                <a:lnTo>
                  <a:pt x="1060548" y="941070"/>
                </a:lnTo>
                <a:lnTo>
                  <a:pt x="1066714" y="943610"/>
                </a:lnTo>
                <a:lnTo>
                  <a:pt x="1060734" y="946150"/>
                </a:lnTo>
                <a:lnTo>
                  <a:pt x="1058969" y="948422"/>
                </a:lnTo>
                <a:lnTo>
                  <a:pt x="1077534" y="961390"/>
                </a:lnTo>
                <a:lnTo>
                  <a:pt x="1063405" y="951230"/>
                </a:lnTo>
                <a:lnTo>
                  <a:pt x="1065593" y="949960"/>
                </a:lnTo>
                <a:lnTo>
                  <a:pt x="1071567" y="947420"/>
                </a:lnTo>
                <a:lnTo>
                  <a:pt x="1079047" y="946150"/>
                </a:lnTo>
                <a:lnTo>
                  <a:pt x="1097546" y="946150"/>
                </a:lnTo>
                <a:lnTo>
                  <a:pt x="1091380" y="943610"/>
                </a:lnTo>
                <a:lnTo>
                  <a:pt x="1097359" y="941070"/>
                </a:lnTo>
                <a:lnTo>
                  <a:pt x="1079047" y="941070"/>
                </a:lnTo>
                <a:lnTo>
                  <a:pt x="1071488" y="939800"/>
                </a:lnTo>
                <a:lnTo>
                  <a:pt x="1065523" y="937260"/>
                </a:lnTo>
                <a:lnTo>
                  <a:pt x="1060574" y="933450"/>
                </a:lnTo>
                <a:lnTo>
                  <a:pt x="1047654" y="920750"/>
                </a:lnTo>
                <a:close/>
              </a:path>
              <a:path w="1718309" h="2957829">
                <a:moveTo>
                  <a:pt x="589947" y="946149"/>
                </a:moveTo>
                <a:lnTo>
                  <a:pt x="588659" y="946149"/>
                </a:lnTo>
                <a:lnTo>
                  <a:pt x="572093" y="960502"/>
                </a:lnTo>
                <a:lnTo>
                  <a:pt x="589947" y="946149"/>
                </a:lnTo>
                <a:close/>
              </a:path>
              <a:path w="1718309" h="2957829">
                <a:moveTo>
                  <a:pt x="1630123" y="920750"/>
                </a:moveTo>
                <a:lnTo>
                  <a:pt x="1629947" y="920750"/>
                </a:lnTo>
                <a:lnTo>
                  <a:pt x="1646776" y="955124"/>
                </a:lnTo>
                <a:lnTo>
                  <a:pt x="1630123" y="920750"/>
                </a:lnTo>
                <a:close/>
              </a:path>
              <a:path w="1718309" h="2957829">
                <a:moveTo>
                  <a:pt x="1037535" y="933450"/>
                </a:moveTo>
                <a:lnTo>
                  <a:pt x="1058761" y="948690"/>
                </a:lnTo>
                <a:lnTo>
                  <a:pt x="1058969" y="948422"/>
                </a:lnTo>
                <a:lnTo>
                  <a:pt x="1037535" y="933450"/>
                </a:lnTo>
                <a:close/>
              </a:path>
              <a:path w="1718309" h="2957829">
                <a:moveTo>
                  <a:pt x="114358" y="902969"/>
                </a:moveTo>
                <a:lnTo>
                  <a:pt x="106836" y="902969"/>
                </a:lnTo>
                <a:lnTo>
                  <a:pt x="110714" y="906779"/>
                </a:lnTo>
                <a:lnTo>
                  <a:pt x="114788" y="910589"/>
                </a:lnTo>
                <a:lnTo>
                  <a:pt x="118992" y="915669"/>
                </a:lnTo>
                <a:lnTo>
                  <a:pt x="124878" y="918209"/>
                </a:lnTo>
                <a:lnTo>
                  <a:pt x="118992" y="920749"/>
                </a:lnTo>
                <a:lnTo>
                  <a:pt x="114788" y="924559"/>
                </a:lnTo>
                <a:lnTo>
                  <a:pt x="110714" y="928369"/>
                </a:lnTo>
                <a:lnTo>
                  <a:pt x="106182" y="933449"/>
                </a:lnTo>
                <a:lnTo>
                  <a:pt x="101226" y="937259"/>
                </a:lnTo>
                <a:lnTo>
                  <a:pt x="95269" y="939799"/>
                </a:lnTo>
                <a:lnTo>
                  <a:pt x="87730" y="941069"/>
                </a:lnTo>
                <a:lnTo>
                  <a:pt x="105949" y="941069"/>
                </a:lnTo>
                <a:lnTo>
                  <a:pt x="110154" y="937259"/>
                </a:lnTo>
                <a:lnTo>
                  <a:pt x="114227" y="932179"/>
                </a:lnTo>
                <a:lnTo>
                  <a:pt x="118759" y="928369"/>
                </a:lnTo>
                <a:lnTo>
                  <a:pt x="123715" y="924559"/>
                </a:lnTo>
                <a:lnTo>
                  <a:pt x="129673" y="922019"/>
                </a:lnTo>
                <a:lnTo>
                  <a:pt x="137211" y="920749"/>
                </a:lnTo>
                <a:lnTo>
                  <a:pt x="155430" y="920749"/>
                </a:lnTo>
                <a:lnTo>
                  <a:pt x="149544" y="918209"/>
                </a:lnTo>
                <a:lnTo>
                  <a:pt x="155430" y="915669"/>
                </a:lnTo>
                <a:lnTo>
                  <a:pt x="137342" y="915669"/>
                </a:lnTo>
                <a:lnTo>
                  <a:pt x="129793" y="914399"/>
                </a:lnTo>
                <a:lnTo>
                  <a:pt x="123804" y="911859"/>
                </a:lnTo>
                <a:lnTo>
                  <a:pt x="118838" y="908049"/>
                </a:lnTo>
                <a:lnTo>
                  <a:pt x="114358" y="902969"/>
                </a:lnTo>
                <a:close/>
              </a:path>
              <a:path w="1718309" h="2957829">
                <a:moveTo>
                  <a:pt x="202108" y="894079"/>
                </a:moveTo>
                <a:lnTo>
                  <a:pt x="186785" y="894079"/>
                </a:lnTo>
                <a:lnTo>
                  <a:pt x="194371" y="895349"/>
                </a:lnTo>
                <a:lnTo>
                  <a:pt x="200380" y="897889"/>
                </a:lnTo>
                <a:lnTo>
                  <a:pt x="205337" y="901699"/>
                </a:lnTo>
                <a:lnTo>
                  <a:pt x="209769" y="906779"/>
                </a:lnTo>
                <a:lnTo>
                  <a:pt x="213880" y="910589"/>
                </a:lnTo>
                <a:lnTo>
                  <a:pt x="217991" y="915669"/>
                </a:lnTo>
                <a:lnTo>
                  <a:pt x="223784" y="918209"/>
                </a:lnTo>
                <a:lnTo>
                  <a:pt x="217991" y="920749"/>
                </a:lnTo>
                <a:lnTo>
                  <a:pt x="205072" y="933449"/>
                </a:lnTo>
                <a:lnTo>
                  <a:pt x="200123" y="937259"/>
                </a:lnTo>
                <a:lnTo>
                  <a:pt x="194158" y="939799"/>
                </a:lnTo>
                <a:lnTo>
                  <a:pt x="186599" y="941069"/>
                </a:lnTo>
                <a:lnTo>
                  <a:pt x="205098" y="941069"/>
                </a:lnTo>
                <a:lnTo>
                  <a:pt x="209209" y="937259"/>
                </a:lnTo>
                <a:lnTo>
                  <a:pt x="213320" y="932179"/>
                </a:lnTo>
                <a:lnTo>
                  <a:pt x="217831" y="928369"/>
                </a:lnTo>
                <a:lnTo>
                  <a:pt x="222780" y="924559"/>
                </a:lnTo>
                <a:lnTo>
                  <a:pt x="228745" y="922019"/>
                </a:lnTo>
                <a:lnTo>
                  <a:pt x="236304" y="920749"/>
                </a:lnTo>
                <a:lnTo>
                  <a:pt x="254429" y="920749"/>
                </a:lnTo>
                <a:lnTo>
                  <a:pt x="248823" y="918209"/>
                </a:lnTo>
                <a:lnTo>
                  <a:pt x="254616" y="915669"/>
                </a:lnTo>
                <a:lnTo>
                  <a:pt x="236491" y="915669"/>
                </a:lnTo>
                <a:lnTo>
                  <a:pt x="228905" y="914399"/>
                </a:lnTo>
                <a:lnTo>
                  <a:pt x="222896" y="911859"/>
                </a:lnTo>
                <a:lnTo>
                  <a:pt x="217939" y="908049"/>
                </a:lnTo>
                <a:lnTo>
                  <a:pt x="213507" y="902969"/>
                </a:lnTo>
                <a:lnTo>
                  <a:pt x="209396" y="899159"/>
                </a:lnTo>
                <a:lnTo>
                  <a:pt x="205098" y="895349"/>
                </a:lnTo>
                <a:lnTo>
                  <a:pt x="202108" y="894079"/>
                </a:lnTo>
                <a:close/>
              </a:path>
              <a:path w="1718309" h="2957829">
                <a:moveTo>
                  <a:pt x="301238" y="894079"/>
                </a:moveTo>
                <a:lnTo>
                  <a:pt x="285822" y="894079"/>
                </a:lnTo>
                <a:lnTo>
                  <a:pt x="293381" y="895349"/>
                </a:lnTo>
                <a:lnTo>
                  <a:pt x="299346" y="897889"/>
                </a:lnTo>
                <a:lnTo>
                  <a:pt x="304295" y="901699"/>
                </a:lnTo>
                <a:lnTo>
                  <a:pt x="317214" y="915669"/>
                </a:lnTo>
                <a:lnTo>
                  <a:pt x="322820" y="918209"/>
                </a:lnTo>
                <a:lnTo>
                  <a:pt x="317028" y="920749"/>
                </a:lnTo>
                <a:lnTo>
                  <a:pt x="312730" y="924559"/>
                </a:lnTo>
                <a:lnTo>
                  <a:pt x="308806" y="928369"/>
                </a:lnTo>
                <a:lnTo>
                  <a:pt x="304190" y="933449"/>
                </a:lnTo>
                <a:lnTo>
                  <a:pt x="299206" y="937259"/>
                </a:lnTo>
                <a:lnTo>
                  <a:pt x="293276" y="939799"/>
                </a:lnTo>
                <a:lnTo>
                  <a:pt x="285822" y="941069"/>
                </a:lnTo>
                <a:lnTo>
                  <a:pt x="304134" y="941069"/>
                </a:lnTo>
                <a:lnTo>
                  <a:pt x="308245" y="937259"/>
                </a:lnTo>
                <a:lnTo>
                  <a:pt x="312356" y="932179"/>
                </a:lnTo>
                <a:lnTo>
                  <a:pt x="316867" y="928369"/>
                </a:lnTo>
                <a:lnTo>
                  <a:pt x="321816" y="924559"/>
                </a:lnTo>
                <a:lnTo>
                  <a:pt x="327781" y="922019"/>
                </a:lnTo>
                <a:lnTo>
                  <a:pt x="335340" y="920749"/>
                </a:lnTo>
                <a:lnTo>
                  <a:pt x="353652" y="920749"/>
                </a:lnTo>
                <a:lnTo>
                  <a:pt x="348047" y="918209"/>
                </a:lnTo>
                <a:lnTo>
                  <a:pt x="353839" y="915669"/>
                </a:lnTo>
                <a:lnTo>
                  <a:pt x="335527" y="915669"/>
                </a:lnTo>
                <a:lnTo>
                  <a:pt x="327941" y="914399"/>
                </a:lnTo>
                <a:lnTo>
                  <a:pt x="321933" y="911859"/>
                </a:lnTo>
                <a:lnTo>
                  <a:pt x="316975" y="908049"/>
                </a:lnTo>
                <a:lnTo>
                  <a:pt x="312543" y="902969"/>
                </a:lnTo>
                <a:lnTo>
                  <a:pt x="304321" y="895349"/>
                </a:lnTo>
                <a:lnTo>
                  <a:pt x="301238" y="894079"/>
                </a:lnTo>
                <a:close/>
              </a:path>
              <a:path w="1718309" h="2957829">
                <a:moveTo>
                  <a:pt x="400461" y="894079"/>
                </a:moveTo>
                <a:lnTo>
                  <a:pt x="385045" y="894079"/>
                </a:lnTo>
                <a:lnTo>
                  <a:pt x="392630" y="895349"/>
                </a:lnTo>
                <a:lnTo>
                  <a:pt x="398639" y="897889"/>
                </a:lnTo>
                <a:lnTo>
                  <a:pt x="403597" y="901699"/>
                </a:lnTo>
                <a:lnTo>
                  <a:pt x="408029" y="906779"/>
                </a:lnTo>
                <a:lnTo>
                  <a:pt x="412140" y="910589"/>
                </a:lnTo>
                <a:lnTo>
                  <a:pt x="416438" y="915669"/>
                </a:lnTo>
                <a:lnTo>
                  <a:pt x="422044" y="918209"/>
                </a:lnTo>
                <a:lnTo>
                  <a:pt x="416251" y="920749"/>
                </a:lnTo>
                <a:lnTo>
                  <a:pt x="411953" y="924559"/>
                </a:lnTo>
                <a:lnTo>
                  <a:pt x="408029" y="928369"/>
                </a:lnTo>
                <a:lnTo>
                  <a:pt x="403413" y="933449"/>
                </a:lnTo>
                <a:lnTo>
                  <a:pt x="398429" y="937259"/>
                </a:lnTo>
                <a:lnTo>
                  <a:pt x="392499" y="939799"/>
                </a:lnTo>
                <a:lnTo>
                  <a:pt x="385045" y="941069"/>
                </a:lnTo>
                <a:lnTo>
                  <a:pt x="403357" y="941069"/>
                </a:lnTo>
                <a:lnTo>
                  <a:pt x="407468" y="937259"/>
                </a:lnTo>
                <a:lnTo>
                  <a:pt x="411579" y="932179"/>
                </a:lnTo>
                <a:lnTo>
                  <a:pt x="416090" y="928369"/>
                </a:lnTo>
                <a:lnTo>
                  <a:pt x="421039" y="924559"/>
                </a:lnTo>
                <a:lnTo>
                  <a:pt x="427004" y="922019"/>
                </a:lnTo>
                <a:lnTo>
                  <a:pt x="434563" y="920749"/>
                </a:lnTo>
                <a:lnTo>
                  <a:pt x="452876" y="920749"/>
                </a:lnTo>
                <a:lnTo>
                  <a:pt x="447083" y="918209"/>
                </a:lnTo>
                <a:lnTo>
                  <a:pt x="452876" y="915669"/>
                </a:lnTo>
                <a:lnTo>
                  <a:pt x="434750" y="915669"/>
                </a:lnTo>
                <a:lnTo>
                  <a:pt x="427165" y="914399"/>
                </a:lnTo>
                <a:lnTo>
                  <a:pt x="421156" y="911859"/>
                </a:lnTo>
                <a:lnTo>
                  <a:pt x="416198" y="908049"/>
                </a:lnTo>
                <a:lnTo>
                  <a:pt x="411766" y="902969"/>
                </a:lnTo>
                <a:lnTo>
                  <a:pt x="403544" y="895349"/>
                </a:lnTo>
                <a:lnTo>
                  <a:pt x="400461" y="894079"/>
                </a:lnTo>
                <a:close/>
              </a:path>
              <a:path w="1718309" h="2957829">
                <a:moveTo>
                  <a:pt x="499591" y="894079"/>
                </a:moveTo>
                <a:lnTo>
                  <a:pt x="484268" y="894079"/>
                </a:lnTo>
                <a:lnTo>
                  <a:pt x="491749" y="895349"/>
                </a:lnTo>
                <a:lnTo>
                  <a:pt x="497722" y="897889"/>
                </a:lnTo>
                <a:lnTo>
                  <a:pt x="502715" y="901699"/>
                </a:lnTo>
                <a:lnTo>
                  <a:pt x="507252" y="906779"/>
                </a:lnTo>
                <a:lnTo>
                  <a:pt x="511176" y="910589"/>
                </a:lnTo>
                <a:lnTo>
                  <a:pt x="515474" y="915669"/>
                </a:lnTo>
                <a:lnTo>
                  <a:pt x="521267" y="918209"/>
                </a:lnTo>
                <a:lnTo>
                  <a:pt x="515287" y="920749"/>
                </a:lnTo>
                <a:lnTo>
                  <a:pt x="511176" y="924559"/>
                </a:lnTo>
                <a:lnTo>
                  <a:pt x="502554" y="933449"/>
                </a:lnTo>
                <a:lnTo>
                  <a:pt x="497605" y="937259"/>
                </a:lnTo>
                <a:lnTo>
                  <a:pt x="491640" y="939799"/>
                </a:lnTo>
                <a:lnTo>
                  <a:pt x="484081" y="941069"/>
                </a:lnTo>
                <a:lnTo>
                  <a:pt x="502394" y="941069"/>
                </a:lnTo>
                <a:lnTo>
                  <a:pt x="506692" y="937259"/>
                </a:lnTo>
                <a:lnTo>
                  <a:pt x="510616" y="932179"/>
                </a:lnTo>
                <a:lnTo>
                  <a:pt x="515232" y="928369"/>
                </a:lnTo>
                <a:lnTo>
                  <a:pt x="520216" y="924559"/>
                </a:lnTo>
                <a:lnTo>
                  <a:pt x="526146" y="922019"/>
                </a:lnTo>
                <a:lnTo>
                  <a:pt x="533600" y="920749"/>
                </a:lnTo>
                <a:lnTo>
                  <a:pt x="551912" y="920749"/>
                </a:lnTo>
                <a:lnTo>
                  <a:pt x="546119" y="918209"/>
                </a:lnTo>
                <a:lnTo>
                  <a:pt x="552099" y="915669"/>
                </a:lnTo>
                <a:lnTo>
                  <a:pt x="533786" y="915669"/>
                </a:lnTo>
                <a:lnTo>
                  <a:pt x="526227" y="914399"/>
                </a:lnTo>
                <a:lnTo>
                  <a:pt x="520262" y="911859"/>
                </a:lnTo>
                <a:lnTo>
                  <a:pt x="515313" y="908049"/>
                </a:lnTo>
                <a:lnTo>
                  <a:pt x="510802" y="902969"/>
                </a:lnTo>
                <a:lnTo>
                  <a:pt x="502581" y="895349"/>
                </a:lnTo>
                <a:lnTo>
                  <a:pt x="499591" y="894079"/>
                </a:lnTo>
                <a:close/>
              </a:path>
              <a:path w="1718309" h="2957829">
                <a:moveTo>
                  <a:pt x="598814" y="894079"/>
                </a:moveTo>
                <a:lnTo>
                  <a:pt x="583305" y="894079"/>
                </a:lnTo>
                <a:lnTo>
                  <a:pt x="590864" y="895349"/>
                </a:lnTo>
                <a:lnTo>
                  <a:pt x="596829" y="897889"/>
                </a:lnTo>
                <a:lnTo>
                  <a:pt x="601778" y="901699"/>
                </a:lnTo>
                <a:lnTo>
                  <a:pt x="610399" y="910589"/>
                </a:lnTo>
                <a:lnTo>
                  <a:pt x="614510" y="915669"/>
                </a:lnTo>
                <a:lnTo>
                  <a:pt x="620303" y="918209"/>
                </a:lnTo>
                <a:lnTo>
                  <a:pt x="614324" y="920749"/>
                </a:lnTo>
                <a:lnTo>
                  <a:pt x="610213" y="924559"/>
                </a:lnTo>
                <a:lnTo>
                  <a:pt x="601591" y="933449"/>
                </a:lnTo>
                <a:lnTo>
                  <a:pt x="596642" y="937259"/>
                </a:lnTo>
                <a:lnTo>
                  <a:pt x="590677" y="939799"/>
                </a:lnTo>
                <a:lnTo>
                  <a:pt x="583118" y="941069"/>
                </a:lnTo>
                <a:lnTo>
                  <a:pt x="597449" y="941069"/>
                </a:lnTo>
                <a:lnTo>
                  <a:pt x="609294" y="933449"/>
                </a:lnTo>
                <a:lnTo>
                  <a:pt x="608519" y="933449"/>
                </a:lnTo>
                <a:lnTo>
                  <a:pt x="609839" y="932179"/>
                </a:lnTo>
                <a:lnTo>
                  <a:pt x="614455" y="928369"/>
                </a:lnTo>
                <a:lnTo>
                  <a:pt x="619439" y="924559"/>
                </a:lnTo>
                <a:lnTo>
                  <a:pt x="625369" y="922019"/>
                </a:lnTo>
                <a:lnTo>
                  <a:pt x="628644" y="921001"/>
                </a:lnTo>
                <a:lnTo>
                  <a:pt x="636931" y="915669"/>
                </a:lnTo>
                <a:lnTo>
                  <a:pt x="610026" y="902969"/>
                </a:lnTo>
                <a:lnTo>
                  <a:pt x="601804" y="895349"/>
                </a:lnTo>
                <a:lnTo>
                  <a:pt x="598814" y="894079"/>
                </a:lnTo>
                <a:close/>
              </a:path>
              <a:path w="1718309" h="2957829">
                <a:moveTo>
                  <a:pt x="1094463" y="894080"/>
                </a:moveTo>
                <a:lnTo>
                  <a:pt x="1079047" y="894080"/>
                </a:lnTo>
                <a:lnTo>
                  <a:pt x="1086606" y="895350"/>
                </a:lnTo>
                <a:lnTo>
                  <a:pt x="1092571" y="897890"/>
                </a:lnTo>
                <a:lnTo>
                  <a:pt x="1097520" y="901700"/>
                </a:lnTo>
                <a:lnTo>
                  <a:pt x="1110440" y="915670"/>
                </a:lnTo>
                <a:lnTo>
                  <a:pt x="1116045" y="918210"/>
                </a:lnTo>
                <a:lnTo>
                  <a:pt x="1110253" y="920750"/>
                </a:lnTo>
                <a:lnTo>
                  <a:pt x="1105955" y="924560"/>
                </a:lnTo>
                <a:lnTo>
                  <a:pt x="1102031" y="928370"/>
                </a:lnTo>
                <a:lnTo>
                  <a:pt x="1097415" y="933450"/>
                </a:lnTo>
                <a:lnTo>
                  <a:pt x="1092431" y="937260"/>
                </a:lnTo>
                <a:lnTo>
                  <a:pt x="1086501" y="939800"/>
                </a:lnTo>
                <a:lnTo>
                  <a:pt x="1079047" y="941070"/>
                </a:lnTo>
                <a:lnTo>
                  <a:pt x="1097359" y="941070"/>
                </a:lnTo>
                <a:lnTo>
                  <a:pt x="1101470" y="937260"/>
                </a:lnTo>
                <a:lnTo>
                  <a:pt x="1105581" y="932180"/>
                </a:lnTo>
                <a:lnTo>
                  <a:pt x="1110092" y="928370"/>
                </a:lnTo>
                <a:lnTo>
                  <a:pt x="1115041" y="924560"/>
                </a:lnTo>
                <a:lnTo>
                  <a:pt x="1121006" y="922020"/>
                </a:lnTo>
                <a:lnTo>
                  <a:pt x="1128565" y="920750"/>
                </a:lnTo>
                <a:lnTo>
                  <a:pt x="1146877" y="920750"/>
                </a:lnTo>
                <a:lnTo>
                  <a:pt x="1141085" y="918210"/>
                </a:lnTo>
                <a:lnTo>
                  <a:pt x="1146877" y="915670"/>
                </a:lnTo>
                <a:lnTo>
                  <a:pt x="1128752" y="915670"/>
                </a:lnTo>
                <a:lnTo>
                  <a:pt x="1121193" y="914400"/>
                </a:lnTo>
                <a:lnTo>
                  <a:pt x="1115228" y="911860"/>
                </a:lnTo>
                <a:lnTo>
                  <a:pt x="1110279" y="908050"/>
                </a:lnTo>
                <a:lnTo>
                  <a:pt x="1105768" y="902970"/>
                </a:lnTo>
                <a:lnTo>
                  <a:pt x="1097546" y="895350"/>
                </a:lnTo>
                <a:lnTo>
                  <a:pt x="1094463" y="894080"/>
                </a:lnTo>
                <a:close/>
              </a:path>
              <a:path w="1718309" h="2957829">
                <a:moveTo>
                  <a:pt x="1193593" y="894080"/>
                </a:moveTo>
                <a:lnTo>
                  <a:pt x="1178270" y="894080"/>
                </a:lnTo>
                <a:lnTo>
                  <a:pt x="1185750" y="895350"/>
                </a:lnTo>
                <a:lnTo>
                  <a:pt x="1191724" y="897890"/>
                </a:lnTo>
                <a:lnTo>
                  <a:pt x="1196717" y="901700"/>
                </a:lnTo>
                <a:lnTo>
                  <a:pt x="1201254" y="906780"/>
                </a:lnTo>
                <a:lnTo>
                  <a:pt x="1205178" y="910590"/>
                </a:lnTo>
                <a:lnTo>
                  <a:pt x="1209476" y="915670"/>
                </a:lnTo>
                <a:lnTo>
                  <a:pt x="1215269" y="918210"/>
                </a:lnTo>
                <a:lnTo>
                  <a:pt x="1209289" y="920750"/>
                </a:lnTo>
                <a:lnTo>
                  <a:pt x="1205178" y="924560"/>
                </a:lnTo>
                <a:lnTo>
                  <a:pt x="1196556" y="933450"/>
                </a:lnTo>
                <a:lnTo>
                  <a:pt x="1191607" y="937260"/>
                </a:lnTo>
                <a:lnTo>
                  <a:pt x="1185642" y="939800"/>
                </a:lnTo>
                <a:lnTo>
                  <a:pt x="1178083" y="941070"/>
                </a:lnTo>
                <a:lnTo>
                  <a:pt x="1196396" y="941070"/>
                </a:lnTo>
                <a:lnTo>
                  <a:pt x="1200693" y="937260"/>
                </a:lnTo>
                <a:lnTo>
                  <a:pt x="1204617" y="932180"/>
                </a:lnTo>
                <a:lnTo>
                  <a:pt x="1209234" y="928370"/>
                </a:lnTo>
                <a:lnTo>
                  <a:pt x="1214217" y="924560"/>
                </a:lnTo>
                <a:lnTo>
                  <a:pt x="1220147" y="922020"/>
                </a:lnTo>
                <a:lnTo>
                  <a:pt x="1227601" y="920750"/>
                </a:lnTo>
                <a:lnTo>
                  <a:pt x="1246101" y="920750"/>
                </a:lnTo>
                <a:lnTo>
                  <a:pt x="1240308" y="918210"/>
                </a:lnTo>
                <a:lnTo>
                  <a:pt x="1246101" y="915670"/>
                </a:lnTo>
                <a:lnTo>
                  <a:pt x="1227788" y="915670"/>
                </a:lnTo>
                <a:lnTo>
                  <a:pt x="1220229" y="914400"/>
                </a:lnTo>
                <a:lnTo>
                  <a:pt x="1214264" y="911860"/>
                </a:lnTo>
                <a:lnTo>
                  <a:pt x="1209315" y="908050"/>
                </a:lnTo>
                <a:lnTo>
                  <a:pt x="1204804" y="902970"/>
                </a:lnTo>
                <a:lnTo>
                  <a:pt x="1196582" y="895350"/>
                </a:lnTo>
                <a:lnTo>
                  <a:pt x="1193593" y="894080"/>
                </a:lnTo>
                <a:close/>
              </a:path>
              <a:path w="1718309" h="2957829">
                <a:moveTo>
                  <a:pt x="1292629" y="894080"/>
                </a:moveTo>
                <a:lnTo>
                  <a:pt x="1277493" y="894080"/>
                </a:lnTo>
                <a:lnTo>
                  <a:pt x="1284974" y="895350"/>
                </a:lnTo>
                <a:lnTo>
                  <a:pt x="1290947" y="897890"/>
                </a:lnTo>
                <a:lnTo>
                  <a:pt x="1295940" y="901700"/>
                </a:lnTo>
                <a:lnTo>
                  <a:pt x="1300477" y="906780"/>
                </a:lnTo>
                <a:lnTo>
                  <a:pt x="1304401" y="910590"/>
                </a:lnTo>
                <a:lnTo>
                  <a:pt x="1308699" y="915670"/>
                </a:lnTo>
                <a:lnTo>
                  <a:pt x="1314492" y="918210"/>
                </a:lnTo>
                <a:lnTo>
                  <a:pt x="1308512" y="920750"/>
                </a:lnTo>
                <a:lnTo>
                  <a:pt x="1304401" y="924560"/>
                </a:lnTo>
                <a:lnTo>
                  <a:pt x="1295779" y="933450"/>
                </a:lnTo>
                <a:lnTo>
                  <a:pt x="1290830" y="937260"/>
                </a:lnTo>
                <a:lnTo>
                  <a:pt x="1284866" y="939800"/>
                </a:lnTo>
                <a:lnTo>
                  <a:pt x="1277306" y="941070"/>
                </a:lnTo>
                <a:lnTo>
                  <a:pt x="1295432" y="941070"/>
                </a:lnTo>
                <a:lnTo>
                  <a:pt x="1299730" y="937260"/>
                </a:lnTo>
                <a:lnTo>
                  <a:pt x="1303841" y="932180"/>
                </a:lnTo>
                <a:lnTo>
                  <a:pt x="1308352" y="928370"/>
                </a:lnTo>
                <a:lnTo>
                  <a:pt x="1313301" y="924560"/>
                </a:lnTo>
                <a:lnTo>
                  <a:pt x="1319265" y="922020"/>
                </a:lnTo>
                <a:lnTo>
                  <a:pt x="1326825" y="920750"/>
                </a:lnTo>
                <a:lnTo>
                  <a:pt x="1345137" y="920750"/>
                </a:lnTo>
                <a:lnTo>
                  <a:pt x="1339344" y="918210"/>
                </a:lnTo>
                <a:lnTo>
                  <a:pt x="1345324" y="915670"/>
                </a:lnTo>
                <a:lnTo>
                  <a:pt x="1326825" y="915670"/>
                </a:lnTo>
                <a:lnTo>
                  <a:pt x="1319371" y="914400"/>
                </a:lnTo>
                <a:lnTo>
                  <a:pt x="1313441" y="911860"/>
                </a:lnTo>
                <a:lnTo>
                  <a:pt x="1308457" y="908050"/>
                </a:lnTo>
                <a:lnTo>
                  <a:pt x="1303841" y="902970"/>
                </a:lnTo>
                <a:lnTo>
                  <a:pt x="1299917" y="899160"/>
                </a:lnTo>
                <a:lnTo>
                  <a:pt x="1295619" y="895350"/>
                </a:lnTo>
                <a:lnTo>
                  <a:pt x="1292629" y="894080"/>
                </a:lnTo>
                <a:close/>
              </a:path>
              <a:path w="1718309" h="2957829">
                <a:moveTo>
                  <a:pt x="1394655" y="895350"/>
                </a:moveTo>
                <a:lnTo>
                  <a:pt x="1384089" y="895350"/>
                </a:lnTo>
                <a:lnTo>
                  <a:pt x="1390054" y="899160"/>
                </a:lnTo>
                <a:lnTo>
                  <a:pt x="1395003" y="902970"/>
                </a:lnTo>
                <a:lnTo>
                  <a:pt x="1403624" y="910590"/>
                </a:lnTo>
                <a:lnTo>
                  <a:pt x="1407735" y="915670"/>
                </a:lnTo>
                <a:lnTo>
                  <a:pt x="1413528" y="918210"/>
                </a:lnTo>
                <a:lnTo>
                  <a:pt x="1407549" y="920750"/>
                </a:lnTo>
                <a:lnTo>
                  <a:pt x="1403438" y="924560"/>
                </a:lnTo>
                <a:lnTo>
                  <a:pt x="1394816" y="933450"/>
                </a:lnTo>
                <a:lnTo>
                  <a:pt x="1389867" y="937260"/>
                </a:lnTo>
                <a:lnTo>
                  <a:pt x="1383902" y="939800"/>
                </a:lnTo>
                <a:lnTo>
                  <a:pt x="1376343" y="941070"/>
                </a:lnTo>
                <a:lnTo>
                  <a:pt x="1394655" y="941070"/>
                </a:lnTo>
                <a:lnTo>
                  <a:pt x="1398766" y="937260"/>
                </a:lnTo>
                <a:lnTo>
                  <a:pt x="1402877" y="932180"/>
                </a:lnTo>
                <a:lnTo>
                  <a:pt x="1407388" y="928370"/>
                </a:lnTo>
                <a:lnTo>
                  <a:pt x="1412337" y="924560"/>
                </a:lnTo>
                <a:lnTo>
                  <a:pt x="1418302" y="922020"/>
                </a:lnTo>
                <a:lnTo>
                  <a:pt x="1425861" y="920750"/>
                </a:lnTo>
                <a:lnTo>
                  <a:pt x="1444173" y="920750"/>
                </a:lnTo>
                <a:lnTo>
                  <a:pt x="1438381" y="918210"/>
                </a:lnTo>
                <a:lnTo>
                  <a:pt x="1444360" y="915670"/>
                </a:lnTo>
                <a:lnTo>
                  <a:pt x="1426048" y="915670"/>
                </a:lnTo>
                <a:lnTo>
                  <a:pt x="1418568" y="914400"/>
                </a:lnTo>
                <a:lnTo>
                  <a:pt x="1412594" y="911860"/>
                </a:lnTo>
                <a:lnTo>
                  <a:pt x="1407601" y="908050"/>
                </a:lnTo>
                <a:lnTo>
                  <a:pt x="1403064" y="902970"/>
                </a:lnTo>
                <a:lnTo>
                  <a:pt x="1398953" y="899160"/>
                </a:lnTo>
                <a:lnTo>
                  <a:pt x="1394655" y="895350"/>
                </a:lnTo>
                <a:close/>
              </a:path>
              <a:path w="1718309" h="2957829">
                <a:moveTo>
                  <a:pt x="1493878" y="895350"/>
                </a:moveTo>
                <a:lnTo>
                  <a:pt x="1483151" y="895350"/>
                </a:lnTo>
                <a:lnTo>
                  <a:pt x="1489160" y="899160"/>
                </a:lnTo>
                <a:lnTo>
                  <a:pt x="1494118" y="902970"/>
                </a:lnTo>
                <a:lnTo>
                  <a:pt x="1498550" y="906780"/>
                </a:lnTo>
                <a:lnTo>
                  <a:pt x="1502661" y="910590"/>
                </a:lnTo>
                <a:lnTo>
                  <a:pt x="1506772" y="915670"/>
                </a:lnTo>
                <a:lnTo>
                  <a:pt x="1512751" y="918210"/>
                </a:lnTo>
                <a:lnTo>
                  <a:pt x="1506772" y="920750"/>
                </a:lnTo>
                <a:lnTo>
                  <a:pt x="1502661" y="924560"/>
                </a:lnTo>
                <a:lnTo>
                  <a:pt x="1494036" y="933450"/>
                </a:lnTo>
                <a:lnTo>
                  <a:pt x="1489067" y="937260"/>
                </a:lnTo>
                <a:lnTo>
                  <a:pt x="1483046" y="939800"/>
                </a:lnTo>
                <a:lnTo>
                  <a:pt x="1475379" y="941070"/>
                </a:lnTo>
                <a:lnTo>
                  <a:pt x="1493878" y="941070"/>
                </a:lnTo>
                <a:lnTo>
                  <a:pt x="1497989" y="937260"/>
                </a:lnTo>
                <a:lnTo>
                  <a:pt x="1502100" y="932180"/>
                </a:lnTo>
                <a:lnTo>
                  <a:pt x="1506611" y="928370"/>
                </a:lnTo>
                <a:lnTo>
                  <a:pt x="1511560" y="924560"/>
                </a:lnTo>
                <a:lnTo>
                  <a:pt x="1517525" y="922020"/>
                </a:lnTo>
                <a:lnTo>
                  <a:pt x="1525084" y="920750"/>
                </a:lnTo>
                <a:lnTo>
                  <a:pt x="1543397" y="920750"/>
                </a:lnTo>
                <a:lnTo>
                  <a:pt x="1537604" y="918210"/>
                </a:lnTo>
                <a:lnTo>
                  <a:pt x="1543397" y="915670"/>
                </a:lnTo>
                <a:lnTo>
                  <a:pt x="1525271" y="915670"/>
                </a:lnTo>
                <a:lnTo>
                  <a:pt x="1517686" y="914400"/>
                </a:lnTo>
                <a:lnTo>
                  <a:pt x="1511677" y="911860"/>
                </a:lnTo>
                <a:lnTo>
                  <a:pt x="1506719" y="908050"/>
                </a:lnTo>
                <a:lnTo>
                  <a:pt x="1502287" y="902970"/>
                </a:lnTo>
                <a:lnTo>
                  <a:pt x="1498176" y="899160"/>
                </a:lnTo>
                <a:lnTo>
                  <a:pt x="1493878" y="895350"/>
                </a:lnTo>
                <a:close/>
              </a:path>
              <a:path w="1718309" h="2957829">
                <a:moveTo>
                  <a:pt x="1593102" y="895350"/>
                </a:moveTo>
                <a:lnTo>
                  <a:pt x="1582161" y="895350"/>
                </a:lnTo>
                <a:lnTo>
                  <a:pt x="1588126" y="899160"/>
                </a:lnTo>
                <a:lnTo>
                  <a:pt x="1593075" y="902970"/>
                </a:lnTo>
                <a:lnTo>
                  <a:pt x="1605995" y="915670"/>
                </a:lnTo>
                <a:lnTo>
                  <a:pt x="1611788" y="918210"/>
                </a:lnTo>
                <a:lnTo>
                  <a:pt x="1605995" y="920750"/>
                </a:lnTo>
                <a:lnTo>
                  <a:pt x="1601697" y="924560"/>
                </a:lnTo>
                <a:lnTo>
                  <a:pt x="1597586" y="929640"/>
                </a:lnTo>
                <a:lnTo>
                  <a:pt x="1593154" y="933450"/>
                </a:lnTo>
                <a:lnTo>
                  <a:pt x="1588196" y="937260"/>
                </a:lnTo>
                <a:lnTo>
                  <a:pt x="1582188" y="939800"/>
                </a:lnTo>
                <a:lnTo>
                  <a:pt x="1574602" y="941070"/>
                </a:lnTo>
                <a:lnTo>
                  <a:pt x="1593102" y="941070"/>
                </a:lnTo>
                <a:lnTo>
                  <a:pt x="1597213" y="937260"/>
                </a:lnTo>
                <a:lnTo>
                  <a:pt x="1601323" y="932180"/>
                </a:lnTo>
                <a:lnTo>
                  <a:pt x="1605834" y="928370"/>
                </a:lnTo>
                <a:lnTo>
                  <a:pt x="1610783" y="924560"/>
                </a:lnTo>
                <a:lnTo>
                  <a:pt x="1616748" y="922020"/>
                </a:lnTo>
                <a:lnTo>
                  <a:pt x="1624307" y="920750"/>
                </a:lnTo>
                <a:lnTo>
                  <a:pt x="1629947" y="920750"/>
                </a:lnTo>
                <a:lnTo>
                  <a:pt x="1627460" y="915670"/>
                </a:lnTo>
                <a:lnTo>
                  <a:pt x="1601323" y="902970"/>
                </a:lnTo>
                <a:lnTo>
                  <a:pt x="1593102" y="895350"/>
                </a:lnTo>
                <a:close/>
              </a:path>
              <a:path w="1718309" h="2957829">
                <a:moveTo>
                  <a:pt x="622120" y="925198"/>
                </a:moveTo>
                <a:lnTo>
                  <a:pt x="608519" y="933449"/>
                </a:lnTo>
                <a:lnTo>
                  <a:pt x="609294" y="933449"/>
                </a:lnTo>
                <a:lnTo>
                  <a:pt x="622120" y="925198"/>
                </a:lnTo>
                <a:close/>
              </a:path>
              <a:path w="1718309" h="2957829">
                <a:moveTo>
                  <a:pt x="1017929" y="923236"/>
                </a:moveTo>
                <a:lnTo>
                  <a:pt x="1017760" y="923290"/>
                </a:lnTo>
                <a:lnTo>
                  <a:pt x="1037535" y="933450"/>
                </a:lnTo>
                <a:lnTo>
                  <a:pt x="1017929" y="923236"/>
                </a:lnTo>
                <a:close/>
              </a:path>
              <a:path w="1718309" h="2957829">
                <a:moveTo>
                  <a:pt x="629452" y="920749"/>
                </a:moveTo>
                <a:lnTo>
                  <a:pt x="628644" y="921001"/>
                </a:lnTo>
                <a:lnTo>
                  <a:pt x="622120" y="925198"/>
                </a:lnTo>
                <a:lnTo>
                  <a:pt x="629452" y="920749"/>
                </a:lnTo>
                <a:close/>
              </a:path>
              <a:path w="1718309" h="2957829">
                <a:moveTo>
                  <a:pt x="993652" y="910590"/>
                </a:moveTo>
                <a:lnTo>
                  <a:pt x="1017929" y="923236"/>
                </a:lnTo>
                <a:lnTo>
                  <a:pt x="1021783" y="922020"/>
                </a:lnTo>
                <a:lnTo>
                  <a:pt x="1029342" y="920750"/>
                </a:lnTo>
                <a:lnTo>
                  <a:pt x="1047654" y="920750"/>
                </a:lnTo>
                <a:lnTo>
                  <a:pt x="1044851" y="919480"/>
                </a:lnTo>
                <a:lnTo>
                  <a:pt x="1011793" y="919480"/>
                </a:lnTo>
                <a:lnTo>
                  <a:pt x="993652" y="910590"/>
                </a:lnTo>
                <a:close/>
              </a:path>
              <a:path w="1718309" h="2957829">
                <a:moveTo>
                  <a:pt x="995240" y="894080"/>
                </a:moveTo>
                <a:lnTo>
                  <a:pt x="979824" y="894080"/>
                </a:lnTo>
                <a:lnTo>
                  <a:pt x="987409" y="895350"/>
                </a:lnTo>
                <a:lnTo>
                  <a:pt x="993418" y="897890"/>
                </a:lnTo>
                <a:lnTo>
                  <a:pt x="998375" y="901700"/>
                </a:lnTo>
                <a:lnTo>
                  <a:pt x="1002808" y="906780"/>
                </a:lnTo>
                <a:lnTo>
                  <a:pt x="1011216" y="915670"/>
                </a:lnTo>
                <a:lnTo>
                  <a:pt x="1016822" y="918210"/>
                </a:lnTo>
                <a:lnTo>
                  <a:pt x="1011793" y="919480"/>
                </a:lnTo>
                <a:lnTo>
                  <a:pt x="1044851" y="919480"/>
                </a:lnTo>
                <a:lnTo>
                  <a:pt x="1042048" y="918210"/>
                </a:lnTo>
                <a:lnTo>
                  <a:pt x="1047841" y="915670"/>
                </a:lnTo>
                <a:lnTo>
                  <a:pt x="1029529" y="915670"/>
                </a:lnTo>
                <a:lnTo>
                  <a:pt x="1021943" y="914400"/>
                </a:lnTo>
                <a:lnTo>
                  <a:pt x="1015935" y="911860"/>
                </a:lnTo>
                <a:lnTo>
                  <a:pt x="1010977" y="908050"/>
                </a:lnTo>
                <a:lnTo>
                  <a:pt x="1006545" y="902970"/>
                </a:lnTo>
                <a:lnTo>
                  <a:pt x="998323" y="895350"/>
                </a:lnTo>
                <a:lnTo>
                  <a:pt x="995240" y="894080"/>
                </a:lnTo>
                <a:close/>
              </a:path>
              <a:path w="1718309" h="2957829">
                <a:moveTo>
                  <a:pt x="155430" y="868679"/>
                </a:moveTo>
                <a:lnTo>
                  <a:pt x="137211" y="868679"/>
                </a:lnTo>
                <a:lnTo>
                  <a:pt x="144684" y="869949"/>
                </a:lnTo>
                <a:lnTo>
                  <a:pt x="150644" y="872489"/>
                </a:lnTo>
                <a:lnTo>
                  <a:pt x="155634" y="876299"/>
                </a:lnTo>
                <a:lnTo>
                  <a:pt x="160195" y="881379"/>
                </a:lnTo>
                <a:lnTo>
                  <a:pt x="164250" y="885189"/>
                </a:lnTo>
                <a:lnTo>
                  <a:pt x="168454" y="890269"/>
                </a:lnTo>
                <a:lnTo>
                  <a:pt x="174453" y="892809"/>
                </a:lnTo>
                <a:lnTo>
                  <a:pt x="168604" y="895349"/>
                </a:lnTo>
                <a:lnTo>
                  <a:pt x="164400" y="899159"/>
                </a:lnTo>
                <a:lnTo>
                  <a:pt x="160326" y="902969"/>
                </a:lnTo>
                <a:lnTo>
                  <a:pt x="155794" y="908049"/>
                </a:lnTo>
                <a:lnTo>
                  <a:pt x="150838" y="911859"/>
                </a:lnTo>
                <a:lnTo>
                  <a:pt x="144880" y="914399"/>
                </a:lnTo>
                <a:lnTo>
                  <a:pt x="137342" y="915669"/>
                </a:lnTo>
                <a:lnTo>
                  <a:pt x="155430" y="915669"/>
                </a:lnTo>
                <a:lnTo>
                  <a:pt x="159635" y="910589"/>
                </a:lnTo>
                <a:lnTo>
                  <a:pt x="163689" y="906779"/>
                </a:lnTo>
                <a:lnTo>
                  <a:pt x="168242" y="901699"/>
                </a:lnTo>
                <a:lnTo>
                  <a:pt x="173226" y="897889"/>
                </a:lnTo>
                <a:lnTo>
                  <a:pt x="179217" y="895349"/>
                </a:lnTo>
                <a:lnTo>
                  <a:pt x="186785" y="894079"/>
                </a:lnTo>
                <a:lnTo>
                  <a:pt x="202108" y="894079"/>
                </a:lnTo>
                <a:lnTo>
                  <a:pt x="199118" y="892809"/>
                </a:lnTo>
                <a:lnTo>
                  <a:pt x="203105" y="890269"/>
                </a:lnTo>
                <a:lnTo>
                  <a:pt x="186599" y="890269"/>
                </a:lnTo>
                <a:lnTo>
                  <a:pt x="179117" y="888999"/>
                </a:lnTo>
                <a:lnTo>
                  <a:pt x="173147" y="886459"/>
                </a:lnTo>
                <a:lnTo>
                  <a:pt x="168176" y="882649"/>
                </a:lnTo>
                <a:lnTo>
                  <a:pt x="163689" y="877569"/>
                </a:lnTo>
                <a:lnTo>
                  <a:pt x="159635" y="873759"/>
                </a:lnTo>
                <a:lnTo>
                  <a:pt x="155430" y="868679"/>
                </a:lnTo>
                <a:close/>
              </a:path>
              <a:path w="1718309" h="2957829">
                <a:moveTo>
                  <a:pt x="252561" y="868679"/>
                </a:moveTo>
                <a:lnTo>
                  <a:pt x="236304" y="868679"/>
                </a:lnTo>
                <a:lnTo>
                  <a:pt x="243863" y="869949"/>
                </a:lnTo>
                <a:lnTo>
                  <a:pt x="249828" y="872489"/>
                </a:lnTo>
                <a:lnTo>
                  <a:pt x="254777" y="876299"/>
                </a:lnTo>
                <a:lnTo>
                  <a:pt x="259288" y="881379"/>
                </a:lnTo>
                <a:lnTo>
                  <a:pt x="267509" y="890269"/>
                </a:lnTo>
                <a:lnTo>
                  <a:pt x="273489" y="892809"/>
                </a:lnTo>
                <a:lnTo>
                  <a:pt x="267696" y="895349"/>
                </a:lnTo>
                <a:lnTo>
                  <a:pt x="263398" y="899159"/>
                </a:lnTo>
                <a:lnTo>
                  <a:pt x="259474" y="902969"/>
                </a:lnTo>
                <a:lnTo>
                  <a:pt x="254858" y="908049"/>
                </a:lnTo>
                <a:lnTo>
                  <a:pt x="249874" y="911859"/>
                </a:lnTo>
                <a:lnTo>
                  <a:pt x="243945" y="914399"/>
                </a:lnTo>
                <a:lnTo>
                  <a:pt x="236491" y="915669"/>
                </a:lnTo>
                <a:lnTo>
                  <a:pt x="254616" y="915669"/>
                </a:lnTo>
                <a:lnTo>
                  <a:pt x="262838" y="906779"/>
                </a:lnTo>
                <a:lnTo>
                  <a:pt x="267454" y="901699"/>
                </a:lnTo>
                <a:lnTo>
                  <a:pt x="272438" y="897889"/>
                </a:lnTo>
                <a:lnTo>
                  <a:pt x="278368" y="895349"/>
                </a:lnTo>
                <a:lnTo>
                  <a:pt x="285822" y="894079"/>
                </a:lnTo>
                <a:lnTo>
                  <a:pt x="301238" y="894079"/>
                </a:lnTo>
                <a:lnTo>
                  <a:pt x="298155" y="892809"/>
                </a:lnTo>
                <a:lnTo>
                  <a:pt x="302141" y="890269"/>
                </a:lnTo>
                <a:lnTo>
                  <a:pt x="285822" y="890269"/>
                </a:lnTo>
                <a:lnTo>
                  <a:pt x="278263" y="888999"/>
                </a:lnTo>
                <a:lnTo>
                  <a:pt x="272298" y="886459"/>
                </a:lnTo>
                <a:lnTo>
                  <a:pt x="267349" y="882649"/>
                </a:lnTo>
                <a:lnTo>
                  <a:pt x="262838" y="877569"/>
                </a:lnTo>
                <a:lnTo>
                  <a:pt x="258727" y="873759"/>
                </a:lnTo>
                <a:lnTo>
                  <a:pt x="254429" y="869949"/>
                </a:lnTo>
                <a:lnTo>
                  <a:pt x="252561" y="868679"/>
                </a:lnTo>
                <a:close/>
              </a:path>
              <a:path w="1718309" h="2957829">
                <a:moveTo>
                  <a:pt x="351784" y="868679"/>
                </a:moveTo>
                <a:lnTo>
                  <a:pt x="335340" y="868679"/>
                </a:lnTo>
                <a:lnTo>
                  <a:pt x="342899" y="869949"/>
                </a:lnTo>
                <a:lnTo>
                  <a:pt x="348864" y="872489"/>
                </a:lnTo>
                <a:lnTo>
                  <a:pt x="353813" y="876299"/>
                </a:lnTo>
                <a:lnTo>
                  <a:pt x="358324" y="881379"/>
                </a:lnTo>
                <a:lnTo>
                  <a:pt x="366546" y="890269"/>
                </a:lnTo>
                <a:lnTo>
                  <a:pt x="372712" y="892809"/>
                </a:lnTo>
                <a:lnTo>
                  <a:pt x="366733" y="895349"/>
                </a:lnTo>
                <a:lnTo>
                  <a:pt x="358511" y="902969"/>
                </a:lnTo>
                <a:lnTo>
                  <a:pt x="354000" y="908049"/>
                </a:lnTo>
                <a:lnTo>
                  <a:pt x="349051" y="911859"/>
                </a:lnTo>
                <a:lnTo>
                  <a:pt x="343086" y="914399"/>
                </a:lnTo>
                <a:lnTo>
                  <a:pt x="335527" y="915669"/>
                </a:lnTo>
                <a:lnTo>
                  <a:pt x="353839" y="915669"/>
                </a:lnTo>
                <a:lnTo>
                  <a:pt x="362061" y="906779"/>
                </a:lnTo>
                <a:lnTo>
                  <a:pt x="366598" y="901699"/>
                </a:lnTo>
                <a:lnTo>
                  <a:pt x="371591" y="897889"/>
                </a:lnTo>
                <a:lnTo>
                  <a:pt x="377565" y="895349"/>
                </a:lnTo>
                <a:lnTo>
                  <a:pt x="385045" y="894079"/>
                </a:lnTo>
                <a:lnTo>
                  <a:pt x="400461" y="894079"/>
                </a:lnTo>
                <a:lnTo>
                  <a:pt x="397378" y="892809"/>
                </a:lnTo>
                <a:lnTo>
                  <a:pt x="401364" y="890269"/>
                </a:lnTo>
                <a:lnTo>
                  <a:pt x="385045" y="890269"/>
                </a:lnTo>
                <a:lnTo>
                  <a:pt x="377460" y="888999"/>
                </a:lnTo>
                <a:lnTo>
                  <a:pt x="371451" y="886459"/>
                </a:lnTo>
                <a:lnTo>
                  <a:pt x="366493" y="882649"/>
                </a:lnTo>
                <a:lnTo>
                  <a:pt x="362061" y="877569"/>
                </a:lnTo>
                <a:lnTo>
                  <a:pt x="357950" y="873759"/>
                </a:lnTo>
                <a:lnTo>
                  <a:pt x="353652" y="869949"/>
                </a:lnTo>
                <a:lnTo>
                  <a:pt x="351784" y="868679"/>
                </a:lnTo>
                <a:close/>
              </a:path>
              <a:path w="1718309" h="2957829">
                <a:moveTo>
                  <a:pt x="452876" y="868679"/>
                </a:moveTo>
                <a:lnTo>
                  <a:pt x="434563" y="868679"/>
                </a:lnTo>
                <a:lnTo>
                  <a:pt x="442043" y="869949"/>
                </a:lnTo>
                <a:lnTo>
                  <a:pt x="448017" y="872489"/>
                </a:lnTo>
                <a:lnTo>
                  <a:pt x="453010" y="876299"/>
                </a:lnTo>
                <a:lnTo>
                  <a:pt x="457547" y="881379"/>
                </a:lnTo>
                <a:lnTo>
                  <a:pt x="465769" y="890269"/>
                </a:lnTo>
                <a:lnTo>
                  <a:pt x="471935" y="892809"/>
                </a:lnTo>
                <a:lnTo>
                  <a:pt x="465956" y="895349"/>
                </a:lnTo>
                <a:lnTo>
                  <a:pt x="457734" y="902969"/>
                </a:lnTo>
                <a:lnTo>
                  <a:pt x="453223" y="908049"/>
                </a:lnTo>
                <a:lnTo>
                  <a:pt x="448274" y="911859"/>
                </a:lnTo>
                <a:lnTo>
                  <a:pt x="442309" y="914399"/>
                </a:lnTo>
                <a:lnTo>
                  <a:pt x="434750" y="915669"/>
                </a:lnTo>
                <a:lnTo>
                  <a:pt x="452876" y="915669"/>
                </a:lnTo>
                <a:lnTo>
                  <a:pt x="484268" y="894079"/>
                </a:lnTo>
                <a:lnTo>
                  <a:pt x="499591" y="894079"/>
                </a:lnTo>
                <a:lnTo>
                  <a:pt x="496601" y="892809"/>
                </a:lnTo>
                <a:lnTo>
                  <a:pt x="500463" y="890269"/>
                </a:lnTo>
                <a:lnTo>
                  <a:pt x="484081" y="890269"/>
                </a:lnTo>
                <a:lnTo>
                  <a:pt x="476496" y="888999"/>
                </a:lnTo>
                <a:lnTo>
                  <a:pt x="470487" y="886459"/>
                </a:lnTo>
                <a:lnTo>
                  <a:pt x="465530" y="882649"/>
                </a:lnTo>
                <a:lnTo>
                  <a:pt x="461097" y="877569"/>
                </a:lnTo>
                <a:lnTo>
                  <a:pt x="452876" y="868679"/>
                </a:lnTo>
                <a:close/>
              </a:path>
              <a:path w="1718309" h="2957829">
                <a:moveTo>
                  <a:pt x="549981" y="868679"/>
                </a:moveTo>
                <a:lnTo>
                  <a:pt x="533600" y="868679"/>
                </a:lnTo>
                <a:lnTo>
                  <a:pt x="541159" y="869949"/>
                </a:lnTo>
                <a:lnTo>
                  <a:pt x="547124" y="872489"/>
                </a:lnTo>
                <a:lnTo>
                  <a:pt x="552072" y="876299"/>
                </a:lnTo>
                <a:lnTo>
                  <a:pt x="556583" y="881379"/>
                </a:lnTo>
                <a:lnTo>
                  <a:pt x="560694" y="885189"/>
                </a:lnTo>
                <a:lnTo>
                  <a:pt x="564992" y="890269"/>
                </a:lnTo>
                <a:lnTo>
                  <a:pt x="570972" y="892809"/>
                </a:lnTo>
                <a:lnTo>
                  <a:pt x="564992" y="895349"/>
                </a:lnTo>
                <a:lnTo>
                  <a:pt x="556770" y="902969"/>
                </a:lnTo>
                <a:lnTo>
                  <a:pt x="552259" y="908049"/>
                </a:lnTo>
                <a:lnTo>
                  <a:pt x="547310" y="911859"/>
                </a:lnTo>
                <a:lnTo>
                  <a:pt x="541346" y="914399"/>
                </a:lnTo>
                <a:lnTo>
                  <a:pt x="533786" y="915669"/>
                </a:lnTo>
                <a:lnTo>
                  <a:pt x="552099" y="915669"/>
                </a:lnTo>
                <a:lnTo>
                  <a:pt x="583305" y="894079"/>
                </a:lnTo>
                <a:lnTo>
                  <a:pt x="598814" y="894079"/>
                </a:lnTo>
                <a:lnTo>
                  <a:pt x="595824" y="892809"/>
                </a:lnTo>
                <a:lnTo>
                  <a:pt x="599686" y="890269"/>
                </a:lnTo>
                <a:lnTo>
                  <a:pt x="583118" y="890269"/>
                </a:lnTo>
                <a:lnTo>
                  <a:pt x="575559" y="888999"/>
                </a:lnTo>
                <a:lnTo>
                  <a:pt x="569594" y="886459"/>
                </a:lnTo>
                <a:lnTo>
                  <a:pt x="564645" y="882649"/>
                </a:lnTo>
                <a:lnTo>
                  <a:pt x="560134" y="877569"/>
                </a:lnTo>
                <a:lnTo>
                  <a:pt x="551912" y="869949"/>
                </a:lnTo>
                <a:lnTo>
                  <a:pt x="549981" y="868679"/>
                </a:lnTo>
                <a:close/>
              </a:path>
              <a:path w="1718309" h="2957829">
                <a:moveTo>
                  <a:pt x="639450" y="914588"/>
                </a:moveTo>
                <a:lnTo>
                  <a:pt x="633010" y="915669"/>
                </a:lnTo>
                <a:lnTo>
                  <a:pt x="636931" y="915669"/>
                </a:lnTo>
                <a:lnTo>
                  <a:pt x="639450" y="914588"/>
                </a:lnTo>
                <a:close/>
              </a:path>
              <a:path w="1718309" h="2957829">
                <a:moveTo>
                  <a:pt x="1045786" y="868680"/>
                </a:moveTo>
                <a:lnTo>
                  <a:pt x="1029342" y="868680"/>
                </a:lnTo>
                <a:lnTo>
                  <a:pt x="1036927" y="869950"/>
                </a:lnTo>
                <a:lnTo>
                  <a:pt x="1042936" y="872490"/>
                </a:lnTo>
                <a:lnTo>
                  <a:pt x="1044647" y="873760"/>
                </a:lnTo>
                <a:lnTo>
                  <a:pt x="1047894" y="876300"/>
                </a:lnTo>
                <a:lnTo>
                  <a:pt x="1052326" y="881380"/>
                </a:lnTo>
                <a:lnTo>
                  <a:pt x="1060548" y="890270"/>
                </a:lnTo>
                <a:lnTo>
                  <a:pt x="1066714" y="892810"/>
                </a:lnTo>
                <a:lnTo>
                  <a:pt x="1060734" y="895350"/>
                </a:lnTo>
                <a:lnTo>
                  <a:pt x="1052513" y="902970"/>
                </a:lnTo>
                <a:lnTo>
                  <a:pt x="1048002" y="908050"/>
                </a:lnTo>
                <a:lnTo>
                  <a:pt x="1043053" y="911860"/>
                </a:lnTo>
                <a:lnTo>
                  <a:pt x="1037088" y="914400"/>
                </a:lnTo>
                <a:lnTo>
                  <a:pt x="1029529" y="915670"/>
                </a:lnTo>
                <a:lnTo>
                  <a:pt x="1047841" y="915670"/>
                </a:lnTo>
                <a:lnTo>
                  <a:pt x="1056063" y="906780"/>
                </a:lnTo>
                <a:lnTo>
                  <a:pt x="1060600" y="901700"/>
                </a:lnTo>
                <a:lnTo>
                  <a:pt x="1065593" y="897890"/>
                </a:lnTo>
                <a:lnTo>
                  <a:pt x="1071567" y="895350"/>
                </a:lnTo>
                <a:lnTo>
                  <a:pt x="1079047" y="894080"/>
                </a:lnTo>
                <a:lnTo>
                  <a:pt x="1094463" y="894080"/>
                </a:lnTo>
                <a:lnTo>
                  <a:pt x="1091380" y="892810"/>
                </a:lnTo>
                <a:lnTo>
                  <a:pt x="1095366" y="890270"/>
                </a:lnTo>
                <a:lnTo>
                  <a:pt x="1079047" y="890270"/>
                </a:lnTo>
                <a:lnTo>
                  <a:pt x="1071488" y="889000"/>
                </a:lnTo>
                <a:lnTo>
                  <a:pt x="1065523" y="886460"/>
                </a:lnTo>
                <a:lnTo>
                  <a:pt x="1060574" y="882650"/>
                </a:lnTo>
                <a:lnTo>
                  <a:pt x="1056063" y="877570"/>
                </a:lnTo>
                <a:lnTo>
                  <a:pt x="1052610" y="873760"/>
                </a:lnTo>
                <a:lnTo>
                  <a:pt x="1051952" y="873760"/>
                </a:lnTo>
                <a:lnTo>
                  <a:pt x="1047654" y="869950"/>
                </a:lnTo>
                <a:lnTo>
                  <a:pt x="1045786" y="868680"/>
                </a:lnTo>
                <a:close/>
              </a:path>
              <a:path w="1718309" h="2957829">
                <a:moveTo>
                  <a:pt x="1144947" y="868680"/>
                </a:moveTo>
                <a:lnTo>
                  <a:pt x="1128565" y="868680"/>
                </a:lnTo>
                <a:lnTo>
                  <a:pt x="1136124" y="869950"/>
                </a:lnTo>
                <a:lnTo>
                  <a:pt x="1142089" y="872490"/>
                </a:lnTo>
                <a:lnTo>
                  <a:pt x="1143867" y="873760"/>
                </a:lnTo>
                <a:lnTo>
                  <a:pt x="1147038" y="876300"/>
                </a:lnTo>
                <a:lnTo>
                  <a:pt x="1151549" y="881380"/>
                </a:lnTo>
                <a:lnTo>
                  <a:pt x="1159771" y="890270"/>
                </a:lnTo>
                <a:lnTo>
                  <a:pt x="1165937" y="892810"/>
                </a:lnTo>
                <a:lnTo>
                  <a:pt x="1159958" y="895350"/>
                </a:lnTo>
                <a:lnTo>
                  <a:pt x="1151736" y="902970"/>
                </a:lnTo>
                <a:lnTo>
                  <a:pt x="1147225" y="908050"/>
                </a:lnTo>
                <a:lnTo>
                  <a:pt x="1142276" y="911860"/>
                </a:lnTo>
                <a:lnTo>
                  <a:pt x="1136311" y="914400"/>
                </a:lnTo>
                <a:lnTo>
                  <a:pt x="1128752" y="915670"/>
                </a:lnTo>
                <a:lnTo>
                  <a:pt x="1146877" y="915670"/>
                </a:lnTo>
                <a:lnTo>
                  <a:pt x="1178270" y="894080"/>
                </a:lnTo>
                <a:lnTo>
                  <a:pt x="1193593" y="894080"/>
                </a:lnTo>
                <a:lnTo>
                  <a:pt x="1190603" y="892810"/>
                </a:lnTo>
                <a:lnTo>
                  <a:pt x="1194465" y="890270"/>
                </a:lnTo>
                <a:lnTo>
                  <a:pt x="1178083" y="890270"/>
                </a:lnTo>
                <a:lnTo>
                  <a:pt x="1170498" y="889000"/>
                </a:lnTo>
                <a:lnTo>
                  <a:pt x="1164489" y="886460"/>
                </a:lnTo>
                <a:lnTo>
                  <a:pt x="1159531" y="882650"/>
                </a:lnTo>
                <a:lnTo>
                  <a:pt x="1155099" y="877570"/>
                </a:lnTo>
                <a:lnTo>
                  <a:pt x="1151647" y="873760"/>
                </a:lnTo>
                <a:lnTo>
                  <a:pt x="1150988" y="873760"/>
                </a:lnTo>
                <a:lnTo>
                  <a:pt x="1146877" y="869950"/>
                </a:lnTo>
                <a:lnTo>
                  <a:pt x="1144947" y="868680"/>
                </a:lnTo>
                <a:close/>
              </a:path>
              <a:path w="1718309" h="2957829">
                <a:moveTo>
                  <a:pt x="1244170" y="868680"/>
                </a:moveTo>
                <a:lnTo>
                  <a:pt x="1227601" y="868680"/>
                </a:lnTo>
                <a:lnTo>
                  <a:pt x="1235161" y="869950"/>
                </a:lnTo>
                <a:lnTo>
                  <a:pt x="1241125" y="872490"/>
                </a:lnTo>
                <a:lnTo>
                  <a:pt x="1242904" y="873760"/>
                </a:lnTo>
                <a:lnTo>
                  <a:pt x="1246074" y="876300"/>
                </a:lnTo>
                <a:lnTo>
                  <a:pt x="1250585" y="881380"/>
                </a:lnTo>
                <a:lnTo>
                  <a:pt x="1254696" y="885190"/>
                </a:lnTo>
                <a:lnTo>
                  <a:pt x="1258994" y="890270"/>
                </a:lnTo>
                <a:lnTo>
                  <a:pt x="1264974" y="892810"/>
                </a:lnTo>
                <a:lnTo>
                  <a:pt x="1258994" y="895350"/>
                </a:lnTo>
                <a:lnTo>
                  <a:pt x="1250772" y="902970"/>
                </a:lnTo>
                <a:lnTo>
                  <a:pt x="1246261" y="908050"/>
                </a:lnTo>
                <a:lnTo>
                  <a:pt x="1241312" y="911860"/>
                </a:lnTo>
                <a:lnTo>
                  <a:pt x="1235347" y="914400"/>
                </a:lnTo>
                <a:lnTo>
                  <a:pt x="1227788" y="915670"/>
                </a:lnTo>
                <a:lnTo>
                  <a:pt x="1246101" y="915670"/>
                </a:lnTo>
                <a:lnTo>
                  <a:pt x="1250398" y="910590"/>
                </a:lnTo>
                <a:lnTo>
                  <a:pt x="1254509" y="906780"/>
                </a:lnTo>
                <a:lnTo>
                  <a:pt x="1258941" y="901700"/>
                </a:lnTo>
                <a:lnTo>
                  <a:pt x="1263899" y="897890"/>
                </a:lnTo>
                <a:lnTo>
                  <a:pt x="1269908" y="895350"/>
                </a:lnTo>
                <a:lnTo>
                  <a:pt x="1277493" y="894080"/>
                </a:lnTo>
                <a:lnTo>
                  <a:pt x="1292629" y="894080"/>
                </a:lnTo>
                <a:lnTo>
                  <a:pt x="1289639" y="892810"/>
                </a:lnTo>
                <a:lnTo>
                  <a:pt x="1293501" y="890270"/>
                </a:lnTo>
                <a:lnTo>
                  <a:pt x="1277306" y="890270"/>
                </a:lnTo>
                <a:lnTo>
                  <a:pt x="1269721" y="889000"/>
                </a:lnTo>
                <a:lnTo>
                  <a:pt x="1263712" y="886460"/>
                </a:lnTo>
                <a:lnTo>
                  <a:pt x="1258755" y="882650"/>
                </a:lnTo>
                <a:lnTo>
                  <a:pt x="1254323" y="877570"/>
                </a:lnTo>
                <a:lnTo>
                  <a:pt x="1250870" y="873760"/>
                </a:lnTo>
                <a:lnTo>
                  <a:pt x="1250212" y="873760"/>
                </a:lnTo>
                <a:lnTo>
                  <a:pt x="1246101" y="869950"/>
                </a:lnTo>
                <a:lnTo>
                  <a:pt x="1244170" y="868680"/>
                </a:lnTo>
                <a:close/>
              </a:path>
              <a:path w="1718309" h="2957829">
                <a:moveTo>
                  <a:pt x="1343206" y="868680"/>
                </a:moveTo>
                <a:lnTo>
                  <a:pt x="1326825" y="868680"/>
                </a:lnTo>
                <a:lnTo>
                  <a:pt x="1334279" y="869950"/>
                </a:lnTo>
                <a:lnTo>
                  <a:pt x="1340209" y="872490"/>
                </a:lnTo>
                <a:lnTo>
                  <a:pt x="1341929" y="873760"/>
                </a:lnTo>
                <a:lnTo>
                  <a:pt x="1345192" y="876300"/>
                </a:lnTo>
                <a:lnTo>
                  <a:pt x="1349809" y="881380"/>
                </a:lnTo>
                <a:lnTo>
                  <a:pt x="1353733" y="885190"/>
                </a:lnTo>
                <a:lnTo>
                  <a:pt x="1358030" y="890270"/>
                </a:lnTo>
                <a:lnTo>
                  <a:pt x="1364010" y="892810"/>
                </a:lnTo>
                <a:lnTo>
                  <a:pt x="1358217" y="895350"/>
                </a:lnTo>
                <a:lnTo>
                  <a:pt x="1353919" y="899160"/>
                </a:lnTo>
                <a:lnTo>
                  <a:pt x="1349809" y="902970"/>
                </a:lnTo>
                <a:lnTo>
                  <a:pt x="1345298" y="908050"/>
                </a:lnTo>
                <a:lnTo>
                  <a:pt x="1340349" y="911860"/>
                </a:lnTo>
                <a:lnTo>
                  <a:pt x="1334384" y="914400"/>
                </a:lnTo>
                <a:lnTo>
                  <a:pt x="1326825" y="915670"/>
                </a:lnTo>
                <a:lnTo>
                  <a:pt x="1345324" y="915670"/>
                </a:lnTo>
                <a:lnTo>
                  <a:pt x="1349435" y="910590"/>
                </a:lnTo>
                <a:lnTo>
                  <a:pt x="1358057" y="902970"/>
                </a:lnTo>
                <a:lnTo>
                  <a:pt x="1363006" y="899160"/>
                </a:lnTo>
                <a:lnTo>
                  <a:pt x="1368971" y="895350"/>
                </a:lnTo>
                <a:lnTo>
                  <a:pt x="1394655" y="895350"/>
                </a:lnTo>
                <a:lnTo>
                  <a:pt x="1388676" y="892810"/>
                </a:lnTo>
                <a:lnTo>
                  <a:pt x="1392662" y="890270"/>
                </a:lnTo>
                <a:lnTo>
                  <a:pt x="1376343" y="890270"/>
                </a:lnTo>
                <a:lnTo>
                  <a:pt x="1368784" y="889000"/>
                </a:lnTo>
                <a:lnTo>
                  <a:pt x="1362819" y="886460"/>
                </a:lnTo>
                <a:lnTo>
                  <a:pt x="1357870" y="882650"/>
                </a:lnTo>
                <a:lnTo>
                  <a:pt x="1353359" y="877570"/>
                </a:lnTo>
                <a:lnTo>
                  <a:pt x="1349906" y="873760"/>
                </a:lnTo>
                <a:lnTo>
                  <a:pt x="1349248" y="873760"/>
                </a:lnTo>
                <a:lnTo>
                  <a:pt x="1345137" y="869950"/>
                </a:lnTo>
                <a:lnTo>
                  <a:pt x="1343206" y="868680"/>
                </a:lnTo>
                <a:close/>
              </a:path>
              <a:path w="1718309" h="2957829">
                <a:moveTo>
                  <a:pt x="1442242" y="868680"/>
                </a:moveTo>
                <a:lnTo>
                  <a:pt x="1425861" y="868680"/>
                </a:lnTo>
                <a:lnTo>
                  <a:pt x="1433420" y="869950"/>
                </a:lnTo>
                <a:lnTo>
                  <a:pt x="1439385" y="872490"/>
                </a:lnTo>
                <a:lnTo>
                  <a:pt x="1441093" y="873760"/>
                </a:lnTo>
                <a:lnTo>
                  <a:pt x="1444334" y="876300"/>
                </a:lnTo>
                <a:lnTo>
                  <a:pt x="1448845" y="881380"/>
                </a:lnTo>
                <a:lnTo>
                  <a:pt x="1457067" y="890270"/>
                </a:lnTo>
                <a:lnTo>
                  <a:pt x="1463046" y="892810"/>
                </a:lnTo>
                <a:lnTo>
                  <a:pt x="1457254" y="895350"/>
                </a:lnTo>
                <a:lnTo>
                  <a:pt x="1452956" y="899160"/>
                </a:lnTo>
                <a:lnTo>
                  <a:pt x="1449032" y="902970"/>
                </a:lnTo>
                <a:lnTo>
                  <a:pt x="1444416" y="908050"/>
                </a:lnTo>
                <a:lnTo>
                  <a:pt x="1439432" y="911860"/>
                </a:lnTo>
                <a:lnTo>
                  <a:pt x="1433502" y="914400"/>
                </a:lnTo>
                <a:lnTo>
                  <a:pt x="1426048" y="915670"/>
                </a:lnTo>
                <a:lnTo>
                  <a:pt x="1444360" y="915670"/>
                </a:lnTo>
                <a:lnTo>
                  <a:pt x="1448471" y="910590"/>
                </a:lnTo>
                <a:lnTo>
                  <a:pt x="1457093" y="902970"/>
                </a:lnTo>
                <a:lnTo>
                  <a:pt x="1462042" y="899160"/>
                </a:lnTo>
                <a:lnTo>
                  <a:pt x="1468007" y="895350"/>
                </a:lnTo>
                <a:lnTo>
                  <a:pt x="1493878" y="895350"/>
                </a:lnTo>
                <a:lnTo>
                  <a:pt x="1487899" y="892810"/>
                </a:lnTo>
                <a:lnTo>
                  <a:pt x="1491885" y="890270"/>
                </a:lnTo>
                <a:lnTo>
                  <a:pt x="1475379" y="890270"/>
                </a:lnTo>
                <a:lnTo>
                  <a:pt x="1467899" y="889000"/>
                </a:lnTo>
                <a:lnTo>
                  <a:pt x="1461925" y="886460"/>
                </a:lnTo>
                <a:lnTo>
                  <a:pt x="1456932" y="882650"/>
                </a:lnTo>
                <a:lnTo>
                  <a:pt x="1452395" y="877570"/>
                </a:lnTo>
                <a:lnTo>
                  <a:pt x="1449100" y="873760"/>
                </a:lnTo>
                <a:lnTo>
                  <a:pt x="1448471" y="873760"/>
                </a:lnTo>
                <a:lnTo>
                  <a:pt x="1444173" y="869950"/>
                </a:lnTo>
                <a:lnTo>
                  <a:pt x="1442242" y="868680"/>
                </a:lnTo>
                <a:close/>
              </a:path>
              <a:path w="1718309" h="2957829">
                <a:moveTo>
                  <a:pt x="1543397" y="868680"/>
                </a:moveTo>
                <a:lnTo>
                  <a:pt x="1525084" y="868680"/>
                </a:lnTo>
                <a:lnTo>
                  <a:pt x="1532643" y="869950"/>
                </a:lnTo>
                <a:lnTo>
                  <a:pt x="1538608" y="872490"/>
                </a:lnTo>
                <a:lnTo>
                  <a:pt x="1540316" y="873760"/>
                </a:lnTo>
                <a:lnTo>
                  <a:pt x="1543557" y="876300"/>
                </a:lnTo>
                <a:lnTo>
                  <a:pt x="1548068" y="881380"/>
                </a:lnTo>
                <a:lnTo>
                  <a:pt x="1556290" y="890270"/>
                </a:lnTo>
                <a:lnTo>
                  <a:pt x="1562269" y="892810"/>
                </a:lnTo>
                <a:lnTo>
                  <a:pt x="1556477" y="895350"/>
                </a:lnTo>
                <a:lnTo>
                  <a:pt x="1552179" y="899160"/>
                </a:lnTo>
                <a:lnTo>
                  <a:pt x="1548255" y="902970"/>
                </a:lnTo>
                <a:lnTo>
                  <a:pt x="1543639" y="908050"/>
                </a:lnTo>
                <a:lnTo>
                  <a:pt x="1538655" y="911860"/>
                </a:lnTo>
                <a:lnTo>
                  <a:pt x="1532725" y="914400"/>
                </a:lnTo>
                <a:lnTo>
                  <a:pt x="1525271" y="915670"/>
                </a:lnTo>
                <a:lnTo>
                  <a:pt x="1543397" y="915670"/>
                </a:lnTo>
                <a:lnTo>
                  <a:pt x="1567148" y="895350"/>
                </a:lnTo>
                <a:lnTo>
                  <a:pt x="1593102" y="895350"/>
                </a:lnTo>
                <a:lnTo>
                  <a:pt x="1587122" y="892810"/>
                </a:lnTo>
                <a:lnTo>
                  <a:pt x="1591108" y="890270"/>
                </a:lnTo>
                <a:lnTo>
                  <a:pt x="1574602" y="890270"/>
                </a:lnTo>
                <a:lnTo>
                  <a:pt x="1567122" y="889000"/>
                </a:lnTo>
                <a:lnTo>
                  <a:pt x="1561148" y="886460"/>
                </a:lnTo>
                <a:lnTo>
                  <a:pt x="1556156" y="882650"/>
                </a:lnTo>
                <a:lnTo>
                  <a:pt x="1551618" y="877570"/>
                </a:lnTo>
                <a:lnTo>
                  <a:pt x="1548323" y="873760"/>
                </a:lnTo>
                <a:lnTo>
                  <a:pt x="1547694" y="873760"/>
                </a:lnTo>
                <a:lnTo>
                  <a:pt x="1543397" y="868680"/>
                </a:lnTo>
                <a:close/>
              </a:path>
              <a:path w="1718309" h="2957829">
                <a:moveTo>
                  <a:pt x="1626844" y="914482"/>
                </a:moveTo>
                <a:lnTo>
                  <a:pt x="1624120" y="915670"/>
                </a:lnTo>
                <a:lnTo>
                  <a:pt x="1627460" y="915670"/>
                </a:lnTo>
                <a:lnTo>
                  <a:pt x="1626844" y="914482"/>
                </a:lnTo>
                <a:close/>
              </a:path>
              <a:path w="1718309" h="2957829">
                <a:moveTo>
                  <a:pt x="647461" y="911146"/>
                </a:moveTo>
                <a:lnTo>
                  <a:pt x="639450" y="914588"/>
                </a:lnTo>
                <a:lnTo>
                  <a:pt x="640569" y="914399"/>
                </a:lnTo>
                <a:lnTo>
                  <a:pt x="646534" y="911859"/>
                </a:lnTo>
                <a:lnTo>
                  <a:pt x="647461" y="911146"/>
                </a:lnTo>
                <a:close/>
              </a:path>
              <a:path w="1718309" h="2957829">
                <a:moveTo>
                  <a:pt x="1619515" y="900356"/>
                </a:moveTo>
                <a:lnTo>
                  <a:pt x="1626844" y="914482"/>
                </a:lnTo>
                <a:lnTo>
                  <a:pt x="1627033" y="914400"/>
                </a:lnTo>
                <a:lnTo>
                  <a:pt x="1619515" y="900356"/>
                </a:lnTo>
                <a:close/>
              </a:path>
              <a:path w="1718309" h="2957829">
                <a:moveTo>
                  <a:pt x="649391" y="868679"/>
                </a:moveTo>
                <a:lnTo>
                  <a:pt x="632823" y="868679"/>
                </a:lnTo>
                <a:lnTo>
                  <a:pt x="640303" y="869949"/>
                </a:lnTo>
                <a:lnTo>
                  <a:pt x="646277" y="872489"/>
                </a:lnTo>
                <a:lnTo>
                  <a:pt x="651269" y="876299"/>
                </a:lnTo>
                <a:lnTo>
                  <a:pt x="655807" y="881379"/>
                </a:lnTo>
                <a:lnTo>
                  <a:pt x="659918" y="885189"/>
                </a:lnTo>
                <a:lnTo>
                  <a:pt x="664215" y="890269"/>
                </a:lnTo>
                <a:lnTo>
                  <a:pt x="670195" y="892809"/>
                </a:lnTo>
                <a:lnTo>
                  <a:pt x="664215" y="895349"/>
                </a:lnTo>
                <a:lnTo>
                  <a:pt x="655994" y="902969"/>
                </a:lnTo>
                <a:lnTo>
                  <a:pt x="651483" y="908049"/>
                </a:lnTo>
                <a:lnTo>
                  <a:pt x="647461" y="911146"/>
                </a:lnTo>
                <a:lnTo>
                  <a:pt x="661536" y="905099"/>
                </a:lnTo>
                <a:lnTo>
                  <a:pt x="664055" y="901699"/>
                </a:lnTo>
                <a:lnTo>
                  <a:pt x="668957" y="897889"/>
                </a:lnTo>
                <a:lnTo>
                  <a:pt x="674945" y="895349"/>
                </a:lnTo>
                <a:lnTo>
                  <a:pt x="682528" y="894079"/>
                </a:lnTo>
                <a:lnTo>
                  <a:pt x="689059" y="894079"/>
                </a:lnTo>
                <a:lnTo>
                  <a:pt x="695508" y="892384"/>
                </a:lnTo>
                <a:lnTo>
                  <a:pt x="698722" y="890269"/>
                </a:lnTo>
                <a:lnTo>
                  <a:pt x="682528" y="890269"/>
                </a:lnTo>
                <a:lnTo>
                  <a:pt x="674942" y="888999"/>
                </a:lnTo>
                <a:lnTo>
                  <a:pt x="668934" y="886459"/>
                </a:lnTo>
                <a:lnTo>
                  <a:pt x="663976" y="882649"/>
                </a:lnTo>
                <a:lnTo>
                  <a:pt x="659544" y="877569"/>
                </a:lnTo>
                <a:lnTo>
                  <a:pt x="651322" y="869949"/>
                </a:lnTo>
                <a:lnTo>
                  <a:pt x="649391" y="868679"/>
                </a:lnTo>
                <a:close/>
              </a:path>
              <a:path w="1718309" h="2957829">
                <a:moveTo>
                  <a:pt x="109647" y="897991"/>
                </a:moveTo>
                <a:lnTo>
                  <a:pt x="101975" y="910589"/>
                </a:lnTo>
                <a:lnTo>
                  <a:pt x="106836" y="902969"/>
                </a:lnTo>
                <a:lnTo>
                  <a:pt x="114358" y="902969"/>
                </a:lnTo>
                <a:lnTo>
                  <a:pt x="110303" y="899159"/>
                </a:lnTo>
                <a:lnTo>
                  <a:pt x="109647" y="897991"/>
                </a:lnTo>
                <a:close/>
              </a:path>
              <a:path w="1718309" h="2957829">
                <a:moveTo>
                  <a:pt x="948431" y="868680"/>
                </a:moveTo>
                <a:lnTo>
                  <a:pt x="930119" y="868680"/>
                </a:lnTo>
                <a:lnTo>
                  <a:pt x="937786" y="869950"/>
                </a:lnTo>
                <a:lnTo>
                  <a:pt x="943806" y="872490"/>
                </a:lnTo>
                <a:lnTo>
                  <a:pt x="945592" y="873760"/>
                </a:lnTo>
                <a:lnTo>
                  <a:pt x="948776" y="876300"/>
                </a:lnTo>
                <a:lnTo>
                  <a:pt x="953289" y="881380"/>
                </a:lnTo>
                <a:lnTo>
                  <a:pt x="961511" y="890270"/>
                </a:lnTo>
                <a:lnTo>
                  <a:pt x="967491" y="892810"/>
                </a:lnTo>
                <a:lnTo>
                  <a:pt x="961698" y="895350"/>
                </a:lnTo>
                <a:lnTo>
                  <a:pt x="959451" y="896620"/>
                </a:lnTo>
                <a:lnTo>
                  <a:pt x="957992" y="896620"/>
                </a:lnTo>
                <a:lnTo>
                  <a:pt x="993652" y="910590"/>
                </a:lnTo>
                <a:lnTo>
                  <a:pt x="965165" y="899160"/>
                </a:lnTo>
                <a:lnTo>
                  <a:pt x="966440" y="897890"/>
                </a:lnTo>
                <a:lnTo>
                  <a:pt x="972370" y="895350"/>
                </a:lnTo>
                <a:lnTo>
                  <a:pt x="979824" y="894080"/>
                </a:lnTo>
                <a:lnTo>
                  <a:pt x="995240" y="894080"/>
                </a:lnTo>
                <a:lnTo>
                  <a:pt x="992156" y="892810"/>
                </a:lnTo>
                <a:lnTo>
                  <a:pt x="996143" y="890270"/>
                </a:lnTo>
                <a:lnTo>
                  <a:pt x="979824" y="890270"/>
                </a:lnTo>
                <a:lnTo>
                  <a:pt x="972238" y="889000"/>
                </a:lnTo>
                <a:lnTo>
                  <a:pt x="966230" y="886460"/>
                </a:lnTo>
                <a:lnTo>
                  <a:pt x="961272" y="882650"/>
                </a:lnTo>
                <a:lnTo>
                  <a:pt x="956840" y="877570"/>
                </a:lnTo>
                <a:lnTo>
                  <a:pt x="953387" y="873760"/>
                </a:lnTo>
                <a:lnTo>
                  <a:pt x="952729" y="873760"/>
                </a:lnTo>
                <a:lnTo>
                  <a:pt x="948431" y="868680"/>
                </a:lnTo>
                <a:close/>
              </a:path>
              <a:path w="1718309" h="2957829">
                <a:moveTo>
                  <a:pt x="684229" y="895349"/>
                </a:moveTo>
                <a:lnTo>
                  <a:pt x="661536" y="905099"/>
                </a:lnTo>
                <a:lnTo>
                  <a:pt x="660291" y="906779"/>
                </a:lnTo>
                <a:lnTo>
                  <a:pt x="684229" y="895349"/>
                </a:lnTo>
                <a:close/>
              </a:path>
              <a:path w="1718309" h="2957829">
                <a:moveTo>
                  <a:pt x="1607034" y="876300"/>
                </a:moveTo>
                <a:lnTo>
                  <a:pt x="1606636" y="876300"/>
                </a:lnTo>
                <a:lnTo>
                  <a:pt x="1619515" y="900356"/>
                </a:lnTo>
                <a:lnTo>
                  <a:pt x="1607034" y="876300"/>
                </a:lnTo>
                <a:close/>
              </a:path>
              <a:path w="1718309" h="2957829">
                <a:moveTo>
                  <a:pt x="121310" y="878839"/>
                </a:moveTo>
                <a:lnTo>
                  <a:pt x="109590" y="897889"/>
                </a:lnTo>
                <a:lnTo>
                  <a:pt x="121310" y="878839"/>
                </a:lnTo>
                <a:close/>
              </a:path>
              <a:path w="1718309" h="2957829">
                <a:moveTo>
                  <a:pt x="685569" y="894997"/>
                </a:moveTo>
                <a:lnTo>
                  <a:pt x="684229" y="895349"/>
                </a:lnTo>
                <a:lnTo>
                  <a:pt x="686736" y="895349"/>
                </a:lnTo>
                <a:lnTo>
                  <a:pt x="685569" y="894997"/>
                </a:lnTo>
                <a:close/>
              </a:path>
              <a:path w="1718309" h="2957829">
                <a:moveTo>
                  <a:pt x="689059" y="894079"/>
                </a:moveTo>
                <a:lnTo>
                  <a:pt x="682528" y="894079"/>
                </a:lnTo>
                <a:lnTo>
                  <a:pt x="685569" y="894997"/>
                </a:lnTo>
                <a:lnTo>
                  <a:pt x="689059" y="894079"/>
                </a:lnTo>
                <a:close/>
              </a:path>
              <a:path w="1718309" h="2957829">
                <a:moveTo>
                  <a:pt x="732531" y="882650"/>
                </a:moveTo>
                <a:lnTo>
                  <a:pt x="695508" y="892384"/>
                </a:lnTo>
                <a:lnTo>
                  <a:pt x="694861" y="892809"/>
                </a:lnTo>
                <a:lnTo>
                  <a:pt x="695706" y="892809"/>
                </a:lnTo>
                <a:lnTo>
                  <a:pt x="732531" y="882650"/>
                </a:lnTo>
                <a:close/>
              </a:path>
              <a:path w="1718309" h="2957829">
                <a:moveTo>
                  <a:pt x="205098" y="843279"/>
                </a:moveTo>
                <a:lnTo>
                  <a:pt x="186785" y="843279"/>
                </a:lnTo>
                <a:lnTo>
                  <a:pt x="194371" y="844549"/>
                </a:lnTo>
                <a:lnTo>
                  <a:pt x="200380" y="847089"/>
                </a:lnTo>
                <a:lnTo>
                  <a:pt x="205337" y="850899"/>
                </a:lnTo>
                <a:lnTo>
                  <a:pt x="209769" y="855979"/>
                </a:lnTo>
                <a:lnTo>
                  <a:pt x="217991" y="863599"/>
                </a:lnTo>
                <a:lnTo>
                  <a:pt x="223784" y="866139"/>
                </a:lnTo>
                <a:lnTo>
                  <a:pt x="217991" y="868679"/>
                </a:lnTo>
                <a:lnTo>
                  <a:pt x="213693" y="873759"/>
                </a:lnTo>
                <a:lnTo>
                  <a:pt x="209583" y="877569"/>
                </a:lnTo>
                <a:lnTo>
                  <a:pt x="205072" y="882649"/>
                </a:lnTo>
                <a:lnTo>
                  <a:pt x="200123" y="886459"/>
                </a:lnTo>
                <a:lnTo>
                  <a:pt x="194158" y="888999"/>
                </a:lnTo>
                <a:lnTo>
                  <a:pt x="186599" y="890269"/>
                </a:lnTo>
                <a:lnTo>
                  <a:pt x="203105" y="890269"/>
                </a:lnTo>
                <a:lnTo>
                  <a:pt x="205098" y="888999"/>
                </a:lnTo>
                <a:lnTo>
                  <a:pt x="213320" y="881379"/>
                </a:lnTo>
                <a:lnTo>
                  <a:pt x="217831" y="876299"/>
                </a:lnTo>
                <a:lnTo>
                  <a:pt x="222780" y="872489"/>
                </a:lnTo>
                <a:lnTo>
                  <a:pt x="228745" y="869949"/>
                </a:lnTo>
                <a:lnTo>
                  <a:pt x="236304" y="868679"/>
                </a:lnTo>
                <a:lnTo>
                  <a:pt x="252561" y="868679"/>
                </a:lnTo>
                <a:lnTo>
                  <a:pt x="248823" y="866139"/>
                </a:lnTo>
                <a:lnTo>
                  <a:pt x="254616" y="864869"/>
                </a:lnTo>
                <a:lnTo>
                  <a:pt x="236490" y="864869"/>
                </a:lnTo>
                <a:lnTo>
                  <a:pt x="228905" y="863599"/>
                </a:lnTo>
                <a:lnTo>
                  <a:pt x="222896" y="861059"/>
                </a:lnTo>
                <a:lnTo>
                  <a:pt x="217939" y="855979"/>
                </a:lnTo>
                <a:lnTo>
                  <a:pt x="213507" y="852169"/>
                </a:lnTo>
                <a:lnTo>
                  <a:pt x="205098" y="843279"/>
                </a:lnTo>
                <a:close/>
              </a:path>
              <a:path w="1718309" h="2957829">
                <a:moveTo>
                  <a:pt x="304321" y="843279"/>
                </a:moveTo>
                <a:lnTo>
                  <a:pt x="285822" y="843279"/>
                </a:lnTo>
                <a:lnTo>
                  <a:pt x="293381" y="844549"/>
                </a:lnTo>
                <a:lnTo>
                  <a:pt x="299346" y="847089"/>
                </a:lnTo>
                <a:lnTo>
                  <a:pt x="304295" y="850899"/>
                </a:lnTo>
                <a:lnTo>
                  <a:pt x="308806" y="855979"/>
                </a:lnTo>
                <a:lnTo>
                  <a:pt x="312917" y="859789"/>
                </a:lnTo>
                <a:lnTo>
                  <a:pt x="317214" y="863599"/>
                </a:lnTo>
                <a:lnTo>
                  <a:pt x="322820" y="866139"/>
                </a:lnTo>
                <a:lnTo>
                  <a:pt x="317028" y="868679"/>
                </a:lnTo>
                <a:lnTo>
                  <a:pt x="312730" y="873759"/>
                </a:lnTo>
                <a:lnTo>
                  <a:pt x="308806" y="877569"/>
                </a:lnTo>
                <a:lnTo>
                  <a:pt x="304190" y="882649"/>
                </a:lnTo>
                <a:lnTo>
                  <a:pt x="299206" y="886459"/>
                </a:lnTo>
                <a:lnTo>
                  <a:pt x="293276" y="888999"/>
                </a:lnTo>
                <a:lnTo>
                  <a:pt x="285822" y="890269"/>
                </a:lnTo>
                <a:lnTo>
                  <a:pt x="302141" y="890269"/>
                </a:lnTo>
                <a:lnTo>
                  <a:pt x="304134" y="888999"/>
                </a:lnTo>
                <a:lnTo>
                  <a:pt x="312356" y="881379"/>
                </a:lnTo>
                <a:lnTo>
                  <a:pt x="316867" y="876299"/>
                </a:lnTo>
                <a:lnTo>
                  <a:pt x="321816" y="872489"/>
                </a:lnTo>
                <a:lnTo>
                  <a:pt x="327781" y="869949"/>
                </a:lnTo>
                <a:lnTo>
                  <a:pt x="335340" y="868679"/>
                </a:lnTo>
                <a:lnTo>
                  <a:pt x="351784" y="868679"/>
                </a:lnTo>
                <a:lnTo>
                  <a:pt x="348047" y="866139"/>
                </a:lnTo>
                <a:lnTo>
                  <a:pt x="353839" y="864869"/>
                </a:lnTo>
                <a:lnTo>
                  <a:pt x="335527" y="864869"/>
                </a:lnTo>
                <a:lnTo>
                  <a:pt x="327941" y="863599"/>
                </a:lnTo>
                <a:lnTo>
                  <a:pt x="321933" y="861059"/>
                </a:lnTo>
                <a:lnTo>
                  <a:pt x="316975" y="855979"/>
                </a:lnTo>
                <a:lnTo>
                  <a:pt x="312543" y="852169"/>
                </a:lnTo>
                <a:lnTo>
                  <a:pt x="308432" y="848359"/>
                </a:lnTo>
                <a:lnTo>
                  <a:pt x="304321" y="843279"/>
                </a:lnTo>
                <a:close/>
              </a:path>
              <a:path w="1718309" h="2957829">
                <a:moveTo>
                  <a:pt x="403544" y="843279"/>
                </a:moveTo>
                <a:lnTo>
                  <a:pt x="385045" y="843279"/>
                </a:lnTo>
                <a:lnTo>
                  <a:pt x="392630" y="844549"/>
                </a:lnTo>
                <a:lnTo>
                  <a:pt x="398639" y="847089"/>
                </a:lnTo>
                <a:lnTo>
                  <a:pt x="403597" y="850899"/>
                </a:lnTo>
                <a:lnTo>
                  <a:pt x="408029" y="855979"/>
                </a:lnTo>
                <a:lnTo>
                  <a:pt x="412140" y="859789"/>
                </a:lnTo>
                <a:lnTo>
                  <a:pt x="416438" y="863599"/>
                </a:lnTo>
                <a:lnTo>
                  <a:pt x="422043" y="866139"/>
                </a:lnTo>
                <a:lnTo>
                  <a:pt x="416251" y="868679"/>
                </a:lnTo>
                <a:lnTo>
                  <a:pt x="411953" y="873759"/>
                </a:lnTo>
                <a:lnTo>
                  <a:pt x="408029" y="877569"/>
                </a:lnTo>
                <a:lnTo>
                  <a:pt x="403413" y="882649"/>
                </a:lnTo>
                <a:lnTo>
                  <a:pt x="398429" y="886459"/>
                </a:lnTo>
                <a:lnTo>
                  <a:pt x="392499" y="888999"/>
                </a:lnTo>
                <a:lnTo>
                  <a:pt x="385045" y="890269"/>
                </a:lnTo>
                <a:lnTo>
                  <a:pt x="401364" y="890269"/>
                </a:lnTo>
                <a:lnTo>
                  <a:pt x="403357" y="888999"/>
                </a:lnTo>
                <a:lnTo>
                  <a:pt x="411579" y="881379"/>
                </a:lnTo>
                <a:lnTo>
                  <a:pt x="416090" y="876299"/>
                </a:lnTo>
                <a:lnTo>
                  <a:pt x="421039" y="872489"/>
                </a:lnTo>
                <a:lnTo>
                  <a:pt x="427004" y="869949"/>
                </a:lnTo>
                <a:lnTo>
                  <a:pt x="434563" y="868679"/>
                </a:lnTo>
                <a:lnTo>
                  <a:pt x="452876" y="868679"/>
                </a:lnTo>
                <a:lnTo>
                  <a:pt x="447083" y="866139"/>
                </a:lnTo>
                <a:lnTo>
                  <a:pt x="452876" y="864869"/>
                </a:lnTo>
                <a:lnTo>
                  <a:pt x="434750" y="864869"/>
                </a:lnTo>
                <a:lnTo>
                  <a:pt x="427165" y="863599"/>
                </a:lnTo>
                <a:lnTo>
                  <a:pt x="421156" y="861059"/>
                </a:lnTo>
                <a:lnTo>
                  <a:pt x="416198" y="855979"/>
                </a:lnTo>
                <a:lnTo>
                  <a:pt x="411766" y="852169"/>
                </a:lnTo>
                <a:lnTo>
                  <a:pt x="407655" y="848359"/>
                </a:lnTo>
                <a:lnTo>
                  <a:pt x="403544" y="843279"/>
                </a:lnTo>
                <a:close/>
              </a:path>
              <a:path w="1718309" h="2957829">
                <a:moveTo>
                  <a:pt x="502581" y="843279"/>
                </a:moveTo>
                <a:lnTo>
                  <a:pt x="484268" y="843279"/>
                </a:lnTo>
                <a:lnTo>
                  <a:pt x="491748" y="844549"/>
                </a:lnTo>
                <a:lnTo>
                  <a:pt x="497722" y="847089"/>
                </a:lnTo>
                <a:lnTo>
                  <a:pt x="502715" y="850899"/>
                </a:lnTo>
                <a:lnTo>
                  <a:pt x="507252" y="855979"/>
                </a:lnTo>
                <a:lnTo>
                  <a:pt x="511176" y="859789"/>
                </a:lnTo>
                <a:lnTo>
                  <a:pt x="515474" y="863599"/>
                </a:lnTo>
                <a:lnTo>
                  <a:pt x="521267" y="866139"/>
                </a:lnTo>
                <a:lnTo>
                  <a:pt x="515287" y="868679"/>
                </a:lnTo>
                <a:lnTo>
                  <a:pt x="507065" y="877569"/>
                </a:lnTo>
                <a:lnTo>
                  <a:pt x="502554" y="882649"/>
                </a:lnTo>
                <a:lnTo>
                  <a:pt x="497605" y="886459"/>
                </a:lnTo>
                <a:lnTo>
                  <a:pt x="491640" y="888999"/>
                </a:lnTo>
                <a:lnTo>
                  <a:pt x="484081" y="890269"/>
                </a:lnTo>
                <a:lnTo>
                  <a:pt x="500463" y="890269"/>
                </a:lnTo>
                <a:lnTo>
                  <a:pt x="502394" y="888999"/>
                </a:lnTo>
                <a:lnTo>
                  <a:pt x="506692" y="885189"/>
                </a:lnTo>
                <a:lnTo>
                  <a:pt x="510616" y="881379"/>
                </a:lnTo>
                <a:lnTo>
                  <a:pt x="515232" y="876299"/>
                </a:lnTo>
                <a:lnTo>
                  <a:pt x="520216" y="872489"/>
                </a:lnTo>
                <a:lnTo>
                  <a:pt x="526146" y="869949"/>
                </a:lnTo>
                <a:lnTo>
                  <a:pt x="533600" y="868679"/>
                </a:lnTo>
                <a:lnTo>
                  <a:pt x="549981" y="868679"/>
                </a:lnTo>
                <a:lnTo>
                  <a:pt x="546119" y="866139"/>
                </a:lnTo>
                <a:lnTo>
                  <a:pt x="552099" y="864869"/>
                </a:lnTo>
                <a:lnTo>
                  <a:pt x="533786" y="864869"/>
                </a:lnTo>
                <a:lnTo>
                  <a:pt x="526227" y="863599"/>
                </a:lnTo>
                <a:lnTo>
                  <a:pt x="520262" y="861059"/>
                </a:lnTo>
                <a:lnTo>
                  <a:pt x="515313" y="855979"/>
                </a:lnTo>
                <a:lnTo>
                  <a:pt x="506692" y="848359"/>
                </a:lnTo>
                <a:lnTo>
                  <a:pt x="502581" y="843279"/>
                </a:lnTo>
                <a:close/>
              </a:path>
              <a:path w="1718309" h="2957829">
                <a:moveTo>
                  <a:pt x="601804" y="843279"/>
                </a:moveTo>
                <a:lnTo>
                  <a:pt x="583305" y="843279"/>
                </a:lnTo>
                <a:lnTo>
                  <a:pt x="590864" y="844549"/>
                </a:lnTo>
                <a:lnTo>
                  <a:pt x="596829" y="847089"/>
                </a:lnTo>
                <a:lnTo>
                  <a:pt x="601778" y="850899"/>
                </a:lnTo>
                <a:lnTo>
                  <a:pt x="606288" y="855979"/>
                </a:lnTo>
                <a:lnTo>
                  <a:pt x="614510" y="863599"/>
                </a:lnTo>
                <a:lnTo>
                  <a:pt x="620303" y="866139"/>
                </a:lnTo>
                <a:lnTo>
                  <a:pt x="614323" y="868679"/>
                </a:lnTo>
                <a:lnTo>
                  <a:pt x="606102" y="877569"/>
                </a:lnTo>
                <a:lnTo>
                  <a:pt x="601591" y="882649"/>
                </a:lnTo>
                <a:lnTo>
                  <a:pt x="596642" y="886459"/>
                </a:lnTo>
                <a:lnTo>
                  <a:pt x="590677" y="888999"/>
                </a:lnTo>
                <a:lnTo>
                  <a:pt x="583118" y="890269"/>
                </a:lnTo>
                <a:lnTo>
                  <a:pt x="599686" y="890269"/>
                </a:lnTo>
                <a:lnTo>
                  <a:pt x="601617" y="888999"/>
                </a:lnTo>
                <a:lnTo>
                  <a:pt x="605915" y="885189"/>
                </a:lnTo>
                <a:lnTo>
                  <a:pt x="609839" y="881379"/>
                </a:lnTo>
                <a:lnTo>
                  <a:pt x="614455" y="876299"/>
                </a:lnTo>
                <a:lnTo>
                  <a:pt x="619439" y="872489"/>
                </a:lnTo>
                <a:lnTo>
                  <a:pt x="625369" y="869949"/>
                </a:lnTo>
                <a:lnTo>
                  <a:pt x="632823" y="868679"/>
                </a:lnTo>
                <a:lnTo>
                  <a:pt x="649391" y="868679"/>
                </a:lnTo>
                <a:lnTo>
                  <a:pt x="645529" y="866139"/>
                </a:lnTo>
                <a:lnTo>
                  <a:pt x="651322" y="864869"/>
                </a:lnTo>
                <a:lnTo>
                  <a:pt x="633010" y="864869"/>
                </a:lnTo>
                <a:lnTo>
                  <a:pt x="625450" y="863599"/>
                </a:lnTo>
                <a:lnTo>
                  <a:pt x="619486" y="861059"/>
                </a:lnTo>
                <a:lnTo>
                  <a:pt x="614537" y="855979"/>
                </a:lnTo>
                <a:lnTo>
                  <a:pt x="605915" y="848359"/>
                </a:lnTo>
                <a:lnTo>
                  <a:pt x="601804" y="843279"/>
                </a:lnTo>
                <a:close/>
              </a:path>
              <a:path w="1718309" h="2957829">
                <a:moveTo>
                  <a:pt x="700840" y="843279"/>
                </a:moveTo>
                <a:lnTo>
                  <a:pt x="682528" y="843279"/>
                </a:lnTo>
                <a:lnTo>
                  <a:pt x="690087" y="844549"/>
                </a:lnTo>
                <a:lnTo>
                  <a:pt x="696052" y="847089"/>
                </a:lnTo>
                <a:lnTo>
                  <a:pt x="701001" y="850899"/>
                </a:lnTo>
                <a:lnTo>
                  <a:pt x="705512" y="855979"/>
                </a:lnTo>
                <a:lnTo>
                  <a:pt x="713734" y="864869"/>
                </a:lnTo>
                <a:lnTo>
                  <a:pt x="719713" y="866140"/>
                </a:lnTo>
                <a:lnTo>
                  <a:pt x="713734" y="868680"/>
                </a:lnTo>
                <a:lnTo>
                  <a:pt x="705512" y="877569"/>
                </a:lnTo>
                <a:lnTo>
                  <a:pt x="701001" y="882649"/>
                </a:lnTo>
                <a:lnTo>
                  <a:pt x="696052" y="886459"/>
                </a:lnTo>
                <a:lnTo>
                  <a:pt x="690087" y="888999"/>
                </a:lnTo>
                <a:lnTo>
                  <a:pt x="682528" y="890269"/>
                </a:lnTo>
                <a:lnTo>
                  <a:pt x="698722" y="890269"/>
                </a:lnTo>
                <a:lnTo>
                  <a:pt x="700653" y="888999"/>
                </a:lnTo>
                <a:lnTo>
                  <a:pt x="704951" y="885189"/>
                </a:lnTo>
                <a:lnTo>
                  <a:pt x="709062" y="881380"/>
                </a:lnTo>
                <a:lnTo>
                  <a:pt x="713573" y="876300"/>
                </a:lnTo>
                <a:lnTo>
                  <a:pt x="718522" y="872490"/>
                </a:lnTo>
                <a:lnTo>
                  <a:pt x="724487" y="869950"/>
                </a:lnTo>
                <a:lnTo>
                  <a:pt x="732046" y="868680"/>
                </a:lnTo>
                <a:lnTo>
                  <a:pt x="750171" y="868680"/>
                </a:lnTo>
                <a:lnTo>
                  <a:pt x="744379" y="866140"/>
                </a:lnTo>
                <a:lnTo>
                  <a:pt x="750171" y="864870"/>
                </a:lnTo>
                <a:lnTo>
                  <a:pt x="732046" y="864870"/>
                </a:lnTo>
                <a:lnTo>
                  <a:pt x="724566" y="863600"/>
                </a:lnTo>
                <a:lnTo>
                  <a:pt x="718592" y="861060"/>
                </a:lnTo>
                <a:lnTo>
                  <a:pt x="713599" y="857249"/>
                </a:lnTo>
                <a:lnTo>
                  <a:pt x="709062" y="852169"/>
                </a:lnTo>
                <a:lnTo>
                  <a:pt x="700840" y="843279"/>
                </a:lnTo>
                <a:close/>
              </a:path>
              <a:path w="1718309" h="2957829">
                <a:moveTo>
                  <a:pt x="998323" y="843280"/>
                </a:moveTo>
                <a:lnTo>
                  <a:pt x="979824" y="843280"/>
                </a:lnTo>
                <a:lnTo>
                  <a:pt x="987409" y="844550"/>
                </a:lnTo>
                <a:lnTo>
                  <a:pt x="993418" y="847090"/>
                </a:lnTo>
                <a:lnTo>
                  <a:pt x="998375" y="850900"/>
                </a:lnTo>
                <a:lnTo>
                  <a:pt x="1002808" y="855980"/>
                </a:lnTo>
                <a:lnTo>
                  <a:pt x="1006919" y="859790"/>
                </a:lnTo>
                <a:lnTo>
                  <a:pt x="1011216" y="863600"/>
                </a:lnTo>
                <a:lnTo>
                  <a:pt x="1016822" y="866140"/>
                </a:lnTo>
                <a:lnTo>
                  <a:pt x="1011029" y="868680"/>
                </a:lnTo>
                <a:lnTo>
                  <a:pt x="1006732" y="873760"/>
                </a:lnTo>
                <a:lnTo>
                  <a:pt x="1006103" y="873760"/>
                </a:lnTo>
                <a:lnTo>
                  <a:pt x="1002808" y="877570"/>
                </a:lnTo>
                <a:lnTo>
                  <a:pt x="998192" y="882650"/>
                </a:lnTo>
                <a:lnTo>
                  <a:pt x="993208" y="886460"/>
                </a:lnTo>
                <a:lnTo>
                  <a:pt x="987278" y="889000"/>
                </a:lnTo>
                <a:lnTo>
                  <a:pt x="979824" y="890270"/>
                </a:lnTo>
                <a:lnTo>
                  <a:pt x="996143" y="890270"/>
                </a:lnTo>
                <a:lnTo>
                  <a:pt x="998136" y="889000"/>
                </a:lnTo>
                <a:lnTo>
                  <a:pt x="1006358" y="881380"/>
                </a:lnTo>
                <a:lnTo>
                  <a:pt x="1010869" y="876300"/>
                </a:lnTo>
                <a:lnTo>
                  <a:pt x="1014110" y="873760"/>
                </a:lnTo>
                <a:lnTo>
                  <a:pt x="1015818" y="872490"/>
                </a:lnTo>
                <a:lnTo>
                  <a:pt x="1021783" y="869950"/>
                </a:lnTo>
                <a:lnTo>
                  <a:pt x="1029342" y="868680"/>
                </a:lnTo>
                <a:lnTo>
                  <a:pt x="1045786" y="868680"/>
                </a:lnTo>
                <a:lnTo>
                  <a:pt x="1042048" y="866140"/>
                </a:lnTo>
                <a:lnTo>
                  <a:pt x="1047841" y="864870"/>
                </a:lnTo>
                <a:lnTo>
                  <a:pt x="1029529" y="864870"/>
                </a:lnTo>
                <a:lnTo>
                  <a:pt x="1021943" y="863600"/>
                </a:lnTo>
                <a:lnTo>
                  <a:pt x="1015935" y="861060"/>
                </a:lnTo>
                <a:lnTo>
                  <a:pt x="1010977" y="855980"/>
                </a:lnTo>
                <a:lnTo>
                  <a:pt x="1006545" y="852170"/>
                </a:lnTo>
                <a:lnTo>
                  <a:pt x="1002434" y="848360"/>
                </a:lnTo>
                <a:lnTo>
                  <a:pt x="998323" y="843280"/>
                </a:lnTo>
                <a:close/>
              </a:path>
              <a:path w="1718309" h="2957829">
                <a:moveTo>
                  <a:pt x="1097546" y="843280"/>
                </a:moveTo>
                <a:lnTo>
                  <a:pt x="1079047" y="843280"/>
                </a:lnTo>
                <a:lnTo>
                  <a:pt x="1086606" y="844550"/>
                </a:lnTo>
                <a:lnTo>
                  <a:pt x="1092571" y="847090"/>
                </a:lnTo>
                <a:lnTo>
                  <a:pt x="1097520" y="850900"/>
                </a:lnTo>
                <a:lnTo>
                  <a:pt x="1102031" y="855980"/>
                </a:lnTo>
                <a:lnTo>
                  <a:pt x="1106142" y="859790"/>
                </a:lnTo>
                <a:lnTo>
                  <a:pt x="1110440" y="863600"/>
                </a:lnTo>
                <a:lnTo>
                  <a:pt x="1116045" y="866140"/>
                </a:lnTo>
                <a:lnTo>
                  <a:pt x="1110253" y="868680"/>
                </a:lnTo>
                <a:lnTo>
                  <a:pt x="1105955" y="873760"/>
                </a:lnTo>
                <a:lnTo>
                  <a:pt x="1105326" y="873760"/>
                </a:lnTo>
                <a:lnTo>
                  <a:pt x="1102031" y="877570"/>
                </a:lnTo>
                <a:lnTo>
                  <a:pt x="1097415" y="882650"/>
                </a:lnTo>
                <a:lnTo>
                  <a:pt x="1092431" y="886460"/>
                </a:lnTo>
                <a:lnTo>
                  <a:pt x="1086501" y="889000"/>
                </a:lnTo>
                <a:lnTo>
                  <a:pt x="1079047" y="890270"/>
                </a:lnTo>
                <a:lnTo>
                  <a:pt x="1095366" y="890270"/>
                </a:lnTo>
                <a:lnTo>
                  <a:pt x="1097359" y="889000"/>
                </a:lnTo>
                <a:lnTo>
                  <a:pt x="1105581" y="881380"/>
                </a:lnTo>
                <a:lnTo>
                  <a:pt x="1110092" y="876300"/>
                </a:lnTo>
                <a:lnTo>
                  <a:pt x="1113333" y="873760"/>
                </a:lnTo>
                <a:lnTo>
                  <a:pt x="1115041" y="872490"/>
                </a:lnTo>
                <a:lnTo>
                  <a:pt x="1121006" y="869950"/>
                </a:lnTo>
                <a:lnTo>
                  <a:pt x="1128565" y="868680"/>
                </a:lnTo>
                <a:lnTo>
                  <a:pt x="1144947" y="868680"/>
                </a:lnTo>
                <a:lnTo>
                  <a:pt x="1141085" y="866140"/>
                </a:lnTo>
                <a:lnTo>
                  <a:pt x="1146877" y="864870"/>
                </a:lnTo>
                <a:lnTo>
                  <a:pt x="1128752" y="864870"/>
                </a:lnTo>
                <a:lnTo>
                  <a:pt x="1121193" y="863600"/>
                </a:lnTo>
                <a:lnTo>
                  <a:pt x="1115228" y="861060"/>
                </a:lnTo>
                <a:lnTo>
                  <a:pt x="1110279" y="855980"/>
                </a:lnTo>
                <a:lnTo>
                  <a:pt x="1101657" y="848360"/>
                </a:lnTo>
                <a:lnTo>
                  <a:pt x="1097546" y="843280"/>
                </a:lnTo>
                <a:close/>
              </a:path>
              <a:path w="1718309" h="2957829">
                <a:moveTo>
                  <a:pt x="1196582" y="843280"/>
                </a:moveTo>
                <a:lnTo>
                  <a:pt x="1178270" y="843280"/>
                </a:lnTo>
                <a:lnTo>
                  <a:pt x="1185750" y="844550"/>
                </a:lnTo>
                <a:lnTo>
                  <a:pt x="1191724" y="847090"/>
                </a:lnTo>
                <a:lnTo>
                  <a:pt x="1196717" y="850900"/>
                </a:lnTo>
                <a:lnTo>
                  <a:pt x="1201254" y="855980"/>
                </a:lnTo>
                <a:lnTo>
                  <a:pt x="1205178" y="859790"/>
                </a:lnTo>
                <a:lnTo>
                  <a:pt x="1209476" y="863600"/>
                </a:lnTo>
                <a:lnTo>
                  <a:pt x="1215269" y="866140"/>
                </a:lnTo>
                <a:lnTo>
                  <a:pt x="1209289" y="868680"/>
                </a:lnTo>
                <a:lnTo>
                  <a:pt x="1204520" y="873760"/>
                </a:lnTo>
                <a:lnTo>
                  <a:pt x="1201067" y="877570"/>
                </a:lnTo>
                <a:lnTo>
                  <a:pt x="1196556" y="882650"/>
                </a:lnTo>
                <a:lnTo>
                  <a:pt x="1191607" y="886460"/>
                </a:lnTo>
                <a:lnTo>
                  <a:pt x="1185642" y="889000"/>
                </a:lnTo>
                <a:lnTo>
                  <a:pt x="1178083" y="890270"/>
                </a:lnTo>
                <a:lnTo>
                  <a:pt x="1194465" y="890270"/>
                </a:lnTo>
                <a:lnTo>
                  <a:pt x="1196396" y="889000"/>
                </a:lnTo>
                <a:lnTo>
                  <a:pt x="1200693" y="885190"/>
                </a:lnTo>
                <a:lnTo>
                  <a:pt x="1204617" y="881380"/>
                </a:lnTo>
                <a:lnTo>
                  <a:pt x="1209234" y="876300"/>
                </a:lnTo>
                <a:lnTo>
                  <a:pt x="1212497" y="873760"/>
                </a:lnTo>
                <a:lnTo>
                  <a:pt x="1214217" y="872490"/>
                </a:lnTo>
                <a:lnTo>
                  <a:pt x="1220147" y="869950"/>
                </a:lnTo>
                <a:lnTo>
                  <a:pt x="1227601" y="868680"/>
                </a:lnTo>
                <a:lnTo>
                  <a:pt x="1244170" y="868680"/>
                </a:lnTo>
                <a:lnTo>
                  <a:pt x="1240308" y="866140"/>
                </a:lnTo>
                <a:lnTo>
                  <a:pt x="1246101" y="864870"/>
                </a:lnTo>
                <a:lnTo>
                  <a:pt x="1227788" y="864870"/>
                </a:lnTo>
                <a:lnTo>
                  <a:pt x="1220229" y="863600"/>
                </a:lnTo>
                <a:lnTo>
                  <a:pt x="1214264" y="861060"/>
                </a:lnTo>
                <a:lnTo>
                  <a:pt x="1209315" y="855980"/>
                </a:lnTo>
                <a:lnTo>
                  <a:pt x="1200693" y="848360"/>
                </a:lnTo>
                <a:lnTo>
                  <a:pt x="1196582" y="843280"/>
                </a:lnTo>
                <a:close/>
              </a:path>
              <a:path w="1718309" h="2957829">
                <a:moveTo>
                  <a:pt x="1295806" y="843280"/>
                </a:moveTo>
                <a:lnTo>
                  <a:pt x="1277493" y="843280"/>
                </a:lnTo>
                <a:lnTo>
                  <a:pt x="1284974" y="844550"/>
                </a:lnTo>
                <a:lnTo>
                  <a:pt x="1290947" y="847090"/>
                </a:lnTo>
                <a:lnTo>
                  <a:pt x="1295940" y="850900"/>
                </a:lnTo>
                <a:lnTo>
                  <a:pt x="1300477" y="855980"/>
                </a:lnTo>
                <a:lnTo>
                  <a:pt x="1304401" y="859790"/>
                </a:lnTo>
                <a:lnTo>
                  <a:pt x="1308699" y="863600"/>
                </a:lnTo>
                <a:lnTo>
                  <a:pt x="1314492" y="866140"/>
                </a:lnTo>
                <a:lnTo>
                  <a:pt x="1308512" y="868680"/>
                </a:lnTo>
                <a:lnTo>
                  <a:pt x="1303743" y="873760"/>
                </a:lnTo>
                <a:lnTo>
                  <a:pt x="1300290" y="877570"/>
                </a:lnTo>
                <a:lnTo>
                  <a:pt x="1295779" y="882650"/>
                </a:lnTo>
                <a:lnTo>
                  <a:pt x="1290830" y="886460"/>
                </a:lnTo>
                <a:lnTo>
                  <a:pt x="1284866" y="889000"/>
                </a:lnTo>
                <a:lnTo>
                  <a:pt x="1277306" y="890270"/>
                </a:lnTo>
                <a:lnTo>
                  <a:pt x="1293501" y="890270"/>
                </a:lnTo>
                <a:lnTo>
                  <a:pt x="1295432" y="889000"/>
                </a:lnTo>
                <a:lnTo>
                  <a:pt x="1299730" y="885190"/>
                </a:lnTo>
                <a:lnTo>
                  <a:pt x="1303841" y="881380"/>
                </a:lnTo>
                <a:lnTo>
                  <a:pt x="1308352" y="876300"/>
                </a:lnTo>
                <a:lnTo>
                  <a:pt x="1311593" y="873760"/>
                </a:lnTo>
                <a:lnTo>
                  <a:pt x="1313301" y="872490"/>
                </a:lnTo>
                <a:lnTo>
                  <a:pt x="1319265" y="869950"/>
                </a:lnTo>
                <a:lnTo>
                  <a:pt x="1326825" y="868680"/>
                </a:lnTo>
                <a:lnTo>
                  <a:pt x="1343206" y="868680"/>
                </a:lnTo>
                <a:lnTo>
                  <a:pt x="1339344" y="866140"/>
                </a:lnTo>
                <a:lnTo>
                  <a:pt x="1345324" y="864870"/>
                </a:lnTo>
                <a:lnTo>
                  <a:pt x="1327011" y="864870"/>
                </a:lnTo>
                <a:lnTo>
                  <a:pt x="1319452" y="863600"/>
                </a:lnTo>
                <a:lnTo>
                  <a:pt x="1313487" y="861060"/>
                </a:lnTo>
                <a:lnTo>
                  <a:pt x="1308538" y="855980"/>
                </a:lnTo>
                <a:lnTo>
                  <a:pt x="1299917" y="848360"/>
                </a:lnTo>
                <a:lnTo>
                  <a:pt x="1295806" y="843280"/>
                </a:lnTo>
                <a:close/>
              </a:path>
              <a:path w="1718309" h="2957829">
                <a:moveTo>
                  <a:pt x="1394655" y="843280"/>
                </a:moveTo>
                <a:lnTo>
                  <a:pt x="1376530" y="843280"/>
                </a:lnTo>
                <a:lnTo>
                  <a:pt x="1384089" y="844550"/>
                </a:lnTo>
                <a:lnTo>
                  <a:pt x="1390054" y="847090"/>
                </a:lnTo>
                <a:lnTo>
                  <a:pt x="1395003" y="850900"/>
                </a:lnTo>
                <a:lnTo>
                  <a:pt x="1399514" y="855980"/>
                </a:lnTo>
                <a:lnTo>
                  <a:pt x="1407735" y="863600"/>
                </a:lnTo>
                <a:lnTo>
                  <a:pt x="1413528" y="866140"/>
                </a:lnTo>
                <a:lnTo>
                  <a:pt x="1407549" y="868680"/>
                </a:lnTo>
                <a:lnTo>
                  <a:pt x="1402779" y="873760"/>
                </a:lnTo>
                <a:lnTo>
                  <a:pt x="1399327" y="877570"/>
                </a:lnTo>
                <a:lnTo>
                  <a:pt x="1394816" y="882650"/>
                </a:lnTo>
                <a:lnTo>
                  <a:pt x="1389867" y="886460"/>
                </a:lnTo>
                <a:lnTo>
                  <a:pt x="1383902" y="889000"/>
                </a:lnTo>
                <a:lnTo>
                  <a:pt x="1376343" y="890270"/>
                </a:lnTo>
                <a:lnTo>
                  <a:pt x="1392662" y="890270"/>
                </a:lnTo>
                <a:lnTo>
                  <a:pt x="1394655" y="889000"/>
                </a:lnTo>
                <a:lnTo>
                  <a:pt x="1402877" y="881380"/>
                </a:lnTo>
                <a:lnTo>
                  <a:pt x="1407388" y="876300"/>
                </a:lnTo>
                <a:lnTo>
                  <a:pt x="1410629" y="873760"/>
                </a:lnTo>
                <a:lnTo>
                  <a:pt x="1412337" y="872490"/>
                </a:lnTo>
                <a:lnTo>
                  <a:pt x="1418302" y="869950"/>
                </a:lnTo>
                <a:lnTo>
                  <a:pt x="1425861" y="868680"/>
                </a:lnTo>
                <a:lnTo>
                  <a:pt x="1442242" y="868680"/>
                </a:lnTo>
                <a:lnTo>
                  <a:pt x="1438381" y="866140"/>
                </a:lnTo>
                <a:lnTo>
                  <a:pt x="1444360" y="864870"/>
                </a:lnTo>
                <a:lnTo>
                  <a:pt x="1426048" y="864870"/>
                </a:lnTo>
                <a:lnTo>
                  <a:pt x="1418568" y="863600"/>
                </a:lnTo>
                <a:lnTo>
                  <a:pt x="1412594" y="861060"/>
                </a:lnTo>
                <a:lnTo>
                  <a:pt x="1407601" y="857250"/>
                </a:lnTo>
                <a:lnTo>
                  <a:pt x="1403064" y="852170"/>
                </a:lnTo>
                <a:lnTo>
                  <a:pt x="1398953" y="848360"/>
                </a:lnTo>
                <a:lnTo>
                  <a:pt x="1394655" y="843280"/>
                </a:lnTo>
                <a:close/>
              </a:path>
              <a:path w="1718309" h="2957829">
                <a:moveTo>
                  <a:pt x="1493878" y="843280"/>
                </a:moveTo>
                <a:lnTo>
                  <a:pt x="1475566" y="843280"/>
                </a:lnTo>
                <a:lnTo>
                  <a:pt x="1483151" y="844550"/>
                </a:lnTo>
                <a:lnTo>
                  <a:pt x="1489160" y="847090"/>
                </a:lnTo>
                <a:lnTo>
                  <a:pt x="1494118" y="850900"/>
                </a:lnTo>
                <a:lnTo>
                  <a:pt x="1498550" y="855980"/>
                </a:lnTo>
                <a:lnTo>
                  <a:pt x="1506772" y="864870"/>
                </a:lnTo>
                <a:lnTo>
                  <a:pt x="1512751" y="866140"/>
                </a:lnTo>
                <a:lnTo>
                  <a:pt x="1506772" y="868680"/>
                </a:lnTo>
                <a:lnTo>
                  <a:pt x="1502002" y="873760"/>
                </a:lnTo>
                <a:lnTo>
                  <a:pt x="1498550" y="877570"/>
                </a:lnTo>
                <a:lnTo>
                  <a:pt x="1494036" y="882650"/>
                </a:lnTo>
                <a:lnTo>
                  <a:pt x="1489067" y="886460"/>
                </a:lnTo>
                <a:lnTo>
                  <a:pt x="1483046" y="889000"/>
                </a:lnTo>
                <a:lnTo>
                  <a:pt x="1475379" y="890270"/>
                </a:lnTo>
                <a:lnTo>
                  <a:pt x="1491885" y="890270"/>
                </a:lnTo>
                <a:lnTo>
                  <a:pt x="1493878" y="889000"/>
                </a:lnTo>
                <a:lnTo>
                  <a:pt x="1502100" y="881380"/>
                </a:lnTo>
                <a:lnTo>
                  <a:pt x="1506611" y="876300"/>
                </a:lnTo>
                <a:lnTo>
                  <a:pt x="1509852" y="873760"/>
                </a:lnTo>
                <a:lnTo>
                  <a:pt x="1511560" y="872490"/>
                </a:lnTo>
                <a:lnTo>
                  <a:pt x="1517525" y="869950"/>
                </a:lnTo>
                <a:lnTo>
                  <a:pt x="1525084" y="868680"/>
                </a:lnTo>
                <a:lnTo>
                  <a:pt x="1543397" y="868680"/>
                </a:lnTo>
                <a:lnTo>
                  <a:pt x="1537604" y="866140"/>
                </a:lnTo>
                <a:lnTo>
                  <a:pt x="1543397" y="864870"/>
                </a:lnTo>
                <a:lnTo>
                  <a:pt x="1525271" y="864870"/>
                </a:lnTo>
                <a:lnTo>
                  <a:pt x="1517686" y="863600"/>
                </a:lnTo>
                <a:lnTo>
                  <a:pt x="1511677" y="861060"/>
                </a:lnTo>
                <a:lnTo>
                  <a:pt x="1506719" y="857250"/>
                </a:lnTo>
                <a:lnTo>
                  <a:pt x="1502287" y="852170"/>
                </a:lnTo>
                <a:lnTo>
                  <a:pt x="1498176" y="848360"/>
                </a:lnTo>
                <a:lnTo>
                  <a:pt x="1493878" y="843280"/>
                </a:lnTo>
                <a:close/>
              </a:path>
              <a:path w="1718309" h="2957829">
                <a:moveTo>
                  <a:pt x="1587500" y="843280"/>
                </a:moveTo>
                <a:lnTo>
                  <a:pt x="1574602" y="843280"/>
                </a:lnTo>
                <a:lnTo>
                  <a:pt x="1582161" y="844550"/>
                </a:lnTo>
                <a:lnTo>
                  <a:pt x="1588126" y="847090"/>
                </a:lnTo>
                <a:lnTo>
                  <a:pt x="1591189" y="849630"/>
                </a:lnTo>
                <a:lnTo>
                  <a:pt x="1603882" y="871220"/>
                </a:lnTo>
                <a:lnTo>
                  <a:pt x="1601697" y="873760"/>
                </a:lnTo>
                <a:lnTo>
                  <a:pt x="1601039" y="873760"/>
                </a:lnTo>
                <a:lnTo>
                  <a:pt x="1597586" y="877570"/>
                </a:lnTo>
                <a:lnTo>
                  <a:pt x="1593154" y="882650"/>
                </a:lnTo>
                <a:lnTo>
                  <a:pt x="1588196" y="886460"/>
                </a:lnTo>
                <a:lnTo>
                  <a:pt x="1582188" y="889000"/>
                </a:lnTo>
                <a:lnTo>
                  <a:pt x="1574602" y="890270"/>
                </a:lnTo>
                <a:lnTo>
                  <a:pt x="1591108" y="890270"/>
                </a:lnTo>
                <a:lnTo>
                  <a:pt x="1593102" y="889000"/>
                </a:lnTo>
                <a:lnTo>
                  <a:pt x="1601323" y="881380"/>
                </a:lnTo>
                <a:lnTo>
                  <a:pt x="1605834" y="876300"/>
                </a:lnTo>
                <a:lnTo>
                  <a:pt x="1607034" y="876300"/>
                </a:lnTo>
                <a:lnTo>
                  <a:pt x="1606375" y="875030"/>
                </a:lnTo>
                <a:lnTo>
                  <a:pt x="1605564" y="873760"/>
                </a:lnTo>
                <a:lnTo>
                  <a:pt x="1587500" y="843280"/>
                </a:lnTo>
                <a:close/>
              </a:path>
              <a:path w="1718309" h="2957829">
                <a:moveTo>
                  <a:pt x="899100" y="843280"/>
                </a:moveTo>
                <a:lnTo>
                  <a:pt x="880787" y="843280"/>
                </a:lnTo>
                <a:lnTo>
                  <a:pt x="888373" y="844550"/>
                </a:lnTo>
                <a:lnTo>
                  <a:pt x="894381" y="847090"/>
                </a:lnTo>
                <a:lnTo>
                  <a:pt x="899339" y="850900"/>
                </a:lnTo>
                <a:lnTo>
                  <a:pt x="903771" y="855980"/>
                </a:lnTo>
                <a:lnTo>
                  <a:pt x="911993" y="864870"/>
                </a:lnTo>
                <a:lnTo>
                  <a:pt x="917973" y="866140"/>
                </a:lnTo>
                <a:lnTo>
                  <a:pt x="911993" y="868680"/>
                </a:lnTo>
                <a:lnTo>
                  <a:pt x="907224" y="873760"/>
                </a:lnTo>
                <a:lnTo>
                  <a:pt x="903771" y="877570"/>
                </a:lnTo>
                <a:lnTo>
                  <a:pt x="899960" y="882024"/>
                </a:lnTo>
                <a:lnTo>
                  <a:pt x="918002" y="885190"/>
                </a:lnTo>
                <a:lnTo>
                  <a:pt x="905245" y="882650"/>
                </a:lnTo>
                <a:lnTo>
                  <a:pt x="907135" y="881380"/>
                </a:lnTo>
                <a:lnTo>
                  <a:pt x="930119" y="868680"/>
                </a:lnTo>
                <a:lnTo>
                  <a:pt x="948431" y="868680"/>
                </a:lnTo>
                <a:lnTo>
                  <a:pt x="942638" y="866140"/>
                </a:lnTo>
                <a:lnTo>
                  <a:pt x="948431" y="864870"/>
                </a:lnTo>
                <a:lnTo>
                  <a:pt x="930492" y="864870"/>
                </a:lnTo>
                <a:lnTo>
                  <a:pt x="922904" y="863600"/>
                </a:lnTo>
                <a:lnTo>
                  <a:pt x="916875" y="861060"/>
                </a:lnTo>
                <a:lnTo>
                  <a:pt x="911862" y="855980"/>
                </a:lnTo>
                <a:lnTo>
                  <a:pt x="907322" y="852170"/>
                </a:lnTo>
                <a:lnTo>
                  <a:pt x="903211" y="848360"/>
                </a:lnTo>
                <a:lnTo>
                  <a:pt x="899100" y="843280"/>
                </a:lnTo>
                <a:close/>
              </a:path>
              <a:path w="1718309" h="2957829">
                <a:moveTo>
                  <a:pt x="752890" y="879445"/>
                </a:moveTo>
                <a:lnTo>
                  <a:pt x="732531" y="882650"/>
                </a:lnTo>
                <a:lnTo>
                  <a:pt x="753397" y="880110"/>
                </a:lnTo>
                <a:lnTo>
                  <a:pt x="752890" y="879445"/>
                </a:lnTo>
                <a:close/>
              </a:path>
              <a:path w="1718309" h="2957829">
                <a:moveTo>
                  <a:pt x="874573" y="877570"/>
                </a:moveTo>
                <a:lnTo>
                  <a:pt x="899424" y="882650"/>
                </a:lnTo>
                <a:lnTo>
                  <a:pt x="899960" y="882024"/>
                </a:lnTo>
                <a:lnTo>
                  <a:pt x="874573" y="877570"/>
                </a:lnTo>
                <a:close/>
              </a:path>
              <a:path w="1718309" h="2957829">
                <a:moveTo>
                  <a:pt x="750171" y="868680"/>
                </a:moveTo>
                <a:lnTo>
                  <a:pt x="732046" y="868680"/>
                </a:lnTo>
                <a:lnTo>
                  <a:pt x="739526" y="869950"/>
                </a:lnTo>
                <a:lnTo>
                  <a:pt x="745500" y="872490"/>
                </a:lnTo>
                <a:lnTo>
                  <a:pt x="750493" y="876300"/>
                </a:lnTo>
                <a:lnTo>
                  <a:pt x="752890" y="879445"/>
                </a:lnTo>
                <a:lnTo>
                  <a:pt x="759055" y="878475"/>
                </a:lnTo>
                <a:lnTo>
                  <a:pt x="758393" y="877570"/>
                </a:lnTo>
                <a:lnTo>
                  <a:pt x="754469" y="873760"/>
                </a:lnTo>
                <a:lnTo>
                  <a:pt x="750171" y="868680"/>
                </a:lnTo>
                <a:close/>
              </a:path>
              <a:path w="1718309" h="2957829">
                <a:moveTo>
                  <a:pt x="143337" y="845819"/>
                </a:moveTo>
                <a:lnTo>
                  <a:pt x="121310" y="878839"/>
                </a:lnTo>
                <a:lnTo>
                  <a:pt x="125965" y="872489"/>
                </a:lnTo>
                <a:lnTo>
                  <a:pt x="129673" y="869949"/>
                </a:lnTo>
                <a:lnTo>
                  <a:pt x="137211" y="868679"/>
                </a:lnTo>
                <a:lnTo>
                  <a:pt x="155430" y="868679"/>
                </a:lnTo>
                <a:lnTo>
                  <a:pt x="149544" y="866139"/>
                </a:lnTo>
                <a:lnTo>
                  <a:pt x="155430" y="864869"/>
                </a:lnTo>
                <a:lnTo>
                  <a:pt x="137342" y="864869"/>
                </a:lnTo>
                <a:lnTo>
                  <a:pt x="131536" y="863599"/>
                </a:lnTo>
                <a:lnTo>
                  <a:pt x="143337" y="845819"/>
                </a:lnTo>
                <a:close/>
              </a:path>
              <a:path w="1718309" h="2957829">
                <a:moveTo>
                  <a:pt x="780948" y="875030"/>
                </a:moveTo>
                <a:lnTo>
                  <a:pt x="759055" y="878475"/>
                </a:lnTo>
                <a:lnTo>
                  <a:pt x="759322" y="878840"/>
                </a:lnTo>
                <a:lnTo>
                  <a:pt x="780948" y="875030"/>
                </a:lnTo>
                <a:close/>
              </a:path>
              <a:path w="1718309" h="2957829">
                <a:moveTo>
                  <a:pt x="856178" y="876045"/>
                </a:moveTo>
                <a:lnTo>
                  <a:pt x="856381" y="876300"/>
                </a:lnTo>
                <a:lnTo>
                  <a:pt x="874573" y="877570"/>
                </a:lnTo>
                <a:lnTo>
                  <a:pt x="856178" y="876045"/>
                </a:lnTo>
                <a:close/>
              </a:path>
              <a:path w="1718309" h="2957829">
                <a:moveTo>
                  <a:pt x="828592" y="873760"/>
                </a:moveTo>
                <a:lnTo>
                  <a:pt x="848394" y="876300"/>
                </a:lnTo>
                <a:lnTo>
                  <a:pt x="847657" y="875339"/>
                </a:lnTo>
                <a:lnTo>
                  <a:pt x="828592" y="873760"/>
                </a:lnTo>
                <a:close/>
              </a:path>
              <a:path w="1718309" h="2957829">
                <a:moveTo>
                  <a:pt x="849582" y="868680"/>
                </a:moveTo>
                <a:lnTo>
                  <a:pt x="831269" y="868680"/>
                </a:lnTo>
                <a:lnTo>
                  <a:pt x="838723" y="869950"/>
                </a:lnTo>
                <a:lnTo>
                  <a:pt x="844653" y="872490"/>
                </a:lnTo>
                <a:lnTo>
                  <a:pt x="846444" y="873760"/>
                </a:lnTo>
                <a:lnTo>
                  <a:pt x="847657" y="875339"/>
                </a:lnTo>
                <a:lnTo>
                  <a:pt x="856178" y="876045"/>
                </a:lnTo>
                <a:lnTo>
                  <a:pt x="854351" y="873760"/>
                </a:lnTo>
                <a:lnTo>
                  <a:pt x="849582" y="868680"/>
                </a:lnTo>
                <a:close/>
              </a:path>
              <a:path w="1718309" h="2957829">
                <a:moveTo>
                  <a:pt x="808123" y="874305"/>
                </a:moveTo>
                <a:lnTo>
                  <a:pt x="780948" y="875030"/>
                </a:lnTo>
                <a:lnTo>
                  <a:pt x="807412" y="875030"/>
                </a:lnTo>
                <a:lnTo>
                  <a:pt x="808123" y="874305"/>
                </a:lnTo>
                <a:close/>
              </a:path>
              <a:path w="1718309" h="2957829">
                <a:moveTo>
                  <a:pt x="828592" y="873760"/>
                </a:moveTo>
                <a:lnTo>
                  <a:pt x="816364" y="874085"/>
                </a:lnTo>
                <a:lnTo>
                  <a:pt x="815546" y="875030"/>
                </a:lnTo>
                <a:lnTo>
                  <a:pt x="828592" y="873760"/>
                </a:lnTo>
                <a:close/>
              </a:path>
              <a:path w="1718309" h="2957829">
                <a:moveTo>
                  <a:pt x="799876" y="843280"/>
                </a:moveTo>
                <a:lnTo>
                  <a:pt x="781377" y="843280"/>
                </a:lnTo>
                <a:lnTo>
                  <a:pt x="788936" y="844550"/>
                </a:lnTo>
                <a:lnTo>
                  <a:pt x="794901" y="847090"/>
                </a:lnTo>
                <a:lnTo>
                  <a:pt x="799850" y="850900"/>
                </a:lnTo>
                <a:lnTo>
                  <a:pt x="804361" y="855980"/>
                </a:lnTo>
                <a:lnTo>
                  <a:pt x="808472" y="859790"/>
                </a:lnTo>
                <a:lnTo>
                  <a:pt x="812770" y="864870"/>
                </a:lnTo>
                <a:lnTo>
                  <a:pt x="818563" y="866140"/>
                </a:lnTo>
                <a:lnTo>
                  <a:pt x="812770" y="869950"/>
                </a:lnTo>
                <a:lnTo>
                  <a:pt x="808659" y="873760"/>
                </a:lnTo>
                <a:lnTo>
                  <a:pt x="808123" y="874305"/>
                </a:lnTo>
                <a:lnTo>
                  <a:pt x="816364" y="874085"/>
                </a:lnTo>
                <a:lnTo>
                  <a:pt x="817745" y="872490"/>
                </a:lnTo>
                <a:lnTo>
                  <a:pt x="823710" y="869950"/>
                </a:lnTo>
                <a:lnTo>
                  <a:pt x="831269" y="868680"/>
                </a:lnTo>
                <a:lnTo>
                  <a:pt x="849582" y="868680"/>
                </a:lnTo>
                <a:lnTo>
                  <a:pt x="843602" y="866140"/>
                </a:lnTo>
                <a:lnTo>
                  <a:pt x="849582" y="864870"/>
                </a:lnTo>
                <a:lnTo>
                  <a:pt x="831269" y="864870"/>
                </a:lnTo>
                <a:lnTo>
                  <a:pt x="823710" y="863600"/>
                </a:lnTo>
                <a:lnTo>
                  <a:pt x="817745" y="861060"/>
                </a:lnTo>
                <a:lnTo>
                  <a:pt x="812796" y="855980"/>
                </a:lnTo>
                <a:lnTo>
                  <a:pt x="799876" y="843280"/>
                </a:lnTo>
                <a:close/>
              </a:path>
              <a:path w="1718309" h="2957829">
                <a:moveTo>
                  <a:pt x="163689" y="826769"/>
                </a:moveTo>
                <a:lnTo>
                  <a:pt x="156769" y="826769"/>
                </a:lnTo>
                <a:lnTo>
                  <a:pt x="160195" y="830579"/>
                </a:lnTo>
                <a:lnTo>
                  <a:pt x="164250" y="834389"/>
                </a:lnTo>
                <a:lnTo>
                  <a:pt x="168454" y="838199"/>
                </a:lnTo>
                <a:lnTo>
                  <a:pt x="174453" y="840739"/>
                </a:lnTo>
                <a:lnTo>
                  <a:pt x="168604" y="843279"/>
                </a:lnTo>
                <a:lnTo>
                  <a:pt x="164400" y="848359"/>
                </a:lnTo>
                <a:lnTo>
                  <a:pt x="160326" y="852169"/>
                </a:lnTo>
                <a:lnTo>
                  <a:pt x="155794" y="855979"/>
                </a:lnTo>
                <a:lnTo>
                  <a:pt x="150838" y="861059"/>
                </a:lnTo>
                <a:lnTo>
                  <a:pt x="144880" y="863599"/>
                </a:lnTo>
                <a:lnTo>
                  <a:pt x="137342" y="864869"/>
                </a:lnTo>
                <a:lnTo>
                  <a:pt x="155430" y="864869"/>
                </a:lnTo>
                <a:lnTo>
                  <a:pt x="159635" y="859789"/>
                </a:lnTo>
                <a:lnTo>
                  <a:pt x="163689" y="855979"/>
                </a:lnTo>
                <a:lnTo>
                  <a:pt x="168242" y="850899"/>
                </a:lnTo>
                <a:lnTo>
                  <a:pt x="173226" y="847089"/>
                </a:lnTo>
                <a:lnTo>
                  <a:pt x="179217" y="844549"/>
                </a:lnTo>
                <a:lnTo>
                  <a:pt x="186785" y="843279"/>
                </a:lnTo>
                <a:lnTo>
                  <a:pt x="205098" y="843279"/>
                </a:lnTo>
                <a:lnTo>
                  <a:pt x="199118" y="840739"/>
                </a:lnTo>
                <a:lnTo>
                  <a:pt x="205098" y="838199"/>
                </a:lnTo>
                <a:lnTo>
                  <a:pt x="179117" y="838199"/>
                </a:lnTo>
                <a:lnTo>
                  <a:pt x="173147" y="834389"/>
                </a:lnTo>
                <a:lnTo>
                  <a:pt x="168176" y="830579"/>
                </a:lnTo>
                <a:lnTo>
                  <a:pt x="163689" y="826769"/>
                </a:lnTo>
                <a:close/>
              </a:path>
              <a:path w="1718309" h="2957829">
                <a:moveTo>
                  <a:pt x="254429" y="817879"/>
                </a:moveTo>
                <a:lnTo>
                  <a:pt x="236304" y="817879"/>
                </a:lnTo>
                <a:lnTo>
                  <a:pt x="243863" y="819149"/>
                </a:lnTo>
                <a:lnTo>
                  <a:pt x="249828" y="821689"/>
                </a:lnTo>
                <a:lnTo>
                  <a:pt x="254777" y="825499"/>
                </a:lnTo>
                <a:lnTo>
                  <a:pt x="259288" y="830579"/>
                </a:lnTo>
                <a:lnTo>
                  <a:pt x="267509" y="838199"/>
                </a:lnTo>
                <a:lnTo>
                  <a:pt x="273489" y="840739"/>
                </a:lnTo>
                <a:lnTo>
                  <a:pt x="267696" y="843279"/>
                </a:lnTo>
                <a:lnTo>
                  <a:pt x="263398" y="848359"/>
                </a:lnTo>
                <a:lnTo>
                  <a:pt x="259474" y="852169"/>
                </a:lnTo>
                <a:lnTo>
                  <a:pt x="254858" y="855979"/>
                </a:lnTo>
                <a:lnTo>
                  <a:pt x="249874" y="861059"/>
                </a:lnTo>
                <a:lnTo>
                  <a:pt x="243945" y="863599"/>
                </a:lnTo>
                <a:lnTo>
                  <a:pt x="236490" y="864869"/>
                </a:lnTo>
                <a:lnTo>
                  <a:pt x="254616" y="864869"/>
                </a:lnTo>
                <a:lnTo>
                  <a:pt x="258914" y="859789"/>
                </a:lnTo>
                <a:lnTo>
                  <a:pt x="262838" y="855979"/>
                </a:lnTo>
                <a:lnTo>
                  <a:pt x="267454" y="850899"/>
                </a:lnTo>
                <a:lnTo>
                  <a:pt x="272438" y="847089"/>
                </a:lnTo>
                <a:lnTo>
                  <a:pt x="278368" y="844549"/>
                </a:lnTo>
                <a:lnTo>
                  <a:pt x="285822" y="843279"/>
                </a:lnTo>
                <a:lnTo>
                  <a:pt x="304321" y="843279"/>
                </a:lnTo>
                <a:lnTo>
                  <a:pt x="298155" y="840739"/>
                </a:lnTo>
                <a:lnTo>
                  <a:pt x="304134" y="838199"/>
                </a:lnTo>
                <a:lnTo>
                  <a:pt x="278263" y="838199"/>
                </a:lnTo>
                <a:lnTo>
                  <a:pt x="272298" y="834389"/>
                </a:lnTo>
                <a:lnTo>
                  <a:pt x="267349" y="830579"/>
                </a:lnTo>
                <a:lnTo>
                  <a:pt x="254429" y="817879"/>
                </a:lnTo>
                <a:close/>
              </a:path>
              <a:path w="1718309" h="2957829">
                <a:moveTo>
                  <a:pt x="353652" y="817879"/>
                </a:moveTo>
                <a:lnTo>
                  <a:pt x="335340" y="817879"/>
                </a:lnTo>
                <a:lnTo>
                  <a:pt x="342899" y="819149"/>
                </a:lnTo>
                <a:lnTo>
                  <a:pt x="348864" y="821689"/>
                </a:lnTo>
                <a:lnTo>
                  <a:pt x="353813" y="825499"/>
                </a:lnTo>
                <a:lnTo>
                  <a:pt x="358324" y="830579"/>
                </a:lnTo>
                <a:lnTo>
                  <a:pt x="366546" y="838199"/>
                </a:lnTo>
                <a:lnTo>
                  <a:pt x="372712" y="840739"/>
                </a:lnTo>
                <a:lnTo>
                  <a:pt x="366733" y="843279"/>
                </a:lnTo>
                <a:lnTo>
                  <a:pt x="362622" y="848359"/>
                </a:lnTo>
                <a:lnTo>
                  <a:pt x="354000" y="855979"/>
                </a:lnTo>
                <a:lnTo>
                  <a:pt x="349051" y="861059"/>
                </a:lnTo>
                <a:lnTo>
                  <a:pt x="343086" y="863599"/>
                </a:lnTo>
                <a:lnTo>
                  <a:pt x="335527" y="864869"/>
                </a:lnTo>
                <a:lnTo>
                  <a:pt x="353839" y="864869"/>
                </a:lnTo>
                <a:lnTo>
                  <a:pt x="358137" y="859789"/>
                </a:lnTo>
                <a:lnTo>
                  <a:pt x="362061" y="855979"/>
                </a:lnTo>
                <a:lnTo>
                  <a:pt x="366598" y="850899"/>
                </a:lnTo>
                <a:lnTo>
                  <a:pt x="371591" y="847089"/>
                </a:lnTo>
                <a:lnTo>
                  <a:pt x="377565" y="844549"/>
                </a:lnTo>
                <a:lnTo>
                  <a:pt x="385045" y="843279"/>
                </a:lnTo>
                <a:lnTo>
                  <a:pt x="403544" y="843279"/>
                </a:lnTo>
                <a:lnTo>
                  <a:pt x="397378" y="840739"/>
                </a:lnTo>
                <a:lnTo>
                  <a:pt x="403357" y="838199"/>
                </a:lnTo>
                <a:lnTo>
                  <a:pt x="377460" y="838199"/>
                </a:lnTo>
                <a:lnTo>
                  <a:pt x="371451" y="834389"/>
                </a:lnTo>
                <a:lnTo>
                  <a:pt x="366493" y="830579"/>
                </a:lnTo>
                <a:lnTo>
                  <a:pt x="362061" y="826769"/>
                </a:lnTo>
                <a:lnTo>
                  <a:pt x="353652" y="817879"/>
                </a:lnTo>
                <a:close/>
              </a:path>
              <a:path w="1718309" h="2957829">
                <a:moveTo>
                  <a:pt x="452876" y="817879"/>
                </a:moveTo>
                <a:lnTo>
                  <a:pt x="434563" y="817879"/>
                </a:lnTo>
                <a:lnTo>
                  <a:pt x="442043" y="819149"/>
                </a:lnTo>
                <a:lnTo>
                  <a:pt x="448017" y="821689"/>
                </a:lnTo>
                <a:lnTo>
                  <a:pt x="453010" y="825499"/>
                </a:lnTo>
                <a:lnTo>
                  <a:pt x="457547" y="830579"/>
                </a:lnTo>
                <a:lnTo>
                  <a:pt x="465769" y="838199"/>
                </a:lnTo>
                <a:lnTo>
                  <a:pt x="471935" y="840739"/>
                </a:lnTo>
                <a:lnTo>
                  <a:pt x="465956" y="843279"/>
                </a:lnTo>
                <a:lnTo>
                  <a:pt x="461845" y="848359"/>
                </a:lnTo>
                <a:lnTo>
                  <a:pt x="453223" y="855979"/>
                </a:lnTo>
                <a:lnTo>
                  <a:pt x="448274" y="861059"/>
                </a:lnTo>
                <a:lnTo>
                  <a:pt x="442309" y="863599"/>
                </a:lnTo>
                <a:lnTo>
                  <a:pt x="434750" y="864869"/>
                </a:lnTo>
                <a:lnTo>
                  <a:pt x="452876" y="864869"/>
                </a:lnTo>
                <a:lnTo>
                  <a:pt x="457173" y="859789"/>
                </a:lnTo>
                <a:lnTo>
                  <a:pt x="461284" y="855979"/>
                </a:lnTo>
                <a:lnTo>
                  <a:pt x="465795" y="850899"/>
                </a:lnTo>
                <a:lnTo>
                  <a:pt x="470744" y="847089"/>
                </a:lnTo>
                <a:lnTo>
                  <a:pt x="476709" y="844549"/>
                </a:lnTo>
                <a:lnTo>
                  <a:pt x="484268" y="843279"/>
                </a:lnTo>
                <a:lnTo>
                  <a:pt x="502581" y="843279"/>
                </a:lnTo>
                <a:lnTo>
                  <a:pt x="496601" y="840739"/>
                </a:lnTo>
                <a:lnTo>
                  <a:pt x="502394" y="838199"/>
                </a:lnTo>
                <a:lnTo>
                  <a:pt x="476496" y="838199"/>
                </a:lnTo>
                <a:lnTo>
                  <a:pt x="470487" y="834389"/>
                </a:lnTo>
                <a:lnTo>
                  <a:pt x="465530" y="830579"/>
                </a:lnTo>
                <a:lnTo>
                  <a:pt x="461097" y="826769"/>
                </a:lnTo>
                <a:lnTo>
                  <a:pt x="456987" y="822959"/>
                </a:lnTo>
                <a:lnTo>
                  <a:pt x="452876" y="817879"/>
                </a:lnTo>
                <a:close/>
              </a:path>
              <a:path w="1718309" h="2957829">
                <a:moveTo>
                  <a:pt x="551912" y="817879"/>
                </a:moveTo>
                <a:lnTo>
                  <a:pt x="533600" y="817879"/>
                </a:lnTo>
                <a:lnTo>
                  <a:pt x="541159" y="819149"/>
                </a:lnTo>
                <a:lnTo>
                  <a:pt x="547124" y="821689"/>
                </a:lnTo>
                <a:lnTo>
                  <a:pt x="552072" y="825499"/>
                </a:lnTo>
                <a:lnTo>
                  <a:pt x="556583" y="830579"/>
                </a:lnTo>
                <a:lnTo>
                  <a:pt x="560694" y="834389"/>
                </a:lnTo>
                <a:lnTo>
                  <a:pt x="564992" y="838199"/>
                </a:lnTo>
                <a:lnTo>
                  <a:pt x="570972" y="840739"/>
                </a:lnTo>
                <a:lnTo>
                  <a:pt x="564992" y="843279"/>
                </a:lnTo>
                <a:lnTo>
                  <a:pt x="560881" y="848359"/>
                </a:lnTo>
                <a:lnTo>
                  <a:pt x="552259" y="855979"/>
                </a:lnTo>
                <a:lnTo>
                  <a:pt x="547310" y="861059"/>
                </a:lnTo>
                <a:lnTo>
                  <a:pt x="541346" y="863599"/>
                </a:lnTo>
                <a:lnTo>
                  <a:pt x="533786" y="864869"/>
                </a:lnTo>
                <a:lnTo>
                  <a:pt x="552099" y="864869"/>
                </a:lnTo>
                <a:lnTo>
                  <a:pt x="560321" y="855979"/>
                </a:lnTo>
                <a:lnTo>
                  <a:pt x="564832" y="850899"/>
                </a:lnTo>
                <a:lnTo>
                  <a:pt x="569780" y="847089"/>
                </a:lnTo>
                <a:lnTo>
                  <a:pt x="575745" y="844549"/>
                </a:lnTo>
                <a:lnTo>
                  <a:pt x="583305" y="843279"/>
                </a:lnTo>
                <a:lnTo>
                  <a:pt x="601804" y="843279"/>
                </a:lnTo>
                <a:lnTo>
                  <a:pt x="595824" y="840739"/>
                </a:lnTo>
                <a:lnTo>
                  <a:pt x="601617" y="838199"/>
                </a:lnTo>
                <a:lnTo>
                  <a:pt x="575559" y="838199"/>
                </a:lnTo>
                <a:lnTo>
                  <a:pt x="569594" y="834389"/>
                </a:lnTo>
                <a:lnTo>
                  <a:pt x="564645" y="830579"/>
                </a:lnTo>
                <a:lnTo>
                  <a:pt x="556023" y="822959"/>
                </a:lnTo>
                <a:lnTo>
                  <a:pt x="551912" y="817879"/>
                </a:lnTo>
                <a:close/>
              </a:path>
              <a:path w="1718309" h="2957829">
                <a:moveTo>
                  <a:pt x="651322" y="817879"/>
                </a:moveTo>
                <a:lnTo>
                  <a:pt x="632823" y="817879"/>
                </a:lnTo>
                <a:lnTo>
                  <a:pt x="640303" y="819149"/>
                </a:lnTo>
                <a:lnTo>
                  <a:pt x="646277" y="821689"/>
                </a:lnTo>
                <a:lnTo>
                  <a:pt x="651269" y="825499"/>
                </a:lnTo>
                <a:lnTo>
                  <a:pt x="655807" y="830579"/>
                </a:lnTo>
                <a:lnTo>
                  <a:pt x="659918" y="834389"/>
                </a:lnTo>
                <a:lnTo>
                  <a:pt x="664215" y="838199"/>
                </a:lnTo>
                <a:lnTo>
                  <a:pt x="670195" y="840739"/>
                </a:lnTo>
                <a:lnTo>
                  <a:pt x="664215" y="843279"/>
                </a:lnTo>
                <a:lnTo>
                  <a:pt x="660104" y="848359"/>
                </a:lnTo>
                <a:lnTo>
                  <a:pt x="651483" y="855979"/>
                </a:lnTo>
                <a:lnTo>
                  <a:pt x="646534" y="861059"/>
                </a:lnTo>
                <a:lnTo>
                  <a:pt x="640569" y="863599"/>
                </a:lnTo>
                <a:lnTo>
                  <a:pt x="633010" y="864869"/>
                </a:lnTo>
                <a:lnTo>
                  <a:pt x="651322" y="864869"/>
                </a:lnTo>
                <a:lnTo>
                  <a:pt x="655620" y="859789"/>
                </a:lnTo>
                <a:lnTo>
                  <a:pt x="659731" y="855979"/>
                </a:lnTo>
                <a:lnTo>
                  <a:pt x="664055" y="850899"/>
                </a:lnTo>
                <a:lnTo>
                  <a:pt x="668957" y="847089"/>
                </a:lnTo>
                <a:lnTo>
                  <a:pt x="674945" y="844549"/>
                </a:lnTo>
                <a:lnTo>
                  <a:pt x="682528" y="843279"/>
                </a:lnTo>
                <a:lnTo>
                  <a:pt x="700840" y="843279"/>
                </a:lnTo>
                <a:lnTo>
                  <a:pt x="694861" y="840739"/>
                </a:lnTo>
                <a:lnTo>
                  <a:pt x="700653" y="838199"/>
                </a:lnTo>
                <a:lnTo>
                  <a:pt x="674942" y="838199"/>
                </a:lnTo>
                <a:lnTo>
                  <a:pt x="668934" y="834389"/>
                </a:lnTo>
                <a:lnTo>
                  <a:pt x="663976" y="830579"/>
                </a:lnTo>
                <a:lnTo>
                  <a:pt x="659544" y="826769"/>
                </a:lnTo>
                <a:lnTo>
                  <a:pt x="655433" y="822959"/>
                </a:lnTo>
                <a:lnTo>
                  <a:pt x="651322" y="817879"/>
                </a:lnTo>
                <a:close/>
              </a:path>
              <a:path w="1718309" h="2957829">
                <a:moveTo>
                  <a:pt x="750171" y="817880"/>
                </a:moveTo>
                <a:lnTo>
                  <a:pt x="732046" y="817879"/>
                </a:lnTo>
                <a:lnTo>
                  <a:pt x="739526" y="819150"/>
                </a:lnTo>
                <a:lnTo>
                  <a:pt x="745500" y="821690"/>
                </a:lnTo>
                <a:lnTo>
                  <a:pt x="750493" y="825500"/>
                </a:lnTo>
                <a:lnTo>
                  <a:pt x="755030" y="830580"/>
                </a:lnTo>
                <a:lnTo>
                  <a:pt x="758954" y="834390"/>
                </a:lnTo>
                <a:lnTo>
                  <a:pt x="763252" y="838200"/>
                </a:lnTo>
                <a:lnTo>
                  <a:pt x="769231" y="840740"/>
                </a:lnTo>
                <a:lnTo>
                  <a:pt x="763439" y="843280"/>
                </a:lnTo>
                <a:lnTo>
                  <a:pt x="759141" y="848360"/>
                </a:lnTo>
                <a:lnTo>
                  <a:pt x="755030" y="852170"/>
                </a:lnTo>
                <a:lnTo>
                  <a:pt x="750519" y="857250"/>
                </a:lnTo>
                <a:lnTo>
                  <a:pt x="745570" y="861060"/>
                </a:lnTo>
                <a:lnTo>
                  <a:pt x="739605" y="863600"/>
                </a:lnTo>
                <a:lnTo>
                  <a:pt x="732046" y="864870"/>
                </a:lnTo>
                <a:lnTo>
                  <a:pt x="750171" y="864870"/>
                </a:lnTo>
                <a:lnTo>
                  <a:pt x="754469" y="859790"/>
                </a:lnTo>
                <a:lnTo>
                  <a:pt x="758393" y="855980"/>
                </a:lnTo>
                <a:lnTo>
                  <a:pt x="763009" y="850900"/>
                </a:lnTo>
                <a:lnTo>
                  <a:pt x="767993" y="847090"/>
                </a:lnTo>
                <a:lnTo>
                  <a:pt x="773923" y="844550"/>
                </a:lnTo>
                <a:lnTo>
                  <a:pt x="781377" y="843280"/>
                </a:lnTo>
                <a:lnTo>
                  <a:pt x="799876" y="843280"/>
                </a:lnTo>
                <a:lnTo>
                  <a:pt x="794084" y="840740"/>
                </a:lnTo>
                <a:lnTo>
                  <a:pt x="799876" y="838200"/>
                </a:lnTo>
                <a:lnTo>
                  <a:pt x="774002" y="838200"/>
                </a:lnTo>
                <a:lnTo>
                  <a:pt x="768017" y="834390"/>
                </a:lnTo>
                <a:lnTo>
                  <a:pt x="763012" y="830580"/>
                </a:lnTo>
                <a:lnTo>
                  <a:pt x="758393" y="826770"/>
                </a:lnTo>
                <a:lnTo>
                  <a:pt x="754469" y="822960"/>
                </a:lnTo>
                <a:lnTo>
                  <a:pt x="750171" y="817880"/>
                </a:lnTo>
                <a:close/>
              </a:path>
              <a:path w="1718309" h="2957829">
                <a:moveTo>
                  <a:pt x="849582" y="817880"/>
                </a:moveTo>
                <a:lnTo>
                  <a:pt x="831269" y="817880"/>
                </a:lnTo>
                <a:lnTo>
                  <a:pt x="838723" y="819150"/>
                </a:lnTo>
                <a:lnTo>
                  <a:pt x="844653" y="821690"/>
                </a:lnTo>
                <a:lnTo>
                  <a:pt x="849637" y="825500"/>
                </a:lnTo>
                <a:lnTo>
                  <a:pt x="854253" y="830580"/>
                </a:lnTo>
                <a:lnTo>
                  <a:pt x="862475" y="838200"/>
                </a:lnTo>
                <a:lnTo>
                  <a:pt x="868268" y="840740"/>
                </a:lnTo>
                <a:lnTo>
                  <a:pt x="862475" y="843280"/>
                </a:lnTo>
                <a:lnTo>
                  <a:pt x="858177" y="848360"/>
                </a:lnTo>
                <a:lnTo>
                  <a:pt x="854253" y="852170"/>
                </a:lnTo>
                <a:lnTo>
                  <a:pt x="849637" y="855980"/>
                </a:lnTo>
                <a:lnTo>
                  <a:pt x="844653" y="861060"/>
                </a:lnTo>
                <a:lnTo>
                  <a:pt x="838723" y="863600"/>
                </a:lnTo>
                <a:lnTo>
                  <a:pt x="831269" y="864870"/>
                </a:lnTo>
                <a:lnTo>
                  <a:pt x="849582" y="864870"/>
                </a:lnTo>
                <a:lnTo>
                  <a:pt x="857803" y="855980"/>
                </a:lnTo>
                <a:lnTo>
                  <a:pt x="862314" y="850900"/>
                </a:lnTo>
                <a:lnTo>
                  <a:pt x="867263" y="847090"/>
                </a:lnTo>
                <a:lnTo>
                  <a:pt x="873228" y="844550"/>
                </a:lnTo>
                <a:lnTo>
                  <a:pt x="880787" y="843280"/>
                </a:lnTo>
                <a:lnTo>
                  <a:pt x="899100" y="843280"/>
                </a:lnTo>
                <a:lnTo>
                  <a:pt x="892933" y="840740"/>
                </a:lnTo>
                <a:lnTo>
                  <a:pt x="898913" y="838200"/>
                </a:lnTo>
                <a:lnTo>
                  <a:pt x="873228" y="838200"/>
                </a:lnTo>
                <a:lnTo>
                  <a:pt x="867263" y="834390"/>
                </a:lnTo>
                <a:lnTo>
                  <a:pt x="862314" y="830580"/>
                </a:lnTo>
                <a:lnTo>
                  <a:pt x="853692" y="822960"/>
                </a:lnTo>
                <a:lnTo>
                  <a:pt x="849582" y="817880"/>
                </a:lnTo>
                <a:close/>
              </a:path>
              <a:path w="1718309" h="2957829">
                <a:moveTo>
                  <a:pt x="948431" y="817880"/>
                </a:moveTo>
                <a:lnTo>
                  <a:pt x="930119" y="817880"/>
                </a:lnTo>
                <a:lnTo>
                  <a:pt x="937786" y="819150"/>
                </a:lnTo>
                <a:lnTo>
                  <a:pt x="943806" y="821690"/>
                </a:lnTo>
                <a:lnTo>
                  <a:pt x="948776" y="825500"/>
                </a:lnTo>
                <a:lnTo>
                  <a:pt x="953289" y="830580"/>
                </a:lnTo>
                <a:lnTo>
                  <a:pt x="961511" y="838200"/>
                </a:lnTo>
                <a:lnTo>
                  <a:pt x="967491" y="840740"/>
                </a:lnTo>
                <a:lnTo>
                  <a:pt x="961698" y="843280"/>
                </a:lnTo>
                <a:lnTo>
                  <a:pt x="957400" y="848360"/>
                </a:lnTo>
                <a:lnTo>
                  <a:pt x="953476" y="852170"/>
                </a:lnTo>
                <a:lnTo>
                  <a:pt x="948860" y="855980"/>
                </a:lnTo>
                <a:lnTo>
                  <a:pt x="943876" y="861060"/>
                </a:lnTo>
                <a:lnTo>
                  <a:pt x="937946" y="863600"/>
                </a:lnTo>
                <a:lnTo>
                  <a:pt x="930492" y="864870"/>
                </a:lnTo>
                <a:lnTo>
                  <a:pt x="948431" y="864870"/>
                </a:lnTo>
                <a:lnTo>
                  <a:pt x="952729" y="859790"/>
                </a:lnTo>
                <a:lnTo>
                  <a:pt x="956840" y="855980"/>
                </a:lnTo>
                <a:lnTo>
                  <a:pt x="961456" y="850900"/>
                </a:lnTo>
                <a:lnTo>
                  <a:pt x="966440" y="847090"/>
                </a:lnTo>
                <a:lnTo>
                  <a:pt x="972370" y="844550"/>
                </a:lnTo>
                <a:lnTo>
                  <a:pt x="979824" y="843280"/>
                </a:lnTo>
                <a:lnTo>
                  <a:pt x="998323" y="843280"/>
                </a:lnTo>
                <a:lnTo>
                  <a:pt x="992156" y="840740"/>
                </a:lnTo>
                <a:lnTo>
                  <a:pt x="998136" y="838200"/>
                </a:lnTo>
                <a:lnTo>
                  <a:pt x="972238" y="838200"/>
                </a:lnTo>
                <a:lnTo>
                  <a:pt x="966230" y="834390"/>
                </a:lnTo>
                <a:lnTo>
                  <a:pt x="961272" y="830580"/>
                </a:lnTo>
                <a:lnTo>
                  <a:pt x="956840" y="826770"/>
                </a:lnTo>
                <a:lnTo>
                  <a:pt x="952729" y="822960"/>
                </a:lnTo>
                <a:lnTo>
                  <a:pt x="948431" y="817880"/>
                </a:lnTo>
                <a:close/>
              </a:path>
              <a:path w="1718309" h="2957829">
                <a:moveTo>
                  <a:pt x="1047654" y="817880"/>
                </a:moveTo>
                <a:lnTo>
                  <a:pt x="1029342" y="817880"/>
                </a:lnTo>
                <a:lnTo>
                  <a:pt x="1036927" y="819150"/>
                </a:lnTo>
                <a:lnTo>
                  <a:pt x="1042936" y="821690"/>
                </a:lnTo>
                <a:lnTo>
                  <a:pt x="1047894" y="825500"/>
                </a:lnTo>
                <a:lnTo>
                  <a:pt x="1052326" y="830580"/>
                </a:lnTo>
                <a:lnTo>
                  <a:pt x="1060548" y="838200"/>
                </a:lnTo>
                <a:lnTo>
                  <a:pt x="1066714" y="840740"/>
                </a:lnTo>
                <a:lnTo>
                  <a:pt x="1060734" y="843280"/>
                </a:lnTo>
                <a:lnTo>
                  <a:pt x="1056624" y="848360"/>
                </a:lnTo>
                <a:lnTo>
                  <a:pt x="1048002" y="855980"/>
                </a:lnTo>
                <a:lnTo>
                  <a:pt x="1043053" y="861060"/>
                </a:lnTo>
                <a:lnTo>
                  <a:pt x="1037088" y="863600"/>
                </a:lnTo>
                <a:lnTo>
                  <a:pt x="1029529" y="864870"/>
                </a:lnTo>
                <a:lnTo>
                  <a:pt x="1047841" y="864870"/>
                </a:lnTo>
                <a:lnTo>
                  <a:pt x="1052139" y="859790"/>
                </a:lnTo>
                <a:lnTo>
                  <a:pt x="1056063" y="855980"/>
                </a:lnTo>
                <a:lnTo>
                  <a:pt x="1060600" y="850900"/>
                </a:lnTo>
                <a:lnTo>
                  <a:pt x="1065593" y="847090"/>
                </a:lnTo>
                <a:lnTo>
                  <a:pt x="1071567" y="844550"/>
                </a:lnTo>
                <a:lnTo>
                  <a:pt x="1079047" y="843280"/>
                </a:lnTo>
                <a:lnTo>
                  <a:pt x="1097546" y="843280"/>
                </a:lnTo>
                <a:lnTo>
                  <a:pt x="1091380" y="840740"/>
                </a:lnTo>
                <a:lnTo>
                  <a:pt x="1097359" y="838200"/>
                </a:lnTo>
                <a:lnTo>
                  <a:pt x="1071488" y="838200"/>
                </a:lnTo>
                <a:lnTo>
                  <a:pt x="1065523" y="834390"/>
                </a:lnTo>
                <a:lnTo>
                  <a:pt x="1060574" y="830580"/>
                </a:lnTo>
                <a:lnTo>
                  <a:pt x="1047654" y="817880"/>
                </a:lnTo>
                <a:close/>
              </a:path>
              <a:path w="1718309" h="2957829">
                <a:moveTo>
                  <a:pt x="1146877" y="817880"/>
                </a:moveTo>
                <a:lnTo>
                  <a:pt x="1128565" y="817880"/>
                </a:lnTo>
                <a:lnTo>
                  <a:pt x="1136124" y="819150"/>
                </a:lnTo>
                <a:lnTo>
                  <a:pt x="1142089" y="821690"/>
                </a:lnTo>
                <a:lnTo>
                  <a:pt x="1147038" y="825500"/>
                </a:lnTo>
                <a:lnTo>
                  <a:pt x="1151549" y="830580"/>
                </a:lnTo>
                <a:lnTo>
                  <a:pt x="1159771" y="838200"/>
                </a:lnTo>
                <a:lnTo>
                  <a:pt x="1165937" y="840740"/>
                </a:lnTo>
                <a:lnTo>
                  <a:pt x="1159958" y="843280"/>
                </a:lnTo>
                <a:lnTo>
                  <a:pt x="1155847" y="848360"/>
                </a:lnTo>
                <a:lnTo>
                  <a:pt x="1147225" y="855980"/>
                </a:lnTo>
                <a:lnTo>
                  <a:pt x="1142276" y="861060"/>
                </a:lnTo>
                <a:lnTo>
                  <a:pt x="1136311" y="863600"/>
                </a:lnTo>
                <a:lnTo>
                  <a:pt x="1128752" y="864870"/>
                </a:lnTo>
                <a:lnTo>
                  <a:pt x="1146877" y="864870"/>
                </a:lnTo>
                <a:lnTo>
                  <a:pt x="1151175" y="859790"/>
                </a:lnTo>
                <a:lnTo>
                  <a:pt x="1155286" y="855980"/>
                </a:lnTo>
                <a:lnTo>
                  <a:pt x="1159797" y="850900"/>
                </a:lnTo>
                <a:lnTo>
                  <a:pt x="1164746" y="847090"/>
                </a:lnTo>
                <a:lnTo>
                  <a:pt x="1170711" y="844550"/>
                </a:lnTo>
                <a:lnTo>
                  <a:pt x="1178270" y="843280"/>
                </a:lnTo>
                <a:lnTo>
                  <a:pt x="1196582" y="843280"/>
                </a:lnTo>
                <a:lnTo>
                  <a:pt x="1190603" y="840740"/>
                </a:lnTo>
                <a:lnTo>
                  <a:pt x="1196396" y="838200"/>
                </a:lnTo>
                <a:lnTo>
                  <a:pt x="1170498" y="838200"/>
                </a:lnTo>
                <a:lnTo>
                  <a:pt x="1164489" y="834390"/>
                </a:lnTo>
                <a:lnTo>
                  <a:pt x="1159531" y="830580"/>
                </a:lnTo>
                <a:lnTo>
                  <a:pt x="1155099" y="826770"/>
                </a:lnTo>
                <a:lnTo>
                  <a:pt x="1150988" y="822960"/>
                </a:lnTo>
                <a:lnTo>
                  <a:pt x="1146877" y="817880"/>
                </a:lnTo>
                <a:close/>
              </a:path>
              <a:path w="1718309" h="2957829">
                <a:moveTo>
                  <a:pt x="1246101" y="817880"/>
                </a:moveTo>
                <a:lnTo>
                  <a:pt x="1227601" y="817880"/>
                </a:lnTo>
                <a:lnTo>
                  <a:pt x="1235160" y="819150"/>
                </a:lnTo>
                <a:lnTo>
                  <a:pt x="1241125" y="821690"/>
                </a:lnTo>
                <a:lnTo>
                  <a:pt x="1246074" y="825500"/>
                </a:lnTo>
                <a:lnTo>
                  <a:pt x="1250585" y="830580"/>
                </a:lnTo>
                <a:lnTo>
                  <a:pt x="1254696" y="834390"/>
                </a:lnTo>
                <a:lnTo>
                  <a:pt x="1258994" y="838200"/>
                </a:lnTo>
                <a:lnTo>
                  <a:pt x="1264974" y="840740"/>
                </a:lnTo>
                <a:lnTo>
                  <a:pt x="1258994" y="843280"/>
                </a:lnTo>
                <a:lnTo>
                  <a:pt x="1254883" y="848360"/>
                </a:lnTo>
                <a:lnTo>
                  <a:pt x="1246261" y="855980"/>
                </a:lnTo>
                <a:lnTo>
                  <a:pt x="1241312" y="861060"/>
                </a:lnTo>
                <a:lnTo>
                  <a:pt x="1235347" y="863600"/>
                </a:lnTo>
                <a:lnTo>
                  <a:pt x="1227788" y="864870"/>
                </a:lnTo>
                <a:lnTo>
                  <a:pt x="1246101" y="864870"/>
                </a:lnTo>
                <a:lnTo>
                  <a:pt x="1250398" y="859790"/>
                </a:lnTo>
                <a:lnTo>
                  <a:pt x="1254509" y="855980"/>
                </a:lnTo>
                <a:lnTo>
                  <a:pt x="1258941" y="850900"/>
                </a:lnTo>
                <a:lnTo>
                  <a:pt x="1263899" y="847090"/>
                </a:lnTo>
                <a:lnTo>
                  <a:pt x="1269908" y="844550"/>
                </a:lnTo>
                <a:lnTo>
                  <a:pt x="1277493" y="843280"/>
                </a:lnTo>
                <a:lnTo>
                  <a:pt x="1295806" y="843280"/>
                </a:lnTo>
                <a:lnTo>
                  <a:pt x="1289826" y="840740"/>
                </a:lnTo>
                <a:lnTo>
                  <a:pt x="1295619" y="838200"/>
                </a:lnTo>
                <a:lnTo>
                  <a:pt x="1269721" y="838200"/>
                </a:lnTo>
                <a:lnTo>
                  <a:pt x="1263712" y="834390"/>
                </a:lnTo>
                <a:lnTo>
                  <a:pt x="1258755" y="830580"/>
                </a:lnTo>
                <a:lnTo>
                  <a:pt x="1254323" y="826770"/>
                </a:lnTo>
                <a:lnTo>
                  <a:pt x="1250212" y="822960"/>
                </a:lnTo>
                <a:lnTo>
                  <a:pt x="1246101" y="817880"/>
                </a:lnTo>
                <a:close/>
              </a:path>
              <a:path w="1718309" h="2957829">
                <a:moveTo>
                  <a:pt x="1345137" y="817880"/>
                </a:moveTo>
                <a:lnTo>
                  <a:pt x="1326825" y="817880"/>
                </a:lnTo>
                <a:lnTo>
                  <a:pt x="1334305" y="819150"/>
                </a:lnTo>
                <a:lnTo>
                  <a:pt x="1340279" y="821690"/>
                </a:lnTo>
                <a:lnTo>
                  <a:pt x="1345271" y="825500"/>
                </a:lnTo>
                <a:lnTo>
                  <a:pt x="1349808" y="830580"/>
                </a:lnTo>
                <a:lnTo>
                  <a:pt x="1353919" y="834390"/>
                </a:lnTo>
                <a:lnTo>
                  <a:pt x="1358217" y="838200"/>
                </a:lnTo>
                <a:lnTo>
                  <a:pt x="1364197" y="840740"/>
                </a:lnTo>
                <a:lnTo>
                  <a:pt x="1358217" y="843280"/>
                </a:lnTo>
                <a:lnTo>
                  <a:pt x="1354106" y="848360"/>
                </a:lnTo>
                <a:lnTo>
                  <a:pt x="1345484" y="855980"/>
                </a:lnTo>
                <a:lnTo>
                  <a:pt x="1340536" y="861060"/>
                </a:lnTo>
                <a:lnTo>
                  <a:pt x="1334571" y="863600"/>
                </a:lnTo>
                <a:lnTo>
                  <a:pt x="1327011" y="864870"/>
                </a:lnTo>
                <a:lnTo>
                  <a:pt x="1345324" y="864870"/>
                </a:lnTo>
                <a:lnTo>
                  <a:pt x="1353546" y="855980"/>
                </a:lnTo>
                <a:lnTo>
                  <a:pt x="1358057" y="850900"/>
                </a:lnTo>
                <a:lnTo>
                  <a:pt x="1363006" y="847090"/>
                </a:lnTo>
                <a:lnTo>
                  <a:pt x="1368971" y="844550"/>
                </a:lnTo>
                <a:lnTo>
                  <a:pt x="1376530" y="843280"/>
                </a:lnTo>
                <a:lnTo>
                  <a:pt x="1394655" y="843280"/>
                </a:lnTo>
                <a:lnTo>
                  <a:pt x="1388676" y="840740"/>
                </a:lnTo>
                <a:lnTo>
                  <a:pt x="1394655" y="838200"/>
                </a:lnTo>
                <a:lnTo>
                  <a:pt x="1368784" y="838200"/>
                </a:lnTo>
                <a:lnTo>
                  <a:pt x="1362819" y="834390"/>
                </a:lnTo>
                <a:lnTo>
                  <a:pt x="1357870" y="830580"/>
                </a:lnTo>
                <a:lnTo>
                  <a:pt x="1349248" y="822960"/>
                </a:lnTo>
                <a:lnTo>
                  <a:pt x="1345137" y="817880"/>
                </a:lnTo>
                <a:close/>
              </a:path>
              <a:path w="1718309" h="2957829">
                <a:moveTo>
                  <a:pt x="1444173" y="817880"/>
                </a:moveTo>
                <a:lnTo>
                  <a:pt x="1425861" y="817880"/>
                </a:lnTo>
                <a:lnTo>
                  <a:pt x="1433420" y="819150"/>
                </a:lnTo>
                <a:lnTo>
                  <a:pt x="1439385" y="821690"/>
                </a:lnTo>
                <a:lnTo>
                  <a:pt x="1444334" y="825500"/>
                </a:lnTo>
                <a:lnTo>
                  <a:pt x="1452956" y="834390"/>
                </a:lnTo>
                <a:lnTo>
                  <a:pt x="1457067" y="838200"/>
                </a:lnTo>
                <a:lnTo>
                  <a:pt x="1463046" y="840740"/>
                </a:lnTo>
                <a:lnTo>
                  <a:pt x="1457254" y="843280"/>
                </a:lnTo>
                <a:lnTo>
                  <a:pt x="1452956" y="848360"/>
                </a:lnTo>
                <a:lnTo>
                  <a:pt x="1449032" y="852170"/>
                </a:lnTo>
                <a:lnTo>
                  <a:pt x="1444416" y="857250"/>
                </a:lnTo>
                <a:lnTo>
                  <a:pt x="1439432" y="861060"/>
                </a:lnTo>
                <a:lnTo>
                  <a:pt x="1433502" y="863600"/>
                </a:lnTo>
                <a:lnTo>
                  <a:pt x="1426048" y="864870"/>
                </a:lnTo>
                <a:lnTo>
                  <a:pt x="1444360" y="864870"/>
                </a:lnTo>
                <a:lnTo>
                  <a:pt x="1452582" y="855980"/>
                </a:lnTo>
                <a:lnTo>
                  <a:pt x="1457093" y="850900"/>
                </a:lnTo>
                <a:lnTo>
                  <a:pt x="1462042" y="847090"/>
                </a:lnTo>
                <a:lnTo>
                  <a:pt x="1468007" y="844550"/>
                </a:lnTo>
                <a:lnTo>
                  <a:pt x="1475566" y="843280"/>
                </a:lnTo>
                <a:lnTo>
                  <a:pt x="1493878" y="843280"/>
                </a:lnTo>
                <a:lnTo>
                  <a:pt x="1487899" y="840740"/>
                </a:lnTo>
                <a:lnTo>
                  <a:pt x="1493878" y="838200"/>
                </a:lnTo>
                <a:lnTo>
                  <a:pt x="1467899" y="838200"/>
                </a:lnTo>
                <a:lnTo>
                  <a:pt x="1461925" y="834390"/>
                </a:lnTo>
                <a:lnTo>
                  <a:pt x="1456932" y="830580"/>
                </a:lnTo>
                <a:lnTo>
                  <a:pt x="1452395" y="826770"/>
                </a:lnTo>
                <a:lnTo>
                  <a:pt x="1448471" y="822960"/>
                </a:lnTo>
                <a:lnTo>
                  <a:pt x="1444173" y="817880"/>
                </a:lnTo>
                <a:close/>
              </a:path>
              <a:path w="1718309" h="2957829">
                <a:moveTo>
                  <a:pt x="1543397" y="817880"/>
                </a:moveTo>
                <a:lnTo>
                  <a:pt x="1525084" y="817880"/>
                </a:lnTo>
                <a:lnTo>
                  <a:pt x="1532643" y="819150"/>
                </a:lnTo>
                <a:lnTo>
                  <a:pt x="1538608" y="821690"/>
                </a:lnTo>
                <a:lnTo>
                  <a:pt x="1543557" y="825500"/>
                </a:lnTo>
                <a:lnTo>
                  <a:pt x="1552179" y="834390"/>
                </a:lnTo>
                <a:lnTo>
                  <a:pt x="1556290" y="838200"/>
                </a:lnTo>
                <a:lnTo>
                  <a:pt x="1562269" y="840740"/>
                </a:lnTo>
                <a:lnTo>
                  <a:pt x="1556477" y="843280"/>
                </a:lnTo>
                <a:lnTo>
                  <a:pt x="1552179" y="848360"/>
                </a:lnTo>
                <a:lnTo>
                  <a:pt x="1548255" y="852170"/>
                </a:lnTo>
                <a:lnTo>
                  <a:pt x="1543639" y="857250"/>
                </a:lnTo>
                <a:lnTo>
                  <a:pt x="1538655" y="861060"/>
                </a:lnTo>
                <a:lnTo>
                  <a:pt x="1532725" y="863600"/>
                </a:lnTo>
                <a:lnTo>
                  <a:pt x="1525271" y="864870"/>
                </a:lnTo>
                <a:lnTo>
                  <a:pt x="1543397" y="864870"/>
                </a:lnTo>
                <a:lnTo>
                  <a:pt x="1547694" y="859790"/>
                </a:lnTo>
                <a:lnTo>
                  <a:pt x="1551618" y="855980"/>
                </a:lnTo>
                <a:lnTo>
                  <a:pt x="1556234" y="850900"/>
                </a:lnTo>
                <a:lnTo>
                  <a:pt x="1561218" y="847090"/>
                </a:lnTo>
                <a:lnTo>
                  <a:pt x="1567148" y="844550"/>
                </a:lnTo>
                <a:lnTo>
                  <a:pt x="1574602" y="843280"/>
                </a:lnTo>
                <a:lnTo>
                  <a:pt x="1587500" y="843280"/>
                </a:lnTo>
                <a:lnTo>
                  <a:pt x="1584490" y="838200"/>
                </a:lnTo>
                <a:lnTo>
                  <a:pt x="1547694" y="822960"/>
                </a:lnTo>
                <a:lnTo>
                  <a:pt x="1543397" y="817880"/>
                </a:lnTo>
                <a:close/>
              </a:path>
              <a:path w="1718309" h="2957829">
                <a:moveTo>
                  <a:pt x="168177" y="810259"/>
                </a:moveTo>
                <a:lnTo>
                  <a:pt x="143337" y="845819"/>
                </a:lnTo>
                <a:lnTo>
                  <a:pt x="156769" y="826769"/>
                </a:lnTo>
                <a:lnTo>
                  <a:pt x="163689" y="826769"/>
                </a:lnTo>
                <a:lnTo>
                  <a:pt x="159748" y="822959"/>
                </a:lnTo>
                <a:lnTo>
                  <a:pt x="168177" y="810259"/>
                </a:lnTo>
                <a:close/>
              </a:path>
              <a:path w="1718309" h="2957829">
                <a:moveTo>
                  <a:pt x="216396" y="752396"/>
                </a:moveTo>
                <a:lnTo>
                  <a:pt x="213124" y="756170"/>
                </a:lnTo>
                <a:lnTo>
                  <a:pt x="213880" y="756919"/>
                </a:lnTo>
                <a:lnTo>
                  <a:pt x="217991" y="761999"/>
                </a:lnTo>
                <a:lnTo>
                  <a:pt x="223784" y="764539"/>
                </a:lnTo>
                <a:lnTo>
                  <a:pt x="217991" y="767079"/>
                </a:lnTo>
                <a:lnTo>
                  <a:pt x="205072" y="779779"/>
                </a:lnTo>
                <a:lnTo>
                  <a:pt x="200123" y="783589"/>
                </a:lnTo>
                <a:lnTo>
                  <a:pt x="194158" y="786129"/>
                </a:lnTo>
                <a:lnTo>
                  <a:pt x="186710" y="787381"/>
                </a:lnTo>
                <a:lnTo>
                  <a:pt x="182580" y="792479"/>
                </a:lnTo>
                <a:lnTo>
                  <a:pt x="213880" y="808989"/>
                </a:lnTo>
                <a:lnTo>
                  <a:pt x="217991" y="812799"/>
                </a:lnTo>
                <a:lnTo>
                  <a:pt x="223784" y="815339"/>
                </a:lnTo>
                <a:lnTo>
                  <a:pt x="217991" y="817879"/>
                </a:lnTo>
                <a:lnTo>
                  <a:pt x="213693" y="822959"/>
                </a:lnTo>
                <a:lnTo>
                  <a:pt x="205072" y="830579"/>
                </a:lnTo>
                <a:lnTo>
                  <a:pt x="200123" y="834389"/>
                </a:lnTo>
                <a:lnTo>
                  <a:pt x="194158" y="838199"/>
                </a:lnTo>
                <a:lnTo>
                  <a:pt x="205098" y="838199"/>
                </a:lnTo>
                <a:lnTo>
                  <a:pt x="209209" y="834389"/>
                </a:lnTo>
                <a:lnTo>
                  <a:pt x="217831" y="825499"/>
                </a:lnTo>
                <a:lnTo>
                  <a:pt x="222780" y="821689"/>
                </a:lnTo>
                <a:lnTo>
                  <a:pt x="228745" y="819149"/>
                </a:lnTo>
                <a:lnTo>
                  <a:pt x="236304" y="817879"/>
                </a:lnTo>
                <a:lnTo>
                  <a:pt x="254429" y="817879"/>
                </a:lnTo>
                <a:lnTo>
                  <a:pt x="248823" y="815339"/>
                </a:lnTo>
                <a:lnTo>
                  <a:pt x="254616" y="812799"/>
                </a:lnTo>
                <a:lnTo>
                  <a:pt x="236490" y="812799"/>
                </a:lnTo>
                <a:lnTo>
                  <a:pt x="228905" y="811529"/>
                </a:lnTo>
                <a:lnTo>
                  <a:pt x="222896" y="808989"/>
                </a:lnTo>
                <a:lnTo>
                  <a:pt x="217939" y="805179"/>
                </a:lnTo>
                <a:lnTo>
                  <a:pt x="213507" y="801369"/>
                </a:lnTo>
                <a:lnTo>
                  <a:pt x="209396" y="796289"/>
                </a:lnTo>
                <a:lnTo>
                  <a:pt x="205098" y="792479"/>
                </a:lnTo>
                <a:lnTo>
                  <a:pt x="199118" y="789939"/>
                </a:lnTo>
                <a:lnTo>
                  <a:pt x="205118" y="787381"/>
                </a:lnTo>
                <a:lnTo>
                  <a:pt x="209209" y="783589"/>
                </a:lnTo>
                <a:lnTo>
                  <a:pt x="236304" y="767079"/>
                </a:lnTo>
                <a:lnTo>
                  <a:pt x="254429" y="767079"/>
                </a:lnTo>
                <a:lnTo>
                  <a:pt x="248823" y="764539"/>
                </a:lnTo>
                <a:lnTo>
                  <a:pt x="254616" y="761999"/>
                </a:lnTo>
                <a:lnTo>
                  <a:pt x="236490" y="761999"/>
                </a:lnTo>
                <a:lnTo>
                  <a:pt x="228905" y="760729"/>
                </a:lnTo>
                <a:lnTo>
                  <a:pt x="222896" y="758189"/>
                </a:lnTo>
                <a:lnTo>
                  <a:pt x="217939" y="754379"/>
                </a:lnTo>
                <a:lnTo>
                  <a:pt x="216396" y="752396"/>
                </a:lnTo>
                <a:close/>
              </a:path>
              <a:path w="1718309" h="2957829">
                <a:moveTo>
                  <a:pt x="304321" y="792479"/>
                </a:moveTo>
                <a:lnTo>
                  <a:pt x="285822" y="792479"/>
                </a:lnTo>
                <a:lnTo>
                  <a:pt x="293381" y="793749"/>
                </a:lnTo>
                <a:lnTo>
                  <a:pt x="299346" y="796289"/>
                </a:lnTo>
                <a:lnTo>
                  <a:pt x="304295" y="800099"/>
                </a:lnTo>
                <a:lnTo>
                  <a:pt x="317214" y="812799"/>
                </a:lnTo>
                <a:lnTo>
                  <a:pt x="322820" y="815339"/>
                </a:lnTo>
                <a:lnTo>
                  <a:pt x="317028" y="817879"/>
                </a:lnTo>
                <a:lnTo>
                  <a:pt x="308806" y="826769"/>
                </a:lnTo>
                <a:lnTo>
                  <a:pt x="304190" y="830579"/>
                </a:lnTo>
                <a:lnTo>
                  <a:pt x="299206" y="834389"/>
                </a:lnTo>
                <a:lnTo>
                  <a:pt x="293276" y="838199"/>
                </a:lnTo>
                <a:lnTo>
                  <a:pt x="304134" y="838199"/>
                </a:lnTo>
                <a:lnTo>
                  <a:pt x="308245" y="834389"/>
                </a:lnTo>
                <a:lnTo>
                  <a:pt x="316867" y="825499"/>
                </a:lnTo>
                <a:lnTo>
                  <a:pt x="321816" y="821689"/>
                </a:lnTo>
                <a:lnTo>
                  <a:pt x="327781" y="819149"/>
                </a:lnTo>
                <a:lnTo>
                  <a:pt x="335340" y="817879"/>
                </a:lnTo>
                <a:lnTo>
                  <a:pt x="353652" y="817879"/>
                </a:lnTo>
                <a:lnTo>
                  <a:pt x="348047" y="815339"/>
                </a:lnTo>
                <a:lnTo>
                  <a:pt x="353839" y="812799"/>
                </a:lnTo>
                <a:lnTo>
                  <a:pt x="335527" y="812799"/>
                </a:lnTo>
                <a:lnTo>
                  <a:pt x="327941" y="811529"/>
                </a:lnTo>
                <a:lnTo>
                  <a:pt x="321933" y="808989"/>
                </a:lnTo>
                <a:lnTo>
                  <a:pt x="316975" y="805179"/>
                </a:lnTo>
                <a:lnTo>
                  <a:pt x="312543" y="801369"/>
                </a:lnTo>
                <a:lnTo>
                  <a:pt x="304321" y="792479"/>
                </a:lnTo>
                <a:close/>
              </a:path>
              <a:path w="1718309" h="2957829">
                <a:moveTo>
                  <a:pt x="403544" y="792479"/>
                </a:moveTo>
                <a:lnTo>
                  <a:pt x="385045" y="792479"/>
                </a:lnTo>
                <a:lnTo>
                  <a:pt x="392630" y="793749"/>
                </a:lnTo>
                <a:lnTo>
                  <a:pt x="398639" y="796289"/>
                </a:lnTo>
                <a:lnTo>
                  <a:pt x="403597" y="800099"/>
                </a:lnTo>
                <a:lnTo>
                  <a:pt x="408029" y="803909"/>
                </a:lnTo>
                <a:lnTo>
                  <a:pt x="416438" y="812799"/>
                </a:lnTo>
                <a:lnTo>
                  <a:pt x="422043" y="815339"/>
                </a:lnTo>
                <a:lnTo>
                  <a:pt x="416251" y="817879"/>
                </a:lnTo>
                <a:lnTo>
                  <a:pt x="408029" y="826769"/>
                </a:lnTo>
                <a:lnTo>
                  <a:pt x="403413" y="830579"/>
                </a:lnTo>
                <a:lnTo>
                  <a:pt x="398429" y="834389"/>
                </a:lnTo>
                <a:lnTo>
                  <a:pt x="392499" y="838199"/>
                </a:lnTo>
                <a:lnTo>
                  <a:pt x="403357" y="838199"/>
                </a:lnTo>
                <a:lnTo>
                  <a:pt x="407468" y="834389"/>
                </a:lnTo>
                <a:lnTo>
                  <a:pt x="416090" y="825499"/>
                </a:lnTo>
                <a:lnTo>
                  <a:pt x="421039" y="821689"/>
                </a:lnTo>
                <a:lnTo>
                  <a:pt x="427004" y="819149"/>
                </a:lnTo>
                <a:lnTo>
                  <a:pt x="434563" y="817879"/>
                </a:lnTo>
                <a:lnTo>
                  <a:pt x="452876" y="817879"/>
                </a:lnTo>
                <a:lnTo>
                  <a:pt x="447083" y="815339"/>
                </a:lnTo>
                <a:lnTo>
                  <a:pt x="452876" y="812799"/>
                </a:lnTo>
                <a:lnTo>
                  <a:pt x="434750" y="812799"/>
                </a:lnTo>
                <a:lnTo>
                  <a:pt x="427165" y="811529"/>
                </a:lnTo>
                <a:lnTo>
                  <a:pt x="421156" y="808989"/>
                </a:lnTo>
                <a:lnTo>
                  <a:pt x="416198" y="805179"/>
                </a:lnTo>
                <a:lnTo>
                  <a:pt x="411766" y="801369"/>
                </a:lnTo>
                <a:lnTo>
                  <a:pt x="403544" y="792479"/>
                </a:lnTo>
                <a:close/>
              </a:path>
              <a:path w="1718309" h="2957829">
                <a:moveTo>
                  <a:pt x="502581" y="792479"/>
                </a:moveTo>
                <a:lnTo>
                  <a:pt x="484268" y="792479"/>
                </a:lnTo>
                <a:lnTo>
                  <a:pt x="491748" y="793749"/>
                </a:lnTo>
                <a:lnTo>
                  <a:pt x="497722" y="796289"/>
                </a:lnTo>
                <a:lnTo>
                  <a:pt x="502715" y="800099"/>
                </a:lnTo>
                <a:lnTo>
                  <a:pt x="507252" y="803909"/>
                </a:lnTo>
                <a:lnTo>
                  <a:pt x="511176" y="808989"/>
                </a:lnTo>
                <a:lnTo>
                  <a:pt x="515474" y="812799"/>
                </a:lnTo>
                <a:lnTo>
                  <a:pt x="521267" y="815339"/>
                </a:lnTo>
                <a:lnTo>
                  <a:pt x="515287" y="817879"/>
                </a:lnTo>
                <a:lnTo>
                  <a:pt x="511176" y="822959"/>
                </a:lnTo>
                <a:lnTo>
                  <a:pt x="502554" y="830579"/>
                </a:lnTo>
                <a:lnTo>
                  <a:pt x="497605" y="834389"/>
                </a:lnTo>
                <a:lnTo>
                  <a:pt x="491640" y="838199"/>
                </a:lnTo>
                <a:lnTo>
                  <a:pt x="502394" y="838199"/>
                </a:lnTo>
                <a:lnTo>
                  <a:pt x="506692" y="834389"/>
                </a:lnTo>
                <a:lnTo>
                  <a:pt x="510616" y="830579"/>
                </a:lnTo>
                <a:lnTo>
                  <a:pt x="515232" y="825499"/>
                </a:lnTo>
                <a:lnTo>
                  <a:pt x="520216" y="821689"/>
                </a:lnTo>
                <a:lnTo>
                  <a:pt x="526146" y="819149"/>
                </a:lnTo>
                <a:lnTo>
                  <a:pt x="533600" y="817879"/>
                </a:lnTo>
                <a:lnTo>
                  <a:pt x="551912" y="817879"/>
                </a:lnTo>
                <a:lnTo>
                  <a:pt x="546119" y="815339"/>
                </a:lnTo>
                <a:lnTo>
                  <a:pt x="552099" y="812799"/>
                </a:lnTo>
                <a:lnTo>
                  <a:pt x="533786" y="812799"/>
                </a:lnTo>
                <a:lnTo>
                  <a:pt x="526227" y="811529"/>
                </a:lnTo>
                <a:lnTo>
                  <a:pt x="520262" y="808989"/>
                </a:lnTo>
                <a:lnTo>
                  <a:pt x="515313" y="805179"/>
                </a:lnTo>
                <a:lnTo>
                  <a:pt x="510802" y="801369"/>
                </a:lnTo>
                <a:lnTo>
                  <a:pt x="502581" y="792479"/>
                </a:lnTo>
                <a:close/>
              </a:path>
              <a:path w="1718309" h="2957829">
                <a:moveTo>
                  <a:pt x="601804" y="792479"/>
                </a:moveTo>
                <a:lnTo>
                  <a:pt x="583305" y="792479"/>
                </a:lnTo>
                <a:lnTo>
                  <a:pt x="590864" y="793749"/>
                </a:lnTo>
                <a:lnTo>
                  <a:pt x="596829" y="796289"/>
                </a:lnTo>
                <a:lnTo>
                  <a:pt x="601778" y="800099"/>
                </a:lnTo>
                <a:lnTo>
                  <a:pt x="610399" y="808989"/>
                </a:lnTo>
                <a:lnTo>
                  <a:pt x="614510" y="812799"/>
                </a:lnTo>
                <a:lnTo>
                  <a:pt x="620303" y="815339"/>
                </a:lnTo>
                <a:lnTo>
                  <a:pt x="614323" y="817879"/>
                </a:lnTo>
                <a:lnTo>
                  <a:pt x="610213" y="822959"/>
                </a:lnTo>
                <a:lnTo>
                  <a:pt x="601591" y="830579"/>
                </a:lnTo>
                <a:lnTo>
                  <a:pt x="596642" y="834389"/>
                </a:lnTo>
                <a:lnTo>
                  <a:pt x="590677" y="838199"/>
                </a:lnTo>
                <a:lnTo>
                  <a:pt x="601617" y="838199"/>
                </a:lnTo>
                <a:lnTo>
                  <a:pt x="605915" y="834389"/>
                </a:lnTo>
                <a:lnTo>
                  <a:pt x="609839" y="830579"/>
                </a:lnTo>
                <a:lnTo>
                  <a:pt x="614455" y="825499"/>
                </a:lnTo>
                <a:lnTo>
                  <a:pt x="619439" y="821689"/>
                </a:lnTo>
                <a:lnTo>
                  <a:pt x="625369" y="819149"/>
                </a:lnTo>
                <a:lnTo>
                  <a:pt x="632823" y="817879"/>
                </a:lnTo>
                <a:lnTo>
                  <a:pt x="651322" y="817879"/>
                </a:lnTo>
                <a:lnTo>
                  <a:pt x="645529" y="815339"/>
                </a:lnTo>
                <a:lnTo>
                  <a:pt x="651322" y="812799"/>
                </a:lnTo>
                <a:lnTo>
                  <a:pt x="633010" y="812799"/>
                </a:lnTo>
                <a:lnTo>
                  <a:pt x="625450" y="811529"/>
                </a:lnTo>
                <a:lnTo>
                  <a:pt x="619486" y="808989"/>
                </a:lnTo>
                <a:lnTo>
                  <a:pt x="614537" y="805179"/>
                </a:lnTo>
                <a:lnTo>
                  <a:pt x="610026" y="801369"/>
                </a:lnTo>
                <a:lnTo>
                  <a:pt x="601804" y="792479"/>
                </a:lnTo>
                <a:close/>
              </a:path>
              <a:path w="1718309" h="2957829">
                <a:moveTo>
                  <a:pt x="700840" y="792479"/>
                </a:moveTo>
                <a:lnTo>
                  <a:pt x="682528" y="792479"/>
                </a:lnTo>
                <a:lnTo>
                  <a:pt x="690087" y="793749"/>
                </a:lnTo>
                <a:lnTo>
                  <a:pt x="696052" y="796289"/>
                </a:lnTo>
                <a:lnTo>
                  <a:pt x="701001" y="800099"/>
                </a:lnTo>
                <a:lnTo>
                  <a:pt x="709623" y="808989"/>
                </a:lnTo>
                <a:lnTo>
                  <a:pt x="713734" y="812799"/>
                </a:lnTo>
                <a:lnTo>
                  <a:pt x="719713" y="815339"/>
                </a:lnTo>
                <a:lnTo>
                  <a:pt x="713734" y="817879"/>
                </a:lnTo>
                <a:lnTo>
                  <a:pt x="709623" y="822959"/>
                </a:lnTo>
                <a:lnTo>
                  <a:pt x="701001" y="830579"/>
                </a:lnTo>
                <a:lnTo>
                  <a:pt x="696052" y="834389"/>
                </a:lnTo>
                <a:lnTo>
                  <a:pt x="690087" y="838199"/>
                </a:lnTo>
                <a:lnTo>
                  <a:pt x="700653" y="838199"/>
                </a:lnTo>
                <a:lnTo>
                  <a:pt x="713573" y="825499"/>
                </a:lnTo>
                <a:lnTo>
                  <a:pt x="718522" y="821689"/>
                </a:lnTo>
                <a:lnTo>
                  <a:pt x="724487" y="819149"/>
                </a:lnTo>
                <a:lnTo>
                  <a:pt x="732046" y="817879"/>
                </a:lnTo>
                <a:lnTo>
                  <a:pt x="750171" y="817880"/>
                </a:lnTo>
                <a:lnTo>
                  <a:pt x="744379" y="815340"/>
                </a:lnTo>
                <a:lnTo>
                  <a:pt x="750171" y="812800"/>
                </a:lnTo>
                <a:lnTo>
                  <a:pt x="732046" y="812799"/>
                </a:lnTo>
                <a:lnTo>
                  <a:pt x="724566" y="811529"/>
                </a:lnTo>
                <a:lnTo>
                  <a:pt x="718592" y="808989"/>
                </a:lnTo>
                <a:lnTo>
                  <a:pt x="713599" y="805179"/>
                </a:lnTo>
                <a:lnTo>
                  <a:pt x="709062" y="801369"/>
                </a:lnTo>
                <a:lnTo>
                  <a:pt x="705138" y="796289"/>
                </a:lnTo>
                <a:lnTo>
                  <a:pt x="700840" y="792479"/>
                </a:lnTo>
                <a:close/>
              </a:path>
              <a:path w="1718309" h="2957829">
                <a:moveTo>
                  <a:pt x="799876" y="792480"/>
                </a:moveTo>
                <a:lnTo>
                  <a:pt x="781377" y="792480"/>
                </a:lnTo>
                <a:lnTo>
                  <a:pt x="788936" y="793750"/>
                </a:lnTo>
                <a:lnTo>
                  <a:pt x="794901" y="796290"/>
                </a:lnTo>
                <a:lnTo>
                  <a:pt x="799850" y="800100"/>
                </a:lnTo>
                <a:lnTo>
                  <a:pt x="804361" y="803910"/>
                </a:lnTo>
                <a:lnTo>
                  <a:pt x="808472" y="808990"/>
                </a:lnTo>
                <a:lnTo>
                  <a:pt x="812770" y="812800"/>
                </a:lnTo>
                <a:lnTo>
                  <a:pt x="818563" y="815340"/>
                </a:lnTo>
                <a:lnTo>
                  <a:pt x="812770" y="817880"/>
                </a:lnTo>
                <a:lnTo>
                  <a:pt x="804548" y="826770"/>
                </a:lnTo>
                <a:lnTo>
                  <a:pt x="800037" y="830580"/>
                </a:lnTo>
                <a:lnTo>
                  <a:pt x="795088" y="834390"/>
                </a:lnTo>
                <a:lnTo>
                  <a:pt x="789123" y="838200"/>
                </a:lnTo>
                <a:lnTo>
                  <a:pt x="799876" y="838200"/>
                </a:lnTo>
                <a:lnTo>
                  <a:pt x="812796" y="825500"/>
                </a:lnTo>
                <a:lnTo>
                  <a:pt x="817745" y="821690"/>
                </a:lnTo>
                <a:lnTo>
                  <a:pt x="823710" y="819150"/>
                </a:lnTo>
                <a:lnTo>
                  <a:pt x="831269" y="817880"/>
                </a:lnTo>
                <a:lnTo>
                  <a:pt x="849582" y="817880"/>
                </a:lnTo>
                <a:lnTo>
                  <a:pt x="843602" y="815340"/>
                </a:lnTo>
                <a:lnTo>
                  <a:pt x="849582" y="812800"/>
                </a:lnTo>
                <a:lnTo>
                  <a:pt x="831269" y="812800"/>
                </a:lnTo>
                <a:lnTo>
                  <a:pt x="823710" y="811530"/>
                </a:lnTo>
                <a:lnTo>
                  <a:pt x="817745" y="808990"/>
                </a:lnTo>
                <a:lnTo>
                  <a:pt x="812796" y="805180"/>
                </a:lnTo>
                <a:lnTo>
                  <a:pt x="808285" y="801370"/>
                </a:lnTo>
                <a:lnTo>
                  <a:pt x="804174" y="796290"/>
                </a:lnTo>
                <a:lnTo>
                  <a:pt x="799876" y="792480"/>
                </a:lnTo>
                <a:close/>
              </a:path>
              <a:path w="1718309" h="2957829">
                <a:moveTo>
                  <a:pt x="899100" y="792480"/>
                </a:moveTo>
                <a:lnTo>
                  <a:pt x="880787" y="792480"/>
                </a:lnTo>
                <a:lnTo>
                  <a:pt x="888373" y="793750"/>
                </a:lnTo>
                <a:lnTo>
                  <a:pt x="894381" y="796290"/>
                </a:lnTo>
                <a:lnTo>
                  <a:pt x="899339" y="800100"/>
                </a:lnTo>
                <a:lnTo>
                  <a:pt x="903771" y="803910"/>
                </a:lnTo>
                <a:lnTo>
                  <a:pt x="907882" y="808990"/>
                </a:lnTo>
                <a:lnTo>
                  <a:pt x="911993" y="812800"/>
                </a:lnTo>
                <a:lnTo>
                  <a:pt x="917973" y="815340"/>
                </a:lnTo>
                <a:lnTo>
                  <a:pt x="911993" y="817880"/>
                </a:lnTo>
                <a:lnTo>
                  <a:pt x="907882" y="822960"/>
                </a:lnTo>
                <a:lnTo>
                  <a:pt x="899260" y="830580"/>
                </a:lnTo>
                <a:lnTo>
                  <a:pt x="894311" y="834390"/>
                </a:lnTo>
                <a:lnTo>
                  <a:pt x="888346" y="838200"/>
                </a:lnTo>
                <a:lnTo>
                  <a:pt x="898913" y="838200"/>
                </a:lnTo>
                <a:lnTo>
                  <a:pt x="903024" y="834390"/>
                </a:lnTo>
                <a:lnTo>
                  <a:pt x="911646" y="825500"/>
                </a:lnTo>
                <a:lnTo>
                  <a:pt x="916595" y="821690"/>
                </a:lnTo>
                <a:lnTo>
                  <a:pt x="922560" y="819150"/>
                </a:lnTo>
                <a:lnTo>
                  <a:pt x="930119" y="817880"/>
                </a:lnTo>
                <a:lnTo>
                  <a:pt x="948431" y="817880"/>
                </a:lnTo>
                <a:lnTo>
                  <a:pt x="942638" y="815340"/>
                </a:lnTo>
                <a:lnTo>
                  <a:pt x="948431" y="812800"/>
                </a:lnTo>
                <a:lnTo>
                  <a:pt x="930492" y="812800"/>
                </a:lnTo>
                <a:lnTo>
                  <a:pt x="922904" y="811530"/>
                </a:lnTo>
                <a:lnTo>
                  <a:pt x="916875" y="808990"/>
                </a:lnTo>
                <a:lnTo>
                  <a:pt x="911862" y="805180"/>
                </a:lnTo>
                <a:lnTo>
                  <a:pt x="907322" y="801370"/>
                </a:lnTo>
                <a:lnTo>
                  <a:pt x="899100" y="792480"/>
                </a:lnTo>
                <a:close/>
              </a:path>
              <a:path w="1718309" h="2957829">
                <a:moveTo>
                  <a:pt x="998323" y="792480"/>
                </a:moveTo>
                <a:lnTo>
                  <a:pt x="979824" y="792480"/>
                </a:lnTo>
                <a:lnTo>
                  <a:pt x="987409" y="793750"/>
                </a:lnTo>
                <a:lnTo>
                  <a:pt x="993418" y="796290"/>
                </a:lnTo>
                <a:lnTo>
                  <a:pt x="998375" y="800100"/>
                </a:lnTo>
                <a:lnTo>
                  <a:pt x="1002808" y="803910"/>
                </a:lnTo>
                <a:lnTo>
                  <a:pt x="1011216" y="812800"/>
                </a:lnTo>
                <a:lnTo>
                  <a:pt x="1016822" y="815340"/>
                </a:lnTo>
                <a:lnTo>
                  <a:pt x="1011029" y="817880"/>
                </a:lnTo>
                <a:lnTo>
                  <a:pt x="1002808" y="826770"/>
                </a:lnTo>
                <a:lnTo>
                  <a:pt x="998192" y="830580"/>
                </a:lnTo>
                <a:lnTo>
                  <a:pt x="993208" y="834390"/>
                </a:lnTo>
                <a:lnTo>
                  <a:pt x="987278" y="838200"/>
                </a:lnTo>
                <a:lnTo>
                  <a:pt x="998136" y="838200"/>
                </a:lnTo>
                <a:lnTo>
                  <a:pt x="1002247" y="834390"/>
                </a:lnTo>
                <a:lnTo>
                  <a:pt x="1010869" y="825500"/>
                </a:lnTo>
                <a:lnTo>
                  <a:pt x="1015818" y="821690"/>
                </a:lnTo>
                <a:lnTo>
                  <a:pt x="1021783" y="819150"/>
                </a:lnTo>
                <a:lnTo>
                  <a:pt x="1029342" y="817880"/>
                </a:lnTo>
                <a:lnTo>
                  <a:pt x="1047654" y="817880"/>
                </a:lnTo>
                <a:lnTo>
                  <a:pt x="1042048" y="815340"/>
                </a:lnTo>
                <a:lnTo>
                  <a:pt x="1047841" y="812800"/>
                </a:lnTo>
                <a:lnTo>
                  <a:pt x="1029529" y="812800"/>
                </a:lnTo>
                <a:lnTo>
                  <a:pt x="1021943" y="811530"/>
                </a:lnTo>
                <a:lnTo>
                  <a:pt x="1015935" y="808990"/>
                </a:lnTo>
                <a:lnTo>
                  <a:pt x="1010977" y="805180"/>
                </a:lnTo>
                <a:lnTo>
                  <a:pt x="1006545" y="801370"/>
                </a:lnTo>
                <a:lnTo>
                  <a:pt x="998323" y="792480"/>
                </a:lnTo>
                <a:close/>
              </a:path>
              <a:path w="1718309" h="2957829">
                <a:moveTo>
                  <a:pt x="1097546" y="792480"/>
                </a:moveTo>
                <a:lnTo>
                  <a:pt x="1079047" y="792480"/>
                </a:lnTo>
                <a:lnTo>
                  <a:pt x="1086606" y="793750"/>
                </a:lnTo>
                <a:lnTo>
                  <a:pt x="1092571" y="796290"/>
                </a:lnTo>
                <a:lnTo>
                  <a:pt x="1097520" y="800100"/>
                </a:lnTo>
                <a:lnTo>
                  <a:pt x="1110440" y="812800"/>
                </a:lnTo>
                <a:lnTo>
                  <a:pt x="1116045" y="815340"/>
                </a:lnTo>
                <a:lnTo>
                  <a:pt x="1110253" y="817880"/>
                </a:lnTo>
                <a:lnTo>
                  <a:pt x="1102031" y="826770"/>
                </a:lnTo>
                <a:lnTo>
                  <a:pt x="1097415" y="830580"/>
                </a:lnTo>
                <a:lnTo>
                  <a:pt x="1092431" y="834390"/>
                </a:lnTo>
                <a:lnTo>
                  <a:pt x="1086501" y="838200"/>
                </a:lnTo>
                <a:lnTo>
                  <a:pt x="1097359" y="838200"/>
                </a:lnTo>
                <a:lnTo>
                  <a:pt x="1101470" y="834390"/>
                </a:lnTo>
                <a:lnTo>
                  <a:pt x="1110092" y="825500"/>
                </a:lnTo>
                <a:lnTo>
                  <a:pt x="1115041" y="821690"/>
                </a:lnTo>
                <a:lnTo>
                  <a:pt x="1121006" y="819150"/>
                </a:lnTo>
                <a:lnTo>
                  <a:pt x="1128565" y="817880"/>
                </a:lnTo>
                <a:lnTo>
                  <a:pt x="1146877" y="817880"/>
                </a:lnTo>
                <a:lnTo>
                  <a:pt x="1141085" y="815340"/>
                </a:lnTo>
                <a:lnTo>
                  <a:pt x="1146877" y="812800"/>
                </a:lnTo>
                <a:lnTo>
                  <a:pt x="1128752" y="812800"/>
                </a:lnTo>
                <a:lnTo>
                  <a:pt x="1121193" y="811530"/>
                </a:lnTo>
                <a:lnTo>
                  <a:pt x="1115228" y="808990"/>
                </a:lnTo>
                <a:lnTo>
                  <a:pt x="1110279" y="805180"/>
                </a:lnTo>
                <a:lnTo>
                  <a:pt x="1105768" y="801370"/>
                </a:lnTo>
                <a:lnTo>
                  <a:pt x="1097546" y="792480"/>
                </a:lnTo>
                <a:close/>
              </a:path>
              <a:path w="1718309" h="2957829">
                <a:moveTo>
                  <a:pt x="1196582" y="792480"/>
                </a:moveTo>
                <a:lnTo>
                  <a:pt x="1178270" y="792480"/>
                </a:lnTo>
                <a:lnTo>
                  <a:pt x="1185750" y="793750"/>
                </a:lnTo>
                <a:lnTo>
                  <a:pt x="1191724" y="796290"/>
                </a:lnTo>
                <a:lnTo>
                  <a:pt x="1196717" y="800100"/>
                </a:lnTo>
                <a:lnTo>
                  <a:pt x="1201254" y="803910"/>
                </a:lnTo>
                <a:lnTo>
                  <a:pt x="1205178" y="808990"/>
                </a:lnTo>
                <a:lnTo>
                  <a:pt x="1209476" y="812800"/>
                </a:lnTo>
                <a:lnTo>
                  <a:pt x="1215269" y="815340"/>
                </a:lnTo>
                <a:lnTo>
                  <a:pt x="1209289" y="817880"/>
                </a:lnTo>
                <a:lnTo>
                  <a:pt x="1205178" y="822960"/>
                </a:lnTo>
                <a:lnTo>
                  <a:pt x="1196556" y="830580"/>
                </a:lnTo>
                <a:lnTo>
                  <a:pt x="1191607" y="834390"/>
                </a:lnTo>
                <a:lnTo>
                  <a:pt x="1185642" y="838200"/>
                </a:lnTo>
                <a:lnTo>
                  <a:pt x="1196396" y="838200"/>
                </a:lnTo>
                <a:lnTo>
                  <a:pt x="1200693" y="834390"/>
                </a:lnTo>
                <a:lnTo>
                  <a:pt x="1204617" y="830580"/>
                </a:lnTo>
                <a:lnTo>
                  <a:pt x="1209234" y="825500"/>
                </a:lnTo>
                <a:lnTo>
                  <a:pt x="1214217" y="821690"/>
                </a:lnTo>
                <a:lnTo>
                  <a:pt x="1220147" y="819150"/>
                </a:lnTo>
                <a:lnTo>
                  <a:pt x="1227601" y="817880"/>
                </a:lnTo>
                <a:lnTo>
                  <a:pt x="1246101" y="817880"/>
                </a:lnTo>
                <a:lnTo>
                  <a:pt x="1240308" y="815340"/>
                </a:lnTo>
                <a:lnTo>
                  <a:pt x="1246101" y="812800"/>
                </a:lnTo>
                <a:lnTo>
                  <a:pt x="1227788" y="812800"/>
                </a:lnTo>
                <a:lnTo>
                  <a:pt x="1220229" y="811530"/>
                </a:lnTo>
                <a:lnTo>
                  <a:pt x="1214264" y="808990"/>
                </a:lnTo>
                <a:lnTo>
                  <a:pt x="1209315" y="805180"/>
                </a:lnTo>
                <a:lnTo>
                  <a:pt x="1204804" y="801370"/>
                </a:lnTo>
                <a:lnTo>
                  <a:pt x="1196582" y="792480"/>
                </a:lnTo>
                <a:close/>
              </a:path>
              <a:path w="1718309" h="2957829">
                <a:moveTo>
                  <a:pt x="1295806" y="792480"/>
                </a:moveTo>
                <a:lnTo>
                  <a:pt x="1277493" y="792480"/>
                </a:lnTo>
                <a:lnTo>
                  <a:pt x="1284974" y="793750"/>
                </a:lnTo>
                <a:lnTo>
                  <a:pt x="1290947" y="796290"/>
                </a:lnTo>
                <a:lnTo>
                  <a:pt x="1295940" y="800100"/>
                </a:lnTo>
                <a:lnTo>
                  <a:pt x="1300477" y="803910"/>
                </a:lnTo>
                <a:lnTo>
                  <a:pt x="1304401" y="808990"/>
                </a:lnTo>
                <a:lnTo>
                  <a:pt x="1308699" y="812800"/>
                </a:lnTo>
                <a:lnTo>
                  <a:pt x="1314492" y="815340"/>
                </a:lnTo>
                <a:lnTo>
                  <a:pt x="1308512" y="817880"/>
                </a:lnTo>
                <a:lnTo>
                  <a:pt x="1304401" y="822960"/>
                </a:lnTo>
                <a:lnTo>
                  <a:pt x="1295779" y="830580"/>
                </a:lnTo>
                <a:lnTo>
                  <a:pt x="1290830" y="834390"/>
                </a:lnTo>
                <a:lnTo>
                  <a:pt x="1284866" y="838200"/>
                </a:lnTo>
                <a:lnTo>
                  <a:pt x="1295619" y="838200"/>
                </a:lnTo>
                <a:lnTo>
                  <a:pt x="1299917" y="834390"/>
                </a:lnTo>
                <a:lnTo>
                  <a:pt x="1303841" y="830580"/>
                </a:lnTo>
                <a:lnTo>
                  <a:pt x="1308457" y="825500"/>
                </a:lnTo>
                <a:lnTo>
                  <a:pt x="1313441" y="821690"/>
                </a:lnTo>
                <a:lnTo>
                  <a:pt x="1319371" y="819150"/>
                </a:lnTo>
                <a:lnTo>
                  <a:pt x="1326825" y="817880"/>
                </a:lnTo>
                <a:lnTo>
                  <a:pt x="1345137" y="817880"/>
                </a:lnTo>
                <a:lnTo>
                  <a:pt x="1339344" y="815340"/>
                </a:lnTo>
                <a:lnTo>
                  <a:pt x="1345324" y="812800"/>
                </a:lnTo>
                <a:lnTo>
                  <a:pt x="1327011" y="812800"/>
                </a:lnTo>
                <a:lnTo>
                  <a:pt x="1319452" y="811530"/>
                </a:lnTo>
                <a:lnTo>
                  <a:pt x="1313487" y="808990"/>
                </a:lnTo>
                <a:lnTo>
                  <a:pt x="1308538" y="805180"/>
                </a:lnTo>
                <a:lnTo>
                  <a:pt x="1304028" y="801370"/>
                </a:lnTo>
                <a:lnTo>
                  <a:pt x="1295806" y="792480"/>
                </a:lnTo>
                <a:close/>
              </a:path>
              <a:path w="1718309" h="2957829">
                <a:moveTo>
                  <a:pt x="1394655" y="792480"/>
                </a:moveTo>
                <a:lnTo>
                  <a:pt x="1376530" y="792480"/>
                </a:lnTo>
                <a:lnTo>
                  <a:pt x="1384089" y="793750"/>
                </a:lnTo>
                <a:lnTo>
                  <a:pt x="1390054" y="796290"/>
                </a:lnTo>
                <a:lnTo>
                  <a:pt x="1395003" y="800100"/>
                </a:lnTo>
                <a:lnTo>
                  <a:pt x="1403624" y="808990"/>
                </a:lnTo>
                <a:lnTo>
                  <a:pt x="1407735" y="812800"/>
                </a:lnTo>
                <a:lnTo>
                  <a:pt x="1413528" y="815340"/>
                </a:lnTo>
                <a:lnTo>
                  <a:pt x="1407549" y="817880"/>
                </a:lnTo>
                <a:lnTo>
                  <a:pt x="1403438" y="822960"/>
                </a:lnTo>
                <a:lnTo>
                  <a:pt x="1394816" y="830580"/>
                </a:lnTo>
                <a:lnTo>
                  <a:pt x="1389867" y="834390"/>
                </a:lnTo>
                <a:lnTo>
                  <a:pt x="1383902" y="838200"/>
                </a:lnTo>
                <a:lnTo>
                  <a:pt x="1394655" y="838200"/>
                </a:lnTo>
                <a:lnTo>
                  <a:pt x="1398766" y="834390"/>
                </a:lnTo>
                <a:lnTo>
                  <a:pt x="1407388" y="825500"/>
                </a:lnTo>
                <a:lnTo>
                  <a:pt x="1412337" y="821690"/>
                </a:lnTo>
                <a:lnTo>
                  <a:pt x="1418302" y="819150"/>
                </a:lnTo>
                <a:lnTo>
                  <a:pt x="1425861" y="817880"/>
                </a:lnTo>
                <a:lnTo>
                  <a:pt x="1444173" y="817880"/>
                </a:lnTo>
                <a:lnTo>
                  <a:pt x="1438381" y="815340"/>
                </a:lnTo>
                <a:lnTo>
                  <a:pt x="1444360" y="812800"/>
                </a:lnTo>
                <a:lnTo>
                  <a:pt x="1426048" y="812800"/>
                </a:lnTo>
                <a:lnTo>
                  <a:pt x="1418568" y="811530"/>
                </a:lnTo>
                <a:lnTo>
                  <a:pt x="1412594" y="808990"/>
                </a:lnTo>
                <a:lnTo>
                  <a:pt x="1407601" y="805180"/>
                </a:lnTo>
                <a:lnTo>
                  <a:pt x="1403064" y="801370"/>
                </a:lnTo>
                <a:lnTo>
                  <a:pt x="1398953" y="796290"/>
                </a:lnTo>
                <a:lnTo>
                  <a:pt x="1394655" y="792480"/>
                </a:lnTo>
                <a:close/>
              </a:path>
              <a:path w="1718309" h="2957829">
                <a:moveTo>
                  <a:pt x="1493878" y="792480"/>
                </a:moveTo>
                <a:lnTo>
                  <a:pt x="1475566" y="792480"/>
                </a:lnTo>
                <a:lnTo>
                  <a:pt x="1483151" y="793750"/>
                </a:lnTo>
                <a:lnTo>
                  <a:pt x="1489160" y="796290"/>
                </a:lnTo>
                <a:lnTo>
                  <a:pt x="1494118" y="800100"/>
                </a:lnTo>
                <a:lnTo>
                  <a:pt x="1498550" y="803910"/>
                </a:lnTo>
                <a:lnTo>
                  <a:pt x="1506772" y="812800"/>
                </a:lnTo>
                <a:lnTo>
                  <a:pt x="1512751" y="815340"/>
                </a:lnTo>
                <a:lnTo>
                  <a:pt x="1506772" y="817880"/>
                </a:lnTo>
                <a:lnTo>
                  <a:pt x="1498550" y="826770"/>
                </a:lnTo>
                <a:lnTo>
                  <a:pt x="1494036" y="830580"/>
                </a:lnTo>
                <a:lnTo>
                  <a:pt x="1489067" y="834390"/>
                </a:lnTo>
                <a:lnTo>
                  <a:pt x="1483046" y="838200"/>
                </a:lnTo>
                <a:lnTo>
                  <a:pt x="1493878" y="838200"/>
                </a:lnTo>
                <a:lnTo>
                  <a:pt x="1497989" y="834390"/>
                </a:lnTo>
                <a:lnTo>
                  <a:pt x="1506611" y="825500"/>
                </a:lnTo>
                <a:lnTo>
                  <a:pt x="1511560" y="821690"/>
                </a:lnTo>
                <a:lnTo>
                  <a:pt x="1517525" y="819150"/>
                </a:lnTo>
                <a:lnTo>
                  <a:pt x="1525084" y="817880"/>
                </a:lnTo>
                <a:lnTo>
                  <a:pt x="1543397" y="817880"/>
                </a:lnTo>
                <a:lnTo>
                  <a:pt x="1537604" y="815340"/>
                </a:lnTo>
                <a:lnTo>
                  <a:pt x="1543397" y="812800"/>
                </a:lnTo>
                <a:lnTo>
                  <a:pt x="1525271" y="812800"/>
                </a:lnTo>
                <a:lnTo>
                  <a:pt x="1517686" y="811530"/>
                </a:lnTo>
                <a:lnTo>
                  <a:pt x="1511677" y="808990"/>
                </a:lnTo>
                <a:lnTo>
                  <a:pt x="1506719" y="805180"/>
                </a:lnTo>
                <a:lnTo>
                  <a:pt x="1502287" y="801370"/>
                </a:lnTo>
                <a:lnTo>
                  <a:pt x="1498176" y="796290"/>
                </a:lnTo>
                <a:lnTo>
                  <a:pt x="1493878" y="792480"/>
                </a:lnTo>
                <a:close/>
              </a:path>
              <a:path w="1718309" h="2957829">
                <a:moveTo>
                  <a:pt x="1581812" y="834122"/>
                </a:moveTo>
                <a:lnTo>
                  <a:pt x="1583717" y="836930"/>
                </a:lnTo>
                <a:lnTo>
                  <a:pt x="1582188" y="838200"/>
                </a:lnTo>
                <a:lnTo>
                  <a:pt x="1584490" y="838200"/>
                </a:lnTo>
                <a:lnTo>
                  <a:pt x="1583737" y="836930"/>
                </a:lnTo>
                <a:lnTo>
                  <a:pt x="1581812" y="834122"/>
                </a:lnTo>
                <a:close/>
              </a:path>
              <a:path w="1718309" h="2957829">
                <a:moveTo>
                  <a:pt x="1557864" y="798830"/>
                </a:moveTo>
                <a:lnTo>
                  <a:pt x="1557703" y="798956"/>
                </a:lnTo>
                <a:lnTo>
                  <a:pt x="1581812" y="834122"/>
                </a:lnTo>
                <a:lnTo>
                  <a:pt x="1557864" y="798830"/>
                </a:lnTo>
                <a:close/>
              </a:path>
              <a:path w="1718309" h="2957829">
                <a:moveTo>
                  <a:pt x="254429" y="767079"/>
                </a:moveTo>
                <a:lnTo>
                  <a:pt x="236304" y="767079"/>
                </a:lnTo>
                <a:lnTo>
                  <a:pt x="243863" y="768349"/>
                </a:lnTo>
                <a:lnTo>
                  <a:pt x="249828" y="770889"/>
                </a:lnTo>
                <a:lnTo>
                  <a:pt x="254777" y="774699"/>
                </a:lnTo>
                <a:lnTo>
                  <a:pt x="259288" y="778509"/>
                </a:lnTo>
                <a:lnTo>
                  <a:pt x="267509" y="787399"/>
                </a:lnTo>
                <a:lnTo>
                  <a:pt x="273489" y="789939"/>
                </a:lnTo>
                <a:lnTo>
                  <a:pt x="267696" y="792479"/>
                </a:lnTo>
                <a:lnTo>
                  <a:pt x="263398" y="796289"/>
                </a:lnTo>
                <a:lnTo>
                  <a:pt x="259474" y="801369"/>
                </a:lnTo>
                <a:lnTo>
                  <a:pt x="254858" y="805179"/>
                </a:lnTo>
                <a:lnTo>
                  <a:pt x="249874" y="808989"/>
                </a:lnTo>
                <a:lnTo>
                  <a:pt x="243944" y="811529"/>
                </a:lnTo>
                <a:lnTo>
                  <a:pt x="236490" y="812799"/>
                </a:lnTo>
                <a:lnTo>
                  <a:pt x="254616" y="812799"/>
                </a:lnTo>
                <a:lnTo>
                  <a:pt x="258914" y="808989"/>
                </a:lnTo>
                <a:lnTo>
                  <a:pt x="262838" y="803909"/>
                </a:lnTo>
                <a:lnTo>
                  <a:pt x="267454" y="800099"/>
                </a:lnTo>
                <a:lnTo>
                  <a:pt x="272438" y="796289"/>
                </a:lnTo>
                <a:lnTo>
                  <a:pt x="278368" y="793749"/>
                </a:lnTo>
                <a:lnTo>
                  <a:pt x="285822" y="792479"/>
                </a:lnTo>
                <a:lnTo>
                  <a:pt x="304321" y="792479"/>
                </a:lnTo>
                <a:lnTo>
                  <a:pt x="298155" y="789939"/>
                </a:lnTo>
                <a:lnTo>
                  <a:pt x="304134" y="787399"/>
                </a:lnTo>
                <a:lnTo>
                  <a:pt x="285822" y="787399"/>
                </a:lnTo>
                <a:lnTo>
                  <a:pt x="278236" y="786129"/>
                </a:lnTo>
                <a:lnTo>
                  <a:pt x="272228" y="783589"/>
                </a:lnTo>
                <a:lnTo>
                  <a:pt x="267270" y="779779"/>
                </a:lnTo>
                <a:lnTo>
                  <a:pt x="262838" y="775969"/>
                </a:lnTo>
                <a:lnTo>
                  <a:pt x="254429" y="767079"/>
                </a:lnTo>
                <a:close/>
              </a:path>
              <a:path w="1718309" h="2957829">
                <a:moveTo>
                  <a:pt x="353652" y="767079"/>
                </a:moveTo>
                <a:lnTo>
                  <a:pt x="335340" y="767079"/>
                </a:lnTo>
                <a:lnTo>
                  <a:pt x="342899" y="768349"/>
                </a:lnTo>
                <a:lnTo>
                  <a:pt x="348864" y="770889"/>
                </a:lnTo>
                <a:lnTo>
                  <a:pt x="353813" y="774699"/>
                </a:lnTo>
                <a:lnTo>
                  <a:pt x="358324" y="778509"/>
                </a:lnTo>
                <a:lnTo>
                  <a:pt x="366546" y="787399"/>
                </a:lnTo>
                <a:lnTo>
                  <a:pt x="372712" y="789939"/>
                </a:lnTo>
                <a:lnTo>
                  <a:pt x="366733" y="792479"/>
                </a:lnTo>
                <a:lnTo>
                  <a:pt x="362622" y="796289"/>
                </a:lnTo>
                <a:lnTo>
                  <a:pt x="358511" y="801369"/>
                </a:lnTo>
                <a:lnTo>
                  <a:pt x="354000" y="805179"/>
                </a:lnTo>
                <a:lnTo>
                  <a:pt x="349051" y="808989"/>
                </a:lnTo>
                <a:lnTo>
                  <a:pt x="343086" y="811529"/>
                </a:lnTo>
                <a:lnTo>
                  <a:pt x="335527" y="812799"/>
                </a:lnTo>
                <a:lnTo>
                  <a:pt x="353839" y="812799"/>
                </a:lnTo>
                <a:lnTo>
                  <a:pt x="358137" y="808989"/>
                </a:lnTo>
                <a:lnTo>
                  <a:pt x="362061" y="803909"/>
                </a:lnTo>
                <a:lnTo>
                  <a:pt x="366598" y="800099"/>
                </a:lnTo>
                <a:lnTo>
                  <a:pt x="371591" y="796289"/>
                </a:lnTo>
                <a:lnTo>
                  <a:pt x="377565" y="793749"/>
                </a:lnTo>
                <a:lnTo>
                  <a:pt x="385045" y="792479"/>
                </a:lnTo>
                <a:lnTo>
                  <a:pt x="403544" y="792479"/>
                </a:lnTo>
                <a:lnTo>
                  <a:pt x="397378" y="789939"/>
                </a:lnTo>
                <a:lnTo>
                  <a:pt x="403357" y="787399"/>
                </a:lnTo>
                <a:lnTo>
                  <a:pt x="385045" y="787399"/>
                </a:lnTo>
                <a:lnTo>
                  <a:pt x="377460" y="786129"/>
                </a:lnTo>
                <a:lnTo>
                  <a:pt x="371451" y="783589"/>
                </a:lnTo>
                <a:lnTo>
                  <a:pt x="366493" y="779779"/>
                </a:lnTo>
                <a:lnTo>
                  <a:pt x="362061" y="775969"/>
                </a:lnTo>
                <a:lnTo>
                  <a:pt x="353652" y="767079"/>
                </a:lnTo>
                <a:close/>
              </a:path>
              <a:path w="1718309" h="2957829">
                <a:moveTo>
                  <a:pt x="452876" y="767079"/>
                </a:moveTo>
                <a:lnTo>
                  <a:pt x="434563" y="767079"/>
                </a:lnTo>
                <a:lnTo>
                  <a:pt x="442043" y="768349"/>
                </a:lnTo>
                <a:lnTo>
                  <a:pt x="448017" y="770889"/>
                </a:lnTo>
                <a:lnTo>
                  <a:pt x="453010" y="774699"/>
                </a:lnTo>
                <a:lnTo>
                  <a:pt x="457547" y="778509"/>
                </a:lnTo>
                <a:lnTo>
                  <a:pt x="465769" y="787399"/>
                </a:lnTo>
                <a:lnTo>
                  <a:pt x="471935" y="789939"/>
                </a:lnTo>
                <a:lnTo>
                  <a:pt x="465956" y="792479"/>
                </a:lnTo>
                <a:lnTo>
                  <a:pt x="461845" y="796289"/>
                </a:lnTo>
                <a:lnTo>
                  <a:pt x="457734" y="801369"/>
                </a:lnTo>
                <a:lnTo>
                  <a:pt x="453223" y="805179"/>
                </a:lnTo>
                <a:lnTo>
                  <a:pt x="448274" y="808989"/>
                </a:lnTo>
                <a:lnTo>
                  <a:pt x="442309" y="811529"/>
                </a:lnTo>
                <a:lnTo>
                  <a:pt x="434750" y="812799"/>
                </a:lnTo>
                <a:lnTo>
                  <a:pt x="452876" y="812799"/>
                </a:lnTo>
                <a:lnTo>
                  <a:pt x="465795" y="800099"/>
                </a:lnTo>
                <a:lnTo>
                  <a:pt x="470744" y="796289"/>
                </a:lnTo>
                <a:lnTo>
                  <a:pt x="476709" y="793749"/>
                </a:lnTo>
                <a:lnTo>
                  <a:pt x="484268" y="792479"/>
                </a:lnTo>
                <a:lnTo>
                  <a:pt x="502581" y="792479"/>
                </a:lnTo>
                <a:lnTo>
                  <a:pt x="496601" y="789939"/>
                </a:lnTo>
                <a:lnTo>
                  <a:pt x="502394" y="787399"/>
                </a:lnTo>
                <a:lnTo>
                  <a:pt x="484081" y="787399"/>
                </a:lnTo>
                <a:lnTo>
                  <a:pt x="476496" y="786129"/>
                </a:lnTo>
                <a:lnTo>
                  <a:pt x="470487" y="783589"/>
                </a:lnTo>
                <a:lnTo>
                  <a:pt x="465530" y="779779"/>
                </a:lnTo>
                <a:lnTo>
                  <a:pt x="461097" y="775969"/>
                </a:lnTo>
                <a:lnTo>
                  <a:pt x="456987" y="770889"/>
                </a:lnTo>
                <a:lnTo>
                  <a:pt x="452876" y="767079"/>
                </a:lnTo>
                <a:close/>
              </a:path>
              <a:path w="1718309" h="2957829">
                <a:moveTo>
                  <a:pt x="551912" y="767079"/>
                </a:moveTo>
                <a:lnTo>
                  <a:pt x="533600" y="767079"/>
                </a:lnTo>
                <a:lnTo>
                  <a:pt x="541159" y="768349"/>
                </a:lnTo>
                <a:lnTo>
                  <a:pt x="547124" y="770889"/>
                </a:lnTo>
                <a:lnTo>
                  <a:pt x="552072" y="774699"/>
                </a:lnTo>
                <a:lnTo>
                  <a:pt x="556583" y="778509"/>
                </a:lnTo>
                <a:lnTo>
                  <a:pt x="560694" y="783589"/>
                </a:lnTo>
                <a:lnTo>
                  <a:pt x="564992" y="787399"/>
                </a:lnTo>
                <a:lnTo>
                  <a:pt x="570972" y="789939"/>
                </a:lnTo>
                <a:lnTo>
                  <a:pt x="564992" y="792479"/>
                </a:lnTo>
                <a:lnTo>
                  <a:pt x="560881" y="796289"/>
                </a:lnTo>
                <a:lnTo>
                  <a:pt x="533786" y="812799"/>
                </a:lnTo>
                <a:lnTo>
                  <a:pt x="552099" y="812799"/>
                </a:lnTo>
                <a:lnTo>
                  <a:pt x="556210" y="808989"/>
                </a:lnTo>
                <a:lnTo>
                  <a:pt x="564832" y="800099"/>
                </a:lnTo>
                <a:lnTo>
                  <a:pt x="569780" y="796289"/>
                </a:lnTo>
                <a:lnTo>
                  <a:pt x="575745" y="793749"/>
                </a:lnTo>
                <a:lnTo>
                  <a:pt x="583305" y="792479"/>
                </a:lnTo>
                <a:lnTo>
                  <a:pt x="601804" y="792479"/>
                </a:lnTo>
                <a:lnTo>
                  <a:pt x="595824" y="789939"/>
                </a:lnTo>
                <a:lnTo>
                  <a:pt x="601617" y="787399"/>
                </a:lnTo>
                <a:lnTo>
                  <a:pt x="583118" y="787399"/>
                </a:lnTo>
                <a:lnTo>
                  <a:pt x="575559" y="786129"/>
                </a:lnTo>
                <a:lnTo>
                  <a:pt x="569594" y="783589"/>
                </a:lnTo>
                <a:lnTo>
                  <a:pt x="564645" y="779779"/>
                </a:lnTo>
                <a:lnTo>
                  <a:pt x="556023" y="770889"/>
                </a:lnTo>
                <a:lnTo>
                  <a:pt x="551912" y="767079"/>
                </a:lnTo>
                <a:close/>
              </a:path>
              <a:path w="1718309" h="2957829">
                <a:moveTo>
                  <a:pt x="651322" y="767079"/>
                </a:moveTo>
                <a:lnTo>
                  <a:pt x="632823" y="767079"/>
                </a:lnTo>
                <a:lnTo>
                  <a:pt x="640303" y="768349"/>
                </a:lnTo>
                <a:lnTo>
                  <a:pt x="646277" y="770889"/>
                </a:lnTo>
                <a:lnTo>
                  <a:pt x="651269" y="774699"/>
                </a:lnTo>
                <a:lnTo>
                  <a:pt x="655807" y="778509"/>
                </a:lnTo>
                <a:lnTo>
                  <a:pt x="659918" y="783589"/>
                </a:lnTo>
                <a:lnTo>
                  <a:pt x="664215" y="787399"/>
                </a:lnTo>
                <a:lnTo>
                  <a:pt x="670195" y="789939"/>
                </a:lnTo>
                <a:lnTo>
                  <a:pt x="664215" y="792479"/>
                </a:lnTo>
                <a:lnTo>
                  <a:pt x="660104" y="796289"/>
                </a:lnTo>
                <a:lnTo>
                  <a:pt x="633010" y="812799"/>
                </a:lnTo>
                <a:lnTo>
                  <a:pt x="651322" y="812799"/>
                </a:lnTo>
                <a:lnTo>
                  <a:pt x="682528" y="792479"/>
                </a:lnTo>
                <a:lnTo>
                  <a:pt x="700840" y="792479"/>
                </a:lnTo>
                <a:lnTo>
                  <a:pt x="694861" y="789939"/>
                </a:lnTo>
                <a:lnTo>
                  <a:pt x="700653" y="787399"/>
                </a:lnTo>
                <a:lnTo>
                  <a:pt x="682528" y="787399"/>
                </a:lnTo>
                <a:lnTo>
                  <a:pt x="674942" y="786129"/>
                </a:lnTo>
                <a:lnTo>
                  <a:pt x="668934" y="783589"/>
                </a:lnTo>
                <a:lnTo>
                  <a:pt x="663976" y="779779"/>
                </a:lnTo>
                <a:lnTo>
                  <a:pt x="659544" y="775969"/>
                </a:lnTo>
                <a:lnTo>
                  <a:pt x="655433" y="770889"/>
                </a:lnTo>
                <a:lnTo>
                  <a:pt x="651322" y="767079"/>
                </a:lnTo>
                <a:close/>
              </a:path>
              <a:path w="1718309" h="2957829">
                <a:moveTo>
                  <a:pt x="750171" y="767079"/>
                </a:moveTo>
                <a:lnTo>
                  <a:pt x="732046" y="767079"/>
                </a:lnTo>
                <a:lnTo>
                  <a:pt x="739526" y="768349"/>
                </a:lnTo>
                <a:lnTo>
                  <a:pt x="745500" y="770889"/>
                </a:lnTo>
                <a:lnTo>
                  <a:pt x="750493" y="774699"/>
                </a:lnTo>
                <a:lnTo>
                  <a:pt x="755030" y="778509"/>
                </a:lnTo>
                <a:lnTo>
                  <a:pt x="758954" y="783590"/>
                </a:lnTo>
                <a:lnTo>
                  <a:pt x="763252" y="787400"/>
                </a:lnTo>
                <a:lnTo>
                  <a:pt x="769231" y="789940"/>
                </a:lnTo>
                <a:lnTo>
                  <a:pt x="763439" y="792480"/>
                </a:lnTo>
                <a:lnTo>
                  <a:pt x="759141" y="796290"/>
                </a:lnTo>
                <a:lnTo>
                  <a:pt x="732046" y="812799"/>
                </a:lnTo>
                <a:lnTo>
                  <a:pt x="750171" y="812800"/>
                </a:lnTo>
                <a:lnTo>
                  <a:pt x="754469" y="808990"/>
                </a:lnTo>
                <a:lnTo>
                  <a:pt x="758393" y="803910"/>
                </a:lnTo>
                <a:lnTo>
                  <a:pt x="763009" y="800100"/>
                </a:lnTo>
                <a:lnTo>
                  <a:pt x="767993" y="796290"/>
                </a:lnTo>
                <a:lnTo>
                  <a:pt x="773923" y="793750"/>
                </a:lnTo>
                <a:lnTo>
                  <a:pt x="781377" y="792480"/>
                </a:lnTo>
                <a:lnTo>
                  <a:pt x="799876" y="792480"/>
                </a:lnTo>
                <a:lnTo>
                  <a:pt x="794084" y="789940"/>
                </a:lnTo>
                <a:lnTo>
                  <a:pt x="799876" y="787400"/>
                </a:lnTo>
                <a:lnTo>
                  <a:pt x="781564" y="787400"/>
                </a:lnTo>
                <a:lnTo>
                  <a:pt x="774002" y="786130"/>
                </a:lnTo>
                <a:lnTo>
                  <a:pt x="768017" y="783590"/>
                </a:lnTo>
                <a:lnTo>
                  <a:pt x="763012" y="779780"/>
                </a:lnTo>
                <a:lnTo>
                  <a:pt x="758393" y="775970"/>
                </a:lnTo>
                <a:lnTo>
                  <a:pt x="750171" y="767079"/>
                </a:lnTo>
                <a:close/>
              </a:path>
              <a:path w="1718309" h="2957829">
                <a:moveTo>
                  <a:pt x="849582" y="767080"/>
                </a:moveTo>
                <a:lnTo>
                  <a:pt x="831269" y="767080"/>
                </a:lnTo>
                <a:lnTo>
                  <a:pt x="838723" y="768350"/>
                </a:lnTo>
                <a:lnTo>
                  <a:pt x="844653" y="770890"/>
                </a:lnTo>
                <a:lnTo>
                  <a:pt x="849637" y="774700"/>
                </a:lnTo>
                <a:lnTo>
                  <a:pt x="854253" y="778510"/>
                </a:lnTo>
                <a:lnTo>
                  <a:pt x="858177" y="783590"/>
                </a:lnTo>
                <a:lnTo>
                  <a:pt x="862475" y="787400"/>
                </a:lnTo>
                <a:lnTo>
                  <a:pt x="868268" y="789940"/>
                </a:lnTo>
                <a:lnTo>
                  <a:pt x="862475" y="792480"/>
                </a:lnTo>
                <a:lnTo>
                  <a:pt x="858177" y="796290"/>
                </a:lnTo>
                <a:lnTo>
                  <a:pt x="831269" y="812800"/>
                </a:lnTo>
                <a:lnTo>
                  <a:pt x="849582" y="812800"/>
                </a:lnTo>
                <a:lnTo>
                  <a:pt x="853692" y="808990"/>
                </a:lnTo>
                <a:lnTo>
                  <a:pt x="862314" y="800100"/>
                </a:lnTo>
                <a:lnTo>
                  <a:pt x="867263" y="796290"/>
                </a:lnTo>
                <a:lnTo>
                  <a:pt x="873228" y="793750"/>
                </a:lnTo>
                <a:lnTo>
                  <a:pt x="880787" y="792480"/>
                </a:lnTo>
                <a:lnTo>
                  <a:pt x="899100" y="792480"/>
                </a:lnTo>
                <a:lnTo>
                  <a:pt x="892933" y="789940"/>
                </a:lnTo>
                <a:lnTo>
                  <a:pt x="898913" y="787400"/>
                </a:lnTo>
                <a:lnTo>
                  <a:pt x="880787" y="787400"/>
                </a:lnTo>
                <a:lnTo>
                  <a:pt x="873228" y="786130"/>
                </a:lnTo>
                <a:lnTo>
                  <a:pt x="867263" y="783590"/>
                </a:lnTo>
                <a:lnTo>
                  <a:pt x="862314" y="779780"/>
                </a:lnTo>
                <a:lnTo>
                  <a:pt x="853692" y="770890"/>
                </a:lnTo>
                <a:lnTo>
                  <a:pt x="849582" y="767080"/>
                </a:lnTo>
                <a:close/>
              </a:path>
              <a:path w="1718309" h="2957829">
                <a:moveTo>
                  <a:pt x="948431" y="767080"/>
                </a:moveTo>
                <a:lnTo>
                  <a:pt x="930119" y="767080"/>
                </a:lnTo>
                <a:lnTo>
                  <a:pt x="937786" y="768350"/>
                </a:lnTo>
                <a:lnTo>
                  <a:pt x="943806" y="770890"/>
                </a:lnTo>
                <a:lnTo>
                  <a:pt x="948776" y="774700"/>
                </a:lnTo>
                <a:lnTo>
                  <a:pt x="953289" y="778510"/>
                </a:lnTo>
                <a:lnTo>
                  <a:pt x="961511" y="787400"/>
                </a:lnTo>
                <a:lnTo>
                  <a:pt x="967491" y="789940"/>
                </a:lnTo>
                <a:lnTo>
                  <a:pt x="961698" y="792480"/>
                </a:lnTo>
                <a:lnTo>
                  <a:pt x="957400" y="796290"/>
                </a:lnTo>
                <a:lnTo>
                  <a:pt x="953476" y="801370"/>
                </a:lnTo>
                <a:lnTo>
                  <a:pt x="948860" y="805180"/>
                </a:lnTo>
                <a:lnTo>
                  <a:pt x="943876" y="808990"/>
                </a:lnTo>
                <a:lnTo>
                  <a:pt x="937946" y="811530"/>
                </a:lnTo>
                <a:lnTo>
                  <a:pt x="930492" y="812800"/>
                </a:lnTo>
                <a:lnTo>
                  <a:pt x="948431" y="812800"/>
                </a:lnTo>
                <a:lnTo>
                  <a:pt x="979824" y="792480"/>
                </a:lnTo>
                <a:lnTo>
                  <a:pt x="998323" y="792480"/>
                </a:lnTo>
                <a:lnTo>
                  <a:pt x="992156" y="789940"/>
                </a:lnTo>
                <a:lnTo>
                  <a:pt x="998136" y="787400"/>
                </a:lnTo>
                <a:lnTo>
                  <a:pt x="979824" y="787400"/>
                </a:lnTo>
                <a:lnTo>
                  <a:pt x="972238" y="786130"/>
                </a:lnTo>
                <a:lnTo>
                  <a:pt x="966230" y="783590"/>
                </a:lnTo>
                <a:lnTo>
                  <a:pt x="961272" y="779780"/>
                </a:lnTo>
                <a:lnTo>
                  <a:pt x="956840" y="775970"/>
                </a:lnTo>
                <a:lnTo>
                  <a:pt x="948431" y="767080"/>
                </a:lnTo>
                <a:close/>
              </a:path>
              <a:path w="1718309" h="2957829">
                <a:moveTo>
                  <a:pt x="1047654" y="767080"/>
                </a:moveTo>
                <a:lnTo>
                  <a:pt x="1029342" y="767080"/>
                </a:lnTo>
                <a:lnTo>
                  <a:pt x="1036927" y="768350"/>
                </a:lnTo>
                <a:lnTo>
                  <a:pt x="1042936" y="770890"/>
                </a:lnTo>
                <a:lnTo>
                  <a:pt x="1047894" y="774700"/>
                </a:lnTo>
                <a:lnTo>
                  <a:pt x="1052326" y="778510"/>
                </a:lnTo>
                <a:lnTo>
                  <a:pt x="1060548" y="787400"/>
                </a:lnTo>
                <a:lnTo>
                  <a:pt x="1066714" y="789940"/>
                </a:lnTo>
                <a:lnTo>
                  <a:pt x="1060734" y="792480"/>
                </a:lnTo>
                <a:lnTo>
                  <a:pt x="1056624" y="796290"/>
                </a:lnTo>
                <a:lnTo>
                  <a:pt x="1052513" y="801370"/>
                </a:lnTo>
                <a:lnTo>
                  <a:pt x="1048002" y="805180"/>
                </a:lnTo>
                <a:lnTo>
                  <a:pt x="1043053" y="808990"/>
                </a:lnTo>
                <a:lnTo>
                  <a:pt x="1037088" y="811530"/>
                </a:lnTo>
                <a:lnTo>
                  <a:pt x="1029529" y="812800"/>
                </a:lnTo>
                <a:lnTo>
                  <a:pt x="1047841" y="812800"/>
                </a:lnTo>
                <a:lnTo>
                  <a:pt x="1052139" y="808990"/>
                </a:lnTo>
                <a:lnTo>
                  <a:pt x="1056063" y="803910"/>
                </a:lnTo>
                <a:lnTo>
                  <a:pt x="1060600" y="800100"/>
                </a:lnTo>
                <a:lnTo>
                  <a:pt x="1065593" y="796290"/>
                </a:lnTo>
                <a:lnTo>
                  <a:pt x="1071567" y="793750"/>
                </a:lnTo>
                <a:lnTo>
                  <a:pt x="1079047" y="792480"/>
                </a:lnTo>
                <a:lnTo>
                  <a:pt x="1097546" y="792480"/>
                </a:lnTo>
                <a:lnTo>
                  <a:pt x="1091380" y="789940"/>
                </a:lnTo>
                <a:lnTo>
                  <a:pt x="1097359" y="787400"/>
                </a:lnTo>
                <a:lnTo>
                  <a:pt x="1079047" y="787400"/>
                </a:lnTo>
                <a:lnTo>
                  <a:pt x="1071488" y="786130"/>
                </a:lnTo>
                <a:lnTo>
                  <a:pt x="1065523" y="783590"/>
                </a:lnTo>
                <a:lnTo>
                  <a:pt x="1060574" y="779780"/>
                </a:lnTo>
                <a:lnTo>
                  <a:pt x="1047654" y="767080"/>
                </a:lnTo>
                <a:close/>
              </a:path>
              <a:path w="1718309" h="2957829">
                <a:moveTo>
                  <a:pt x="1146877" y="767080"/>
                </a:moveTo>
                <a:lnTo>
                  <a:pt x="1128565" y="767080"/>
                </a:lnTo>
                <a:lnTo>
                  <a:pt x="1136124" y="768350"/>
                </a:lnTo>
                <a:lnTo>
                  <a:pt x="1142089" y="770890"/>
                </a:lnTo>
                <a:lnTo>
                  <a:pt x="1147038" y="774700"/>
                </a:lnTo>
                <a:lnTo>
                  <a:pt x="1151549" y="778510"/>
                </a:lnTo>
                <a:lnTo>
                  <a:pt x="1159771" y="787400"/>
                </a:lnTo>
                <a:lnTo>
                  <a:pt x="1165937" y="789940"/>
                </a:lnTo>
                <a:lnTo>
                  <a:pt x="1159958" y="792480"/>
                </a:lnTo>
                <a:lnTo>
                  <a:pt x="1155847" y="796290"/>
                </a:lnTo>
                <a:lnTo>
                  <a:pt x="1151736" y="801370"/>
                </a:lnTo>
                <a:lnTo>
                  <a:pt x="1147225" y="805180"/>
                </a:lnTo>
                <a:lnTo>
                  <a:pt x="1142276" y="808990"/>
                </a:lnTo>
                <a:lnTo>
                  <a:pt x="1136311" y="811530"/>
                </a:lnTo>
                <a:lnTo>
                  <a:pt x="1128752" y="812800"/>
                </a:lnTo>
                <a:lnTo>
                  <a:pt x="1146877" y="812800"/>
                </a:lnTo>
                <a:lnTo>
                  <a:pt x="1159797" y="800100"/>
                </a:lnTo>
                <a:lnTo>
                  <a:pt x="1164746" y="796290"/>
                </a:lnTo>
                <a:lnTo>
                  <a:pt x="1170711" y="793750"/>
                </a:lnTo>
                <a:lnTo>
                  <a:pt x="1178270" y="792480"/>
                </a:lnTo>
                <a:lnTo>
                  <a:pt x="1196582" y="792480"/>
                </a:lnTo>
                <a:lnTo>
                  <a:pt x="1190603" y="789940"/>
                </a:lnTo>
                <a:lnTo>
                  <a:pt x="1196396" y="787400"/>
                </a:lnTo>
                <a:lnTo>
                  <a:pt x="1178083" y="787400"/>
                </a:lnTo>
                <a:lnTo>
                  <a:pt x="1170498" y="786130"/>
                </a:lnTo>
                <a:lnTo>
                  <a:pt x="1164489" y="783590"/>
                </a:lnTo>
                <a:lnTo>
                  <a:pt x="1159531" y="779780"/>
                </a:lnTo>
                <a:lnTo>
                  <a:pt x="1155099" y="775970"/>
                </a:lnTo>
                <a:lnTo>
                  <a:pt x="1150988" y="770890"/>
                </a:lnTo>
                <a:lnTo>
                  <a:pt x="1146877" y="767080"/>
                </a:lnTo>
                <a:close/>
              </a:path>
              <a:path w="1718309" h="2957829">
                <a:moveTo>
                  <a:pt x="1246101" y="767080"/>
                </a:moveTo>
                <a:lnTo>
                  <a:pt x="1227601" y="767080"/>
                </a:lnTo>
                <a:lnTo>
                  <a:pt x="1235160" y="768350"/>
                </a:lnTo>
                <a:lnTo>
                  <a:pt x="1241125" y="770890"/>
                </a:lnTo>
                <a:lnTo>
                  <a:pt x="1246074" y="774700"/>
                </a:lnTo>
                <a:lnTo>
                  <a:pt x="1250585" y="778510"/>
                </a:lnTo>
                <a:lnTo>
                  <a:pt x="1254696" y="783590"/>
                </a:lnTo>
                <a:lnTo>
                  <a:pt x="1258994" y="787400"/>
                </a:lnTo>
                <a:lnTo>
                  <a:pt x="1264974" y="789940"/>
                </a:lnTo>
                <a:lnTo>
                  <a:pt x="1258994" y="792480"/>
                </a:lnTo>
                <a:lnTo>
                  <a:pt x="1254883" y="796290"/>
                </a:lnTo>
                <a:lnTo>
                  <a:pt x="1227788" y="812800"/>
                </a:lnTo>
                <a:lnTo>
                  <a:pt x="1246101" y="812800"/>
                </a:lnTo>
                <a:lnTo>
                  <a:pt x="1277493" y="792480"/>
                </a:lnTo>
                <a:lnTo>
                  <a:pt x="1295806" y="792480"/>
                </a:lnTo>
                <a:lnTo>
                  <a:pt x="1289826" y="789940"/>
                </a:lnTo>
                <a:lnTo>
                  <a:pt x="1295619" y="787400"/>
                </a:lnTo>
                <a:lnTo>
                  <a:pt x="1277306" y="787400"/>
                </a:lnTo>
                <a:lnTo>
                  <a:pt x="1269721" y="786130"/>
                </a:lnTo>
                <a:lnTo>
                  <a:pt x="1263712" y="783590"/>
                </a:lnTo>
                <a:lnTo>
                  <a:pt x="1258755" y="779780"/>
                </a:lnTo>
                <a:lnTo>
                  <a:pt x="1254323" y="775970"/>
                </a:lnTo>
                <a:lnTo>
                  <a:pt x="1250212" y="770890"/>
                </a:lnTo>
                <a:lnTo>
                  <a:pt x="1246101" y="767080"/>
                </a:lnTo>
                <a:close/>
              </a:path>
              <a:path w="1718309" h="2957829">
                <a:moveTo>
                  <a:pt x="1345137" y="767080"/>
                </a:moveTo>
                <a:lnTo>
                  <a:pt x="1326825" y="767080"/>
                </a:lnTo>
                <a:lnTo>
                  <a:pt x="1334384" y="768350"/>
                </a:lnTo>
                <a:lnTo>
                  <a:pt x="1340349" y="770890"/>
                </a:lnTo>
                <a:lnTo>
                  <a:pt x="1345298" y="774700"/>
                </a:lnTo>
                <a:lnTo>
                  <a:pt x="1349808" y="778510"/>
                </a:lnTo>
                <a:lnTo>
                  <a:pt x="1353919" y="783590"/>
                </a:lnTo>
                <a:lnTo>
                  <a:pt x="1358217" y="787400"/>
                </a:lnTo>
                <a:lnTo>
                  <a:pt x="1364197" y="789940"/>
                </a:lnTo>
                <a:lnTo>
                  <a:pt x="1358217" y="792480"/>
                </a:lnTo>
                <a:lnTo>
                  <a:pt x="1354106" y="796290"/>
                </a:lnTo>
                <a:lnTo>
                  <a:pt x="1327011" y="812800"/>
                </a:lnTo>
                <a:lnTo>
                  <a:pt x="1345324" y="812800"/>
                </a:lnTo>
                <a:lnTo>
                  <a:pt x="1349435" y="808990"/>
                </a:lnTo>
                <a:lnTo>
                  <a:pt x="1353546" y="803910"/>
                </a:lnTo>
                <a:lnTo>
                  <a:pt x="1357978" y="800100"/>
                </a:lnTo>
                <a:lnTo>
                  <a:pt x="1362935" y="796290"/>
                </a:lnTo>
                <a:lnTo>
                  <a:pt x="1368944" y="793750"/>
                </a:lnTo>
                <a:lnTo>
                  <a:pt x="1376530" y="792480"/>
                </a:lnTo>
                <a:lnTo>
                  <a:pt x="1394655" y="792480"/>
                </a:lnTo>
                <a:lnTo>
                  <a:pt x="1388676" y="789940"/>
                </a:lnTo>
                <a:lnTo>
                  <a:pt x="1394655" y="787400"/>
                </a:lnTo>
                <a:lnTo>
                  <a:pt x="1376343" y="787400"/>
                </a:lnTo>
                <a:lnTo>
                  <a:pt x="1368784" y="786130"/>
                </a:lnTo>
                <a:lnTo>
                  <a:pt x="1362819" y="783590"/>
                </a:lnTo>
                <a:lnTo>
                  <a:pt x="1357870" y="779780"/>
                </a:lnTo>
                <a:lnTo>
                  <a:pt x="1349248" y="770890"/>
                </a:lnTo>
                <a:lnTo>
                  <a:pt x="1345137" y="767080"/>
                </a:lnTo>
                <a:close/>
              </a:path>
              <a:path w="1718309" h="2957829">
                <a:moveTo>
                  <a:pt x="1444173" y="767080"/>
                </a:moveTo>
                <a:lnTo>
                  <a:pt x="1425861" y="767080"/>
                </a:lnTo>
                <a:lnTo>
                  <a:pt x="1433420" y="768350"/>
                </a:lnTo>
                <a:lnTo>
                  <a:pt x="1439385" y="770890"/>
                </a:lnTo>
                <a:lnTo>
                  <a:pt x="1444334" y="774700"/>
                </a:lnTo>
                <a:lnTo>
                  <a:pt x="1448845" y="778510"/>
                </a:lnTo>
                <a:lnTo>
                  <a:pt x="1457067" y="787400"/>
                </a:lnTo>
                <a:lnTo>
                  <a:pt x="1463046" y="789940"/>
                </a:lnTo>
                <a:lnTo>
                  <a:pt x="1457254" y="792480"/>
                </a:lnTo>
                <a:lnTo>
                  <a:pt x="1452956" y="796290"/>
                </a:lnTo>
                <a:lnTo>
                  <a:pt x="1449032" y="801370"/>
                </a:lnTo>
                <a:lnTo>
                  <a:pt x="1444416" y="805180"/>
                </a:lnTo>
                <a:lnTo>
                  <a:pt x="1439432" y="808990"/>
                </a:lnTo>
                <a:lnTo>
                  <a:pt x="1433502" y="811530"/>
                </a:lnTo>
                <a:lnTo>
                  <a:pt x="1426048" y="812800"/>
                </a:lnTo>
                <a:lnTo>
                  <a:pt x="1444360" y="812800"/>
                </a:lnTo>
                <a:lnTo>
                  <a:pt x="1475566" y="792480"/>
                </a:lnTo>
                <a:lnTo>
                  <a:pt x="1493878" y="792480"/>
                </a:lnTo>
                <a:lnTo>
                  <a:pt x="1487899" y="789940"/>
                </a:lnTo>
                <a:lnTo>
                  <a:pt x="1493878" y="787400"/>
                </a:lnTo>
                <a:lnTo>
                  <a:pt x="1475379" y="787400"/>
                </a:lnTo>
                <a:lnTo>
                  <a:pt x="1467899" y="786130"/>
                </a:lnTo>
                <a:lnTo>
                  <a:pt x="1461925" y="783590"/>
                </a:lnTo>
                <a:lnTo>
                  <a:pt x="1456932" y="779780"/>
                </a:lnTo>
                <a:lnTo>
                  <a:pt x="1452395" y="775970"/>
                </a:lnTo>
                <a:lnTo>
                  <a:pt x="1448471" y="770890"/>
                </a:lnTo>
                <a:lnTo>
                  <a:pt x="1444173" y="767080"/>
                </a:lnTo>
                <a:close/>
              </a:path>
              <a:path w="1718309" h="2957829">
                <a:moveTo>
                  <a:pt x="1534166" y="768400"/>
                </a:moveTo>
                <a:lnTo>
                  <a:pt x="1554572" y="795020"/>
                </a:lnTo>
                <a:lnTo>
                  <a:pt x="1552179" y="796290"/>
                </a:lnTo>
                <a:lnTo>
                  <a:pt x="1548255" y="801370"/>
                </a:lnTo>
                <a:lnTo>
                  <a:pt x="1543639" y="805180"/>
                </a:lnTo>
                <a:lnTo>
                  <a:pt x="1538655" y="808990"/>
                </a:lnTo>
                <a:lnTo>
                  <a:pt x="1532725" y="811530"/>
                </a:lnTo>
                <a:lnTo>
                  <a:pt x="1525271" y="812800"/>
                </a:lnTo>
                <a:lnTo>
                  <a:pt x="1543397" y="812800"/>
                </a:lnTo>
                <a:lnTo>
                  <a:pt x="1547694" y="808990"/>
                </a:lnTo>
                <a:lnTo>
                  <a:pt x="1551618" y="803910"/>
                </a:lnTo>
                <a:lnTo>
                  <a:pt x="1556234" y="800100"/>
                </a:lnTo>
                <a:lnTo>
                  <a:pt x="1557703" y="798956"/>
                </a:lnTo>
                <a:lnTo>
                  <a:pt x="1534166" y="768400"/>
                </a:lnTo>
                <a:close/>
              </a:path>
              <a:path w="1718309" h="2957829">
                <a:moveTo>
                  <a:pt x="182580" y="792479"/>
                </a:moveTo>
                <a:lnTo>
                  <a:pt x="182125" y="792479"/>
                </a:lnTo>
                <a:lnTo>
                  <a:pt x="168177" y="810259"/>
                </a:lnTo>
                <a:lnTo>
                  <a:pt x="182580" y="792479"/>
                </a:lnTo>
                <a:close/>
              </a:path>
              <a:path w="1718309" h="2957829">
                <a:moveTo>
                  <a:pt x="195954" y="775969"/>
                </a:moveTo>
                <a:lnTo>
                  <a:pt x="186450" y="787399"/>
                </a:lnTo>
                <a:lnTo>
                  <a:pt x="186710" y="787381"/>
                </a:lnTo>
                <a:lnTo>
                  <a:pt x="195954" y="775969"/>
                </a:lnTo>
                <a:close/>
              </a:path>
              <a:path w="1718309" h="2957829">
                <a:moveTo>
                  <a:pt x="304321" y="741679"/>
                </a:moveTo>
                <a:lnTo>
                  <a:pt x="293381" y="741679"/>
                </a:lnTo>
                <a:lnTo>
                  <a:pt x="299346" y="745489"/>
                </a:lnTo>
                <a:lnTo>
                  <a:pt x="304295" y="749299"/>
                </a:lnTo>
                <a:lnTo>
                  <a:pt x="317214" y="761999"/>
                </a:lnTo>
                <a:lnTo>
                  <a:pt x="322820" y="764539"/>
                </a:lnTo>
                <a:lnTo>
                  <a:pt x="317028" y="767079"/>
                </a:lnTo>
                <a:lnTo>
                  <a:pt x="312730" y="770889"/>
                </a:lnTo>
                <a:lnTo>
                  <a:pt x="308806" y="775969"/>
                </a:lnTo>
                <a:lnTo>
                  <a:pt x="304190" y="779779"/>
                </a:lnTo>
                <a:lnTo>
                  <a:pt x="299206" y="783589"/>
                </a:lnTo>
                <a:lnTo>
                  <a:pt x="293276" y="786129"/>
                </a:lnTo>
                <a:lnTo>
                  <a:pt x="285822" y="787399"/>
                </a:lnTo>
                <a:lnTo>
                  <a:pt x="304134" y="787399"/>
                </a:lnTo>
                <a:lnTo>
                  <a:pt x="308245" y="783589"/>
                </a:lnTo>
                <a:lnTo>
                  <a:pt x="312356" y="778509"/>
                </a:lnTo>
                <a:lnTo>
                  <a:pt x="316867" y="774699"/>
                </a:lnTo>
                <a:lnTo>
                  <a:pt x="321816" y="770889"/>
                </a:lnTo>
                <a:lnTo>
                  <a:pt x="327781" y="768349"/>
                </a:lnTo>
                <a:lnTo>
                  <a:pt x="335340" y="767079"/>
                </a:lnTo>
                <a:lnTo>
                  <a:pt x="353652" y="767079"/>
                </a:lnTo>
                <a:lnTo>
                  <a:pt x="348047" y="764539"/>
                </a:lnTo>
                <a:lnTo>
                  <a:pt x="353839" y="761999"/>
                </a:lnTo>
                <a:lnTo>
                  <a:pt x="335527" y="761999"/>
                </a:lnTo>
                <a:lnTo>
                  <a:pt x="327941" y="760729"/>
                </a:lnTo>
                <a:lnTo>
                  <a:pt x="321933" y="758189"/>
                </a:lnTo>
                <a:lnTo>
                  <a:pt x="316975" y="754379"/>
                </a:lnTo>
                <a:lnTo>
                  <a:pt x="312543" y="749299"/>
                </a:lnTo>
                <a:lnTo>
                  <a:pt x="304321" y="741679"/>
                </a:lnTo>
                <a:close/>
              </a:path>
              <a:path w="1718309" h="2957829">
                <a:moveTo>
                  <a:pt x="403544" y="741679"/>
                </a:moveTo>
                <a:lnTo>
                  <a:pt x="392630" y="741679"/>
                </a:lnTo>
                <a:lnTo>
                  <a:pt x="398639" y="745489"/>
                </a:lnTo>
                <a:lnTo>
                  <a:pt x="403597" y="749299"/>
                </a:lnTo>
                <a:lnTo>
                  <a:pt x="408029" y="753109"/>
                </a:lnTo>
                <a:lnTo>
                  <a:pt x="412140" y="756919"/>
                </a:lnTo>
                <a:lnTo>
                  <a:pt x="416438" y="761999"/>
                </a:lnTo>
                <a:lnTo>
                  <a:pt x="422043" y="764539"/>
                </a:lnTo>
                <a:lnTo>
                  <a:pt x="416251" y="767079"/>
                </a:lnTo>
                <a:lnTo>
                  <a:pt x="411953" y="770889"/>
                </a:lnTo>
                <a:lnTo>
                  <a:pt x="408029" y="775969"/>
                </a:lnTo>
                <a:lnTo>
                  <a:pt x="403413" y="779779"/>
                </a:lnTo>
                <a:lnTo>
                  <a:pt x="398429" y="783589"/>
                </a:lnTo>
                <a:lnTo>
                  <a:pt x="392499" y="786129"/>
                </a:lnTo>
                <a:lnTo>
                  <a:pt x="385045" y="787399"/>
                </a:lnTo>
                <a:lnTo>
                  <a:pt x="403357" y="787399"/>
                </a:lnTo>
                <a:lnTo>
                  <a:pt x="407468" y="783589"/>
                </a:lnTo>
                <a:lnTo>
                  <a:pt x="411579" y="778509"/>
                </a:lnTo>
                <a:lnTo>
                  <a:pt x="416090" y="774699"/>
                </a:lnTo>
                <a:lnTo>
                  <a:pt x="421039" y="770889"/>
                </a:lnTo>
                <a:lnTo>
                  <a:pt x="427004" y="768349"/>
                </a:lnTo>
                <a:lnTo>
                  <a:pt x="434563" y="767079"/>
                </a:lnTo>
                <a:lnTo>
                  <a:pt x="452876" y="767079"/>
                </a:lnTo>
                <a:lnTo>
                  <a:pt x="447083" y="764539"/>
                </a:lnTo>
                <a:lnTo>
                  <a:pt x="452876" y="761999"/>
                </a:lnTo>
                <a:lnTo>
                  <a:pt x="434750" y="761999"/>
                </a:lnTo>
                <a:lnTo>
                  <a:pt x="427165" y="760729"/>
                </a:lnTo>
                <a:lnTo>
                  <a:pt x="421156" y="758189"/>
                </a:lnTo>
                <a:lnTo>
                  <a:pt x="416198" y="754379"/>
                </a:lnTo>
                <a:lnTo>
                  <a:pt x="411766" y="749299"/>
                </a:lnTo>
                <a:lnTo>
                  <a:pt x="403544" y="741679"/>
                </a:lnTo>
                <a:close/>
              </a:path>
              <a:path w="1718309" h="2957829">
                <a:moveTo>
                  <a:pt x="502581" y="741679"/>
                </a:moveTo>
                <a:lnTo>
                  <a:pt x="491748" y="741679"/>
                </a:lnTo>
                <a:lnTo>
                  <a:pt x="497722" y="745489"/>
                </a:lnTo>
                <a:lnTo>
                  <a:pt x="502715" y="749299"/>
                </a:lnTo>
                <a:lnTo>
                  <a:pt x="507252" y="753109"/>
                </a:lnTo>
                <a:lnTo>
                  <a:pt x="511176" y="756919"/>
                </a:lnTo>
                <a:lnTo>
                  <a:pt x="515474" y="761999"/>
                </a:lnTo>
                <a:lnTo>
                  <a:pt x="521267" y="764539"/>
                </a:lnTo>
                <a:lnTo>
                  <a:pt x="515287" y="767079"/>
                </a:lnTo>
                <a:lnTo>
                  <a:pt x="511176" y="770889"/>
                </a:lnTo>
                <a:lnTo>
                  <a:pt x="502554" y="779779"/>
                </a:lnTo>
                <a:lnTo>
                  <a:pt x="497605" y="783589"/>
                </a:lnTo>
                <a:lnTo>
                  <a:pt x="491640" y="786129"/>
                </a:lnTo>
                <a:lnTo>
                  <a:pt x="484081" y="787399"/>
                </a:lnTo>
                <a:lnTo>
                  <a:pt x="502394" y="787399"/>
                </a:lnTo>
                <a:lnTo>
                  <a:pt x="506692" y="783589"/>
                </a:lnTo>
                <a:lnTo>
                  <a:pt x="510616" y="778509"/>
                </a:lnTo>
                <a:lnTo>
                  <a:pt x="515232" y="774699"/>
                </a:lnTo>
                <a:lnTo>
                  <a:pt x="520216" y="770889"/>
                </a:lnTo>
                <a:lnTo>
                  <a:pt x="526146" y="768349"/>
                </a:lnTo>
                <a:lnTo>
                  <a:pt x="533600" y="767079"/>
                </a:lnTo>
                <a:lnTo>
                  <a:pt x="551912" y="767079"/>
                </a:lnTo>
                <a:lnTo>
                  <a:pt x="546119" y="764539"/>
                </a:lnTo>
                <a:lnTo>
                  <a:pt x="552099" y="761999"/>
                </a:lnTo>
                <a:lnTo>
                  <a:pt x="533786" y="761999"/>
                </a:lnTo>
                <a:lnTo>
                  <a:pt x="526227" y="760729"/>
                </a:lnTo>
                <a:lnTo>
                  <a:pt x="520262" y="758189"/>
                </a:lnTo>
                <a:lnTo>
                  <a:pt x="515313" y="754379"/>
                </a:lnTo>
                <a:lnTo>
                  <a:pt x="506692" y="745489"/>
                </a:lnTo>
                <a:lnTo>
                  <a:pt x="502581" y="741679"/>
                </a:lnTo>
                <a:close/>
              </a:path>
              <a:path w="1718309" h="2957829">
                <a:moveTo>
                  <a:pt x="601804" y="741679"/>
                </a:moveTo>
                <a:lnTo>
                  <a:pt x="590864" y="741679"/>
                </a:lnTo>
                <a:lnTo>
                  <a:pt x="596829" y="745489"/>
                </a:lnTo>
                <a:lnTo>
                  <a:pt x="601778" y="749299"/>
                </a:lnTo>
                <a:lnTo>
                  <a:pt x="610399" y="756919"/>
                </a:lnTo>
                <a:lnTo>
                  <a:pt x="614510" y="761999"/>
                </a:lnTo>
                <a:lnTo>
                  <a:pt x="620303" y="764539"/>
                </a:lnTo>
                <a:lnTo>
                  <a:pt x="614323" y="767079"/>
                </a:lnTo>
                <a:lnTo>
                  <a:pt x="610213" y="770889"/>
                </a:lnTo>
                <a:lnTo>
                  <a:pt x="601591" y="779779"/>
                </a:lnTo>
                <a:lnTo>
                  <a:pt x="596642" y="783589"/>
                </a:lnTo>
                <a:lnTo>
                  <a:pt x="590677" y="786129"/>
                </a:lnTo>
                <a:lnTo>
                  <a:pt x="583118" y="787399"/>
                </a:lnTo>
                <a:lnTo>
                  <a:pt x="601617" y="787399"/>
                </a:lnTo>
                <a:lnTo>
                  <a:pt x="605915" y="783589"/>
                </a:lnTo>
                <a:lnTo>
                  <a:pt x="609839" y="778509"/>
                </a:lnTo>
                <a:lnTo>
                  <a:pt x="614455" y="774699"/>
                </a:lnTo>
                <a:lnTo>
                  <a:pt x="619439" y="770889"/>
                </a:lnTo>
                <a:lnTo>
                  <a:pt x="625369" y="768349"/>
                </a:lnTo>
                <a:lnTo>
                  <a:pt x="632823" y="767079"/>
                </a:lnTo>
                <a:lnTo>
                  <a:pt x="651322" y="767079"/>
                </a:lnTo>
                <a:lnTo>
                  <a:pt x="645529" y="764539"/>
                </a:lnTo>
                <a:lnTo>
                  <a:pt x="651322" y="761999"/>
                </a:lnTo>
                <a:lnTo>
                  <a:pt x="633010" y="761999"/>
                </a:lnTo>
                <a:lnTo>
                  <a:pt x="625450" y="760729"/>
                </a:lnTo>
                <a:lnTo>
                  <a:pt x="619486" y="758189"/>
                </a:lnTo>
                <a:lnTo>
                  <a:pt x="614537" y="754379"/>
                </a:lnTo>
                <a:lnTo>
                  <a:pt x="605915" y="745489"/>
                </a:lnTo>
                <a:lnTo>
                  <a:pt x="601804" y="741679"/>
                </a:lnTo>
                <a:close/>
              </a:path>
              <a:path w="1718309" h="2957829">
                <a:moveTo>
                  <a:pt x="700840" y="741679"/>
                </a:moveTo>
                <a:lnTo>
                  <a:pt x="690087" y="741679"/>
                </a:lnTo>
                <a:lnTo>
                  <a:pt x="696052" y="745489"/>
                </a:lnTo>
                <a:lnTo>
                  <a:pt x="701001" y="749299"/>
                </a:lnTo>
                <a:lnTo>
                  <a:pt x="709623" y="756919"/>
                </a:lnTo>
                <a:lnTo>
                  <a:pt x="713734" y="761999"/>
                </a:lnTo>
                <a:lnTo>
                  <a:pt x="719713" y="764539"/>
                </a:lnTo>
                <a:lnTo>
                  <a:pt x="713734" y="767079"/>
                </a:lnTo>
                <a:lnTo>
                  <a:pt x="709623" y="770889"/>
                </a:lnTo>
                <a:lnTo>
                  <a:pt x="701001" y="779779"/>
                </a:lnTo>
                <a:lnTo>
                  <a:pt x="696052" y="783589"/>
                </a:lnTo>
                <a:lnTo>
                  <a:pt x="690087" y="786129"/>
                </a:lnTo>
                <a:lnTo>
                  <a:pt x="682528" y="787399"/>
                </a:lnTo>
                <a:lnTo>
                  <a:pt x="700653" y="787399"/>
                </a:lnTo>
                <a:lnTo>
                  <a:pt x="704951" y="783589"/>
                </a:lnTo>
                <a:lnTo>
                  <a:pt x="709062" y="778509"/>
                </a:lnTo>
                <a:lnTo>
                  <a:pt x="713573" y="774699"/>
                </a:lnTo>
                <a:lnTo>
                  <a:pt x="718522" y="770889"/>
                </a:lnTo>
                <a:lnTo>
                  <a:pt x="724487" y="768349"/>
                </a:lnTo>
                <a:lnTo>
                  <a:pt x="732046" y="767079"/>
                </a:lnTo>
                <a:lnTo>
                  <a:pt x="750171" y="767079"/>
                </a:lnTo>
                <a:lnTo>
                  <a:pt x="744379" y="764539"/>
                </a:lnTo>
                <a:lnTo>
                  <a:pt x="750171" y="761999"/>
                </a:lnTo>
                <a:lnTo>
                  <a:pt x="732046" y="761999"/>
                </a:lnTo>
                <a:lnTo>
                  <a:pt x="724566" y="760729"/>
                </a:lnTo>
                <a:lnTo>
                  <a:pt x="718592" y="758189"/>
                </a:lnTo>
                <a:lnTo>
                  <a:pt x="713599" y="754379"/>
                </a:lnTo>
                <a:lnTo>
                  <a:pt x="709062" y="750569"/>
                </a:lnTo>
                <a:lnTo>
                  <a:pt x="705138" y="745489"/>
                </a:lnTo>
                <a:lnTo>
                  <a:pt x="700840" y="741679"/>
                </a:lnTo>
                <a:close/>
              </a:path>
              <a:path w="1718309" h="2957829">
                <a:moveTo>
                  <a:pt x="799876" y="741680"/>
                </a:moveTo>
                <a:lnTo>
                  <a:pt x="781377" y="741680"/>
                </a:lnTo>
                <a:lnTo>
                  <a:pt x="788936" y="742950"/>
                </a:lnTo>
                <a:lnTo>
                  <a:pt x="794901" y="745490"/>
                </a:lnTo>
                <a:lnTo>
                  <a:pt x="799850" y="749300"/>
                </a:lnTo>
                <a:lnTo>
                  <a:pt x="812770" y="762000"/>
                </a:lnTo>
                <a:lnTo>
                  <a:pt x="818563" y="764540"/>
                </a:lnTo>
                <a:lnTo>
                  <a:pt x="812770" y="767080"/>
                </a:lnTo>
                <a:lnTo>
                  <a:pt x="808659" y="770890"/>
                </a:lnTo>
                <a:lnTo>
                  <a:pt x="804548" y="775970"/>
                </a:lnTo>
                <a:lnTo>
                  <a:pt x="800037" y="779780"/>
                </a:lnTo>
                <a:lnTo>
                  <a:pt x="795088" y="783590"/>
                </a:lnTo>
                <a:lnTo>
                  <a:pt x="789123" y="786130"/>
                </a:lnTo>
                <a:lnTo>
                  <a:pt x="781564" y="787400"/>
                </a:lnTo>
                <a:lnTo>
                  <a:pt x="799876" y="787400"/>
                </a:lnTo>
                <a:lnTo>
                  <a:pt x="804174" y="783590"/>
                </a:lnTo>
                <a:lnTo>
                  <a:pt x="808285" y="778510"/>
                </a:lnTo>
                <a:lnTo>
                  <a:pt x="812796" y="774700"/>
                </a:lnTo>
                <a:lnTo>
                  <a:pt x="817745" y="770890"/>
                </a:lnTo>
                <a:lnTo>
                  <a:pt x="823710" y="768350"/>
                </a:lnTo>
                <a:lnTo>
                  <a:pt x="831269" y="767080"/>
                </a:lnTo>
                <a:lnTo>
                  <a:pt x="849582" y="767080"/>
                </a:lnTo>
                <a:lnTo>
                  <a:pt x="843602" y="764540"/>
                </a:lnTo>
                <a:lnTo>
                  <a:pt x="849582" y="762000"/>
                </a:lnTo>
                <a:lnTo>
                  <a:pt x="831269" y="762000"/>
                </a:lnTo>
                <a:lnTo>
                  <a:pt x="823710" y="760730"/>
                </a:lnTo>
                <a:lnTo>
                  <a:pt x="817745" y="758190"/>
                </a:lnTo>
                <a:lnTo>
                  <a:pt x="812796" y="754380"/>
                </a:lnTo>
                <a:lnTo>
                  <a:pt x="804174" y="745490"/>
                </a:lnTo>
                <a:lnTo>
                  <a:pt x="799876" y="741680"/>
                </a:lnTo>
                <a:close/>
              </a:path>
              <a:path w="1718309" h="2957829">
                <a:moveTo>
                  <a:pt x="899100" y="741680"/>
                </a:moveTo>
                <a:lnTo>
                  <a:pt x="888373" y="741680"/>
                </a:lnTo>
                <a:lnTo>
                  <a:pt x="894381" y="745490"/>
                </a:lnTo>
                <a:lnTo>
                  <a:pt x="899339" y="749300"/>
                </a:lnTo>
                <a:lnTo>
                  <a:pt x="903771" y="753110"/>
                </a:lnTo>
                <a:lnTo>
                  <a:pt x="907882" y="756920"/>
                </a:lnTo>
                <a:lnTo>
                  <a:pt x="911993" y="762000"/>
                </a:lnTo>
                <a:lnTo>
                  <a:pt x="917973" y="764540"/>
                </a:lnTo>
                <a:lnTo>
                  <a:pt x="911993" y="767080"/>
                </a:lnTo>
                <a:lnTo>
                  <a:pt x="907882" y="770890"/>
                </a:lnTo>
                <a:lnTo>
                  <a:pt x="899260" y="779780"/>
                </a:lnTo>
                <a:lnTo>
                  <a:pt x="894311" y="783590"/>
                </a:lnTo>
                <a:lnTo>
                  <a:pt x="888346" y="786130"/>
                </a:lnTo>
                <a:lnTo>
                  <a:pt x="880787" y="787400"/>
                </a:lnTo>
                <a:lnTo>
                  <a:pt x="898913" y="787400"/>
                </a:lnTo>
                <a:lnTo>
                  <a:pt x="903024" y="783590"/>
                </a:lnTo>
                <a:lnTo>
                  <a:pt x="907135" y="778510"/>
                </a:lnTo>
                <a:lnTo>
                  <a:pt x="911646" y="774700"/>
                </a:lnTo>
                <a:lnTo>
                  <a:pt x="916595" y="770890"/>
                </a:lnTo>
                <a:lnTo>
                  <a:pt x="922560" y="768350"/>
                </a:lnTo>
                <a:lnTo>
                  <a:pt x="930119" y="767080"/>
                </a:lnTo>
                <a:lnTo>
                  <a:pt x="948431" y="767080"/>
                </a:lnTo>
                <a:lnTo>
                  <a:pt x="942638" y="764540"/>
                </a:lnTo>
                <a:lnTo>
                  <a:pt x="948431" y="762000"/>
                </a:lnTo>
                <a:lnTo>
                  <a:pt x="930492" y="762000"/>
                </a:lnTo>
                <a:lnTo>
                  <a:pt x="922904" y="760730"/>
                </a:lnTo>
                <a:lnTo>
                  <a:pt x="916875" y="758190"/>
                </a:lnTo>
                <a:lnTo>
                  <a:pt x="911862" y="754380"/>
                </a:lnTo>
                <a:lnTo>
                  <a:pt x="907322" y="749300"/>
                </a:lnTo>
                <a:lnTo>
                  <a:pt x="899100" y="741680"/>
                </a:lnTo>
                <a:close/>
              </a:path>
              <a:path w="1718309" h="2957829">
                <a:moveTo>
                  <a:pt x="998323" y="741680"/>
                </a:moveTo>
                <a:lnTo>
                  <a:pt x="987409" y="741680"/>
                </a:lnTo>
                <a:lnTo>
                  <a:pt x="993418" y="745490"/>
                </a:lnTo>
                <a:lnTo>
                  <a:pt x="998375" y="749300"/>
                </a:lnTo>
                <a:lnTo>
                  <a:pt x="1002808" y="753110"/>
                </a:lnTo>
                <a:lnTo>
                  <a:pt x="1011216" y="762000"/>
                </a:lnTo>
                <a:lnTo>
                  <a:pt x="1016822" y="764540"/>
                </a:lnTo>
                <a:lnTo>
                  <a:pt x="1011029" y="767080"/>
                </a:lnTo>
                <a:lnTo>
                  <a:pt x="1006732" y="770890"/>
                </a:lnTo>
                <a:lnTo>
                  <a:pt x="1002808" y="775970"/>
                </a:lnTo>
                <a:lnTo>
                  <a:pt x="998192" y="779780"/>
                </a:lnTo>
                <a:lnTo>
                  <a:pt x="993208" y="783590"/>
                </a:lnTo>
                <a:lnTo>
                  <a:pt x="987278" y="786130"/>
                </a:lnTo>
                <a:lnTo>
                  <a:pt x="979824" y="787400"/>
                </a:lnTo>
                <a:lnTo>
                  <a:pt x="998136" y="787400"/>
                </a:lnTo>
                <a:lnTo>
                  <a:pt x="1002247" y="783590"/>
                </a:lnTo>
                <a:lnTo>
                  <a:pt x="1006358" y="778510"/>
                </a:lnTo>
                <a:lnTo>
                  <a:pt x="1010869" y="774700"/>
                </a:lnTo>
                <a:lnTo>
                  <a:pt x="1015818" y="770890"/>
                </a:lnTo>
                <a:lnTo>
                  <a:pt x="1021783" y="768350"/>
                </a:lnTo>
                <a:lnTo>
                  <a:pt x="1029342" y="767080"/>
                </a:lnTo>
                <a:lnTo>
                  <a:pt x="1047654" y="767080"/>
                </a:lnTo>
                <a:lnTo>
                  <a:pt x="1042048" y="764540"/>
                </a:lnTo>
                <a:lnTo>
                  <a:pt x="1047841" y="762000"/>
                </a:lnTo>
                <a:lnTo>
                  <a:pt x="1029529" y="762000"/>
                </a:lnTo>
                <a:lnTo>
                  <a:pt x="1021943" y="760730"/>
                </a:lnTo>
                <a:lnTo>
                  <a:pt x="1015935" y="758190"/>
                </a:lnTo>
                <a:lnTo>
                  <a:pt x="1010977" y="754380"/>
                </a:lnTo>
                <a:lnTo>
                  <a:pt x="1006545" y="749300"/>
                </a:lnTo>
                <a:lnTo>
                  <a:pt x="998323" y="741680"/>
                </a:lnTo>
                <a:close/>
              </a:path>
              <a:path w="1718309" h="2957829">
                <a:moveTo>
                  <a:pt x="1097546" y="741680"/>
                </a:moveTo>
                <a:lnTo>
                  <a:pt x="1086606" y="741680"/>
                </a:lnTo>
                <a:lnTo>
                  <a:pt x="1092571" y="745490"/>
                </a:lnTo>
                <a:lnTo>
                  <a:pt x="1097520" y="749300"/>
                </a:lnTo>
                <a:lnTo>
                  <a:pt x="1110440" y="762000"/>
                </a:lnTo>
                <a:lnTo>
                  <a:pt x="1116045" y="764540"/>
                </a:lnTo>
                <a:lnTo>
                  <a:pt x="1110253" y="767080"/>
                </a:lnTo>
                <a:lnTo>
                  <a:pt x="1105955" y="770890"/>
                </a:lnTo>
                <a:lnTo>
                  <a:pt x="1102031" y="775970"/>
                </a:lnTo>
                <a:lnTo>
                  <a:pt x="1097415" y="779780"/>
                </a:lnTo>
                <a:lnTo>
                  <a:pt x="1092431" y="783590"/>
                </a:lnTo>
                <a:lnTo>
                  <a:pt x="1086501" y="786130"/>
                </a:lnTo>
                <a:lnTo>
                  <a:pt x="1079047" y="787400"/>
                </a:lnTo>
                <a:lnTo>
                  <a:pt x="1097359" y="787400"/>
                </a:lnTo>
                <a:lnTo>
                  <a:pt x="1101470" y="783590"/>
                </a:lnTo>
                <a:lnTo>
                  <a:pt x="1105581" y="778510"/>
                </a:lnTo>
                <a:lnTo>
                  <a:pt x="1110092" y="774700"/>
                </a:lnTo>
                <a:lnTo>
                  <a:pt x="1115041" y="770890"/>
                </a:lnTo>
                <a:lnTo>
                  <a:pt x="1121006" y="768350"/>
                </a:lnTo>
                <a:lnTo>
                  <a:pt x="1128565" y="767080"/>
                </a:lnTo>
                <a:lnTo>
                  <a:pt x="1146877" y="767080"/>
                </a:lnTo>
                <a:lnTo>
                  <a:pt x="1141085" y="764540"/>
                </a:lnTo>
                <a:lnTo>
                  <a:pt x="1146877" y="762000"/>
                </a:lnTo>
                <a:lnTo>
                  <a:pt x="1128752" y="762000"/>
                </a:lnTo>
                <a:lnTo>
                  <a:pt x="1121193" y="760730"/>
                </a:lnTo>
                <a:lnTo>
                  <a:pt x="1115228" y="758190"/>
                </a:lnTo>
                <a:lnTo>
                  <a:pt x="1110279" y="754380"/>
                </a:lnTo>
                <a:lnTo>
                  <a:pt x="1101657" y="745490"/>
                </a:lnTo>
                <a:lnTo>
                  <a:pt x="1097546" y="741680"/>
                </a:lnTo>
                <a:close/>
              </a:path>
              <a:path w="1718309" h="2957829">
                <a:moveTo>
                  <a:pt x="1196582" y="741680"/>
                </a:moveTo>
                <a:lnTo>
                  <a:pt x="1185750" y="741680"/>
                </a:lnTo>
                <a:lnTo>
                  <a:pt x="1191724" y="745490"/>
                </a:lnTo>
                <a:lnTo>
                  <a:pt x="1196717" y="749300"/>
                </a:lnTo>
                <a:lnTo>
                  <a:pt x="1201254" y="753110"/>
                </a:lnTo>
                <a:lnTo>
                  <a:pt x="1205178" y="756920"/>
                </a:lnTo>
                <a:lnTo>
                  <a:pt x="1209476" y="762000"/>
                </a:lnTo>
                <a:lnTo>
                  <a:pt x="1215269" y="764540"/>
                </a:lnTo>
                <a:lnTo>
                  <a:pt x="1209289" y="767080"/>
                </a:lnTo>
                <a:lnTo>
                  <a:pt x="1205178" y="770890"/>
                </a:lnTo>
                <a:lnTo>
                  <a:pt x="1196556" y="779780"/>
                </a:lnTo>
                <a:lnTo>
                  <a:pt x="1191607" y="783590"/>
                </a:lnTo>
                <a:lnTo>
                  <a:pt x="1185642" y="786130"/>
                </a:lnTo>
                <a:lnTo>
                  <a:pt x="1178083" y="787400"/>
                </a:lnTo>
                <a:lnTo>
                  <a:pt x="1196396" y="787400"/>
                </a:lnTo>
                <a:lnTo>
                  <a:pt x="1200693" y="783590"/>
                </a:lnTo>
                <a:lnTo>
                  <a:pt x="1204617" y="778510"/>
                </a:lnTo>
                <a:lnTo>
                  <a:pt x="1209234" y="774700"/>
                </a:lnTo>
                <a:lnTo>
                  <a:pt x="1214217" y="770890"/>
                </a:lnTo>
                <a:lnTo>
                  <a:pt x="1220147" y="768350"/>
                </a:lnTo>
                <a:lnTo>
                  <a:pt x="1227601" y="767080"/>
                </a:lnTo>
                <a:lnTo>
                  <a:pt x="1246101" y="767080"/>
                </a:lnTo>
                <a:lnTo>
                  <a:pt x="1240308" y="764540"/>
                </a:lnTo>
                <a:lnTo>
                  <a:pt x="1246101" y="762000"/>
                </a:lnTo>
                <a:lnTo>
                  <a:pt x="1227788" y="762000"/>
                </a:lnTo>
                <a:lnTo>
                  <a:pt x="1220229" y="760730"/>
                </a:lnTo>
                <a:lnTo>
                  <a:pt x="1214264" y="758190"/>
                </a:lnTo>
                <a:lnTo>
                  <a:pt x="1209315" y="754380"/>
                </a:lnTo>
                <a:lnTo>
                  <a:pt x="1200693" y="745490"/>
                </a:lnTo>
                <a:lnTo>
                  <a:pt x="1196582" y="741680"/>
                </a:lnTo>
                <a:close/>
              </a:path>
              <a:path w="1718309" h="2957829">
                <a:moveTo>
                  <a:pt x="1295806" y="741680"/>
                </a:moveTo>
                <a:lnTo>
                  <a:pt x="1284974" y="741680"/>
                </a:lnTo>
                <a:lnTo>
                  <a:pt x="1290947" y="745490"/>
                </a:lnTo>
                <a:lnTo>
                  <a:pt x="1295940" y="749300"/>
                </a:lnTo>
                <a:lnTo>
                  <a:pt x="1300477" y="753110"/>
                </a:lnTo>
                <a:lnTo>
                  <a:pt x="1304401" y="756920"/>
                </a:lnTo>
                <a:lnTo>
                  <a:pt x="1308699" y="762000"/>
                </a:lnTo>
                <a:lnTo>
                  <a:pt x="1314492" y="764540"/>
                </a:lnTo>
                <a:lnTo>
                  <a:pt x="1308512" y="767080"/>
                </a:lnTo>
                <a:lnTo>
                  <a:pt x="1304401" y="770890"/>
                </a:lnTo>
                <a:lnTo>
                  <a:pt x="1295779" y="779780"/>
                </a:lnTo>
                <a:lnTo>
                  <a:pt x="1290830" y="783590"/>
                </a:lnTo>
                <a:lnTo>
                  <a:pt x="1284866" y="786130"/>
                </a:lnTo>
                <a:lnTo>
                  <a:pt x="1277306" y="787400"/>
                </a:lnTo>
                <a:lnTo>
                  <a:pt x="1295619" y="787400"/>
                </a:lnTo>
                <a:lnTo>
                  <a:pt x="1299917" y="783590"/>
                </a:lnTo>
                <a:lnTo>
                  <a:pt x="1303841" y="778510"/>
                </a:lnTo>
                <a:lnTo>
                  <a:pt x="1308457" y="774700"/>
                </a:lnTo>
                <a:lnTo>
                  <a:pt x="1313441" y="770890"/>
                </a:lnTo>
                <a:lnTo>
                  <a:pt x="1319371" y="768350"/>
                </a:lnTo>
                <a:lnTo>
                  <a:pt x="1326825" y="767080"/>
                </a:lnTo>
                <a:lnTo>
                  <a:pt x="1345137" y="767080"/>
                </a:lnTo>
                <a:lnTo>
                  <a:pt x="1339344" y="764540"/>
                </a:lnTo>
                <a:lnTo>
                  <a:pt x="1345324" y="762000"/>
                </a:lnTo>
                <a:lnTo>
                  <a:pt x="1327011" y="762000"/>
                </a:lnTo>
                <a:lnTo>
                  <a:pt x="1319452" y="760730"/>
                </a:lnTo>
                <a:lnTo>
                  <a:pt x="1313487" y="758190"/>
                </a:lnTo>
                <a:lnTo>
                  <a:pt x="1308538" y="754380"/>
                </a:lnTo>
                <a:lnTo>
                  <a:pt x="1299917" y="745490"/>
                </a:lnTo>
                <a:lnTo>
                  <a:pt x="1295806" y="741680"/>
                </a:lnTo>
                <a:close/>
              </a:path>
              <a:path w="1718309" h="2957829">
                <a:moveTo>
                  <a:pt x="1394842" y="741680"/>
                </a:moveTo>
                <a:lnTo>
                  <a:pt x="1384089" y="741680"/>
                </a:lnTo>
                <a:lnTo>
                  <a:pt x="1390054" y="745490"/>
                </a:lnTo>
                <a:lnTo>
                  <a:pt x="1395003" y="749300"/>
                </a:lnTo>
                <a:lnTo>
                  <a:pt x="1403624" y="756920"/>
                </a:lnTo>
                <a:lnTo>
                  <a:pt x="1407735" y="762000"/>
                </a:lnTo>
                <a:lnTo>
                  <a:pt x="1413528" y="764540"/>
                </a:lnTo>
                <a:lnTo>
                  <a:pt x="1407549" y="767080"/>
                </a:lnTo>
                <a:lnTo>
                  <a:pt x="1403438" y="770890"/>
                </a:lnTo>
                <a:lnTo>
                  <a:pt x="1394816" y="779780"/>
                </a:lnTo>
                <a:lnTo>
                  <a:pt x="1389867" y="783590"/>
                </a:lnTo>
                <a:lnTo>
                  <a:pt x="1383902" y="786130"/>
                </a:lnTo>
                <a:lnTo>
                  <a:pt x="1376343" y="787400"/>
                </a:lnTo>
                <a:lnTo>
                  <a:pt x="1394655" y="787400"/>
                </a:lnTo>
                <a:lnTo>
                  <a:pt x="1398766" y="783590"/>
                </a:lnTo>
                <a:lnTo>
                  <a:pt x="1402877" y="778510"/>
                </a:lnTo>
                <a:lnTo>
                  <a:pt x="1407388" y="774700"/>
                </a:lnTo>
                <a:lnTo>
                  <a:pt x="1412337" y="770890"/>
                </a:lnTo>
                <a:lnTo>
                  <a:pt x="1418302" y="768350"/>
                </a:lnTo>
                <a:lnTo>
                  <a:pt x="1425861" y="767080"/>
                </a:lnTo>
                <a:lnTo>
                  <a:pt x="1444173" y="767080"/>
                </a:lnTo>
                <a:lnTo>
                  <a:pt x="1438381" y="764540"/>
                </a:lnTo>
                <a:lnTo>
                  <a:pt x="1444360" y="762000"/>
                </a:lnTo>
                <a:lnTo>
                  <a:pt x="1426048" y="762000"/>
                </a:lnTo>
                <a:lnTo>
                  <a:pt x="1418594" y="760730"/>
                </a:lnTo>
                <a:lnTo>
                  <a:pt x="1412664" y="758190"/>
                </a:lnTo>
                <a:lnTo>
                  <a:pt x="1407680" y="754380"/>
                </a:lnTo>
                <a:lnTo>
                  <a:pt x="1403064" y="749300"/>
                </a:lnTo>
                <a:lnTo>
                  <a:pt x="1394842" y="741680"/>
                </a:lnTo>
                <a:close/>
              </a:path>
              <a:path w="1718309" h="2957829">
                <a:moveTo>
                  <a:pt x="1493878" y="741680"/>
                </a:moveTo>
                <a:lnTo>
                  <a:pt x="1475566" y="741680"/>
                </a:lnTo>
                <a:lnTo>
                  <a:pt x="1483151" y="742950"/>
                </a:lnTo>
                <a:lnTo>
                  <a:pt x="1489160" y="745490"/>
                </a:lnTo>
                <a:lnTo>
                  <a:pt x="1494118" y="749300"/>
                </a:lnTo>
                <a:lnTo>
                  <a:pt x="1498550" y="753110"/>
                </a:lnTo>
                <a:lnTo>
                  <a:pt x="1502661" y="758190"/>
                </a:lnTo>
                <a:lnTo>
                  <a:pt x="1506772" y="762000"/>
                </a:lnTo>
                <a:lnTo>
                  <a:pt x="1512751" y="764540"/>
                </a:lnTo>
                <a:lnTo>
                  <a:pt x="1506772" y="767080"/>
                </a:lnTo>
                <a:lnTo>
                  <a:pt x="1502661" y="770890"/>
                </a:lnTo>
                <a:lnTo>
                  <a:pt x="1494036" y="779780"/>
                </a:lnTo>
                <a:lnTo>
                  <a:pt x="1489067" y="783590"/>
                </a:lnTo>
                <a:lnTo>
                  <a:pt x="1483046" y="786130"/>
                </a:lnTo>
                <a:lnTo>
                  <a:pt x="1475379" y="787400"/>
                </a:lnTo>
                <a:lnTo>
                  <a:pt x="1493878" y="787400"/>
                </a:lnTo>
                <a:lnTo>
                  <a:pt x="1497989" y="783590"/>
                </a:lnTo>
                <a:lnTo>
                  <a:pt x="1502100" y="778510"/>
                </a:lnTo>
                <a:lnTo>
                  <a:pt x="1506611" y="774700"/>
                </a:lnTo>
                <a:lnTo>
                  <a:pt x="1511560" y="770890"/>
                </a:lnTo>
                <a:lnTo>
                  <a:pt x="1517525" y="768350"/>
                </a:lnTo>
                <a:lnTo>
                  <a:pt x="1525084" y="767080"/>
                </a:lnTo>
                <a:lnTo>
                  <a:pt x="1533149" y="767080"/>
                </a:lnTo>
                <a:lnTo>
                  <a:pt x="1529234" y="762000"/>
                </a:lnTo>
                <a:lnTo>
                  <a:pt x="1498176" y="745490"/>
                </a:lnTo>
                <a:lnTo>
                  <a:pt x="1493878" y="741680"/>
                </a:lnTo>
                <a:close/>
              </a:path>
              <a:path w="1718309" h="2957829">
                <a:moveTo>
                  <a:pt x="212599" y="755649"/>
                </a:moveTo>
                <a:lnTo>
                  <a:pt x="195954" y="775969"/>
                </a:lnTo>
                <a:lnTo>
                  <a:pt x="213124" y="756170"/>
                </a:lnTo>
                <a:lnTo>
                  <a:pt x="212599" y="755649"/>
                </a:lnTo>
                <a:close/>
              </a:path>
              <a:path w="1718309" h="2957829">
                <a:moveTo>
                  <a:pt x="1534128" y="768350"/>
                </a:moveTo>
                <a:close/>
              </a:path>
              <a:path w="1718309" h="2957829">
                <a:moveTo>
                  <a:pt x="1533149" y="767080"/>
                </a:moveTo>
                <a:lnTo>
                  <a:pt x="1525084" y="767080"/>
                </a:lnTo>
                <a:lnTo>
                  <a:pt x="1532643" y="768350"/>
                </a:lnTo>
                <a:lnTo>
                  <a:pt x="1534128" y="768350"/>
                </a:lnTo>
                <a:lnTo>
                  <a:pt x="1533149" y="767080"/>
                </a:lnTo>
                <a:close/>
              </a:path>
              <a:path w="1718309" h="2957829">
                <a:moveTo>
                  <a:pt x="257294" y="718819"/>
                </a:moveTo>
                <a:lnTo>
                  <a:pt x="249828" y="718819"/>
                </a:lnTo>
                <a:lnTo>
                  <a:pt x="254777" y="723899"/>
                </a:lnTo>
                <a:lnTo>
                  <a:pt x="259288" y="727709"/>
                </a:lnTo>
                <a:lnTo>
                  <a:pt x="263398" y="731519"/>
                </a:lnTo>
                <a:lnTo>
                  <a:pt x="267509" y="736599"/>
                </a:lnTo>
                <a:lnTo>
                  <a:pt x="273489" y="739139"/>
                </a:lnTo>
                <a:lnTo>
                  <a:pt x="267696" y="741679"/>
                </a:lnTo>
                <a:lnTo>
                  <a:pt x="263398" y="745489"/>
                </a:lnTo>
                <a:lnTo>
                  <a:pt x="259474" y="749299"/>
                </a:lnTo>
                <a:lnTo>
                  <a:pt x="254858" y="754379"/>
                </a:lnTo>
                <a:lnTo>
                  <a:pt x="249874" y="758189"/>
                </a:lnTo>
                <a:lnTo>
                  <a:pt x="243944" y="760729"/>
                </a:lnTo>
                <a:lnTo>
                  <a:pt x="236490" y="761999"/>
                </a:lnTo>
                <a:lnTo>
                  <a:pt x="254616" y="761999"/>
                </a:lnTo>
                <a:lnTo>
                  <a:pt x="262838" y="753109"/>
                </a:lnTo>
                <a:lnTo>
                  <a:pt x="267454" y="749299"/>
                </a:lnTo>
                <a:lnTo>
                  <a:pt x="272438" y="745489"/>
                </a:lnTo>
                <a:lnTo>
                  <a:pt x="278368" y="741679"/>
                </a:lnTo>
                <a:lnTo>
                  <a:pt x="304321" y="741679"/>
                </a:lnTo>
                <a:lnTo>
                  <a:pt x="298155" y="739139"/>
                </a:lnTo>
                <a:lnTo>
                  <a:pt x="304134" y="736599"/>
                </a:lnTo>
                <a:lnTo>
                  <a:pt x="285822" y="736599"/>
                </a:lnTo>
                <a:lnTo>
                  <a:pt x="278263" y="735329"/>
                </a:lnTo>
                <a:lnTo>
                  <a:pt x="272298" y="732789"/>
                </a:lnTo>
                <a:lnTo>
                  <a:pt x="267349" y="728979"/>
                </a:lnTo>
                <a:lnTo>
                  <a:pt x="262838" y="723899"/>
                </a:lnTo>
                <a:lnTo>
                  <a:pt x="258727" y="720089"/>
                </a:lnTo>
                <a:lnTo>
                  <a:pt x="257294" y="718819"/>
                </a:lnTo>
                <a:close/>
              </a:path>
              <a:path w="1718309" h="2957829">
                <a:moveTo>
                  <a:pt x="353652" y="716279"/>
                </a:moveTo>
                <a:lnTo>
                  <a:pt x="342899" y="716279"/>
                </a:lnTo>
                <a:lnTo>
                  <a:pt x="348864" y="718819"/>
                </a:lnTo>
                <a:lnTo>
                  <a:pt x="353813" y="723899"/>
                </a:lnTo>
                <a:lnTo>
                  <a:pt x="358324" y="727709"/>
                </a:lnTo>
                <a:lnTo>
                  <a:pt x="362435" y="731519"/>
                </a:lnTo>
                <a:lnTo>
                  <a:pt x="366546" y="736599"/>
                </a:lnTo>
                <a:lnTo>
                  <a:pt x="372712" y="739139"/>
                </a:lnTo>
                <a:lnTo>
                  <a:pt x="366733" y="741679"/>
                </a:lnTo>
                <a:lnTo>
                  <a:pt x="362622" y="745489"/>
                </a:lnTo>
                <a:lnTo>
                  <a:pt x="354000" y="754379"/>
                </a:lnTo>
                <a:lnTo>
                  <a:pt x="349051" y="758189"/>
                </a:lnTo>
                <a:lnTo>
                  <a:pt x="343086" y="760729"/>
                </a:lnTo>
                <a:lnTo>
                  <a:pt x="335527" y="761999"/>
                </a:lnTo>
                <a:lnTo>
                  <a:pt x="353839" y="761999"/>
                </a:lnTo>
                <a:lnTo>
                  <a:pt x="362061" y="753109"/>
                </a:lnTo>
                <a:lnTo>
                  <a:pt x="366598" y="749299"/>
                </a:lnTo>
                <a:lnTo>
                  <a:pt x="371591" y="745489"/>
                </a:lnTo>
                <a:lnTo>
                  <a:pt x="377565" y="741679"/>
                </a:lnTo>
                <a:lnTo>
                  <a:pt x="403544" y="741679"/>
                </a:lnTo>
                <a:lnTo>
                  <a:pt x="397378" y="739139"/>
                </a:lnTo>
                <a:lnTo>
                  <a:pt x="403357" y="736599"/>
                </a:lnTo>
                <a:lnTo>
                  <a:pt x="385045" y="736599"/>
                </a:lnTo>
                <a:lnTo>
                  <a:pt x="377460" y="735329"/>
                </a:lnTo>
                <a:lnTo>
                  <a:pt x="371451" y="732789"/>
                </a:lnTo>
                <a:lnTo>
                  <a:pt x="366493" y="728979"/>
                </a:lnTo>
                <a:lnTo>
                  <a:pt x="362061" y="723899"/>
                </a:lnTo>
                <a:lnTo>
                  <a:pt x="357950" y="720089"/>
                </a:lnTo>
                <a:lnTo>
                  <a:pt x="353652" y="716279"/>
                </a:lnTo>
                <a:close/>
              </a:path>
              <a:path w="1718309" h="2957829">
                <a:moveTo>
                  <a:pt x="452876" y="716279"/>
                </a:moveTo>
                <a:lnTo>
                  <a:pt x="442043" y="716279"/>
                </a:lnTo>
                <a:lnTo>
                  <a:pt x="448017" y="718819"/>
                </a:lnTo>
                <a:lnTo>
                  <a:pt x="453010" y="723899"/>
                </a:lnTo>
                <a:lnTo>
                  <a:pt x="457547" y="727709"/>
                </a:lnTo>
                <a:lnTo>
                  <a:pt x="461658" y="731519"/>
                </a:lnTo>
                <a:lnTo>
                  <a:pt x="465769" y="736599"/>
                </a:lnTo>
                <a:lnTo>
                  <a:pt x="471935" y="739139"/>
                </a:lnTo>
                <a:lnTo>
                  <a:pt x="465956" y="741679"/>
                </a:lnTo>
                <a:lnTo>
                  <a:pt x="461845" y="745489"/>
                </a:lnTo>
                <a:lnTo>
                  <a:pt x="453223" y="754379"/>
                </a:lnTo>
                <a:lnTo>
                  <a:pt x="448274" y="758189"/>
                </a:lnTo>
                <a:lnTo>
                  <a:pt x="442309" y="760729"/>
                </a:lnTo>
                <a:lnTo>
                  <a:pt x="434750" y="761999"/>
                </a:lnTo>
                <a:lnTo>
                  <a:pt x="452876" y="761999"/>
                </a:lnTo>
                <a:lnTo>
                  <a:pt x="457173" y="756919"/>
                </a:lnTo>
                <a:lnTo>
                  <a:pt x="465795" y="749299"/>
                </a:lnTo>
                <a:lnTo>
                  <a:pt x="470744" y="745489"/>
                </a:lnTo>
                <a:lnTo>
                  <a:pt x="476709" y="741679"/>
                </a:lnTo>
                <a:lnTo>
                  <a:pt x="502581" y="741679"/>
                </a:lnTo>
                <a:lnTo>
                  <a:pt x="496601" y="739139"/>
                </a:lnTo>
                <a:lnTo>
                  <a:pt x="502394" y="736599"/>
                </a:lnTo>
                <a:lnTo>
                  <a:pt x="484081" y="736599"/>
                </a:lnTo>
                <a:lnTo>
                  <a:pt x="476496" y="735329"/>
                </a:lnTo>
                <a:lnTo>
                  <a:pt x="470487" y="732789"/>
                </a:lnTo>
                <a:lnTo>
                  <a:pt x="465530" y="728979"/>
                </a:lnTo>
                <a:lnTo>
                  <a:pt x="461097" y="723899"/>
                </a:lnTo>
                <a:lnTo>
                  <a:pt x="452876" y="716279"/>
                </a:lnTo>
                <a:close/>
              </a:path>
              <a:path w="1718309" h="2957829">
                <a:moveTo>
                  <a:pt x="551912" y="716279"/>
                </a:moveTo>
                <a:lnTo>
                  <a:pt x="541159" y="716279"/>
                </a:lnTo>
                <a:lnTo>
                  <a:pt x="547124" y="718819"/>
                </a:lnTo>
                <a:lnTo>
                  <a:pt x="552072" y="723899"/>
                </a:lnTo>
                <a:lnTo>
                  <a:pt x="556583" y="727709"/>
                </a:lnTo>
                <a:lnTo>
                  <a:pt x="564992" y="736599"/>
                </a:lnTo>
                <a:lnTo>
                  <a:pt x="570972" y="739139"/>
                </a:lnTo>
                <a:lnTo>
                  <a:pt x="564992" y="741679"/>
                </a:lnTo>
                <a:lnTo>
                  <a:pt x="560881" y="745489"/>
                </a:lnTo>
                <a:lnTo>
                  <a:pt x="552259" y="754379"/>
                </a:lnTo>
                <a:lnTo>
                  <a:pt x="547310" y="758189"/>
                </a:lnTo>
                <a:lnTo>
                  <a:pt x="541345" y="760729"/>
                </a:lnTo>
                <a:lnTo>
                  <a:pt x="533786" y="761999"/>
                </a:lnTo>
                <a:lnTo>
                  <a:pt x="552099" y="761999"/>
                </a:lnTo>
                <a:lnTo>
                  <a:pt x="556210" y="756919"/>
                </a:lnTo>
                <a:lnTo>
                  <a:pt x="564832" y="749299"/>
                </a:lnTo>
                <a:lnTo>
                  <a:pt x="569780" y="745489"/>
                </a:lnTo>
                <a:lnTo>
                  <a:pt x="575745" y="741679"/>
                </a:lnTo>
                <a:lnTo>
                  <a:pt x="601804" y="741679"/>
                </a:lnTo>
                <a:lnTo>
                  <a:pt x="595824" y="739139"/>
                </a:lnTo>
                <a:lnTo>
                  <a:pt x="601617" y="736599"/>
                </a:lnTo>
                <a:lnTo>
                  <a:pt x="583118" y="736599"/>
                </a:lnTo>
                <a:lnTo>
                  <a:pt x="575559" y="735329"/>
                </a:lnTo>
                <a:lnTo>
                  <a:pt x="569594" y="732789"/>
                </a:lnTo>
                <a:lnTo>
                  <a:pt x="564645" y="728979"/>
                </a:lnTo>
                <a:lnTo>
                  <a:pt x="560134" y="723899"/>
                </a:lnTo>
                <a:lnTo>
                  <a:pt x="551912" y="716279"/>
                </a:lnTo>
                <a:close/>
              </a:path>
              <a:path w="1718309" h="2957829">
                <a:moveTo>
                  <a:pt x="651322" y="716279"/>
                </a:moveTo>
                <a:lnTo>
                  <a:pt x="640303" y="716279"/>
                </a:lnTo>
                <a:lnTo>
                  <a:pt x="646277" y="718819"/>
                </a:lnTo>
                <a:lnTo>
                  <a:pt x="651269" y="723899"/>
                </a:lnTo>
                <a:lnTo>
                  <a:pt x="655807" y="727709"/>
                </a:lnTo>
                <a:lnTo>
                  <a:pt x="664215" y="736599"/>
                </a:lnTo>
                <a:lnTo>
                  <a:pt x="670195" y="739139"/>
                </a:lnTo>
                <a:lnTo>
                  <a:pt x="664215" y="741679"/>
                </a:lnTo>
                <a:lnTo>
                  <a:pt x="660104" y="745489"/>
                </a:lnTo>
                <a:lnTo>
                  <a:pt x="651483" y="754379"/>
                </a:lnTo>
                <a:lnTo>
                  <a:pt x="646534" y="758189"/>
                </a:lnTo>
                <a:lnTo>
                  <a:pt x="640569" y="760729"/>
                </a:lnTo>
                <a:lnTo>
                  <a:pt x="633010" y="761999"/>
                </a:lnTo>
                <a:lnTo>
                  <a:pt x="651322" y="761999"/>
                </a:lnTo>
                <a:lnTo>
                  <a:pt x="674945" y="741679"/>
                </a:lnTo>
                <a:lnTo>
                  <a:pt x="700840" y="741679"/>
                </a:lnTo>
                <a:lnTo>
                  <a:pt x="694861" y="739139"/>
                </a:lnTo>
                <a:lnTo>
                  <a:pt x="700653" y="736599"/>
                </a:lnTo>
                <a:lnTo>
                  <a:pt x="682528" y="736599"/>
                </a:lnTo>
                <a:lnTo>
                  <a:pt x="674942" y="735329"/>
                </a:lnTo>
                <a:lnTo>
                  <a:pt x="668934" y="732789"/>
                </a:lnTo>
                <a:lnTo>
                  <a:pt x="663976" y="728979"/>
                </a:lnTo>
                <a:lnTo>
                  <a:pt x="659544" y="723899"/>
                </a:lnTo>
                <a:lnTo>
                  <a:pt x="651322" y="716279"/>
                </a:lnTo>
                <a:close/>
              </a:path>
              <a:path w="1718309" h="2957829">
                <a:moveTo>
                  <a:pt x="750171" y="716279"/>
                </a:moveTo>
                <a:lnTo>
                  <a:pt x="739526" y="716279"/>
                </a:lnTo>
                <a:lnTo>
                  <a:pt x="745500" y="720089"/>
                </a:lnTo>
                <a:lnTo>
                  <a:pt x="750493" y="723899"/>
                </a:lnTo>
                <a:lnTo>
                  <a:pt x="755030" y="727709"/>
                </a:lnTo>
                <a:lnTo>
                  <a:pt x="758954" y="731519"/>
                </a:lnTo>
                <a:lnTo>
                  <a:pt x="763252" y="736599"/>
                </a:lnTo>
                <a:lnTo>
                  <a:pt x="769231" y="739139"/>
                </a:lnTo>
                <a:lnTo>
                  <a:pt x="763439" y="741679"/>
                </a:lnTo>
                <a:lnTo>
                  <a:pt x="759141" y="745489"/>
                </a:lnTo>
                <a:lnTo>
                  <a:pt x="755030" y="750569"/>
                </a:lnTo>
                <a:lnTo>
                  <a:pt x="750519" y="754379"/>
                </a:lnTo>
                <a:lnTo>
                  <a:pt x="745570" y="758189"/>
                </a:lnTo>
                <a:lnTo>
                  <a:pt x="739605" y="760729"/>
                </a:lnTo>
                <a:lnTo>
                  <a:pt x="732046" y="761999"/>
                </a:lnTo>
                <a:lnTo>
                  <a:pt x="750171" y="761999"/>
                </a:lnTo>
                <a:lnTo>
                  <a:pt x="754469" y="758189"/>
                </a:lnTo>
                <a:lnTo>
                  <a:pt x="758393" y="753109"/>
                </a:lnTo>
                <a:lnTo>
                  <a:pt x="763009" y="749299"/>
                </a:lnTo>
                <a:lnTo>
                  <a:pt x="767993" y="745489"/>
                </a:lnTo>
                <a:lnTo>
                  <a:pt x="773923" y="742950"/>
                </a:lnTo>
                <a:lnTo>
                  <a:pt x="781377" y="741680"/>
                </a:lnTo>
                <a:lnTo>
                  <a:pt x="799876" y="741680"/>
                </a:lnTo>
                <a:lnTo>
                  <a:pt x="794084" y="739140"/>
                </a:lnTo>
                <a:lnTo>
                  <a:pt x="799876" y="736600"/>
                </a:lnTo>
                <a:lnTo>
                  <a:pt x="781564" y="736600"/>
                </a:lnTo>
                <a:lnTo>
                  <a:pt x="774002" y="735329"/>
                </a:lnTo>
                <a:lnTo>
                  <a:pt x="768017" y="732789"/>
                </a:lnTo>
                <a:lnTo>
                  <a:pt x="763012" y="728979"/>
                </a:lnTo>
                <a:lnTo>
                  <a:pt x="758393" y="723899"/>
                </a:lnTo>
                <a:lnTo>
                  <a:pt x="754469" y="720089"/>
                </a:lnTo>
                <a:lnTo>
                  <a:pt x="750171" y="716279"/>
                </a:lnTo>
                <a:close/>
              </a:path>
              <a:path w="1718309" h="2957829">
                <a:moveTo>
                  <a:pt x="849582" y="716280"/>
                </a:moveTo>
                <a:lnTo>
                  <a:pt x="838723" y="716280"/>
                </a:lnTo>
                <a:lnTo>
                  <a:pt x="844653" y="718820"/>
                </a:lnTo>
                <a:lnTo>
                  <a:pt x="849637" y="723900"/>
                </a:lnTo>
                <a:lnTo>
                  <a:pt x="854253" y="727710"/>
                </a:lnTo>
                <a:lnTo>
                  <a:pt x="858177" y="731520"/>
                </a:lnTo>
                <a:lnTo>
                  <a:pt x="862475" y="736600"/>
                </a:lnTo>
                <a:lnTo>
                  <a:pt x="868268" y="739140"/>
                </a:lnTo>
                <a:lnTo>
                  <a:pt x="862475" y="741680"/>
                </a:lnTo>
                <a:lnTo>
                  <a:pt x="858177" y="745490"/>
                </a:lnTo>
                <a:lnTo>
                  <a:pt x="854253" y="749300"/>
                </a:lnTo>
                <a:lnTo>
                  <a:pt x="849637" y="754380"/>
                </a:lnTo>
                <a:lnTo>
                  <a:pt x="844653" y="758190"/>
                </a:lnTo>
                <a:lnTo>
                  <a:pt x="838723" y="760730"/>
                </a:lnTo>
                <a:lnTo>
                  <a:pt x="831269" y="762000"/>
                </a:lnTo>
                <a:lnTo>
                  <a:pt x="849582" y="762000"/>
                </a:lnTo>
                <a:lnTo>
                  <a:pt x="853692" y="756920"/>
                </a:lnTo>
                <a:lnTo>
                  <a:pt x="862314" y="749300"/>
                </a:lnTo>
                <a:lnTo>
                  <a:pt x="867263" y="745490"/>
                </a:lnTo>
                <a:lnTo>
                  <a:pt x="873228" y="741680"/>
                </a:lnTo>
                <a:lnTo>
                  <a:pt x="899100" y="741680"/>
                </a:lnTo>
                <a:lnTo>
                  <a:pt x="892933" y="739140"/>
                </a:lnTo>
                <a:lnTo>
                  <a:pt x="898913" y="736600"/>
                </a:lnTo>
                <a:lnTo>
                  <a:pt x="880787" y="736600"/>
                </a:lnTo>
                <a:lnTo>
                  <a:pt x="873228" y="735330"/>
                </a:lnTo>
                <a:lnTo>
                  <a:pt x="867263" y="732790"/>
                </a:lnTo>
                <a:lnTo>
                  <a:pt x="862314" y="728980"/>
                </a:lnTo>
                <a:lnTo>
                  <a:pt x="857803" y="723900"/>
                </a:lnTo>
                <a:lnTo>
                  <a:pt x="849582" y="716280"/>
                </a:lnTo>
                <a:close/>
              </a:path>
              <a:path w="1718309" h="2957829">
                <a:moveTo>
                  <a:pt x="948431" y="716280"/>
                </a:moveTo>
                <a:lnTo>
                  <a:pt x="937786" y="716280"/>
                </a:lnTo>
                <a:lnTo>
                  <a:pt x="943806" y="718820"/>
                </a:lnTo>
                <a:lnTo>
                  <a:pt x="948776" y="723900"/>
                </a:lnTo>
                <a:lnTo>
                  <a:pt x="953289" y="727710"/>
                </a:lnTo>
                <a:lnTo>
                  <a:pt x="957400" y="731520"/>
                </a:lnTo>
                <a:lnTo>
                  <a:pt x="961511" y="736600"/>
                </a:lnTo>
                <a:lnTo>
                  <a:pt x="967491" y="739140"/>
                </a:lnTo>
                <a:lnTo>
                  <a:pt x="961698" y="741680"/>
                </a:lnTo>
                <a:lnTo>
                  <a:pt x="957400" y="745490"/>
                </a:lnTo>
                <a:lnTo>
                  <a:pt x="953476" y="749300"/>
                </a:lnTo>
                <a:lnTo>
                  <a:pt x="948860" y="754380"/>
                </a:lnTo>
                <a:lnTo>
                  <a:pt x="943876" y="758190"/>
                </a:lnTo>
                <a:lnTo>
                  <a:pt x="937946" y="760730"/>
                </a:lnTo>
                <a:lnTo>
                  <a:pt x="930492" y="762000"/>
                </a:lnTo>
                <a:lnTo>
                  <a:pt x="948431" y="762000"/>
                </a:lnTo>
                <a:lnTo>
                  <a:pt x="972370" y="741680"/>
                </a:lnTo>
                <a:lnTo>
                  <a:pt x="998323" y="741680"/>
                </a:lnTo>
                <a:lnTo>
                  <a:pt x="992156" y="739140"/>
                </a:lnTo>
                <a:lnTo>
                  <a:pt x="998136" y="736600"/>
                </a:lnTo>
                <a:lnTo>
                  <a:pt x="979824" y="736600"/>
                </a:lnTo>
                <a:lnTo>
                  <a:pt x="972238" y="735330"/>
                </a:lnTo>
                <a:lnTo>
                  <a:pt x="966230" y="732790"/>
                </a:lnTo>
                <a:lnTo>
                  <a:pt x="961272" y="728980"/>
                </a:lnTo>
                <a:lnTo>
                  <a:pt x="956840" y="723900"/>
                </a:lnTo>
                <a:lnTo>
                  <a:pt x="952729" y="720090"/>
                </a:lnTo>
                <a:lnTo>
                  <a:pt x="948431" y="716280"/>
                </a:lnTo>
                <a:close/>
              </a:path>
              <a:path w="1718309" h="2957829">
                <a:moveTo>
                  <a:pt x="1047654" y="716280"/>
                </a:moveTo>
                <a:lnTo>
                  <a:pt x="1036927" y="716280"/>
                </a:lnTo>
                <a:lnTo>
                  <a:pt x="1042936" y="718820"/>
                </a:lnTo>
                <a:lnTo>
                  <a:pt x="1047894" y="723900"/>
                </a:lnTo>
                <a:lnTo>
                  <a:pt x="1052326" y="727710"/>
                </a:lnTo>
                <a:lnTo>
                  <a:pt x="1056437" y="731520"/>
                </a:lnTo>
                <a:lnTo>
                  <a:pt x="1060548" y="736600"/>
                </a:lnTo>
                <a:lnTo>
                  <a:pt x="1066714" y="739140"/>
                </a:lnTo>
                <a:lnTo>
                  <a:pt x="1060734" y="741680"/>
                </a:lnTo>
                <a:lnTo>
                  <a:pt x="1056624" y="745490"/>
                </a:lnTo>
                <a:lnTo>
                  <a:pt x="1048002" y="754380"/>
                </a:lnTo>
                <a:lnTo>
                  <a:pt x="1043053" y="758190"/>
                </a:lnTo>
                <a:lnTo>
                  <a:pt x="1037088" y="760730"/>
                </a:lnTo>
                <a:lnTo>
                  <a:pt x="1029529" y="762000"/>
                </a:lnTo>
                <a:lnTo>
                  <a:pt x="1047841" y="762000"/>
                </a:lnTo>
                <a:lnTo>
                  <a:pt x="1056063" y="753110"/>
                </a:lnTo>
                <a:lnTo>
                  <a:pt x="1060600" y="749300"/>
                </a:lnTo>
                <a:lnTo>
                  <a:pt x="1065593" y="745490"/>
                </a:lnTo>
                <a:lnTo>
                  <a:pt x="1071567" y="741680"/>
                </a:lnTo>
                <a:lnTo>
                  <a:pt x="1097546" y="741680"/>
                </a:lnTo>
                <a:lnTo>
                  <a:pt x="1091380" y="739140"/>
                </a:lnTo>
                <a:lnTo>
                  <a:pt x="1097359" y="736600"/>
                </a:lnTo>
                <a:lnTo>
                  <a:pt x="1079047" y="736600"/>
                </a:lnTo>
                <a:lnTo>
                  <a:pt x="1071488" y="735330"/>
                </a:lnTo>
                <a:lnTo>
                  <a:pt x="1065523" y="732790"/>
                </a:lnTo>
                <a:lnTo>
                  <a:pt x="1060574" y="728980"/>
                </a:lnTo>
                <a:lnTo>
                  <a:pt x="1056063" y="723900"/>
                </a:lnTo>
                <a:lnTo>
                  <a:pt x="1051952" y="720090"/>
                </a:lnTo>
                <a:lnTo>
                  <a:pt x="1047654" y="716280"/>
                </a:lnTo>
                <a:close/>
              </a:path>
              <a:path w="1718309" h="2957829">
                <a:moveTo>
                  <a:pt x="1146877" y="716280"/>
                </a:moveTo>
                <a:lnTo>
                  <a:pt x="1136124" y="716280"/>
                </a:lnTo>
                <a:lnTo>
                  <a:pt x="1142089" y="718820"/>
                </a:lnTo>
                <a:lnTo>
                  <a:pt x="1147038" y="723900"/>
                </a:lnTo>
                <a:lnTo>
                  <a:pt x="1151549" y="727710"/>
                </a:lnTo>
                <a:lnTo>
                  <a:pt x="1155660" y="731520"/>
                </a:lnTo>
                <a:lnTo>
                  <a:pt x="1159771" y="736600"/>
                </a:lnTo>
                <a:lnTo>
                  <a:pt x="1165937" y="739140"/>
                </a:lnTo>
                <a:lnTo>
                  <a:pt x="1159958" y="741680"/>
                </a:lnTo>
                <a:lnTo>
                  <a:pt x="1155847" y="745490"/>
                </a:lnTo>
                <a:lnTo>
                  <a:pt x="1147225" y="754380"/>
                </a:lnTo>
                <a:lnTo>
                  <a:pt x="1142276" y="758190"/>
                </a:lnTo>
                <a:lnTo>
                  <a:pt x="1136311" y="760730"/>
                </a:lnTo>
                <a:lnTo>
                  <a:pt x="1128752" y="762000"/>
                </a:lnTo>
                <a:lnTo>
                  <a:pt x="1146877" y="762000"/>
                </a:lnTo>
                <a:lnTo>
                  <a:pt x="1151175" y="756920"/>
                </a:lnTo>
                <a:lnTo>
                  <a:pt x="1159797" y="749300"/>
                </a:lnTo>
                <a:lnTo>
                  <a:pt x="1164746" y="745490"/>
                </a:lnTo>
                <a:lnTo>
                  <a:pt x="1170711" y="741680"/>
                </a:lnTo>
                <a:lnTo>
                  <a:pt x="1196582" y="741680"/>
                </a:lnTo>
                <a:lnTo>
                  <a:pt x="1190603" y="739140"/>
                </a:lnTo>
                <a:lnTo>
                  <a:pt x="1196396" y="736600"/>
                </a:lnTo>
                <a:lnTo>
                  <a:pt x="1178083" y="736600"/>
                </a:lnTo>
                <a:lnTo>
                  <a:pt x="1170498" y="735330"/>
                </a:lnTo>
                <a:lnTo>
                  <a:pt x="1164489" y="732790"/>
                </a:lnTo>
                <a:lnTo>
                  <a:pt x="1159531" y="728980"/>
                </a:lnTo>
                <a:lnTo>
                  <a:pt x="1155099" y="723900"/>
                </a:lnTo>
                <a:lnTo>
                  <a:pt x="1146877" y="716280"/>
                </a:lnTo>
                <a:close/>
              </a:path>
              <a:path w="1718309" h="2957829">
                <a:moveTo>
                  <a:pt x="1246101" y="716280"/>
                </a:moveTo>
                <a:lnTo>
                  <a:pt x="1235160" y="716280"/>
                </a:lnTo>
                <a:lnTo>
                  <a:pt x="1241125" y="718820"/>
                </a:lnTo>
                <a:lnTo>
                  <a:pt x="1246074" y="723900"/>
                </a:lnTo>
                <a:lnTo>
                  <a:pt x="1250585" y="727710"/>
                </a:lnTo>
                <a:lnTo>
                  <a:pt x="1258994" y="736600"/>
                </a:lnTo>
                <a:lnTo>
                  <a:pt x="1264974" y="739140"/>
                </a:lnTo>
                <a:lnTo>
                  <a:pt x="1258994" y="741680"/>
                </a:lnTo>
                <a:lnTo>
                  <a:pt x="1254883" y="745490"/>
                </a:lnTo>
                <a:lnTo>
                  <a:pt x="1246261" y="754380"/>
                </a:lnTo>
                <a:lnTo>
                  <a:pt x="1241312" y="758190"/>
                </a:lnTo>
                <a:lnTo>
                  <a:pt x="1235347" y="760730"/>
                </a:lnTo>
                <a:lnTo>
                  <a:pt x="1227788" y="762000"/>
                </a:lnTo>
                <a:lnTo>
                  <a:pt x="1246101" y="762000"/>
                </a:lnTo>
                <a:lnTo>
                  <a:pt x="1269908" y="741680"/>
                </a:lnTo>
                <a:lnTo>
                  <a:pt x="1295806" y="741680"/>
                </a:lnTo>
                <a:lnTo>
                  <a:pt x="1289826" y="739140"/>
                </a:lnTo>
                <a:lnTo>
                  <a:pt x="1295619" y="736600"/>
                </a:lnTo>
                <a:lnTo>
                  <a:pt x="1277306" y="736600"/>
                </a:lnTo>
                <a:lnTo>
                  <a:pt x="1269721" y="735330"/>
                </a:lnTo>
                <a:lnTo>
                  <a:pt x="1263712" y="732790"/>
                </a:lnTo>
                <a:lnTo>
                  <a:pt x="1258755" y="728980"/>
                </a:lnTo>
                <a:lnTo>
                  <a:pt x="1254323" y="723900"/>
                </a:lnTo>
                <a:lnTo>
                  <a:pt x="1246101" y="716280"/>
                </a:lnTo>
                <a:close/>
              </a:path>
              <a:path w="1718309" h="2957829">
                <a:moveTo>
                  <a:pt x="1345137" y="716280"/>
                </a:moveTo>
                <a:lnTo>
                  <a:pt x="1334305" y="716280"/>
                </a:lnTo>
                <a:lnTo>
                  <a:pt x="1340279" y="718820"/>
                </a:lnTo>
                <a:lnTo>
                  <a:pt x="1345271" y="723900"/>
                </a:lnTo>
                <a:lnTo>
                  <a:pt x="1349808" y="727710"/>
                </a:lnTo>
                <a:lnTo>
                  <a:pt x="1358217" y="736600"/>
                </a:lnTo>
                <a:lnTo>
                  <a:pt x="1364197" y="739140"/>
                </a:lnTo>
                <a:lnTo>
                  <a:pt x="1358217" y="741680"/>
                </a:lnTo>
                <a:lnTo>
                  <a:pt x="1354106" y="745490"/>
                </a:lnTo>
                <a:lnTo>
                  <a:pt x="1345484" y="754380"/>
                </a:lnTo>
                <a:lnTo>
                  <a:pt x="1340536" y="758190"/>
                </a:lnTo>
                <a:lnTo>
                  <a:pt x="1334571" y="760730"/>
                </a:lnTo>
                <a:lnTo>
                  <a:pt x="1327011" y="762000"/>
                </a:lnTo>
                <a:lnTo>
                  <a:pt x="1345324" y="762000"/>
                </a:lnTo>
                <a:lnTo>
                  <a:pt x="1368944" y="741680"/>
                </a:lnTo>
                <a:lnTo>
                  <a:pt x="1394842" y="741680"/>
                </a:lnTo>
                <a:lnTo>
                  <a:pt x="1388862" y="739140"/>
                </a:lnTo>
                <a:lnTo>
                  <a:pt x="1394655" y="736600"/>
                </a:lnTo>
                <a:lnTo>
                  <a:pt x="1376343" y="736600"/>
                </a:lnTo>
                <a:lnTo>
                  <a:pt x="1368784" y="735330"/>
                </a:lnTo>
                <a:lnTo>
                  <a:pt x="1362819" y="732790"/>
                </a:lnTo>
                <a:lnTo>
                  <a:pt x="1357870" y="728980"/>
                </a:lnTo>
                <a:lnTo>
                  <a:pt x="1353359" y="723900"/>
                </a:lnTo>
                <a:lnTo>
                  <a:pt x="1345137" y="716280"/>
                </a:lnTo>
                <a:close/>
              </a:path>
              <a:path w="1718309" h="2957829">
                <a:moveTo>
                  <a:pt x="1444360" y="716280"/>
                </a:moveTo>
                <a:lnTo>
                  <a:pt x="1433502" y="716280"/>
                </a:lnTo>
                <a:lnTo>
                  <a:pt x="1439432" y="718820"/>
                </a:lnTo>
                <a:lnTo>
                  <a:pt x="1444416" y="723900"/>
                </a:lnTo>
                <a:lnTo>
                  <a:pt x="1449032" y="727710"/>
                </a:lnTo>
                <a:lnTo>
                  <a:pt x="1452956" y="731520"/>
                </a:lnTo>
                <a:lnTo>
                  <a:pt x="1457254" y="736600"/>
                </a:lnTo>
                <a:lnTo>
                  <a:pt x="1463233" y="739140"/>
                </a:lnTo>
                <a:lnTo>
                  <a:pt x="1457440" y="741680"/>
                </a:lnTo>
                <a:lnTo>
                  <a:pt x="1444521" y="754380"/>
                </a:lnTo>
                <a:lnTo>
                  <a:pt x="1439572" y="758190"/>
                </a:lnTo>
                <a:lnTo>
                  <a:pt x="1433607" y="760730"/>
                </a:lnTo>
                <a:lnTo>
                  <a:pt x="1426048" y="762000"/>
                </a:lnTo>
                <a:lnTo>
                  <a:pt x="1444360" y="762000"/>
                </a:lnTo>
                <a:lnTo>
                  <a:pt x="1448471" y="758190"/>
                </a:lnTo>
                <a:lnTo>
                  <a:pt x="1457093" y="749300"/>
                </a:lnTo>
                <a:lnTo>
                  <a:pt x="1462042" y="745490"/>
                </a:lnTo>
                <a:lnTo>
                  <a:pt x="1468007" y="742950"/>
                </a:lnTo>
                <a:lnTo>
                  <a:pt x="1475566" y="741680"/>
                </a:lnTo>
                <a:lnTo>
                  <a:pt x="1493878" y="741680"/>
                </a:lnTo>
                <a:lnTo>
                  <a:pt x="1487899" y="739140"/>
                </a:lnTo>
                <a:lnTo>
                  <a:pt x="1493878" y="736600"/>
                </a:lnTo>
                <a:lnTo>
                  <a:pt x="1475566" y="736600"/>
                </a:lnTo>
                <a:lnTo>
                  <a:pt x="1468007" y="735330"/>
                </a:lnTo>
                <a:lnTo>
                  <a:pt x="1462042" y="732790"/>
                </a:lnTo>
                <a:lnTo>
                  <a:pt x="1457093" y="728980"/>
                </a:lnTo>
                <a:lnTo>
                  <a:pt x="1452582" y="723900"/>
                </a:lnTo>
                <a:lnTo>
                  <a:pt x="1444360" y="716280"/>
                </a:lnTo>
                <a:close/>
              </a:path>
              <a:path w="1718309" h="2957829">
                <a:moveTo>
                  <a:pt x="1526298" y="758190"/>
                </a:moveTo>
                <a:lnTo>
                  <a:pt x="1528499" y="762000"/>
                </a:lnTo>
                <a:lnTo>
                  <a:pt x="1529234" y="762000"/>
                </a:lnTo>
                <a:lnTo>
                  <a:pt x="1526298" y="758190"/>
                </a:lnTo>
                <a:close/>
              </a:path>
              <a:path w="1718309" h="2957829">
                <a:moveTo>
                  <a:pt x="1500776" y="730250"/>
                </a:moveTo>
                <a:lnTo>
                  <a:pt x="1500066" y="730250"/>
                </a:lnTo>
                <a:lnTo>
                  <a:pt x="1526298" y="758190"/>
                </a:lnTo>
                <a:lnTo>
                  <a:pt x="1500776" y="730250"/>
                </a:lnTo>
                <a:close/>
              </a:path>
              <a:path w="1718309" h="2957829">
                <a:moveTo>
                  <a:pt x="226791" y="740409"/>
                </a:moveTo>
                <a:lnTo>
                  <a:pt x="215963" y="751839"/>
                </a:lnTo>
                <a:lnTo>
                  <a:pt x="216396" y="752396"/>
                </a:lnTo>
                <a:lnTo>
                  <a:pt x="226791" y="740409"/>
                </a:lnTo>
                <a:close/>
              </a:path>
              <a:path w="1718309" h="2957829">
                <a:moveTo>
                  <a:pt x="252526" y="713509"/>
                </a:moveTo>
                <a:lnTo>
                  <a:pt x="226791" y="740409"/>
                </a:lnTo>
                <a:lnTo>
                  <a:pt x="247458" y="718819"/>
                </a:lnTo>
                <a:lnTo>
                  <a:pt x="257294" y="718819"/>
                </a:lnTo>
                <a:lnTo>
                  <a:pt x="254429" y="716279"/>
                </a:lnTo>
                <a:lnTo>
                  <a:pt x="251215" y="715009"/>
                </a:lnTo>
                <a:lnTo>
                  <a:pt x="252526" y="713509"/>
                </a:lnTo>
                <a:close/>
              </a:path>
              <a:path w="1718309" h="2957829">
                <a:moveTo>
                  <a:pt x="304321" y="690879"/>
                </a:moveTo>
                <a:lnTo>
                  <a:pt x="293381" y="690879"/>
                </a:lnTo>
                <a:lnTo>
                  <a:pt x="299346" y="693419"/>
                </a:lnTo>
                <a:lnTo>
                  <a:pt x="304295" y="697229"/>
                </a:lnTo>
                <a:lnTo>
                  <a:pt x="308806" y="702309"/>
                </a:lnTo>
                <a:lnTo>
                  <a:pt x="312917" y="706119"/>
                </a:lnTo>
                <a:lnTo>
                  <a:pt x="317214" y="711199"/>
                </a:lnTo>
                <a:lnTo>
                  <a:pt x="322820" y="713739"/>
                </a:lnTo>
                <a:lnTo>
                  <a:pt x="317028" y="716279"/>
                </a:lnTo>
                <a:lnTo>
                  <a:pt x="312730" y="720089"/>
                </a:lnTo>
                <a:lnTo>
                  <a:pt x="308806" y="723899"/>
                </a:lnTo>
                <a:lnTo>
                  <a:pt x="304190" y="728979"/>
                </a:lnTo>
                <a:lnTo>
                  <a:pt x="299206" y="732789"/>
                </a:lnTo>
                <a:lnTo>
                  <a:pt x="293276" y="735329"/>
                </a:lnTo>
                <a:lnTo>
                  <a:pt x="285822" y="736599"/>
                </a:lnTo>
                <a:lnTo>
                  <a:pt x="304134" y="736599"/>
                </a:lnTo>
                <a:lnTo>
                  <a:pt x="308245" y="731519"/>
                </a:lnTo>
                <a:lnTo>
                  <a:pt x="316867" y="723899"/>
                </a:lnTo>
                <a:lnTo>
                  <a:pt x="321816" y="718819"/>
                </a:lnTo>
                <a:lnTo>
                  <a:pt x="327781" y="716279"/>
                </a:lnTo>
                <a:lnTo>
                  <a:pt x="353652" y="716279"/>
                </a:lnTo>
                <a:lnTo>
                  <a:pt x="348047" y="713739"/>
                </a:lnTo>
                <a:lnTo>
                  <a:pt x="353839" y="711199"/>
                </a:lnTo>
                <a:lnTo>
                  <a:pt x="335527" y="711199"/>
                </a:lnTo>
                <a:lnTo>
                  <a:pt x="327941" y="709929"/>
                </a:lnTo>
                <a:lnTo>
                  <a:pt x="321933" y="707389"/>
                </a:lnTo>
                <a:lnTo>
                  <a:pt x="316975" y="703579"/>
                </a:lnTo>
                <a:lnTo>
                  <a:pt x="312543" y="698499"/>
                </a:lnTo>
                <a:lnTo>
                  <a:pt x="304321" y="690879"/>
                </a:lnTo>
                <a:close/>
              </a:path>
              <a:path w="1718309" h="2957829">
                <a:moveTo>
                  <a:pt x="403544" y="690879"/>
                </a:moveTo>
                <a:lnTo>
                  <a:pt x="392630" y="690879"/>
                </a:lnTo>
                <a:lnTo>
                  <a:pt x="398639" y="693419"/>
                </a:lnTo>
                <a:lnTo>
                  <a:pt x="403597" y="697229"/>
                </a:lnTo>
                <a:lnTo>
                  <a:pt x="408029" y="702309"/>
                </a:lnTo>
                <a:lnTo>
                  <a:pt x="412140" y="706119"/>
                </a:lnTo>
                <a:lnTo>
                  <a:pt x="416438" y="711199"/>
                </a:lnTo>
                <a:lnTo>
                  <a:pt x="422043" y="713739"/>
                </a:lnTo>
                <a:lnTo>
                  <a:pt x="416251" y="716279"/>
                </a:lnTo>
                <a:lnTo>
                  <a:pt x="411953" y="720089"/>
                </a:lnTo>
                <a:lnTo>
                  <a:pt x="408029" y="723899"/>
                </a:lnTo>
                <a:lnTo>
                  <a:pt x="403413" y="728979"/>
                </a:lnTo>
                <a:lnTo>
                  <a:pt x="398429" y="732789"/>
                </a:lnTo>
                <a:lnTo>
                  <a:pt x="392499" y="735329"/>
                </a:lnTo>
                <a:lnTo>
                  <a:pt x="385045" y="736599"/>
                </a:lnTo>
                <a:lnTo>
                  <a:pt x="403357" y="736599"/>
                </a:lnTo>
                <a:lnTo>
                  <a:pt x="407468" y="731519"/>
                </a:lnTo>
                <a:lnTo>
                  <a:pt x="416090" y="723899"/>
                </a:lnTo>
                <a:lnTo>
                  <a:pt x="421039" y="718819"/>
                </a:lnTo>
                <a:lnTo>
                  <a:pt x="427004" y="716279"/>
                </a:lnTo>
                <a:lnTo>
                  <a:pt x="452876" y="716279"/>
                </a:lnTo>
                <a:lnTo>
                  <a:pt x="447083" y="713739"/>
                </a:lnTo>
                <a:lnTo>
                  <a:pt x="452876" y="711199"/>
                </a:lnTo>
                <a:lnTo>
                  <a:pt x="434750" y="711199"/>
                </a:lnTo>
                <a:lnTo>
                  <a:pt x="427165" y="709929"/>
                </a:lnTo>
                <a:lnTo>
                  <a:pt x="421156" y="707389"/>
                </a:lnTo>
                <a:lnTo>
                  <a:pt x="416198" y="703579"/>
                </a:lnTo>
                <a:lnTo>
                  <a:pt x="411766" y="698499"/>
                </a:lnTo>
                <a:lnTo>
                  <a:pt x="403544" y="690879"/>
                </a:lnTo>
                <a:close/>
              </a:path>
              <a:path w="1718309" h="2957829">
                <a:moveTo>
                  <a:pt x="502581" y="690879"/>
                </a:moveTo>
                <a:lnTo>
                  <a:pt x="491748" y="690879"/>
                </a:lnTo>
                <a:lnTo>
                  <a:pt x="497722" y="693419"/>
                </a:lnTo>
                <a:lnTo>
                  <a:pt x="502715" y="697229"/>
                </a:lnTo>
                <a:lnTo>
                  <a:pt x="507252" y="702309"/>
                </a:lnTo>
                <a:lnTo>
                  <a:pt x="511176" y="706119"/>
                </a:lnTo>
                <a:lnTo>
                  <a:pt x="515474" y="711199"/>
                </a:lnTo>
                <a:lnTo>
                  <a:pt x="521267" y="713739"/>
                </a:lnTo>
                <a:lnTo>
                  <a:pt x="515287" y="716279"/>
                </a:lnTo>
                <a:lnTo>
                  <a:pt x="507065" y="723899"/>
                </a:lnTo>
                <a:lnTo>
                  <a:pt x="502554" y="728979"/>
                </a:lnTo>
                <a:lnTo>
                  <a:pt x="497605" y="732789"/>
                </a:lnTo>
                <a:lnTo>
                  <a:pt x="491640" y="735329"/>
                </a:lnTo>
                <a:lnTo>
                  <a:pt x="484081" y="736599"/>
                </a:lnTo>
                <a:lnTo>
                  <a:pt x="502394" y="736599"/>
                </a:lnTo>
                <a:lnTo>
                  <a:pt x="506692" y="731519"/>
                </a:lnTo>
                <a:lnTo>
                  <a:pt x="510616" y="727709"/>
                </a:lnTo>
                <a:lnTo>
                  <a:pt x="515232" y="723899"/>
                </a:lnTo>
                <a:lnTo>
                  <a:pt x="520216" y="718819"/>
                </a:lnTo>
                <a:lnTo>
                  <a:pt x="526146" y="716279"/>
                </a:lnTo>
                <a:lnTo>
                  <a:pt x="551912" y="716279"/>
                </a:lnTo>
                <a:lnTo>
                  <a:pt x="546119" y="713739"/>
                </a:lnTo>
                <a:lnTo>
                  <a:pt x="552099" y="711199"/>
                </a:lnTo>
                <a:lnTo>
                  <a:pt x="533786" y="711199"/>
                </a:lnTo>
                <a:lnTo>
                  <a:pt x="526227" y="709929"/>
                </a:lnTo>
                <a:lnTo>
                  <a:pt x="520262" y="707389"/>
                </a:lnTo>
                <a:lnTo>
                  <a:pt x="515313" y="703579"/>
                </a:lnTo>
                <a:lnTo>
                  <a:pt x="506692" y="694689"/>
                </a:lnTo>
                <a:lnTo>
                  <a:pt x="502581" y="690879"/>
                </a:lnTo>
                <a:close/>
              </a:path>
              <a:path w="1718309" h="2957829">
                <a:moveTo>
                  <a:pt x="601804" y="690879"/>
                </a:moveTo>
                <a:lnTo>
                  <a:pt x="590864" y="690879"/>
                </a:lnTo>
                <a:lnTo>
                  <a:pt x="596829" y="693419"/>
                </a:lnTo>
                <a:lnTo>
                  <a:pt x="601778" y="697229"/>
                </a:lnTo>
                <a:lnTo>
                  <a:pt x="606288" y="702309"/>
                </a:lnTo>
                <a:lnTo>
                  <a:pt x="610399" y="706119"/>
                </a:lnTo>
                <a:lnTo>
                  <a:pt x="614510" y="711199"/>
                </a:lnTo>
                <a:lnTo>
                  <a:pt x="620303" y="713739"/>
                </a:lnTo>
                <a:lnTo>
                  <a:pt x="614323" y="716279"/>
                </a:lnTo>
                <a:lnTo>
                  <a:pt x="606102" y="723899"/>
                </a:lnTo>
                <a:lnTo>
                  <a:pt x="601591" y="728979"/>
                </a:lnTo>
                <a:lnTo>
                  <a:pt x="596642" y="732789"/>
                </a:lnTo>
                <a:lnTo>
                  <a:pt x="590677" y="735329"/>
                </a:lnTo>
                <a:lnTo>
                  <a:pt x="583118" y="736599"/>
                </a:lnTo>
                <a:lnTo>
                  <a:pt x="601617" y="736599"/>
                </a:lnTo>
                <a:lnTo>
                  <a:pt x="605915" y="731519"/>
                </a:lnTo>
                <a:lnTo>
                  <a:pt x="609839" y="727709"/>
                </a:lnTo>
                <a:lnTo>
                  <a:pt x="614455" y="723899"/>
                </a:lnTo>
                <a:lnTo>
                  <a:pt x="619439" y="718819"/>
                </a:lnTo>
                <a:lnTo>
                  <a:pt x="625369" y="716279"/>
                </a:lnTo>
                <a:lnTo>
                  <a:pt x="651322" y="716279"/>
                </a:lnTo>
                <a:lnTo>
                  <a:pt x="645529" y="713739"/>
                </a:lnTo>
                <a:lnTo>
                  <a:pt x="651322" y="711199"/>
                </a:lnTo>
                <a:lnTo>
                  <a:pt x="633010" y="711199"/>
                </a:lnTo>
                <a:lnTo>
                  <a:pt x="625450" y="709929"/>
                </a:lnTo>
                <a:lnTo>
                  <a:pt x="619486" y="707389"/>
                </a:lnTo>
                <a:lnTo>
                  <a:pt x="614537" y="703579"/>
                </a:lnTo>
                <a:lnTo>
                  <a:pt x="605915" y="694689"/>
                </a:lnTo>
                <a:lnTo>
                  <a:pt x="601804" y="690879"/>
                </a:lnTo>
                <a:close/>
              </a:path>
              <a:path w="1718309" h="2957829">
                <a:moveTo>
                  <a:pt x="700840" y="690879"/>
                </a:moveTo>
                <a:lnTo>
                  <a:pt x="690087" y="690879"/>
                </a:lnTo>
                <a:lnTo>
                  <a:pt x="696052" y="693419"/>
                </a:lnTo>
                <a:lnTo>
                  <a:pt x="701001" y="697229"/>
                </a:lnTo>
                <a:lnTo>
                  <a:pt x="705512" y="702309"/>
                </a:lnTo>
                <a:lnTo>
                  <a:pt x="713734" y="711199"/>
                </a:lnTo>
                <a:lnTo>
                  <a:pt x="719713" y="713739"/>
                </a:lnTo>
                <a:lnTo>
                  <a:pt x="713734" y="716279"/>
                </a:lnTo>
                <a:lnTo>
                  <a:pt x="705512" y="723899"/>
                </a:lnTo>
                <a:lnTo>
                  <a:pt x="701001" y="728979"/>
                </a:lnTo>
                <a:lnTo>
                  <a:pt x="696052" y="732789"/>
                </a:lnTo>
                <a:lnTo>
                  <a:pt x="690087" y="735329"/>
                </a:lnTo>
                <a:lnTo>
                  <a:pt x="682528" y="736599"/>
                </a:lnTo>
                <a:lnTo>
                  <a:pt x="700653" y="736599"/>
                </a:lnTo>
                <a:lnTo>
                  <a:pt x="724487" y="716279"/>
                </a:lnTo>
                <a:lnTo>
                  <a:pt x="750171" y="716279"/>
                </a:lnTo>
                <a:lnTo>
                  <a:pt x="744379" y="713739"/>
                </a:lnTo>
                <a:lnTo>
                  <a:pt x="750171" y="711199"/>
                </a:lnTo>
                <a:lnTo>
                  <a:pt x="732046" y="711199"/>
                </a:lnTo>
                <a:lnTo>
                  <a:pt x="724566" y="709929"/>
                </a:lnTo>
                <a:lnTo>
                  <a:pt x="718592" y="707389"/>
                </a:lnTo>
                <a:lnTo>
                  <a:pt x="713599" y="703579"/>
                </a:lnTo>
                <a:lnTo>
                  <a:pt x="709062" y="698499"/>
                </a:lnTo>
                <a:lnTo>
                  <a:pt x="705138" y="694689"/>
                </a:lnTo>
                <a:lnTo>
                  <a:pt x="700840" y="690879"/>
                </a:lnTo>
                <a:close/>
              </a:path>
              <a:path w="1718309" h="2957829">
                <a:moveTo>
                  <a:pt x="799876" y="690880"/>
                </a:moveTo>
                <a:lnTo>
                  <a:pt x="788936" y="690879"/>
                </a:lnTo>
                <a:lnTo>
                  <a:pt x="794901" y="693419"/>
                </a:lnTo>
                <a:lnTo>
                  <a:pt x="799850" y="697230"/>
                </a:lnTo>
                <a:lnTo>
                  <a:pt x="804361" y="702310"/>
                </a:lnTo>
                <a:lnTo>
                  <a:pt x="808472" y="706120"/>
                </a:lnTo>
                <a:lnTo>
                  <a:pt x="812770" y="711200"/>
                </a:lnTo>
                <a:lnTo>
                  <a:pt x="818563" y="713740"/>
                </a:lnTo>
                <a:lnTo>
                  <a:pt x="812770" y="716280"/>
                </a:lnTo>
                <a:lnTo>
                  <a:pt x="804548" y="723900"/>
                </a:lnTo>
                <a:lnTo>
                  <a:pt x="800037" y="728980"/>
                </a:lnTo>
                <a:lnTo>
                  <a:pt x="795088" y="732790"/>
                </a:lnTo>
                <a:lnTo>
                  <a:pt x="789123" y="735330"/>
                </a:lnTo>
                <a:lnTo>
                  <a:pt x="781564" y="736600"/>
                </a:lnTo>
                <a:lnTo>
                  <a:pt x="799876" y="736600"/>
                </a:lnTo>
                <a:lnTo>
                  <a:pt x="812796" y="723900"/>
                </a:lnTo>
                <a:lnTo>
                  <a:pt x="817745" y="718820"/>
                </a:lnTo>
                <a:lnTo>
                  <a:pt x="823710" y="716280"/>
                </a:lnTo>
                <a:lnTo>
                  <a:pt x="849582" y="716280"/>
                </a:lnTo>
                <a:lnTo>
                  <a:pt x="843602" y="713740"/>
                </a:lnTo>
                <a:lnTo>
                  <a:pt x="849582" y="711200"/>
                </a:lnTo>
                <a:lnTo>
                  <a:pt x="831269" y="711200"/>
                </a:lnTo>
                <a:lnTo>
                  <a:pt x="823710" y="709930"/>
                </a:lnTo>
                <a:lnTo>
                  <a:pt x="817745" y="707390"/>
                </a:lnTo>
                <a:lnTo>
                  <a:pt x="812796" y="703580"/>
                </a:lnTo>
                <a:lnTo>
                  <a:pt x="799876" y="690880"/>
                </a:lnTo>
                <a:close/>
              </a:path>
              <a:path w="1718309" h="2957829">
                <a:moveTo>
                  <a:pt x="899100" y="690880"/>
                </a:moveTo>
                <a:lnTo>
                  <a:pt x="888373" y="690880"/>
                </a:lnTo>
                <a:lnTo>
                  <a:pt x="894381" y="693420"/>
                </a:lnTo>
                <a:lnTo>
                  <a:pt x="899339" y="697230"/>
                </a:lnTo>
                <a:lnTo>
                  <a:pt x="903771" y="702310"/>
                </a:lnTo>
                <a:lnTo>
                  <a:pt x="911993" y="711200"/>
                </a:lnTo>
                <a:lnTo>
                  <a:pt x="917973" y="713740"/>
                </a:lnTo>
                <a:lnTo>
                  <a:pt x="911993" y="716280"/>
                </a:lnTo>
                <a:lnTo>
                  <a:pt x="903771" y="723900"/>
                </a:lnTo>
                <a:lnTo>
                  <a:pt x="899260" y="728980"/>
                </a:lnTo>
                <a:lnTo>
                  <a:pt x="894311" y="732790"/>
                </a:lnTo>
                <a:lnTo>
                  <a:pt x="888346" y="735330"/>
                </a:lnTo>
                <a:lnTo>
                  <a:pt x="880787" y="736600"/>
                </a:lnTo>
                <a:lnTo>
                  <a:pt x="898913" y="736600"/>
                </a:lnTo>
                <a:lnTo>
                  <a:pt x="903024" y="731520"/>
                </a:lnTo>
                <a:lnTo>
                  <a:pt x="911646" y="723900"/>
                </a:lnTo>
                <a:lnTo>
                  <a:pt x="916595" y="718820"/>
                </a:lnTo>
                <a:lnTo>
                  <a:pt x="922560" y="716280"/>
                </a:lnTo>
                <a:lnTo>
                  <a:pt x="948431" y="716280"/>
                </a:lnTo>
                <a:lnTo>
                  <a:pt x="942638" y="713740"/>
                </a:lnTo>
                <a:lnTo>
                  <a:pt x="948431" y="711200"/>
                </a:lnTo>
                <a:lnTo>
                  <a:pt x="930492" y="711200"/>
                </a:lnTo>
                <a:lnTo>
                  <a:pt x="922904" y="709930"/>
                </a:lnTo>
                <a:lnTo>
                  <a:pt x="916875" y="707390"/>
                </a:lnTo>
                <a:lnTo>
                  <a:pt x="911862" y="703580"/>
                </a:lnTo>
                <a:lnTo>
                  <a:pt x="907322" y="698500"/>
                </a:lnTo>
                <a:lnTo>
                  <a:pt x="899100" y="690880"/>
                </a:lnTo>
                <a:close/>
              </a:path>
              <a:path w="1718309" h="2957829">
                <a:moveTo>
                  <a:pt x="998323" y="690880"/>
                </a:moveTo>
                <a:lnTo>
                  <a:pt x="987409" y="690880"/>
                </a:lnTo>
                <a:lnTo>
                  <a:pt x="993418" y="693420"/>
                </a:lnTo>
                <a:lnTo>
                  <a:pt x="998375" y="697230"/>
                </a:lnTo>
                <a:lnTo>
                  <a:pt x="1002808" y="702310"/>
                </a:lnTo>
                <a:lnTo>
                  <a:pt x="1006918" y="706120"/>
                </a:lnTo>
                <a:lnTo>
                  <a:pt x="1011216" y="711200"/>
                </a:lnTo>
                <a:lnTo>
                  <a:pt x="1016822" y="713740"/>
                </a:lnTo>
                <a:lnTo>
                  <a:pt x="1011029" y="716280"/>
                </a:lnTo>
                <a:lnTo>
                  <a:pt x="1006732" y="720090"/>
                </a:lnTo>
                <a:lnTo>
                  <a:pt x="1002808" y="723900"/>
                </a:lnTo>
                <a:lnTo>
                  <a:pt x="998192" y="728980"/>
                </a:lnTo>
                <a:lnTo>
                  <a:pt x="993208" y="732790"/>
                </a:lnTo>
                <a:lnTo>
                  <a:pt x="987278" y="735330"/>
                </a:lnTo>
                <a:lnTo>
                  <a:pt x="979824" y="736600"/>
                </a:lnTo>
                <a:lnTo>
                  <a:pt x="998136" y="736600"/>
                </a:lnTo>
                <a:lnTo>
                  <a:pt x="1002247" y="731520"/>
                </a:lnTo>
                <a:lnTo>
                  <a:pt x="1010869" y="723900"/>
                </a:lnTo>
                <a:lnTo>
                  <a:pt x="1015818" y="718820"/>
                </a:lnTo>
                <a:lnTo>
                  <a:pt x="1021783" y="716280"/>
                </a:lnTo>
                <a:lnTo>
                  <a:pt x="1047654" y="716280"/>
                </a:lnTo>
                <a:lnTo>
                  <a:pt x="1042048" y="713740"/>
                </a:lnTo>
                <a:lnTo>
                  <a:pt x="1047841" y="711200"/>
                </a:lnTo>
                <a:lnTo>
                  <a:pt x="1029529" y="711200"/>
                </a:lnTo>
                <a:lnTo>
                  <a:pt x="1021943" y="709930"/>
                </a:lnTo>
                <a:lnTo>
                  <a:pt x="1015935" y="707390"/>
                </a:lnTo>
                <a:lnTo>
                  <a:pt x="1010977" y="703580"/>
                </a:lnTo>
                <a:lnTo>
                  <a:pt x="1006545" y="698500"/>
                </a:lnTo>
                <a:lnTo>
                  <a:pt x="998323" y="690880"/>
                </a:lnTo>
                <a:close/>
              </a:path>
              <a:path w="1718309" h="2957829">
                <a:moveTo>
                  <a:pt x="1097546" y="690880"/>
                </a:moveTo>
                <a:lnTo>
                  <a:pt x="1086606" y="690880"/>
                </a:lnTo>
                <a:lnTo>
                  <a:pt x="1092571" y="693420"/>
                </a:lnTo>
                <a:lnTo>
                  <a:pt x="1097520" y="697230"/>
                </a:lnTo>
                <a:lnTo>
                  <a:pt x="1102031" y="702310"/>
                </a:lnTo>
                <a:lnTo>
                  <a:pt x="1106142" y="706120"/>
                </a:lnTo>
                <a:lnTo>
                  <a:pt x="1110440" y="711200"/>
                </a:lnTo>
                <a:lnTo>
                  <a:pt x="1116045" y="713740"/>
                </a:lnTo>
                <a:lnTo>
                  <a:pt x="1110253" y="716280"/>
                </a:lnTo>
                <a:lnTo>
                  <a:pt x="1105955" y="720090"/>
                </a:lnTo>
                <a:lnTo>
                  <a:pt x="1102031" y="723900"/>
                </a:lnTo>
                <a:lnTo>
                  <a:pt x="1097415" y="728980"/>
                </a:lnTo>
                <a:lnTo>
                  <a:pt x="1092431" y="732790"/>
                </a:lnTo>
                <a:lnTo>
                  <a:pt x="1086501" y="735330"/>
                </a:lnTo>
                <a:lnTo>
                  <a:pt x="1079047" y="736600"/>
                </a:lnTo>
                <a:lnTo>
                  <a:pt x="1097359" y="736600"/>
                </a:lnTo>
                <a:lnTo>
                  <a:pt x="1101470" y="731520"/>
                </a:lnTo>
                <a:lnTo>
                  <a:pt x="1110092" y="723900"/>
                </a:lnTo>
                <a:lnTo>
                  <a:pt x="1115041" y="718820"/>
                </a:lnTo>
                <a:lnTo>
                  <a:pt x="1121006" y="716280"/>
                </a:lnTo>
                <a:lnTo>
                  <a:pt x="1146877" y="716280"/>
                </a:lnTo>
                <a:lnTo>
                  <a:pt x="1141085" y="713740"/>
                </a:lnTo>
                <a:lnTo>
                  <a:pt x="1146877" y="711200"/>
                </a:lnTo>
                <a:lnTo>
                  <a:pt x="1128752" y="711200"/>
                </a:lnTo>
                <a:lnTo>
                  <a:pt x="1121193" y="709930"/>
                </a:lnTo>
                <a:lnTo>
                  <a:pt x="1115228" y="707390"/>
                </a:lnTo>
                <a:lnTo>
                  <a:pt x="1110279" y="703580"/>
                </a:lnTo>
                <a:lnTo>
                  <a:pt x="1101657" y="694690"/>
                </a:lnTo>
                <a:lnTo>
                  <a:pt x="1097546" y="690880"/>
                </a:lnTo>
                <a:close/>
              </a:path>
              <a:path w="1718309" h="2957829">
                <a:moveTo>
                  <a:pt x="1196582" y="690880"/>
                </a:moveTo>
                <a:lnTo>
                  <a:pt x="1185750" y="690880"/>
                </a:lnTo>
                <a:lnTo>
                  <a:pt x="1191724" y="693420"/>
                </a:lnTo>
                <a:lnTo>
                  <a:pt x="1196717" y="697230"/>
                </a:lnTo>
                <a:lnTo>
                  <a:pt x="1201254" y="702310"/>
                </a:lnTo>
                <a:lnTo>
                  <a:pt x="1205178" y="706120"/>
                </a:lnTo>
                <a:lnTo>
                  <a:pt x="1209476" y="711200"/>
                </a:lnTo>
                <a:lnTo>
                  <a:pt x="1215269" y="713740"/>
                </a:lnTo>
                <a:lnTo>
                  <a:pt x="1209289" y="716280"/>
                </a:lnTo>
                <a:lnTo>
                  <a:pt x="1201067" y="723900"/>
                </a:lnTo>
                <a:lnTo>
                  <a:pt x="1196556" y="728980"/>
                </a:lnTo>
                <a:lnTo>
                  <a:pt x="1191607" y="732790"/>
                </a:lnTo>
                <a:lnTo>
                  <a:pt x="1185642" y="735330"/>
                </a:lnTo>
                <a:lnTo>
                  <a:pt x="1178083" y="736600"/>
                </a:lnTo>
                <a:lnTo>
                  <a:pt x="1196396" y="736600"/>
                </a:lnTo>
                <a:lnTo>
                  <a:pt x="1200693" y="731520"/>
                </a:lnTo>
                <a:lnTo>
                  <a:pt x="1204617" y="727710"/>
                </a:lnTo>
                <a:lnTo>
                  <a:pt x="1209234" y="723900"/>
                </a:lnTo>
                <a:lnTo>
                  <a:pt x="1214217" y="718820"/>
                </a:lnTo>
                <a:lnTo>
                  <a:pt x="1220147" y="716280"/>
                </a:lnTo>
                <a:lnTo>
                  <a:pt x="1246101" y="716280"/>
                </a:lnTo>
                <a:lnTo>
                  <a:pt x="1240308" y="713740"/>
                </a:lnTo>
                <a:lnTo>
                  <a:pt x="1246101" y="711200"/>
                </a:lnTo>
                <a:lnTo>
                  <a:pt x="1227788" y="711200"/>
                </a:lnTo>
                <a:lnTo>
                  <a:pt x="1220229" y="709930"/>
                </a:lnTo>
                <a:lnTo>
                  <a:pt x="1214264" y="707390"/>
                </a:lnTo>
                <a:lnTo>
                  <a:pt x="1209315" y="703580"/>
                </a:lnTo>
                <a:lnTo>
                  <a:pt x="1200693" y="694690"/>
                </a:lnTo>
                <a:lnTo>
                  <a:pt x="1196582" y="690880"/>
                </a:lnTo>
                <a:close/>
              </a:path>
              <a:path w="1718309" h="2957829">
                <a:moveTo>
                  <a:pt x="1295806" y="690880"/>
                </a:moveTo>
                <a:lnTo>
                  <a:pt x="1284974" y="690880"/>
                </a:lnTo>
                <a:lnTo>
                  <a:pt x="1290947" y="693420"/>
                </a:lnTo>
                <a:lnTo>
                  <a:pt x="1295940" y="697230"/>
                </a:lnTo>
                <a:lnTo>
                  <a:pt x="1300477" y="702310"/>
                </a:lnTo>
                <a:lnTo>
                  <a:pt x="1304401" y="706120"/>
                </a:lnTo>
                <a:lnTo>
                  <a:pt x="1308699" y="711200"/>
                </a:lnTo>
                <a:lnTo>
                  <a:pt x="1314492" y="713740"/>
                </a:lnTo>
                <a:lnTo>
                  <a:pt x="1308512" y="716280"/>
                </a:lnTo>
                <a:lnTo>
                  <a:pt x="1300290" y="723900"/>
                </a:lnTo>
                <a:lnTo>
                  <a:pt x="1295779" y="728980"/>
                </a:lnTo>
                <a:lnTo>
                  <a:pt x="1290830" y="732790"/>
                </a:lnTo>
                <a:lnTo>
                  <a:pt x="1284866" y="735330"/>
                </a:lnTo>
                <a:lnTo>
                  <a:pt x="1277306" y="736600"/>
                </a:lnTo>
                <a:lnTo>
                  <a:pt x="1295619" y="736600"/>
                </a:lnTo>
                <a:lnTo>
                  <a:pt x="1299917" y="731520"/>
                </a:lnTo>
                <a:lnTo>
                  <a:pt x="1303841" y="727710"/>
                </a:lnTo>
                <a:lnTo>
                  <a:pt x="1308457" y="723900"/>
                </a:lnTo>
                <a:lnTo>
                  <a:pt x="1313441" y="718820"/>
                </a:lnTo>
                <a:lnTo>
                  <a:pt x="1319371" y="716280"/>
                </a:lnTo>
                <a:lnTo>
                  <a:pt x="1345137" y="716280"/>
                </a:lnTo>
                <a:lnTo>
                  <a:pt x="1339344" y="713740"/>
                </a:lnTo>
                <a:lnTo>
                  <a:pt x="1345324" y="711200"/>
                </a:lnTo>
                <a:lnTo>
                  <a:pt x="1327011" y="711200"/>
                </a:lnTo>
                <a:lnTo>
                  <a:pt x="1319452" y="709930"/>
                </a:lnTo>
                <a:lnTo>
                  <a:pt x="1313487" y="707390"/>
                </a:lnTo>
                <a:lnTo>
                  <a:pt x="1308538" y="703580"/>
                </a:lnTo>
                <a:lnTo>
                  <a:pt x="1299917" y="694690"/>
                </a:lnTo>
                <a:lnTo>
                  <a:pt x="1295806" y="690880"/>
                </a:lnTo>
                <a:close/>
              </a:path>
              <a:path w="1718309" h="2957829">
                <a:moveTo>
                  <a:pt x="1394842" y="690880"/>
                </a:moveTo>
                <a:lnTo>
                  <a:pt x="1384089" y="690880"/>
                </a:lnTo>
                <a:lnTo>
                  <a:pt x="1390054" y="693420"/>
                </a:lnTo>
                <a:lnTo>
                  <a:pt x="1395003" y="697230"/>
                </a:lnTo>
                <a:lnTo>
                  <a:pt x="1399514" y="702310"/>
                </a:lnTo>
                <a:lnTo>
                  <a:pt x="1403624" y="706120"/>
                </a:lnTo>
                <a:lnTo>
                  <a:pt x="1407735" y="711200"/>
                </a:lnTo>
                <a:lnTo>
                  <a:pt x="1413528" y="713740"/>
                </a:lnTo>
                <a:lnTo>
                  <a:pt x="1407549" y="716280"/>
                </a:lnTo>
                <a:lnTo>
                  <a:pt x="1399327" y="723900"/>
                </a:lnTo>
                <a:lnTo>
                  <a:pt x="1394816" y="728980"/>
                </a:lnTo>
                <a:lnTo>
                  <a:pt x="1389867" y="732790"/>
                </a:lnTo>
                <a:lnTo>
                  <a:pt x="1383902" y="735330"/>
                </a:lnTo>
                <a:lnTo>
                  <a:pt x="1376343" y="736600"/>
                </a:lnTo>
                <a:lnTo>
                  <a:pt x="1394655" y="736600"/>
                </a:lnTo>
                <a:lnTo>
                  <a:pt x="1407575" y="723900"/>
                </a:lnTo>
                <a:lnTo>
                  <a:pt x="1412524" y="718820"/>
                </a:lnTo>
                <a:lnTo>
                  <a:pt x="1418489" y="716280"/>
                </a:lnTo>
                <a:lnTo>
                  <a:pt x="1444360" y="716280"/>
                </a:lnTo>
                <a:lnTo>
                  <a:pt x="1438567" y="713740"/>
                </a:lnTo>
                <a:lnTo>
                  <a:pt x="1444547" y="711200"/>
                </a:lnTo>
                <a:lnTo>
                  <a:pt x="1403064" y="698500"/>
                </a:lnTo>
                <a:lnTo>
                  <a:pt x="1399140" y="694690"/>
                </a:lnTo>
                <a:lnTo>
                  <a:pt x="1394842" y="690880"/>
                </a:lnTo>
                <a:close/>
              </a:path>
              <a:path w="1718309" h="2957829">
                <a:moveTo>
                  <a:pt x="1488015" y="716280"/>
                </a:moveTo>
                <a:lnTo>
                  <a:pt x="1496721" y="726440"/>
                </a:lnTo>
                <a:lnTo>
                  <a:pt x="1494039" y="728980"/>
                </a:lnTo>
                <a:lnTo>
                  <a:pt x="1489090" y="732790"/>
                </a:lnTo>
                <a:lnTo>
                  <a:pt x="1483125" y="735330"/>
                </a:lnTo>
                <a:lnTo>
                  <a:pt x="1475566" y="736600"/>
                </a:lnTo>
                <a:lnTo>
                  <a:pt x="1493878" y="736600"/>
                </a:lnTo>
                <a:lnTo>
                  <a:pt x="1497989" y="731520"/>
                </a:lnTo>
                <a:lnTo>
                  <a:pt x="1500066" y="730250"/>
                </a:lnTo>
                <a:lnTo>
                  <a:pt x="1500776" y="730250"/>
                </a:lnTo>
                <a:lnTo>
                  <a:pt x="1488015" y="716280"/>
                </a:lnTo>
                <a:close/>
              </a:path>
              <a:path w="1718309" h="2957829">
                <a:moveTo>
                  <a:pt x="1464506" y="693420"/>
                </a:moveTo>
                <a:lnTo>
                  <a:pt x="1463746" y="693420"/>
                </a:lnTo>
                <a:lnTo>
                  <a:pt x="1488015" y="716280"/>
                </a:lnTo>
                <a:lnTo>
                  <a:pt x="1464506" y="693420"/>
                </a:lnTo>
                <a:close/>
              </a:path>
              <a:path w="1718309" h="2957829">
                <a:moveTo>
                  <a:pt x="260811" y="704849"/>
                </a:moveTo>
                <a:lnTo>
                  <a:pt x="258914" y="706119"/>
                </a:lnTo>
                <a:lnTo>
                  <a:pt x="256763" y="708659"/>
                </a:lnTo>
                <a:lnTo>
                  <a:pt x="252526" y="713509"/>
                </a:lnTo>
                <a:lnTo>
                  <a:pt x="260811" y="704849"/>
                </a:lnTo>
                <a:close/>
              </a:path>
              <a:path w="1718309" h="2957829">
                <a:moveTo>
                  <a:pt x="351721" y="664209"/>
                </a:moveTo>
                <a:lnTo>
                  <a:pt x="335527" y="664209"/>
                </a:lnTo>
                <a:lnTo>
                  <a:pt x="343004" y="665479"/>
                </a:lnTo>
                <a:lnTo>
                  <a:pt x="348957" y="668019"/>
                </a:lnTo>
                <a:lnTo>
                  <a:pt x="353895" y="671829"/>
                </a:lnTo>
                <a:lnTo>
                  <a:pt x="358324" y="676909"/>
                </a:lnTo>
                <a:lnTo>
                  <a:pt x="362435" y="680719"/>
                </a:lnTo>
                <a:lnTo>
                  <a:pt x="366546" y="685799"/>
                </a:lnTo>
                <a:lnTo>
                  <a:pt x="372712" y="687069"/>
                </a:lnTo>
                <a:lnTo>
                  <a:pt x="366733" y="690879"/>
                </a:lnTo>
                <a:lnTo>
                  <a:pt x="362622" y="694689"/>
                </a:lnTo>
                <a:lnTo>
                  <a:pt x="354000" y="703579"/>
                </a:lnTo>
                <a:lnTo>
                  <a:pt x="349051" y="707389"/>
                </a:lnTo>
                <a:lnTo>
                  <a:pt x="343086" y="709929"/>
                </a:lnTo>
                <a:lnTo>
                  <a:pt x="335527" y="711199"/>
                </a:lnTo>
                <a:lnTo>
                  <a:pt x="353839" y="711199"/>
                </a:lnTo>
                <a:lnTo>
                  <a:pt x="358137" y="706119"/>
                </a:lnTo>
                <a:lnTo>
                  <a:pt x="362061" y="702309"/>
                </a:lnTo>
                <a:lnTo>
                  <a:pt x="366598" y="697229"/>
                </a:lnTo>
                <a:lnTo>
                  <a:pt x="371591" y="693419"/>
                </a:lnTo>
                <a:lnTo>
                  <a:pt x="377565" y="690879"/>
                </a:lnTo>
                <a:lnTo>
                  <a:pt x="403544" y="690879"/>
                </a:lnTo>
                <a:lnTo>
                  <a:pt x="397378" y="687069"/>
                </a:lnTo>
                <a:lnTo>
                  <a:pt x="400368" y="685799"/>
                </a:lnTo>
                <a:lnTo>
                  <a:pt x="385045" y="685799"/>
                </a:lnTo>
                <a:lnTo>
                  <a:pt x="377460" y="684529"/>
                </a:lnTo>
                <a:lnTo>
                  <a:pt x="371451" y="681989"/>
                </a:lnTo>
                <a:lnTo>
                  <a:pt x="366493" y="678179"/>
                </a:lnTo>
                <a:lnTo>
                  <a:pt x="362061" y="673099"/>
                </a:lnTo>
                <a:lnTo>
                  <a:pt x="357950" y="669289"/>
                </a:lnTo>
                <a:lnTo>
                  <a:pt x="353652" y="665479"/>
                </a:lnTo>
                <a:lnTo>
                  <a:pt x="351721" y="664209"/>
                </a:lnTo>
                <a:close/>
              </a:path>
              <a:path w="1718309" h="2957829">
                <a:moveTo>
                  <a:pt x="450882" y="664209"/>
                </a:moveTo>
                <a:lnTo>
                  <a:pt x="434750" y="664209"/>
                </a:lnTo>
                <a:lnTo>
                  <a:pt x="442201" y="665479"/>
                </a:lnTo>
                <a:lnTo>
                  <a:pt x="448111" y="668019"/>
                </a:lnTo>
                <a:lnTo>
                  <a:pt x="453039" y="671829"/>
                </a:lnTo>
                <a:lnTo>
                  <a:pt x="457547" y="676909"/>
                </a:lnTo>
                <a:lnTo>
                  <a:pt x="461658" y="680719"/>
                </a:lnTo>
                <a:lnTo>
                  <a:pt x="465769" y="685799"/>
                </a:lnTo>
                <a:lnTo>
                  <a:pt x="471935" y="687069"/>
                </a:lnTo>
                <a:lnTo>
                  <a:pt x="465956" y="690879"/>
                </a:lnTo>
                <a:lnTo>
                  <a:pt x="461845" y="694689"/>
                </a:lnTo>
                <a:lnTo>
                  <a:pt x="453223" y="703579"/>
                </a:lnTo>
                <a:lnTo>
                  <a:pt x="448274" y="707389"/>
                </a:lnTo>
                <a:lnTo>
                  <a:pt x="442309" y="709929"/>
                </a:lnTo>
                <a:lnTo>
                  <a:pt x="434750" y="711199"/>
                </a:lnTo>
                <a:lnTo>
                  <a:pt x="452876" y="711199"/>
                </a:lnTo>
                <a:lnTo>
                  <a:pt x="457173" y="706119"/>
                </a:lnTo>
                <a:lnTo>
                  <a:pt x="461284" y="702309"/>
                </a:lnTo>
                <a:lnTo>
                  <a:pt x="465795" y="697229"/>
                </a:lnTo>
                <a:lnTo>
                  <a:pt x="470744" y="693419"/>
                </a:lnTo>
                <a:lnTo>
                  <a:pt x="476709" y="690879"/>
                </a:lnTo>
                <a:lnTo>
                  <a:pt x="502581" y="690879"/>
                </a:lnTo>
                <a:lnTo>
                  <a:pt x="496601" y="687069"/>
                </a:lnTo>
                <a:lnTo>
                  <a:pt x="499497" y="685799"/>
                </a:lnTo>
                <a:lnTo>
                  <a:pt x="484081" y="685799"/>
                </a:lnTo>
                <a:lnTo>
                  <a:pt x="476496" y="684529"/>
                </a:lnTo>
                <a:lnTo>
                  <a:pt x="470487" y="681989"/>
                </a:lnTo>
                <a:lnTo>
                  <a:pt x="465530" y="678179"/>
                </a:lnTo>
                <a:lnTo>
                  <a:pt x="461097" y="673099"/>
                </a:lnTo>
                <a:lnTo>
                  <a:pt x="452876" y="665479"/>
                </a:lnTo>
                <a:lnTo>
                  <a:pt x="450882" y="664209"/>
                </a:lnTo>
                <a:close/>
              </a:path>
              <a:path w="1718309" h="2957829">
                <a:moveTo>
                  <a:pt x="550043" y="664209"/>
                </a:moveTo>
                <a:lnTo>
                  <a:pt x="533786" y="664209"/>
                </a:lnTo>
                <a:lnTo>
                  <a:pt x="541237" y="665479"/>
                </a:lnTo>
                <a:lnTo>
                  <a:pt x="547147" y="668019"/>
                </a:lnTo>
                <a:lnTo>
                  <a:pt x="552075" y="671829"/>
                </a:lnTo>
                <a:lnTo>
                  <a:pt x="556583" y="676909"/>
                </a:lnTo>
                <a:lnTo>
                  <a:pt x="560694" y="680719"/>
                </a:lnTo>
                <a:lnTo>
                  <a:pt x="564992" y="685799"/>
                </a:lnTo>
                <a:lnTo>
                  <a:pt x="570972" y="687069"/>
                </a:lnTo>
                <a:lnTo>
                  <a:pt x="564992" y="690879"/>
                </a:lnTo>
                <a:lnTo>
                  <a:pt x="560881" y="694689"/>
                </a:lnTo>
                <a:lnTo>
                  <a:pt x="552259" y="703579"/>
                </a:lnTo>
                <a:lnTo>
                  <a:pt x="547310" y="707389"/>
                </a:lnTo>
                <a:lnTo>
                  <a:pt x="541345" y="709929"/>
                </a:lnTo>
                <a:lnTo>
                  <a:pt x="533786" y="711199"/>
                </a:lnTo>
                <a:lnTo>
                  <a:pt x="552099" y="711199"/>
                </a:lnTo>
                <a:lnTo>
                  <a:pt x="560321" y="702309"/>
                </a:lnTo>
                <a:lnTo>
                  <a:pt x="564832" y="697229"/>
                </a:lnTo>
                <a:lnTo>
                  <a:pt x="569780" y="693419"/>
                </a:lnTo>
                <a:lnTo>
                  <a:pt x="575745" y="690879"/>
                </a:lnTo>
                <a:lnTo>
                  <a:pt x="601804" y="690879"/>
                </a:lnTo>
                <a:lnTo>
                  <a:pt x="595824" y="687069"/>
                </a:lnTo>
                <a:lnTo>
                  <a:pt x="598721" y="685799"/>
                </a:lnTo>
                <a:lnTo>
                  <a:pt x="583118" y="685799"/>
                </a:lnTo>
                <a:lnTo>
                  <a:pt x="575559" y="684529"/>
                </a:lnTo>
                <a:lnTo>
                  <a:pt x="569594" y="681989"/>
                </a:lnTo>
                <a:lnTo>
                  <a:pt x="564645" y="678179"/>
                </a:lnTo>
                <a:lnTo>
                  <a:pt x="560134" y="673099"/>
                </a:lnTo>
                <a:lnTo>
                  <a:pt x="552099" y="665479"/>
                </a:lnTo>
                <a:lnTo>
                  <a:pt x="550043" y="664209"/>
                </a:lnTo>
                <a:close/>
              </a:path>
              <a:path w="1718309" h="2957829">
                <a:moveTo>
                  <a:pt x="651135" y="664209"/>
                </a:moveTo>
                <a:lnTo>
                  <a:pt x="633010" y="664209"/>
                </a:lnTo>
                <a:lnTo>
                  <a:pt x="640382" y="665479"/>
                </a:lnTo>
                <a:lnTo>
                  <a:pt x="646300" y="668019"/>
                </a:lnTo>
                <a:lnTo>
                  <a:pt x="651272" y="671829"/>
                </a:lnTo>
                <a:lnTo>
                  <a:pt x="655807" y="676909"/>
                </a:lnTo>
                <a:lnTo>
                  <a:pt x="659918" y="680719"/>
                </a:lnTo>
                <a:lnTo>
                  <a:pt x="664215" y="685799"/>
                </a:lnTo>
                <a:lnTo>
                  <a:pt x="670195" y="687069"/>
                </a:lnTo>
                <a:lnTo>
                  <a:pt x="664215" y="690879"/>
                </a:lnTo>
                <a:lnTo>
                  <a:pt x="660104" y="694689"/>
                </a:lnTo>
                <a:lnTo>
                  <a:pt x="651483" y="703579"/>
                </a:lnTo>
                <a:lnTo>
                  <a:pt x="646534" y="707389"/>
                </a:lnTo>
                <a:lnTo>
                  <a:pt x="640569" y="709929"/>
                </a:lnTo>
                <a:lnTo>
                  <a:pt x="633010" y="711199"/>
                </a:lnTo>
                <a:lnTo>
                  <a:pt x="651322" y="711199"/>
                </a:lnTo>
                <a:lnTo>
                  <a:pt x="655620" y="706119"/>
                </a:lnTo>
                <a:lnTo>
                  <a:pt x="664055" y="697229"/>
                </a:lnTo>
                <a:lnTo>
                  <a:pt x="668957" y="693419"/>
                </a:lnTo>
                <a:lnTo>
                  <a:pt x="674945" y="690879"/>
                </a:lnTo>
                <a:lnTo>
                  <a:pt x="700840" y="690879"/>
                </a:lnTo>
                <a:lnTo>
                  <a:pt x="694861" y="687069"/>
                </a:lnTo>
                <a:lnTo>
                  <a:pt x="697757" y="685799"/>
                </a:lnTo>
                <a:lnTo>
                  <a:pt x="682341" y="685799"/>
                </a:lnTo>
                <a:lnTo>
                  <a:pt x="674782" y="684529"/>
                </a:lnTo>
                <a:lnTo>
                  <a:pt x="668817" y="681989"/>
                </a:lnTo>
                <a:lnTo>
                  <a:pt x="663868" y="678179"/>
                </a:lnTo>
                <a:lnTo>
                  <a:pt x="655246" y="669289"/>
                </a:lnTo>
                <a:lnTo>
                  <a:pt x="651135" y="664209"/>
                </a:lnTo>
                <a:close/>
              </a:path>
              <a:path w="1718309" h="2957829">
                <a:moveTo>
                  <a:pt x="749985" y="664209"/>
                </a:moveTo>
                <a:lnTo>
                  <a:pt x="732046" y="664209"/>
                </a:lnTo>
                <a:lnTo>
                  <a:pt x="739500" y="665479"/>
                </a:lnTo>
                <a:lnTo>
                  <a:pt x="745430" y="668019"/>
                </a:lnTo>
                <a:lnTo>
                  <a:pt x="750414" y="671829"/>
                </a:lnTo>
                <a:lnTo>
                  <a:pt x="755030" y="676909"/>
                </a:lnTo>
                <a:lnTo>
                  <a:pt x="763252" y="685799"/>
                </a:lnTo>
                <a:lnTo>
                  <a:pt x="769231" y="687069"/>
                </a:lnTo>
                <a:lnTo>
                  <a:pt x="763439" y="690879"/>
                </a:lnTo>
                <a:lnTo>
                  <a:pt x="750519" y="703579"/>
                </a:lnTo>
                <a:lnTo>
                  <a:pt x="745570" y="707389"/>
                </a:lnTo>
                <a:lnTo>
                  <a:pt x="739605" y="709929"/>
                </a:lnTo>
                <a:lnTo>
                  <a:pt x="732046" y="711199"/>
                </a:lnTo>
                <a:lnTo>
                  <a:pt x="750171" y="711199"/>
                </a:lnTo>
                <a:lnTo>
                  <a:pt x="754469" y="706119"/>
                </a:lnTo>
                <a:lnTo>
                  <a:pt x="758393" y="702309"/>
                </a:lnTo>
                <a:lnTo>
                  <a:pt x="763009" y="697229"/>
                </a:lnTo>
                <a:lnTo>
                  <a:pt x="767993" y="693419"/>
                </a:lnTo>
                <a:lnTo>
                  <a:pt x="773923" y="690879"/>
                </a:lnTo>
                <a:lnTo>
                  <a:pt x="799876" y="690880"/>
                </a:lnTo>
                <a:lnTo>
                  <a:pt x="794084" y="687069"/>
                </a:lnTo>
                <a:lnTo>
                  <a:pt x="799876" y="685799"/>
                </a:lnTo>
                <a:lnTo>
                  <a:pt x="781377" y="685799"/>
                </a:lnTo>
                <a:lnTo>
                  <a:pt x="773818" y="684529"/>
                </a:lnTo>
                <a:lnTo>
                  <a:pt x="767853" y="681989"/>
                </a:lnTo>
                <a:lnTo>
                  <a:pt x="762904" y="678179"/>
                </a:lnTo>
                <a:lnTo>
                  <a:pt x="749985" y="664209"/>
                </a:lnTo>
                <a:close/>
              </a:path>
              <a:path w="1718309" h="2957829">
                <a:moveTo>
                  <a:pt x="849582" y="613410"/>
                </a:moveTo>
                <a:lnTo>
                  <a:pt x="831269" y="613409"/>
                </a:lnTo>
                <a:lnTo>
                  <a:pt x="838723" y="614680"/>
                </a:lnTo>
                <a:lnTo>
                  <a:pt x="844653" y="617220"/>
                </a:lnTo>
                <a:lnTo>
                  <a:pt x="849637" y="621030"/>
                </a:lnTo>
                <a:lnTo>
                  <a:pt x="854253" y="626110"/>
                </a:lnTo>
                <a:lnTo>
                  <a:pt x="858177" y="629920"/>
                </a:lnTo>
                <a:lnTo>
                  <a:pt x="862475" y="633730"/>
                </a:lnTo>
                <a:lnTo>
                  <a:pt x="868268" y="636270"/>
                </a:lnTo>
                <a:lnTo>
                  <a:pt x="862475" y="638810"/>
                </a:lnTo>
                <a:lnTo>
                  <a:pt x="858177" y="643890"/>
                </a:lnTo>
                <a:lnTo>
                  <a:pt x="854253" y="647700"/>
                </a:lnTo>
                <a:lnTo>
                  <a:pt x="849637" y="652780"/>
                </a:lnTo>
                <a:lnTo>
                  <a:pt x="844653" y="656590"/>
                </a:lnTo>
                <a:lnTo>
                  <a:pt x="838723" y="659130"/>
                </a:lnTo>
                <a:lnTo>
                  <a:pt x="831269" y="659130"/>
                </a:lnTo>
                <a:lnTo>
                  <a:pt x="831269" y="664210"/>
                </a:lnTo>
                <a:lnTo>
                  <a:pt x="838723" y="665480"/>
                </a:lnTo>
                <a:lnTo>
                  <a:pt x="844653" y="668020"/>
                </a:lnTo>
                <a:lnTo>
                  <a:pt x="849637" y="671830"/>
                </a:lnTo>
                <a:lnTo>
                  <a:pt x="854253" y="676910"/>
                </a:lnTo>
                <a:lnTo>
                  <a:pt x="862475" y="685800"/>
                </a:lnTo>
                <a:lnTo>
                  <a:pt x="868268" y="687070"/>
                </a:lnTo>
                <a:lnTo>
                  <a:pt x="862475" y="690880"/>
                </a:lnTo>
                <a:lnTo>
                  <a:pt x="858177" y="694690"/>
                </a:lnTo>
                <a:lnTo>
                  <a:pt x="854253" y="698500"/>
                </a:lnTo>
                <a:lnTo>
                  <a:pt x="849637" y="703580"/>
                </a:lnTo>
                <a:lnTo>
                  <a:pt x="844653" y="707390"/>
                </a:lnTo>
                <a:lnTo>
                  <a:pt x="838723" y="709930"/>
                </a:lnTo>
                <a:lnTo>
                  <a:pt x="831269" y="711200"/>
                </a:lnTo>
                <a:lnTo>
                  <a:pt x="849582" y="711200"/>
                </a:lnTo>
                <a:lnTo>
                  <a:pt x="857803" y="702310"/>
                </a:lnTo>
                <a:lnTo>
                  <a:pt x="862314" y="697230"/>
                </a:lnTo>
                <a:lnTo>
                  <a:pt x="867263" y="693420"/>
                </a:lnTo>
                <a:lnTo>
                  <a:pt x="873228" y="690880"/>
                </a:lnTo>
                <a:lnTo>
                  <a:pt x="899100" y="690880"/>
                </a:lnTo>
                <a:lnTo>
                  <a:pt x="892933" y="687070"/>
                </a:lnTo>
                <a:lnTo>
                  <a:pt x="895923" y="685800"/>
                </a:lnTo>
                <a:lnTo>
                  <a:pt x="880974" y="685800"/>
                </a:lnTo>
                <a:lnTo>
                  <a:pt x="873415" y="684530"/>
                </a:lnTo>
                <a:lnTo>
                  <a:pt x="867450" y="681990"/>
                </a:lnTo>
                <a:lnTo>
                  <a:pt x="862501" y="678180"/>
                </a:lnTo>
                <a:lnTo>
                  <a:pt x="853879" y="669290"/>
                </a:lnTo>
                <a:lnTo>
                  <a:pt x="849768" y="664210"/>
                </a:lnTo>
                <a:lnTo>
                  <a:pt x="843789" y="661670"/>
                </a:lnTo>
                <a:lnTo>
                  <a:pt x="849768" y="659130"/>
                </a:lnTo>
                <a:lnTo>
                  <a:pt x="857990" y="651510"/>
                </a:lnTo>
                <a:lnTo>
                  <a:pt x="862393" y="646430"/>
                </a:lnTo>
                <a:lnTo>
                  <a:pt x="867287" y="642620"/>
                </a:lnTo>
                <a:lnTo>
                  <a:pt x="873231" y="640080"/>
                </a:lnTo>
                <a:lnTo>
                  <a:pt x="880787" y="638810"/>
                </a:lnTo>
                <a:lnTo>
                  <a:pt x="899100" y="638810"/>
                </a:lnTo>
                <a:lnTo>
                  <a:pt x="892933" y="636270"/>
                </a:lnTo>
                <a:lnTo>
                  <a:pt x="898913" y="633730"/>
                </a:lnTo>
                <a:lnTo>
                  <a:pt x="880787" y="633730"/>
                </a:lnTo>
                <a:lnTo>
                  <a:pt x="873228" y="632460"/>
                </a:lnTo>
                <a:lnTo>
                  <a:pt x="867263" y="629920"/>
                </a:lnTo>
                <a:lnTo>
                  <a:pt x="862314" y="626110"/>
                </a:lnTo>
                <a:lnTo>
                  <a:pt x="853692" y="617220"/>
                </a:lnTo>
                <a:lnTo>
                  <a:pt x="849582" y="613410"/>
                </a:lnTo>
                <a:close/>
              </a:path>
              <a:path w="1718309" h="2957829">
                <a:moveTo>
                  <a:pt x="946500" y="664210"/>
                </a:moveTo>
                <a:lnTo>
                  <a:pt x="930305" y="664210"/>
                </a:lnTo>
                <a:lnTo>
                  <a:pt x="937865" y="665480"/>
                </a:lnTo>
                <a:lnTo>
                  <a:pt x="943830" y="668020"/>
                </a:lnTo>
                <a:lnTo>
                  <a:pt x="948778" y="671830"/>
                </a:lnTo>
                <a:lnTo>
                  <a:pt x="953289" y="676910"/>
                </a:lnTo>
                <a:lnTo>
                  <a:pt x="957400" y="680720"/>
                </a:lnTo>
                <a:lnTo>
                  <a:pt x="961511" y="685800"/>
                </a:lnTo>
                <a:lnTo>
                  <a:pt x="967491" y="687070"/>
                </a:lnTo>
                <a:lnTo>
                  <a:pt x="961698" y="690880"/>
                </a:lnTo>
                <a:lnTo>
                  <a:pt x="957400" y="694690"/>
                </a:lnTo>
                <a:lnTo>
                  <a:pt x="953476" y="698500"/>
                </a:lnTo>
                <a:lnTo>
                  <a:pt x="948860" y="703580"/>
                </a:lnTo>
                <a:lnTo>
                  <a:pt x="943876" y="707390"/>
                </a:lnTo>
                <a:lnTo>
                  <a:pt x="937946" y="709930"/>
                </a:lnTo>
                <a:lnTo>
                  <a:pt x="930492" y="711200"/>
                </a:lnTo>
                <a:lnTo>
                  <a:pt x="948431" y="711200"/>
                </a:lnTo>
                <a:lnTo>
                  <a:pt x="952729" y="706120"/>
                </a:lnTo>
                <a:lnTo>
                  <a:pt x="956840" y="702310"/>
                </a:lnTo>
                <a:lnTo>
                  <a:pt x="961456" y="697230"/>
                </a:lnTo>
                <a:lnTo>
                  <a:pt x="966440" y="693420"/>
                </a:lnTo>
                <a:lnTo>
                  <a:pt x="972370" y="690880"/>
                </a:lnTo>
                <a:lnTo>
                  <a:pt x="998323" y="690880"/>
                </a:lnTo>
                <a:lnTo>
                  <a:pt x="992156" y="687070"/>
                </a:lnTo>
                <a:lnTo>
                  <a:pt x="995146" y="685800"/>
                </a:lnTo>
                <a:lnTo>
                  <a:pt x="979824" y="685800"/>
                </a:lnTo>
                <a:lnTo>
                  <a:pt x="972238" y="684530"/>
                </a:lnTo>
                <a:lnTo>
                  <a:pt x="966230" y="681990"/>
                </a:lnTo>
                <a:lnTo>
                  <a:pt x="961272" y="678180"/>
                </a:lnTo>
                <a:lnTo>
                  <a:pt x="956840" y="673100"/>
                </a:lnTo>
                <a:lnTo>
                  <a:pt x="952729" y="669290"/>
                </a:lnTo>
                <a:lnTo>
                  <a:pt x="948431" y="665480"/>
                </a:lnTo>
                <a:lnTo>
                  <a:pt x="946500" y="664210"/>
                </a:lnTo>
                <a:close/>
              </a:path>
              <a:path w="1718309" h="2957829">
                <a:moveTo>
                  <a:pt x="1045848" y="664210"/>
                </a:moveTo>
                <a:lnTo>
                  <a:pt x="1029529" y="664210"/>
                </a:lnTo>
                <a:lnTo>
                  <a:pt x="1037006" y="665480"/>
                </a:lnTo>
                <a:lnTo>
                  <a:pt x="1042959" y="668020"/>
                </a:lnTo>
                <a:lnTo>
                  <a:pt x="1047897" y="671830"/>
                </a:lnTo>
                <a:lnTo>
                  <a:pt x="1052326" y="676910"/>
                </a:lnTo>
                <a:lnTo>
                  <a:pt x="1056437" y="680720"/>
                </a:lnTo>
                <a:lnTo>
                  <a:pt x="1060548" y="685800"/>
                </a:lnTo>
                <a:lnTo>
                  <a:pt x="1066714" y="687070"/>
                </a:lnTo>
                <a:lnTo>
                  <a:pt x="1060734" y="690880"/>
                </a:lnTo>
                <a:lnTo>
                  <a:pt x="1056624" y="694690"/>
                </a:lnTo>
                <a:lnTo>
                  <a:pt x="1048002" y="703580"/>
                </a:lnTo>
                <a:lnTo>
                  <a:pt x="1043053" y="707390"/>
                </a:lnTo>
                <a:lnTo>
                  <a:pt x="1037088" y="709930"/>
                </a:lnTo>
                <a:lnTo>
                  <a:pt x="1029529" y="711200"/>
                </a:lnTo>
                <a:lnTo>
                  <a:pt x="1047841" y="711200"/>
                </a:lnTo>
                <a:lnTo>
                  <a:pt x="1052139" y="706120"/>
                </a:lnTo>
                <a:lnTo>
                  <a:pt x="1056063" y="702310"/>
                </a:lnTo>
                <a:lnTo>
                  <a:pt x="1060600" y="697230"/>
                </a:lnTo>
                <a:lnTo>
                  <a:pt x="1065593" y="693420"/>
                </a:lnTo>
                <a:lnTo>
                  <a:pt x="1071567" y="690880"/>
                </a:lnTo>
                <a:lnTo>
                  <a:pt x="1097546" y="690880"/>
                </a:lnTo>
                <a:lnTo>
                  <a:pt x="1091380" y="687070"/>
                </a:lnTo>
                <a:lnTo>
                  <a:pt x="1094369" y="685800"/>
                </a:lnTo>
                <a:lnTo>
                  <a:pt x="1079047" y="685800"/>
                </a:lnTo>
                <a:lnTo>
                  <a:pt x="1071461" y="684530"/>
                </a:lnTo>
                <a:lnTo>
                  <a:pt x="1065453" y="681990"/>
                </a:lnTo>
                <a:lnTo>
                  <a:pt x="1060495" y="678180"/>
                </a:lnTo>
                <a:lnTo>
                  <a:pt x="1056063" y="673100"/>
                </a:lnTo>
                <a:lnTo>
                  <a:pt x="1047841" y="665480"/>
                </a:lnTo>
                <a:lnTo>
                  <a:pt x="1045848" y="664210"/>
                </a:lnTo>
                <a:close/>
              </a:path>
              <a:path w="1718309" h="2957829">
                <a:moveTo>
                  <a:pt x="1144884" y="664210"/>
                </a:moveTo>
                <a:lnTo>
                  <a:pt x="1128752" y="664210"/>
                </a:lnTo>
                <a:lnTo>
                  <a:pt x="1136203" y="665480"/>
                </a:lnTo>
                <a:lnTo>
                  <a:pt x="1142112" y="668020"/>
                </a:lnTo>
                <a:lnTo>
                  <a:pt x="1147041" y="671830"/>
                </a:lnTo>
                <a:lnTo>
                  <a:pt x="1151549" y="676910"/>
                </a:lnTo>
                <a:lnTo>
                  <a:pt x="1155660" y="680720"/>
                </a:lnTo>
                <a:lnTo>
                  <a:pt x="1159771" y="685800"/>
                </a:lnTo>
                <a:lnTo>
                  <a:pt x="1165937" y="687070"/>
                </a:lnTo>
                <a:lnTo>
                  <a:pt x="1159958" y="690880"/>
                </a:lnTo>
                <a:lnTo>
                  <a:pt x="1155847" y="694690"/>
                </a:lnTo>
                <a:lnTo>
                  <a:pt x="1147225" y="703580"/>
                </a:lnTo>
                <a:lnTo>
                  <a:pt x="1142276" y="707390"/>
                </a:lnTo>
                <a:lnTo>
                  <a:pt x="1136311" y="709930"/>
                </a:lnTo>
                <a:lnTo>
                  <a:pt x="1128752" y="711200"/>
                </a:lnTo>
                <a:lnTo>
                  <a:pt x="1146877" y="711200"/>
                </a:lnTo>
                <a:lnTo>
                  <a:pt x="1151175" y="706120"/>
                </a:lnTo>
                <a:lnTo>
                  <a:pt x="1155286" y="702310"/>
                </a:lnTo>
                <a:lnTo>
                  <a:pt x="1159797" y="697230"/>
                </a:lnTo>
                <a:lnTo>
                  <a:pt x="1164746" y="693420"/>
                </a:lnTo>
                <a:lnTo>
                  <a:pt x="1170711" y="690880"/>
                </a:lnTo>
                <a:lnTo>
                  <a:pt x="1196582" y="690880"/>
                </a:lnTo>
                <a:lnTo>
                  <a:pt x="1190603" y="687070"/>
                </a:lnTo>
                <a:lnTo>
                  <a:pt x="1193499" y="685800"/>
                </a:lnTo>
                <a:lnTo>
                  <a:pt x="1178083" y="685800"/>
                </a:lnTo>
                <a:lnTo>
                  <a:pt x="1170498" y="684530"/>
                </a:lnTo>
                <a:lnTo>
                  <a:pt x="1164489" y="681990"/>
                </a:lnTo>
                <a:lnTo>
                  <a:pt x="1159531" y="678180"/>
                </a:lnTo>
                <a:lnTo>
                  <a:pt x="1155099" y="673100"/>
                </a:lnTo>
                <a:lnTo>
                  <a:pt x="1146877" y="665480"/>
                </a:lnTo>
                <a:lnTo>
                  <a:pt x="1144884" y="664210"/>
                </a:lnTo>
                <a:close/>
              </a:path>
              <a:path w="1718309" h="2957829">
                <a:moveTo>
                  <a:pt x="1244107" y="664210"/>
                </a:moveTo>
                <a:lnTo>
                  <a:pt x="1227788" y="664210"/>
                </a:lnTo>
                <a:lnTo>
                  <a:pt x="1235266" y="665480"/>
                </a:lnTo>
                <a:lnTo>
                  <a:pt x="1241219" y="668020"/>
                </a:lnTo>
                <a:lnTo>
                  <a:pt x="1246156" y="671830"/>
                </a:lnTo>
                <a:lnTo>
                  <a:pt x="1250585" y="676910"/>
                </a:lnTo>
                <a:lnTo>
                  <a:pt x="1254696" y="680720"/>
                </a:lnTo>
                <a:lnTo>
                  <a:pt x="1258994" y="685800"/>
                </a:lnTo>
                <a:lnTo>
                  <a:pt x="1264974" y="687070"/>
                </a:lnTo>
                <a:lnTo>
                  <a:pt x="1258994" y="690880"/>
                </a:lnTo>
                <a:lnTo>
                  <a:pt x="1254883" y="694690"/>
                </a:lnTo>
                <a:lnTo>
                  <a:pt x="1246261" y="703580"/>
                </a:lnTo>
                <a:lnTo>
                  <a:pt x="1241312" y="707390"/>
                </a:lnTo>
                <a:lnTo>
                  <a:pt x="1235347" y="709930"/>
                </a:lnTo>
                <a:lnTo>
                  <a:pt x="1227788" y="711200"/>
                </a:lnTo>
                <a:lnTo>
                  <a:pt x="1246101" y="711200"/>
                </a:lnTo>
                <a:lnTo>
                  <a:pt x="1250398" y="706120"/>
                </a:lnTo>
                <a:lnTo>
                  <a:pt x="1254509" y="702310"/>
                </a:lnTo>
                <a:lnTo>
                  <a:pt x="1258941" y="697230"/>
                </a:lnTo>
                <a:lnTo>
                  <a:pt x="1263899" y="693420"/>
                </a:lnTo>
                <a:lnTo>
                  <a:pt x="1269908" y="690880"/>
                </a:lnTo>
                <a:lnTo>
                  <a:pt x="1295806" y="690880"/>
                </a:lnTo>
                <a:lnTo>
                  <a:pt x="1289826" y="687070"/>
                </a:lnTo>
                <a:lnTo>
                  <a:pt x="1292722" y="685800"/>
                </a:lnTo>
                <a:lnTo>
                  <a:pt x="1277306" y="685800"/>
                </a:lnTo>
                <a:lnTo>
                  <a:pt x="1269721" y="684530"/>
                </a:lnTo>
                <a:lnTo>
                  <a:pt x="1263712" y="681990"/>
                </a:lnTo>
                <a:lnTo>
                  <a:pt x="1258755" y="678180"/>
                </a:lnTo>
                <a:lnTo>
                  <a:pt x="1254322" y="673100"/>
                </a:lnTo>
                <a:lnTo>
                  <a:pt x="1246101" y="665480"/>
                </a:lnTo>
                <a:lnTo>
                  <a:pt x="1244107" y="664210"/>
                </a:lnTo>
                <a:close/>
              </a:path>
              <a:path w="1718309" h="2957829">
                <a:moveTo>
                  <a:pt x="1343268" y="664210"/>
                </a:moveTo>
                <a:lnTo>
                  <a:pt x="1327011" y="664210"/>
                </a:lnTo>
                <a:lnTo>
                  <a:pt x="1334384" y="665480"/>
                </a:lnTo>
                <a:lnTo>
                  <a:pt x="1340302" y="668020"/>
                </a:lnTo>
                <a:lnTo>
                  <a:pt x="1345274" y="671830"/>
                </a:lnTo>
                <a:lnTo>
                  <a:pt x="1349808" y="676910"/>
                </a:lnTo>
                <a:lnTo>
                  <a:pt x="1353919" y="680720"/>
                </a:lnTo>
                <a:lnTo>
                  <a:pt x="1358217" y="685800"/>
                </a:lnTo>
                <a:lnTo>
                  <a:pt x="1364197" y="687070"/>
                </a:lnTo>
                <a:lnTo>
                  <a:pt x="1358217" y="690880"/>
                </a:lnTo>
                <a:lnTo>
                  <a:pt x="1354106" y="694690"/>
                </a:lnTo>
                <a:lnTo>
                  <a:pt x="1345484" y="703580"/>
                </a:lnTo>
                <a:lnTo>
                  <a:pt x="1340536" y="707390"/>
                </a:lnTo>
                <a:lnTo>
                  <a:pt x="1334571" y="709930"/>
                </a:lnTo>
                <a:lnTo>
                  <a:pt x="1327011" y="711200"/>
                </a:lnTo>
                <a:lnTo>
                  <a:pt x="1345324" y="711200"/>
                </a:lnTo>
                <a:lnTo>
                  <a:pt x="1353546" y="702310"/>
                </a:lnTo>
                <a:lnTo>
                  <a:pt x="1357978" y="697230"/>
                </a:lnTo>
                <a:lnTo>
                  <a:pt x="1362935" y="693420"/>
                </a:lnTo>
                <a:lnTo>
                  <a:pt x="1368944" y="690880"/>
                </a:lnTo>
                <a:lnTo>
                  <a:pt x="1394842" y="690880"/>
                </a:lnTo>
                <a:lnTo>
                  <a:pt x="1388862" y="687070"/>
                </a:lnTo>
                <a:lnTo>
                  <a:pt x="1391759" y="685800"/>
                </a:lnTo>
                <a:lnTo>
                  <a:pt x="1376343" y="685800"/>
                </a:lnTo>
                <a:lnTo>
                  <a:pt x="1368784" y="684530"/>
                </a:lnTo>
                <a:lnTo>
                  <a:pt x="1362819" y="681990"/>
                </a:lnTo>
                <a:lnTo>
                  <a:pt x="1357870" y="678180"/>
                </a:lnTo>
                <a:lnTo>
                  <a:pt x="1353359" y="673100"/>
                </a:lnTo>
                <a:lnTo>
                  <a:pt x="1345324" y="665480"/>
                </a:lnTo>
                <a:lnTo>
                  <a:pt x="1343268" y="664210"/>
                </a:lnTo>
                <a:close/>
              </a:path>
              <a:path w="1718309" h="2957829">
                <a:moveTo>
                  <a:pt x="1440997" y="670560"/>
                </a:moveTo>
                <a:lnTo>
                  <a:pt x="1459738" y="689610"/>
                </a:lnTo>
                <a:lnTo>
                  <a:pt x="1457440" y="690880"/>
                </a:lnTo>
                <a:lnTo>
                  <a:pt x="1444521" y="703580"/>
                </a:lnTo>
                <a:lnTo>
                  <a:pt x="1439572" y="707390"/>
                </a:lnTo>
                <a:lnTo>
                  <a:pt x="1433607" y="709930"/>
                </a:lnTo>
                <a:lnTo>
                  <a:pt x="1426048" y="711200"/>
                </a:lnTo>
                <a:lnTo>
                  <a:pt x="1444547" y="711200"/>
                </a:lnTo>
                <a:lnTo>
                  <a:pt x="1452769" y="702310"/>
                </a:lnTo>
                <a:lnTo>
                  <a:pt x="1457172" y="697230"/>
                </a:lnTo>
                <a:lnTo>
                  <a:pt x="1462065" y="693420"/>
                </a:lnTo>
                <a:lnTo>
                  <a:pt x="1464506" y="693420"/>
                </a:lnTo>
                <a:lnTo>
                  <a:pt x="1440997" y="670560"/>
                </a:lnTo>
                <a:close/>
              </a:path>
              <a:path w="1718309" h="2957829">
                <a:moveTo>
                  <a:pt x="273110" y="693131"/>
                </a:moveTo>
                <a:lnTo>
                  <a:pt x="272438" y="693419"/>
                </a:lnTo>
                <a:lnTo>
                  <a:pt x="260811" y="704849"/>
                </a:lnTo>
                <a:lnTo>
                  <a:pt x="273110" y="693131"/>
                </a:lnTo>
                <a:close/>
              </a:path>
              <a:path w="1718309" h="2957829">
                <a:moveTo>
                  <a:pt x="282114" y="684554"/>
                </a:moveTo>
                <a:lnTo>
                  <a:pt x="273110" y="693131"/>
                </a:lnTo>
                <a:lnTo>
                  <a:pt x="278368" y="690879"/>
                </a:lnTo>
                <a:lnTo>
                  <a:pt x="304321" y="690879"/>
                </a:lnTo>
                <a:lnTo>
                  <a:pt x="298155" y="687069"/>
                </a:lnTo>
                <a:lnTo>
                  <a:pt x="301144" y="685799"/>
                </a:lnTo>
                <a:lnTo>
                  <a:pt x="285822" y="685799"/>
                </a:lnTo>
                <a:lnTo>
                  <a:pt x="282114" y="684554"/>
                </a:lnTo>
                <a:close/>
              </a:path>
              <a:path w="1718309" h="2957829">
                <a:moveTo>
                  <a:pt x="321816" y="656589"/>
                </a:moveTo>
                <a:lnTo>
                  <a:pt x="314226" y="656589"/>
                </a:lnTo>
                <a:lnTo>
                  <a:pt x="317028" y="659129"/>
                </a:lnTo>
                <a:lnTo>
                  <a:pt x="323007" y="661669"/>
                </a:lnTo>
                <a:lnTo>
                  <a:pt x="317028" y="664209"/>
                </a:lnTo>
                <a:lnTo>
                  <a:pt x="312917" y="669289"/>
                </a:lnTo>
                <a:lnTo>
                  <a:pt x="308806" y="673099"/>
                </a:lnTo>
                <a:lnTo>
                  <a:pt x="304190" y="678179"/>
                </a:lnTo>
                <a:lnTo>
                  <a:pt x="299206" y="681989"/>
                </a:lnTo>
                <a:lnTo>
                  <a:pt x="293276" y="684529"/>
                </a:lnTo>
                <a:lnTo>
                  <a:pt x="285822" y="685799"/>
                </a:lnTo>
                <a:lnTo>
                  <a:pt x="301144" y="685799"/>
                </a:lnTo>
                <a:lnTo>
                  <a:pt x="304134" y="684529"/>
                </a:lnTo>
                <a:lnTo>
                  <a:pt x="308245" y="680719"/>
                </a:lnTo>
                <a:lnTo>
                  <a:pt x="316870" y="671829"/>
                </a:lnTo>
                <a:lnTo>
                  <a:pt x="321839" y="668019"/>
                </a:lnTo>
                <a:lnTo>
                  <a:pt x="327860" y="665479"/>
                </a:lnTo>
                <a:lnTo>
                  <a:pt x="335527" y="664209"/>
                </a:lnTo>
                <a:lnTo>
                  <a:pt x="351721" y="664209"/>
                </a:lnTo>
                <a:lnTo>
                  <a:pt x="347860" y="661669"/>
                </a:lnTo>
                <a:lnTo>
                  <a:pt x="353652" y="659129"/>
                </a:lnTo>
                <a:lnTo>
                  <a:pt x="327781" y="659129"/>
                </a:lnTo>
                <a:lnTo>
                  <a:pt x="321816" y="656589"/>
                </a:lnTo>
                <a:close/>
              </a:path>
              <a:path w="1718309" h="2957829">
                <a:moveTo>
                  <a:pt x="403357" y="638809"/>
                </a:moveTo>
                <a:lnTo>
                  <a:pt x="385045" y="638809"/>
                </a:lnTo>
                <a:lnTo>
                  <a:pt x="392630" y="640079"/>
                </a:lnTo>
                <a:lnTo>
                  <a:pt x="398639" y="642619"/>
                </a:lnTo>
                <a:lnTo>
                  <a:pt x="403597" y="646429"/>
                </a:lnTo>
                <a:lnTo>
                  <a:pt x="408029" y="651509"/>
                </a:lnTo>
                <a:lnTo>
                  <a:pt x="416438" y="659129"/>
                </a:lnTo>
                <a:lnTo>
                  <a:pt x="422230" y="661669"/>
                </a:lnTo>
                <a:lnTo>
                  <a:pt x="416438" y="664209"/>
                </a:lnTo>
                <a:lnTo>
                  <a:pt x="408029" y="673099"/>
                </a:lnTo>
                <a:lnTo>
                  <a:pt x="403413" y="678179"/>
                </a:lnTo>
                <a:lnTo>
                  <a:pt x="398429" y="681989"/>
                </a:lnTo>
                <a:lnTo>
                  <a:pt x="392499" y="684529"/>
                </a:lnTo>
                <a:lnTo>
                  <a:pt x="385045" y="685799"/>
                </a:lnTo>
                <a:lnTo>
                  <a:pt x="400368" y="685799"/>
                </a:lnTo>
                <a:lnTo>
                  <a:pt x="403357" y="684529"/>
                </a:lnTo>
                <a:lnTo>
                  <a:pt x="407468" y="680719"/>
                </a:lnTo>
                <a:lnTo>
                  <a:pt x="416093" y="671829"/>
                </a:lnTo>
                <a:lnTo>
                  <a:pt x="421062" y="668019"/>
                </a:lnTo>
                <a:lnTo>
                  <a:pt x="427083" y="665479"/>
                </a:lnTo>
                <a:lnTo>
                  <a:pt x="434750" y="664209"/>
                </a:lnTo>
                <a:lnTo>
                  <a:pt x="450882" y="664209"/>
                </a:lnTo>
                <a:lnTo>
                  <a:pt x="446896" y="661669"/>
                </a:lnTo>
                <a:lnTo>
                  <a:pt x="452876" y="659129"/>
                </a:lnTo>
                <a:lnTo>
                  <a:pt x="427004" y="659129"/>
                </a:lnTo>
                <a:lnTo>
                  <a:pt x="421039" y="656589"/>
                </a:lnTo>
                <a:lnTo>
                  <a:pt x="416090" y="652779"/>
                </a:lnTo>
                <a:lnTo>
                  <a:pt x="411579" y="647699"/>
                </a:lnTo>
                <a:lnTo>
                  <a:pt x="403357" y="638809"/>
                </a:lnTo>
                <a:close/>
              </a:path>
              <a:path w="1718309" h="2957829">
                <a:moveTo>
                  <a:pt x="502394" y="638809"/>
                </a:moveTo>
                <a:lnTo>
                  <a:pt x="484268" y="638809"/>
                </a:lnTo>
                <a:lnTo>
                  <a:pt x="491748" y="640079"/>
                </a:lnTo>
                <a:lnTo>
                  <a:pt x="497722" y="642619"/>
                </a:lnTo>
                <a:lnTo>
                  <a:pt x="502715" y="646429"/>
                </a:lnTo>
                <a:lnTo>
                  <a:pt x="507252" y="651509"/>
                </a:lnTo>
                <a:lnTo>
                  <a:pt x="511176" y="655319"/>
                </a:lnTo>
                <a:lnTo>
                  <a:pt x="515474" y="659129"/>
                </a:lnTo>
                <a:lnTo>
                  <a:pt x="521267" y="661669"/>
                </a:lnTo>
                <a:lnTo>
                  <a:pt x="515474" y="664209"/>
                </a:lnTo>
                <a:lnTo>
                  <a:pt x="507065" y="673099"/>
                </a:lnTo>
                <a:lnTo>
                  <a:pt x="502554" y="678179"/>
                </a:lnTo>
                <a:lnTo>
                  <a:pt x="497605" y="681989"/>
                </a:lnTo>
                <a:lnTo>
                  <a:pt x="491640" y="684529"/>
                </a:lnTo>
                <a:lnTo>
                  <a:pt x="484081" y="685799"/>
                </a:lnTo>
                <a:lnTo>
                  <a:pt x="499497" y="685799"/>
                </a:lnTo>
                <a:lnTo>
                  <a:pt x="502394" y="684529"/>
                </a:lnTo>
                <a:lnTo>
                  <a:pt x="506692" y="680719"/>
                </a:lnTo>
                <a:lnTo>
                  <a:pt x="510616" y="676909"/>
                </a:lnTo>
                <a:lnTo>
                  <a:pt x="515235" y="671829"/>
                </a:lnTo>
                <a:lnTo>
                  <a:pt x="520239" y="668019"/>
                </a:lnTo>
                <a:lnTo>
                  <a:pt x="526224" y="665479"/>
                </a:lnTo>
                <a:lnTo>
                  <a:pt x="533786" y="664209"/>
                </a:lnTo>
                <a:lnTo>
                  <a:pt x="550043" y="664209"/>
                </a:lnTo>
                <a:lnTo>
                  <a:pt x="545932" y="661669"/>
                </a:lnTo>
                <a:lnTo>
                  <a:pt x="552099" y="659129"/>
                </a:lnTo>
                <a:lnTo>
                  <a:pt x="526146" y="659129"/>
                </a:lnTo>
                <a:lnTo>
                  <a:pt x="520216" y="656589"/>
                </a:lnTo>
                <a:lnTo>
                  <a:pt x="515232" y="652779"/>
                </a:lnTo>
                <a:lnTo>
                  <a:pt x="510616" y="647699"/>
                </a:lnTo>
                <a:lnTo>
                  <a:pt x="506692" y="643889"/>
                </a:lnTo>
                <a:lnTo>
                  <a:pt x="502394" y="638809"/>
                </a:lnTo>
                <a:close/>
              </a:path>
              <a:path w="1718309" h="2957829">
                <a:moveTo>
                  <a:pt x="601617" y="638809"/>
                </a:moveTo>
                <a:lnTo>
                  <a:pt x="583305" y="638809"/>
                </a:lnTo>
                <a:lnTo>
                  <a:pt x="590864" y="640079"/>
                </a:lnTo>
                <a:lnTo>
                  <a:pt x="596829" y="642619"/>
                </a:lnTo>
                <a:lnTo>
                  <a:pt x="601778" y="646429"/>
                </a:lnTo>
                <a:lnTo>
                  <a:pt x="610399" y="655319"/>
                </a:lnTo>
                <a:lnTo>
                  <a:pt x="614323" y="659129"/>
                </a:lnTo>
                <a:lnTo>
                  <a:pt x="620490" y="661669"/>
                </a:lnTo>
                <a:lnTo>
                  <a:pt x="614323" y="664209"/>
                </a:lnTo>
                <a:lnTo>
                  <a:pt x="610399" y="669289"/>
                </a:lnTo>
                <a:lnTo>
                  <a:pt x="606102" y="673099"/>
                </a:lnTo>
                <a:lnTo>
                  <a:pt x="601591" y="678179"/>
                </a:lnTo>
                <a:lnTo>
                  <a:pt x="596642" y="681989"/>
                </a:lnTo>
                <a:lnTo>
                  <a:pt x="590677" y="684529"/>
                </a:lnTo>
                <a:lnTo>
                  <a:pt x="583118" y="685799"/>
                </a:lnTo>
                <a:lnTo>
                  <a:pt x="598721" y="685799"/>
                </a:lnTo>
                <a:lnTo>
                  <a:pt x="601617" y="684529"/>
                </a:lnTo>
                <a:lnTo>
                  <a:pt x="605915" y="680719"/>
                </a:lnTo>
                <a:lnTo>
                  <a:pt x="609839" y="676909"/>
                </a:lnTo>
                <a:lnTo>
                  <a:pt x="614458" y="671829"/>
                </a:lnTo>
                <a:lnTo>
                  <a:pt x="619462" y="668019"/>
                </a:lnTo>
                <a:lnTo>
                  <a:pt x="625448" y="665479"/>
                </a:lnTo>
                <a:lnTo>
                  <a:pt x="633010" y="664209"/>
                </a:lnTo>
                <a:lnTo>
                  <a:pt x="651135" y="664209"/>
                </a:lnTo>
                <a:lnTo>
                  <a:pt x="645156" y="661669"/>
                </a:lnTo>
                <a:lnTo>
                  <a:pt x="651322" y="659129"/>
                </a:lnTo>
                <a:lnTo>
                  <a:pt x="625369" y="659129"/>
                </a:lnTo>
                <a:lnTo>
                  <a:pt x="619439" y="656589"/>
                </a:lnTo>
                <a:lnTo>
                  <a:pt x="614455" y="652779"/>
                </a:lnTo>
                <a:lnTo>
                  <a:pt x="609839" y="647699"/>
                </a:lnTo>
                <a:lnTo>
                  <a:pt x="605915" y="643889"/>
                </a:lnTo>
                <a:lnTo>
                  <a:pt x="601617" y="638809"/>
                </a:lnTo>
                <a:close/>
              </a:path>
              <a:path w="1718309" h="2957829">
                <a:moveTo>
                  <a:pt x="700653" y="638809"/>
                </a:moveTo>
                <a:lnTo>
                  <a:pt x="682528" y="638809"/>
                </a:lnTo>
                <a:lnTo>
                  <a:pt x="690087" y="640079"/>
                </a:lnTo>
                <a:lnTo>
                  <a:pt x="696052" y="642619"/>
                </a:lnTo>
                <a:lnTo>
                  <a:pt x="701001" y="646429"/>
                </a:lnTo>
                <a:lnTo>
                  <a:pt x="709623" y="655319"/>
                </a:lnTo>
                <a:lnTo>
                  <a:pt x="713734" y="659129"/>
                </a:lnTo>
                <a:lnTo>
                  <a:pt x="719713" y="661669"/>
                </a:lnTo>
                <a:lnTo>
                  <a:pt x="713734" y="664209"/>
                </a:lnTo>
                <a:lnTo>
                  <a:pt x="709623" y="669289"/>
                </a:lnTo>
                <a:lnTo>
                  <a:pt x="705325" y="673099"/>
                </a:lnTo>
                <a:lnTo>
                  <a:pt x="700814" y="678179"/>
                </a:lnTo>
                <a:lnTo>
                  <a:pt x="695865" y="681989"/>
                </a:lnTo>
                <a:lnTo>
                  <a:pt x="689900" y="684529"/>
                </a:lnTo>
                <a:lnTo>
                  <a:pt x="682341" y="685799"/>
                </a:lnTo>
                <a:lnTo>
                  <a:pt x="697757" y="685799"/>
                </a:lnTo>
                <a:lnTo>
                  <a:pt x="700653" y="684529"/>
                </a:lnTo>
                <a:lnTo>
                  <a:pt x="713573" y="671829"/>
                </a:lnTo>
                <a:lnTo>
                  <a:pt x="718522" y="668019"/>
                </a:lnTo>
                <a:lnTo>
                  <a:pt x="724487" y="665479"/>
                </a:lnTo>
                <a:lnTo>
                  <a:pt x="732046" y="664209"/>
                </a:lnTo>
                <a:lnTo>
                  <a:pt x="749985" y="664209"/>
                </a:lnTo>
                <a:lnTo>
                  <a:pt x="744192" y="661669"/>
                </a:lnTo>
                <a:lnTo>
                  <a:pt x="749985" y="659129"/>
                </a:lnTo>
                <a:lnTo>
                  <a:pt x="724487" y="659129"/>
                </a:lnTo>
                <a:lnTo>
                  <a:pt x="718522" y="656589"/>
                </a:lnTo>
                <a:lnTo>
                  <a:pt x="713573" y="652779"/>
                </a:lnTo>
                <a:lnTo>
                  <a:pt x="709062" y="647699"/>
                </a:lnTo>
                <a:lnTo>
                  <a:pt x="704951" y="643889"/>
                </a:lnTo>
                <a:lnTo>
                  <a:pt x="700653" y="638809"/>
                </a:lnTo>
                <a:close/>
              </a:path>
              <a:path w="1718309" h="2957829">
                <a:moveTo>
                  <a:pt x="799876" y="638809"/>
                </a:moveTo>
                <a:lnTo>
                  <a:pt x="781564" y="638809"/>
                </a:lnTo>
                <a:lnTo>
                  <a:pt x="789123" y="640079"/>
                </a:lnTo>
                <a:lnTo>
                  <a:pt x="795088" y="642619"/>
                </a:lnTo>
                <a:lnTo>
                  <a:pt x="800037" y="646429"/>
                </a:lnTo>
                <a:lnTo>
                  <a:pt x="808659" y="655319"/>
                </a:lnTo>
                <a:lnTo>
                  <a:pt x="812770" y="659129"/>
                </a:lnTo>
                <a:lnTo>
                  <a:pt x="818749" y="661670"/>
                </a:lnTo>
                <a:lnTo>
                  <a:pt x="812770" y="664210"/>
                </a:lnTo>
                <a:lnTo>
                  <a:pt x="808659" y="669289"/>
                </a:lnTo>
                <a:lnTo>
                  <a:pt x="800034" y="678179"/>
                </a:lnTo>
                <a:lnTo>
                  <a:pt x="795065" y="681989"/>
                </a:lnTo>
                <a:lnTo>
                  <a:pt x="789044" y="684529"/>
                </a:lnTo>
                <a:lnTo>
                  <a:pt x="781377" y="685799"/>
                </a:lnTo>
                <a:lnTo>
                  <a:pt x="799876" y="685799"/>
                </a:lnTo>
                <a:lnTo>
                  <a:pt x="831269" y="664210"/>
                </a:lnTo>
                <a:lnTo>
                  <a:pt x="831269" y="660400"/>
                </a:lnTo>
                <a:lnTo>
                  <a:pt x="823710" y="659130"/>
                </a:lnTo>
                <a:lnTo>
                  <a:pt x="817745" y="656590"/>
                </a:lnTo>
                <a:lnTo>
                  <a:pt x="812796" y="652779"/>
                </a:lnTo>
                <a:lnTo>
                  <a:pt x="799876" y="638809"/>
                </a:lnTo>
                <a:close/>
              </a:path>
              <a:path w="1718309" h="2957829">
                <a:moveTo>
                  <a:pt x="899100" y="638810"/>
                </a:moveTo>
                <a:lnTo>
                  <a:pt x="880787" y="638810"/>
                </a:lnTo>
                <a:lnTo>
                  <a:pt x="888376" y="640080"/>
                </a:lnTo>
                <a:lnTo>
                  <a:pt x="894405" y="642620"/>
                </a:lnTo>
                <a:lnTo>
                  <a:pt x="899418" y="646430"/>
                </a:lnTo>
                <a:lnTo>
                  <a:pt x="903958" y="651510"/>
                </a:lnTo>
                <a:lnTo>
                  <a:pt x="912180" y="659130"/>
                </a:lnTo>
                <a:lnTo>
                  <a:pt x="918160" y="661670"/>
                </a:lnTo>
                <a:lnTo>
                  <a:pt x="912180" y="664210"/>
                </a:lnTo>
                <a:lnTo>
                  <a:pt x="908069" y="669290"/>
                </a:lnTo>
                <a:lnTo>
                  <a:pt x="899447" y="678180"/>
                </a:lnTo>
                <a:lnTo>
                  <a:pt x="894498" y="681990"/>
                </a:lnTo>
                <a:lnTo>
                  <a:pt x="888533" y="684530"/>
                </a:lnTo>
                <a:lnTo>
                  <a:pt x="880974" y="685800"/>
                </a:lnTo>
                <a:lnTo>
                  <a:pt x="895923" y="685800"/>
                </a:lnTo>
                <a:lnTo>
                  <a:pt x="898913" y="684530"/>
                </a:lnTo>
                <a:lnTo>
                  <a:pt x="903024" y="680720"/>
                </a:lnTo>
                <a:lnTo>
                  <a:pt x="911649" y="671830"/>
                </a:lnTo>
                <a:lnTo>
                  <a:pt x="916618" y="668020"/>
                </a:lnTo>
                <a:lnTo>
                  <a:pt x="922638" y="665480"/>
                </a:lnTo>
                <a:lnTo>
                  <a:pt x="930305" y="664210"/>
                </a:lnTo>
                <a:lnTo>
                  <a:pt x="946500" y="664210"/>
                </a:lnTo>
                <a:lnTo>
                  <a:pt x="942638" y="661670"/>
                </a:lnTo>
                <a:lnTo>
                  <a:pt x="948431" y="659130"/>
                </a:lnTo>
                <a:lnTo>
                  <a:pt x="922746" y="659130"/>
                </a:lnTo>
                <a:lnTo>
                  <a:pt x="916781" y="656590"/>
                </a:lnTo>
                <a:lnTo>
                  <a:pt x="911833" y="652780"/>
                </a:lnTo>
                <a:lnTo>
                  <a:pt x="907322" y="647700"/>
                </a:lnTo>
                <a:lnTo>
                  <a:pt x="899100" y="638810"/>
                </a:lnTo>
                <a:close/>
              </a:path>
              <a:path w="1718309" h="2957829">
                <a:moveTo>
                  <a:pt x="998136" y="638810"/>
                </a:moveTo>
                <a:lnTo>
                  <a:pt x="979824" y="638810"/>
                </a:lnTo>
                <a:lnTo>
                  <a:pt x="987409" y="640080"/>
                </a:lnTo>
                <a:lnTo>
                  <a:pt x="993418" y="642620"/>
                </a:lnTo>
                <a:lnTo>
                  <a:pt x="998375" y="646430"/>
                </a:lnTo>
                <a:lnTo>
                  <a:pt x="1002808" y="651510"/>
                </a:lnTo>
                <a:lnTo>
                  <a:pt x="1011216" y="659130"/>
                </a:lnTo>
                <a:lnTo>
                  <a:pt x="1017009" y="661670"/>
                </a:lnTo>
                <a:lnTo>
                  <a:pt x="1011029" y="664210"/>
                </a:lnTo>
                <a:lnTo>
                  <a:pt x="1006918" y="669290"/>
                </a:lnTo>
                <a:lnTo>
                  <a:pt x="1002808" y="673100"/>
                </a:lnTo>
                <a:lnTo>
                  <a:pt x="998192" y="678180"/>
                </a:lnTo>
                <a:lnTo>
                  <a:pt x="993208" y="681990"/>
                </a:lnTo>
                <a:lnTo>
                  <a:pt x="987278" y="684530"/>
                </a:lnTo>
                <a:lnTo>
                  <a:pt x="979824" y="685800"/>
                </a:lnTo>
                <a:lnTo>
                  <a:pt x="995146" y="685800"/>
                </a:lnTo>
                <a:lnTo>
                  <a:pt x="998136" y="684530"/>
                </a:lnTo>
                <a:lnTo>
                  <a:pt x="1002247" y="680720"/>
                </a:lnTo>
                <a:lnTo>
                  <a:pt x="1010872" y="671830"/>
                </a:lnTo>
                <a:lnTo>
                  <a:pt x="1015841" y="668020"/>
                </a:lnTo>
                <a:lnTo>
                  <a:pt x="1021862" y="665480"/>
                </a:lnTo>
                <a:lnTo>
                  <a:pt x="1029529" y="664210"/>
                </a:lnTo>
                <a:lnTo>
                  <a:pt x="1045848" y="664210"/>
                </a:lnTo>
                <a:lnTo>
                  <a:pt x="1041862" y="661670"/>
                </a:lnTo>
                <a:lnTo>
                  <a:pt x="1047841" y="659130"/>
                </a:lnTo>
                <a:lnTo>
                  <a:pt x="1021783" y="659130"/>
                </a:lnTo>
                <a:lnTo>
                  <a:pt x="1015818" y="656590"/>
                </a:lnTo>
                <a:lnTo>
                  <a:pt x="1010869" y="652780"/>
                </a:lnTo>
                <a:lnTo>
                  <a:pt x="1006358" y="647700"/>
                </a:lnTo>
                <a:lnTo>
                  <a:pt x="998136" y="638810"/>
                </a:lnTo>
                <a:close/>
              </a:path>
              <a:path w="1718309" h="2957829">
                <a:moveTo>
                  <a:pt x="1097359" y="638810"/>
                </a:moveTo>
                <a:lnTo>
                  <a:pt x="1079047" y="638810"/>
                </a:lnTo>
                <a:lnTo>
                  <a:pt x="1086632" y="640080"/>
                </a:lnTo>
                <a:lnTo>
                  <a:pt x="1092641" y="642620"/>
                </a:lnTo>
                <a:lnTo>
                  <a:pt x="1097599" y="646430"/>
                </a:lnTo>
                <a:lnTo>
                  <a:pt x="1102031" y="651510"/>
                </a:lnTo>
                <a:lnTo>
                  <a:pt x="1110253" y="659130"/>
                </a:lnTo>
                <a:lnTo>
                  <a:pt x="1116232" y="661670"/>
                </a:lnTo>
                <a:lnTo>
                  <a:pt x="1110253" y="664210"/>
                </a:lnTo>
                <a:lnTo>
                  <a:pt x="1106142" y="669290"/>
                </a:lnTo>
                <a:lnTo>
                  <a:pt x="1102031" y="673100"/>
                </a:lnTo>
                <a:lnTo>
                  <a:pt x="1097415" y="678180"/>
                </a:lnTo>
                <a:lnTo>
                  <a:pt x="1092431" y="681990"/>
                </a:lnTo>
                <a:lnTo>
                  <a:pt x="1086501" y="684530"/>
                </a:lnTo>
                <a:lnTo>
                  <a:pt x="1079047" y="685800"/>
                </a:lnTo>
                <a:lnTo>
                  <a:pt x="1094369" y="685800"/>
                </a:lnTo>
                <a:lnTo>
                  <a:pt x="1097359" y="684530"/>
                </a:lnTo>
                <a:lnTo>
                  <a:pt x="1101470" y="680720"/>
                </a:lnTo>
                <a:lnTo>
                  <a:pt x="1110095" y="671830"/>
                </a:lnTo>
                <a:lnTo>
                  <a:pt x="1115064" y="668020"/>
                </a:lnTo>
                <a:lnTo>
                  <a:pt x="1121085" y="665480"/>
                </a:lnTo>
                <a:lnTo>
                  <a:pt x="1128752" y="664210"/>
                </a:lnTo>
                <a:lnTo>
                  <a:pt x="1144884" y="664210"/>
                </a:lnTo>
                <a:lnTo>
                  <a:pt x="1140898" y="661670"/>
                </a:lnTo>
                <a:lnTo>
                  <a:pt x="1146877" y="659130"/>
                </a:lnTo>
                <a:lnTo>
                  <a:pt x="1121006" y="659130"/>
                </a:lnTo>
                <a:lnTo>
                  <a:pt x="1115041" y="656590"/>
                </a:lnTo>
                <a:lnTo>
                  <a:pt x="1110092" y="652780"/>
                </a:lnTo>
                <a:lnTo>
                  <a:pt x="1105581" y="647700"/>
                </a:lnTo>
                <a:lnTo>
                  <a:pt x="1097359" y="638810"/>
                </a:lnTo>
                <a:close/>
              </a:path>
              <a:path w="1718309" h="2957829">
                <a:moveTo>
                  <a:pt x="1196396" y="638810"/>
                </a:moveTo>
                <a:lnTo>
                  <a:pt x="1178270" y="638810"/>
                </a:lnTo>
                <a:lnTo>
                  <a:pt x="1185750" y="640080"/>
                </a:lnTo>
                <a:lnTo>
                  <a:pt x="1191724" y="642620"/>
                </a:lnTo>
                <a:lnTo>
                  <a:pt x="1196717" y="646430"/>
                </a:lnTo>
                <a:lnTo>
                  <a:pt x="1201254" y="651510"/>
                </a:lnTo>
                <a:lnTo>
                  <a:pt x="1205178" y="655320"/>
                </a:lnTo>
                <a:lnTo>
                  <a:pt x="1209476" y="659130"/>
                </a:lnTo>
                <a:lnTo>
                  <a:pt x="1215269" y="661670"/>
                </a:lnTo>
                <a:lnTo>
                  <a:pt x="1209476" y="664210"/>
                </a:lnTo>
                <a:lnTo>
                  <a:pt x="1201067" y="673100"/>
                </a:lnTo>
                <a:lnTo>
                  <a:pt x="1196556" y="678180"/>
                </a:lnTo>
                <a:lnTo>
                  <a:pt x="1191607" y="681990"/>
                </a:lnTo>
                <a:lnTo>
                  <a:pt x="1185642" y="684530"/>
                </a:lnTo>
                <a:lnTo>
                  <a:pt x="1178083" y="685800"/>
                </a:lnTo>
                <a:lnTo>
                  <a:pt x="1193499" y="685800"/>
                </a:lnTo>
                <a:lnTo>
                  <a:pt x="1196396" y="684530"/>
                </a:lnTo>
                <a:lnTo>
                  <a:pt x="1200693" y="680720"/>
                </a:lnTo>
                <a:lnTo>
                  <a:pt x="1204617" y="676910"/>
                </a:lnTo>
                <a:lnTo>
                  <a:pt x="1209236" y="671830"/>
                </a:lnTo>
                <a:lnTo>
                  <a:pt x="1214241" y="668020"/>
                </a:lnTo>
                <a:lnTo>
                  <a:pt x="1220226" y="665480"/>
                </a:lnTo>
                <a:lnTo>
                  <a:pt x="1227788" y="664210"/>
                </a:lnTo>
                <a:lnTo>
                  <a:pt x="1244107" y="664210"/>
                </a:lnTo>
                <a:lnTo>
                  <a:pt x="1240121" y="661670"/>
                </a:lnTo>
                <a:lnTo>
                  <a:pt x="1246101" y="659130"/>
                </a:lnTo>
                <a:lnTo>
                  <a:pt x="1220147" y="659130"/>
                </a:lnTo>
                <a:lnTo>
                  <a:pt x="1214217" y="656590"/>
                </a:lnTo>
                <a:lnTo>
                  <a:pt x="1209234" y="652780"/>
                </a:lnTo>
                <a:lnTo>
                  <a:pt x="1204617" y="647700"/>
                </a:lnTo>
                <a:lnTo>
                  <a:pt x="1200693" y="643890"/>
                </a:lnTo>
                <a:lnTo>
                  <a:pt x="1196396" y="638810"/>
                </a:lnTo>
                <a:close/>
              </a:path>
              <a:path w="1718309" h="2957829">
                <a:moveTo>
                  <a:pt x="1295619" y="638810"/>
                </a:moveTo>
                <a:lnTo>
                  <a:pt x="1277493" y="638810"/>
                </a:lnTo>
                <a:lnTo>
                  <a:pt x="1284974" y="640080"/>
                </a:lnTo>
                <a:lnTo>
                  <a:pt x="1290947" y="642620"/>
                </a:lnTo>
                <a:lnTo>
                  <a:pt x="1295940" y="646430"/>
                </a:lnTo>
                <a:lnTo>
                  <a:pt x="1300477" y="651510"/>
                </a:lnTo>
                <a:lnTo>
                  <a:pt x="1308512" y="659130"/>
                </a:lnTo>
                <a:lnTo>
                  <a:pt x="1314492" y="661670"/>
                </a:lnTo>
                <a:lnTo>
                  <a:pt x="1308699" y="664210"/>
                </a:lnTo>
                <a:lnTo>
                  <a:pt x="1300290" y="673100"/>
                </a:lnTo>
                <a:lnTo>
                  <a:pt x="1295779" y="678180"/>
                </a:lnTo>
                <a:lnTo>
                  <a:pt x="1290830" y="681990"/>
                </a:lnTo>
                <a:lnTo>
                  <a:pt x="1284866" y="684530"/>
                </a:lnTo>
                <a:lnTo>
                  <a:pt x="1277306" y="685800"/>
                </a:lnTo>
                <a:lnTo>
                  <a:pt x="1292722" y="685800"/>
                </a:lnTo>
                <a:lnTo>
                  <a:pt x="1295619" y="684530"/>
                </a:lnTo>
                <a:lnTo>
                  <a:pt x="1299917" y="680720"/>
                </a:lnTo>
                <a:lnTo>
                  <a:pt x="1303841" y="676910"/>
                </a:lnTo>
                <a:lnTo>
                  <a:pt x="1308460" y="671830"/>
                </a:lnTo>
                <a:lnTo>
                  <a:pt x="1313464" y="668020"/>
                </a:lnTo>
                <a:lnTo>
                  <a:pt x="1319449" y="665480"/>
                </a:lnTo>
                <a:lnTo>
                  <a:pt x="1327011" y="664210"/>
                </a:lnTo>
                <a:lnTo>
                  <a:pt x="1343268" y="664210"/>
                </a:lnTo>
                <a:lnTo>
                  <a:pt x="1339157" y="661670"/>
                </a:lnTo>
                <a:lnTo>
                  <a:pt x="1345324" y="659130"/>
                </a:lnTo>
                <a:lnTo>
                  <a:pt x="1319371" y="659130"/>
                </a:lnTo>
                <a:lnTo>
                  <a:pt x="1313441" y="656590"/>
                </a:lnTo>
                <a:lnTo>
                  <a:pt x="1308457" y="652780"/>
                </a:lnTo>
                <a:lnTo>
                  <a:pt x="1303841" y="647700"/>
                </a:lnTo>
                <a:lnTo>
                  <a:pt x="1299917" y="643890"/>
                </a:lnTo>
                <a:lnTo>
                  <a:pt x="1295619" y="638810"/>
                </a:lnTo>
                <a:close/>
              </a:path>
              <a:path w="1718309" h="2957829">
                <a:moveTo>
                  <a:pt x="1394655" y="638810"/>
                </a:moveTo>
                <a:lnTo>
                  <a:pt x="1376530" y="638810"/>
                </a:lnTo>
                <a:lnTo>
                  <a:pt x="1384089" y="640080"/>
                </a:lnTo>
                <a:lnTo>
                  <a:pt x="1390054" y="642620"/>
                </a:lnTo>
                <a:lnTo>
                  <a:pt x="1395003" y="646430"/>
                </a:lnTo>
                <a:lnTo>
                  <a:pt x="1403624" y="655320"/>
                </a:lnTo>
                <a:lnTo>
                  <a:pt x="1407549" y="659130"/>
                </a:lnTo>
                <a:lnTo>
                  <a:pt x="1413715" y="661670"/>
                </a:lnTo>
                <a:lnTo>
                  <a:pt x="1407549" y="664210"/>
                </a:lnTo>
                <a:lnTo>
                  <a:pt x="1403624" y="669290"/>
                </a:lnTo>
                <a:lnTo>
                  <a:pt x="1399327" y="673100"/>
                </a:lnTo>
                <a:lnTo>
                  <a:pt x="1394816" y="678180"/>
                </a:lnTo>
                <a:lnTo>
                  <a:pt x="1389867" y="681990"/>
                </a:lnTo>
                <a:lnTo>
                  <a:pt x="1383902" y="684530"/>
                </a:lnTo>
                <a:lnTo>
                  <a:pt x="1376343" y="685800"/>
                </a:lnTo>
                <a:lnTo>
                  <a:pt x="1391759" y="685800"/>
                </a:lnTo>
                <a:lnTo>
                  <a:pt x="1394655" y="684530"/>
                </a:lnTo>
                <a:lnTo>
                  <a:pt x="1407575" y="671830"/>
                </a:lnTo>
                <a:lnTo>
                  <a:pt x="1412524" y="668020"/>
                </a:lnTo>
                <a:lnTo>
                  <a:pt x="1418489" y="665480"/>
                </a:lnTo>
                <a:lnTo>
                  <a:pt x="1426048" y="664210"/>
                </a:lnTo>
                <a:lnTo>
                  <a:pt x="1433738" y="664210"/>
                </a:lnTo>
                <a:lnTo>
                  <a:pt x="1427930" y="659130"/>
                </a:lnTo>
                <a:lnTo>
                  <a:pt x="1418489" y="659130"/>
                </a:lnTo>
                <a:lnTo>
                  <a:pt x="1412524" y="656590"/>
                </a:lnTo>
                <a:lnTo>
                  <a:pt x="1407575" y="652780"/>
                </a:lnTo>
                <a:lnTo>
                  <a:pt x="1403064" y="647700"/>
                </a:lnTo>
                <a:lnTo>
                  <a:pt x="1398953" y="643890"/>
                </a:lnTo>
                <a:lnTo>
                  <a:pt x="1394655" y="638810"/>
                </a:lnTo>
                <a:close/>
              </a:path>
              <a:path w="1718309" h="2957829">
                <a:moveTo>
                  <a:pt x="298136" y="669289"/>
                </a:moveTo>
                <a:lnTo>
                  <a:pt x="282041" y="684529"/>
                </a:lnTo>
                <a:lnTo>
                  <a:pt x="298136" y="669289"/>
                </a:lnTo>
                <a:close/>
              </a:path>
              <a:path w="1718309" h="2957829">
                <a:moveTo>
                  <a:pt x="1433738" y="664210"/>
                </a:moveTo>
                <a:lnTo>
                  <a:pt x="1426048" y="664210"/>
                </a:lnTo>
                <a:lnTo>
                  <a:pt x="1433502" y="665480"/>
                </a:lnTo>
                <a:lnTo>
                  <a:pt x="1436170" y="666750"/>
                </a:lnTo>
                <a:lnTo>
                  <a:pt x="1440997" y="670560"/>
                </a:lnTo>
                <a:lnTo>
                  <a:pt x="1433738" y="664210"/>
                </a:lnTo>
                <a:close/>
              </a:path>
              <a:path w="1718309" h="2957829">
                <a:moveTo>
                  <a:pt x="318360" y="652903"/>
                </a:moveTo>
                <a:lnTo>
                  <a:pt x="298136" y="669289"/>
                </a:lnTo>
                <a:lnTo>
                  <a:pt x="314226" y="656589"/>
                </a:lnTo>
                <a:lnTo>
                  <a:pt x="321816" y="656589"/>
                </a:lnTo>
                <a:lnTo>
                  <a:pt x="318360" y="652903"/>
                </a:lnTo>
                <a:close/>
              </a:path>
              <a:path w="1718309" h="2957829">
                <a:moveTo>
                  <a:pt x="383194" y="604519"/>
                </a:moveTo>
                <a:lnTo>
                  <a:pt x="356501" y="623649"/>
                </a:lnTo>
                <a:lnTo>
                  <a:pt x="358324" y="626109"/>
                </a:lnTo>
                <a:lnTo>
                  <a:pt x="366546" y="633729"/>
                </a:lnTo>
                <a:lnTo>
                  <a:pt x="372712" y="636269"/>
                </a:lnTo>
                <a:lnTo>
                  <a:pt x="366733" y="638809"/>
                </a:lnTo>
                <a:lnTo>
                  <a:pt x="362622" y="643889"/>
                </a:lnTo>
                <a:lnTo>
                  <a:pt x="358511" y="647699"/>
                </a:lnTo>
                <a:lnTo>
                  <a:pt x="353997" y="652779"/>
                </a:lnTo>
                <a:lnTo>
                  <a:pt x="349028" y="656589"/>
                </a:lnTo>
                <a:lnTo>
                  <a:pt x="343007" y="659129"/>
                </a:lnTo>
                <a:lnTo>
                  <a:pt x="353652" y="659129"/>
                </a:lnTo>
                <a:lnTo>
                  <a:pt x="357950" y="655319"/>
                </a:lnTo>
                <a:lnTo>
                  <a:pt x="362061" y="651509"/>
                </a:lnTo>
                <a:lnTo>
                  <a:pt x="366598" y="646429"/>
                </a:lnTo>
                <a:lnTo>
                  <a:pt x="371591" y="642619"/>
                </a:lnTo>
                <a:lnTo>
                  <a:pt x="377565" y="640079"/>
                </a:lnTo>
                <a:lnTo>
                  <a:pt x="385045" y="638809"/>
                </a:lnTo>
                <a:lnTo>
                  <a:pt x="403357" y="638809"/>
                </a:lnTo>
                <a:lnTo>
                  <a:pt x="397378" y="636269"/>
                </a:lnTo>
                <a:lnTo>
                  <a:pt x="403171" y="633729"/>
                </a:lnTo>
                <a:lnTo>
                  <a:pt x="385045" y="633729"/>
                </a:lnTo>
                <a:lnTo>
                  <a:pt x="377460" y="632459"/>
                </a:lnTo>
                <a:lnTo>
                  <a:pt x="371451" y="629919"/>
                </a:lnTo>
                <a:lnTo>
                  <a:pt x="366493" y="626109"/>
                </a:lnTo>
                <a:lnTo>
                  <a:pt x="360667" y="621029"/>
                </a:lnTo>
                <a:lnTo>
                  <a:pt x="383194" y="604519"/>
                </a:lnTo>
                <a:close/>
              </a:path>
              <a:path w="1718309" h="2957829">
                <a:moveTo>
                  <a:pt x="452876" y="613409"/>
                </a:moveTo>
                <a:lnTo>
                  <a:pt x="434376" y="613409"/>
                </a:lnTo>
                <a:lnTo>
                  <a:pt x="441965" y="614679"/>
                </a:lnTo>
                <a:lnTo>
                  <a:pt x="447994" y="617219"/>
                </a:lnTo>
                <a:lnTo>
                  <a:pt x="453007" y="621029"/>
                </a:lnTo>
                <a:lnTo>
                  <a:pt x="457547" y="626109"/>
                </a:lnTo>
                <a:lnTo>
                  <a:pt x="465769" y="633729"/>
                </a:lnTo>
                <a:lnTo>
                  <a:pt x="471935" y="636269"/>
                </a:lnTo>
                <a:lnTo>
                  <a:pt x="465956" y="638809"/>
                </a:lnTo>
                <a:lnTo>
                  <a:pt x="461845" y="643889"/>
                </a:lnTo>
                <a:lnTo>
                  <a:pt x="457734" y="647699"/>
                </a:lnTo>
                <a:lnTo>
                  <a:pt x="453220" y="652779"/>
                </a:lnTo>
                <a:lnTo>
                  <a:pt x="448251" y="656589"/>
                </a:lnTo>
                <a:lnTo>
                  <a:pt x="442230" y="659129"/>
                </a:lnTo>
                <a:lnTo>
                  <a:pt x="452876" y="659129"/>
                </a:lnTo>
                <a:lnTo>
                  <a:pt x="456986" y="655319"/>
                </a:lnTo>
                <a:lnTo>
                  <a:pt x="465795" y="646429"/>
                </a:lnTo>
                <a:lnTo>
                  <a:pt x="470744" y="642619"/>
                </a:lnTo>
                <a:lnTo>
                  <a:pt x="476709" y="640079"/>
                </a:lnTo>
                <a:lnTo>
                  <a:pt x="484268" y="638809"/>
                </a:lnTo>
                <a:lnTo>
                  <a:pt x="502394" y="638809"/>
                </a:lnTo>
                <a:lnTo>
                  <a:pt x="496414" y="636269"/>
                </a:lnTo>
                <a:lnTo>
                  <a:pt x="502207" y="633729"/>
                </a:lnTo>
                <a:lnTo>
                  <a:pt x="484081" y="633729"/>
                </a:lnTo>
                <a:lnTo>
                  <a:pt x="476496" y="632459"/>
                </a:lnTo>
                <a:lnTo>
                  <a:pt x="470487" y="629919"/>
                </a:lnTo>
                <a:lnTo>
                  <a:pt x="465530" y="626109"/>
                </a:lnTo>
                <a:lnTo>
                  <a:pt x="461097" y="622299"/>
                </a:lnTo>
                <a:lnTo>
                  <a:pt x="456986" y="617219"/>
                </a:lnTo>
                <a:lnTo>
                  <a:pt x="452876" y="613409"/>
                </a:lnTo>
                <a:close/>
              </a:path>
              <a:path w="1718309" h="2957829">
                <a:moveTo>
                  <a:pt x="551912" y="613409"/>
                </a:moveTo>
                <a:lnTo>
                  <a:pt x="533600" y="613409"/>
                </a:lnTo>
                <a:lnTo>
                  <a:pt x="541159" y="614679"/>
                </a:lnTo>
                <a:lnTo>
                  <a:pt x="547124" y="617219"/>
                </a:lnTo>
                <a:lnTo>
                  <a:pt x="552072" y="621029"/>
                </a:lnTo>
                <a:lnTo>
                  <a:pt x="556583" y="626109"/>
                </a:lnTo>
                <a:lnTo>
                  <a:pt x="560694" y="629919"/>
                </a:lnTo>
                <a:lnTo>
                  <a:pt x="564992" y="633729"/>
                </a:lnTo>
                <a:lnTo>
                  <a:pt x="570972" y="636269"/>
                </a:lnTo>
                <a:lnTo>
                  <a:pt x="564992" y="638809"/>
                </a:lnTo>
                <a:lnTo>
                  <a:pt x="560881" y="643889"/>
                </a:lnTo>
                <a:lnTo>
                  <a:pt x="556770" y="647699"/>
                </a:lnTo>
                <a:lnTo>
                  <a:pt x="552256" y="652779"/>
                </a:lnTo>
                <a:lnTo>
                  <a:pt x="547287" y="656589"/>
                </a:lnTo>
                <a:lnTo>
                  <a:pt x="541267" y="659129"/>
                </a:lnTo>
                <a:lnTo>
                  <a:pt x="552099" y="659129"/>
                </a:lnTo>
                <a:lnTo>
                  <a:pt x="556023" y="655319"/>
                </a:lnTo>
                <a:lnTo>
                  <a:pt x="564832" y="646429"/>
                </a:lnTo>
                <a:lnTo>
                  <a:pt x="569780" y="642619"/>
                </a:lnTo>
                <a:lnTo>
                  <a:pt x="575745" y="640079"/>
                </a:lnTo>
                <a:lnTo>
                  <a:pt x="583305" y="638809"/>
                </a:lnTo>
                <a:lnTo>
                  <a:pt x="601617" y="638809"/>
                </a:lnTo>
                <a:lnTo>
                  <a:pt x="595637" y="636269"/>
                </a:lnTo>
                <a:lnTo>
                  <a:pt x="601430" y="633729"/>
                </a:lnTo>
                <a:lnTo>
                  <a:pt x="583118" y="633729"/>
                </a:lnTo>
                <a:lnTo>
                  <a:pt x="575559" y="632459"/>
                </a:lnTo>
                <a:lnTo>
                  <a:pt x="569594" y="629919"/>
                </a:lnTo>
                <a:lnTo>
                  <a:pt x="564645" y="626109"/>
                </a:lnTo>
                <a:lnTo>
                  <a:pt x="556023" y="617219"/>
                </a:lnTo>
                <a:lnTo>
                  <a:pt x="551912" y="613409"/>
                </a:lnTo>
                <a:close/>
              </a:path>
              <a:path w="1718309" h="2957829">
                <a:moveTo>
                  <a:pt x="651322" y="613409"/>
                </a:moveTo>
                <a:lnTo>
                  <a:pt x="632823" y="613409"/>
                </a:lnTo>
                <a:lnTo>
                  <a:pt x="640303" y="614679"/>
                </a:lnTo>
                <a:lnTo>
                  <a:pt x="646277" y="617219"/>
                </a:lnTo>
                <a:lnTo>
                  <a:pt x="651269" y="621029"/>
                </a:lnTo>
                <a:lnTo>
                  <a:pt x="655807" y="626109"/>
                </a:lnTo>
                <a:lnTo>
                  <a:pt x="659918" y="629919"/>
                </a:lnTo>
                <a:lnTo>
                  <a:pt x="664215" y="633729"/>
                </a:lnTo>
                <a:lnTo>
                  <a:pt x="670195" y="636269"/>
                </a:lnTo>
                <a:lnTo>
                  <a:pt x="664215" y="638809"/>
                </a:lnTo>
                <a:lnTo>
                  <a:pt x="660104" y="643889"/>
                </a:lnTo>
                <a:lnTo>
                  <a:pt x="655993" y="647699"/>
                </a:lnTo>
                <a:lnTo>
                  <a:pt x="651480" y="652779"/>
                </a:lnTo>
                <a:lnTo>
                  <a:pt x="646510" y="656589"/>
                </a:lnTo>
                <a:lnTo>
                  <a:pt x="640490" y="659129"/>
                </a:lnTo>
                <a:lnTo>
                  <a:pt x="651322" y="659129"/>
                </a:lnTo>
                <a:lnTo>
                  <a:pt x="655246" y="655319"/>
                </a:lnTo>
                <a:lnTo>
                  <a:pt x="659544" y="651509"/>
                </a:lnTo>
                <a:lnTo>
                  <a:pt x="663976" y="646429"/>
                </a:lnTo>
                <a:lnTo>
                  <a:pt x="668934" y="642619"/>
                </a:lnTo>
                <a:lnTo>
                  <a:pt x="674942" y="640079"/>
                </a:lnTo>
                <a:lnTo>
                  <a:pt x="682528" y="638809"/>
                </a:lnTo>
                <a:lnTo>
                  <a:pt x="700653" y="638809"/>
                </a:lnTo>
                <a:lnTo>
                  <a:pt x="694674" y="636269"/>
                </a:lnTo>
                <a:lnTo>
                  <a:pt x="700653" y="633729"/>
                </a:lnTo>
                <a:lnTo>
                  <a:pt x="682528" y="633729"/>
                </a:lnTo>
                <a:lnTo>
                  <a:pt x="674942" y="632459"/>
                </a:lnTo>
                <a:lnTo>
                  <a:pt x="668934" y="629919"/>
                </a:lnTo>
                <a:lnTo>
                  <a:pt x="663976" y="626109"/>
                </a:lnTo>
                <a:lnTo>
                  <a:pt x="659544" y="622299"/>
                </a:lnTo>
                <a:lnTo>
                  <a:pt x="655433" y="617219"/>
                </a:lnTo>
                <a:lnTo>
                  <a:pt x="651322" y="613409"/>
                </a:lnTo>
                <a:close/>
              </a:path>
              <a:path w="1718309" h="2957829">
                <a:moveTo>
                  <a:pt x="750171" y="613409"/>
                </a:moveTo>
                <a:lnTo>
                  <a:pt x="731859" y="613409"/>
                </a:lnTo>
                <a:lnTo>
                  <a:pt x="739421" y="614679"/>
                </a:lnTo>
                <a:lnTo>
                  <a:pt x="745406" y="617219"/>
                </a:lnTo>
                <a:lnTo>
                  <a:pt x="750411" y="621029"/>
                </a:lnTo>
                <a:lnTo>
                  <a:pt x="755030" y="626109"/>
                </a:lnTo>
                <a:lnTo>
                  <a:pt x="758954" y="629919"/>
                </a:lnTo>
                <a:lnTo>
                  <a:pt x="763252" y="633729"/>
                </a:lnTo>
                <a:lnTo>
                  <a:pt x="769231" y="636269"/>
                </a:lnTo>
                <a:lnTo>
                  <a:pt x="763439" y="638809"/>
                </a:lnTo>
                <a:lnTo>
                  <a:pt x="759141" y="643889"/>
                </a:lnTo>
                <a:lnTo>
                  <a:pt x="755030" y="647699"/>
                </a:lnTo>
                <a:lnTo>
                  <a:pt x="750519" y="652779"/>
                </a:lnTo>
                <a:lnTo>
                  <a:pt x="745570" y="656589"/>
                </a:lnTo>
                <a:lnTo>
                  <a:pt x="739605" y="659129"/>
                </a:lnTo>
                <a:lnTo>
                  <a:pt x="749985" y="659129"/>
                </a:lnTo>
                <a:lnTo>
                  <a:pt x="758393" y="651509"/>
                </a:lnTo>
                <a:lnTo>
                  <a:pt x="763012" y="646429"/>
                </a:lnTo>
                <a:lnTo>
                  <a:pt x="768017" y="642619"/>
                </a:lnTo>
                <a:lnTo>
                  <a:pt x="774002" y="640079"/>
                </a:lnTo>
                <a:lnTo>
                  <a:pt x="781564" y="638809"/>
                </a:lnTo>
                <a:lnTo>
                  <a:pt x="799876" y="638809"/>
                </a:lnTo>
                <a:lnTo>
                  <a:pt x="794084" y="636269"/>
                </a:lnTo>
                <a:lnTo>
                  <a:pt x="799876" y="633729"/>
                </a:lnTo>
                <a:lnTo>
                  <a:pt x="781564" y="633729"/>
                </a:lnTo>
                <a:lnTo>
                  <a:pt x="774002" y="632459"/>
                </a:lnTo>
                <a:lnTo>
                  <a:pt x="768017" y="629919"/>
                </a:lnTo>
                <a:lnTo>
                  <a:pt x="763012" y="626109"/>
                </a:lnTo>
                <a:lnTo>
                  <a:pt x="758393" y="622299"/>
                </a:lnTo>
                <a:lnTo>
                  <a:pt x="754469" y="617219"/>
                </a:lnTo>
                <a:lnTo>
                  <a:pt x="750171" y="613409"/>
                </a:lnTo>
                <a:close/>
              </a:path>
              <a:path w="1718309" h="2957829">
                <a:moveTo>
                  <a:pt x="948431" y="613410"/>
                </a:moveTo>
                <a:lnTo>
                  <a:pt x="930119" y="613410"/>
                </a:lnTo>
                <a:lnTo>
                  <a:pt x="937786" y="614680"/>
                </a:lnTo>
                <a:lnTo>
                  <a:pt x="943806" y="617220"/>
                </a:lnTo>
                <a:lnTo>
                  <a:pt x="948776" y="621030"/>
                </a:lnTo>
                <a:lnTo>
                  <a:pt x="953289" y="626110"/>
                </a:lnTo>
                <a:lnTo>
                  <a:pt x="961511" y="633730"/>
                </a:lnTo>
                <a:lnTo>
                  <a:pt x="967491" y="636270"/>
                </a:lnTo>
                <a:lnTo>
                  <a:pt x="961698" y="638810"/>
                </a:lnTo>
                <a:lnTo>
                  <a:pt x="957400" y="643890"/>
                </a:lnTo>
                <a:lnTo>
                  <a:pt x="953476" y="647700"/>
                </a:lnTo>
                <a:lnTo>
                  <a:pt x="948857" y="652780"/>
                </a:lnTo>
                <a:lnTo>
                  <a:pt x="943853" y="656590"/>
                </a:lnTo>
                <a:lnTo>
                  <a:pt x="937868" y="659130"/>
                </a:lnTo>
                <a:lnTo>
                  <a:pt x="948431" y="659130"/>
                </a:lnTo>
                <a:lnTo>
                  <a:pt x="952729" y="655320"/>
                </a:lnTo>
                <a:lnTo>
                  <a:pt x="956840" y="651510"/>
                </a:lnTo>
                <a:lnTo>
                  <a:pt x="961456" y="646430"/>
                </a:lnTo>
                <a:lnTo>
                  <a:pt x="966440" y="642620"/>
                </a:lnTo>
                <a:lnTo>
                  <a:pt x="972370" y="640080"/>
                </a:lnTo>
                <a:lnTo>
                  <a:pt x="979824" y="638810"/>
                </a:lnTo>
                <a:lnTo>
                  <a:pt x="998136" y="638810"/>
                </a:lnTo>
                <a:lnTo>
                  <a:pt x="992156" y="636270"/>
                </a:lnTo>
                <a:lnTo>
                  <a:pt x="997949" y="633730"/>
                </a:lnTo>
                <a:lnTo>
                  <a:pt x="979824" y="633730"/>
                </a:lnTo>
                <a:lnTo>
                  <a:pt x="972238" y="632460"/>
                </a:lnTo>
                <a:lnTo>
                  <a:pt x="966230" y="629920"/>
                </a:lnTo>
                <a:lnTo>
                  <a:pt x="961272" y="626110"/>
                </a:lnTo>
                <a:lnTo>
                  <a:pt x="956840" y="622300"/>
                </a:lnTo>
                <a:lnTo>
                  <a:pt x="948431" y="613410"/>
                </a:lnTo>
                <a:close/>
              </a:path>
              <a:path w="1718309" h="2957829">
                <a:moveTo>
                  <a:pt x="1047654" y="613410"/>
                </a:moveTo>
                <a:lnTo>
                  <a:pt x="1029155" y="613410"/>
                </a:lnTo>
                <a:lnTo>
                  <a:pt x="1036770" y="614680"/>
                </a:lnTo>
                <a:lnTo>
                  <a:pt x="1042843" y="617220"/>
                </a:lnTo>
                <a:lnTo>
                  <a:pt x="1047864" y="621030"/>
                </a:lnTo>
                <a:lnTo>
                  <a:pt x="1052326" y="626110"/>
                </a:lnTo>
                <a:lnTo>
                  <a:pt x="1060548" y="633730"/>
                </a:lnTo>
                <a:lnTo>
                  <a:pt x="1066714" y="636270"/>
                </a:lnTo>
                <a:lnTo>
                  <a:pt x="1060734" y="638810"/>
                </a:lnTo>
                <a:lnTo>
                  <a:pt x="1056624" y="643890"/>
                </a:lnTo>
                <a:lnTo>
                  <a:pt x="1052513" y="647700"/>
                </a:lnTo>
                <a:lnTo>
                  <a:pt x="1047999" y="652780"/>
                </a:lnTo>
                <a:lnTo>
                  <a:pt x="1043029" y="656590"/>
                </a:lnTo>
                <a:lnTo>
                  <a:pt x="1037009" y="659130"/>
                </a:lnTo>
                <a:lnTo>
                  <a:pt x="1047841" y="659130"/>
                </a:lnTo>
                <a:lnTo>
                  <a:pt x="1056063" y="651510"/>
                </a:lnTo>
                <a:lnTo>
                  <a:pt x="1060600" y="646430"/>
                </a:lnTo>
                <a:lnTo>
                  <a:pt x="1065593" y="642620"/>
                </a:lnTo>
                <a:lnTo>
                  <a:pt x="1071567" y="640080"/>
                </a:lnTo>
                <a:lnTo>
                  <a:pt x="1079047" y="638810"/>
                </a:lnTo>
                <a:lnTo>
                  <a:pt x="1097359" y="638810"/>
                </a:lnTo>
                <a:lnTo>
                  <a:pt x="1091380" y="636270"/>
                </a:lnTo>
                <a:lnTo>
                  <a:pt x="1097172" y="633730"/>
                </a:lnTo>
                <a:lnTo>
                  <a:pt x="1079047" y="633730"/>
                </a:lnTo>
                <a:lnTo>
                  <a:pt x="1071488" y="632460"/>
                </a:lnTo>
                <a:lnTo>
                  <a:pt x="1065523" y="629920"/>
                </a:lnTo>
                <a:lnTo>
                  <a:pt x="1060574" y="626110"/>
                </a:lnTo>
                <a:lnTo>
                  <a:pt x="1047654" y="613410"/>
                </a:lnTo>
                <a:close/>
              </a:path>
              <a:path w="1718309" h="2957829">
                <a:moveTo>
                  <a:pt x="1146877" y="613410"/>
                </a:moveTo>
                <a:lnTo>
                  <a:pt x="1128378" y="613410"/>
                </a:lnTo>
                <a:lnTo>
                  <a:pt x="1136045" y="614680"/>
                </a:lnTo>
                <a:lnTo>
                  <a:pt x="1142066" y="617220"/>
                </a:lnTo>
                <a:lnTo>
                  <a:pt x="1147035" y="621030"/>
                </a:lnTo>
                <a:lnTo>
                  <a:pt x="1151549" y="626110"/>
                </a:lnTo>
                <a:lnTo>
                  <a:pt x="1159771" y="633730"/>
                </a:lnTo>
                <a:lnTo>
                  <a:pt x="1165937" y="636270"/>
                </a:lnTo>
                <a:lnTo>
                  <a:pt x="1159958" y="638810"/>
                </a:lnTo>
                <a:lnTo>
                  <a:pt x="1155847" y="643890"/>
                </a:lnTo>
                <a:lnTo>
                  <a:pt x="1151736" y="647700"/>
                </a:lnTo>
                <a:lnTo>
                  <a:pt x="1147222" y="652780"/>
                </a:lnTo>
                <a:lnTo>
                  <a:pt x="1142253" y="656590"/>
                </a:lnTo>
                <a:lnTo>
                  <a:pt x="1136232" y="659130"/>
                </a:lnTo>
                <a:lnTo>
                  <a:pt x="1146877" y="659130"/>
                </a:lnTo>
                <a:lnTo>
                  <a:pt x="1150988" y="655320"/>
                </a:lnTo>
                <a:lnTo>
                  <a:pt x="1159797" y="646430"/>
                </a:lnTo>
                <a:lnTo>
                  <a:pt x="1164746" y="642620"/>
                </a:lnTo>
                <a:lnTo>
                  <a:pt x="1170711" y="640080"/>
                </a:lnTo>
                <a:lnTo>
                  <a:pt x="1178270" y="638810"/>
                </a:lnTo>
                <a:lnTo>
                  <a:pt x="1196396" y="638810"/>
                </a:lnTo>
                <a:lnTo>
                  <a:pt x="1190416" y="636270"/>
                </a:lnTo>
                <a:lnTo>
                  <a:pt x="1196209" y="633730"/>
                </a:lnTo>
                <a:lnTo>
                  <a:pt x="1178083" y="633730"/>
                </a:lnTo>
                <a:lnTo>
                  <a:pt x="1170498" y="632460"/>
                </a:lnTo>
                <a:lnTo>
                  <a:pt x="1164489" y="629920"/>
                </a:lnTo>
                <a:lnTo>
                  <a:pt x="1159531" y="626110"/>
                </a:lnTo>
                <a:lnTo>
                  <a:pt x="1155099" y="622300"/>
                </a:lnTo>
                <a:lnTo>
                  <a:pt x="1150988" y="617220"/>
                </a:lnTo>
                <a:lnTo>
                  <a:pt x="1146877" y="613410"/>
                </a:lnTo>
                <a:close/>
              </a:path>
              <a:path w="1718309" h="2957829">
                <a:moveTo>
                  <a:pt x="1246101" y="613410"/>
                </a:moveTo>
                <a:lnTo>
                  <a:pt x="1227601" y="613410"/>
                </a:lnTo>
                <a:lnTo>
                  <a:pt x="1235160" y="614680"/>
                </a:lnTo>
                <a:lnTo>
                  <a:pt x="1241125" y="617220"/>
                </a:lnTo>
                <a:lnTo>
                  <a:pt x="1246074" y="621030"/>
                </a:lnTo>
                <a:lnTo>
                  <a:pt x="1250585" y="626110"/>
                </a:lnTo>
                <a:lnTo>
                  <a:pt x="1254696" y="629920"/>
                </a:lnTo>
                <a:lnTo>
                  <a:pt x="1258994" y="633730"/>
                </a:lnTo>
                <a:lnTo>
                  <a:pt x="1264974" y="636270"/>
                </a:lnTo>
                <a:lnTo>
                  <a:pt x="1258994" y="638810"/>
                </a:lnTo>
                <a:lnTo>
                  <a:pt x="1254883" y="643890"/>
                </a:lnTo>
                <a:lnTo>
                  <a:pt x="1250772" y="647700"/>
                </a:lnTo>
                <a:lnTo>
                  <a:pt x="1246258" y="652780"/>
                </a:lnTo>
                <a:lnTo>
                  <a:pt x="1241289" y="656590"/>
                </a:lnTo>
                <a:lnTo>
                  <a:pt x="1235269" y="659130"/>
                </a:lnTo>
                <a:lnTo>
                  <a:pt x="1246101" y="659130"/>
                </a:lnTo>
                <a:lnTo>
                  <a:pt x="1250212" y="655320"/>
                </a:lnTo>
                <a:lnTo>
                  <a:pt x="1254509" y="651510"/>
                </a:lnTo>
                <a:lnTo>
                  <a:pt x="1258941" y="646430"/>
                </a:lnTo>
                <a:lnTo>
                  <a:pt x="1263899" y="642620"/>
                </a:lnTo>
                <a:lnTo>
                  <a:pt x="1269908" y="640080"/>
                </a:lnTo>
                <a:lnTo>
                  <a:pt x="1277493" y="638810"/>
                </a:lnTo>
                <a:lnTo>
                  <a:pt x="1295619" y="638810"/>
                </a:lnTo>
                <a:lnTo>
                  <a:pt x="1289639" y="636270"/>
                </a:lnTo>
                <a:lnTo>
                  <a:pt x="1295432" y="633730"/>
                </a:lnTo>
                <a:lnTo>
                  <a:pt x="1277306" y="633730"/>
                </a:lnTo>
                <a:lnTo>
                  <a:pt x="1269721" y="632460"/>
                </a:lnTo>
                <a:lnTo>
                  <a:pt x="1263712" y="629920"/>
                </a:lnTo>
                <a:lnTo>
                  <a:pt x="1258755" y="626110"/>
                </a:lnTo>
                <a:lnTo>
                  <a:pt x="1254322" y="622300"/>
                </a:lnTo>
                <a:lnTo>
                  <a:pt x="1250212" y="617220"/>
                </a:lnTo>
                <a:lnTo>
                  <a:pt x="1246101" y="613410"/>
                </a:lnTo>
                <a:close/>
              </a:path>
              <a:path w="1718309" h="2957829">
                <a:moveTo>
                  <a:pt x="1345137" y="613410"/>
                </a:moveTo>
                <a:lnTo>
                  <a:pt x="1326825" y="613410"/>
                </a:lnTo>
                <a:lnTo>
                  <a:pt x="1334305" y="614680"/>
                </a:lnTo>
                <a:lnTo>
                  <a:pt x="1340279" y="617220"/>
                </a:lnTo>
                <a:lnTo>
                  <a:pt x="1345271" y="621030"/>
                </a:lnTo>
                <a:lnTo>
                  <a:pt x="1349808" y="626110"/>
                </a:lnTo>
                <a:lnTo>
                  <a:pt x="1353919" y="629920"/>
                </a:lnTo>
                <a:lnTo>
                  <a:pt x="1358217" y="633730"/>
                </a:lnTo>
                <a:lnTo>
                  <a:pt x="1364197" y="636270"/>
                </a:lnTo>
                <a:lnTo>
                  <a:pt x="1358217" y="638810"/>
                </a:lnTo>
                <a:lnTo>
                  <a:pt x="1354106" y="643890"/>
                </a:lnTo>
                <a:lnTo>
                  <a:pt x="1349995" y="647700"/>
                </a:lnTo>
                <a:lnTo>
                  <a:pt x="1345481" y="652780"/>
                </a:lnTo>
                <a:lnTo>
                  <a:pt x="1340512" y="656590"/>
                </a:lnTo>
                <a:lnTo>
                  <a:pt x="1334492" y="659130"/>
                </a:lnTo>
                <a:lnTo>
                  <a:pt x="1345324" y="659130"/>
                </a:lnTo>
                <a:lnTo>
                  <a:pt x="1349248" y="655320"/>
                </a:lnTo>
                <a:lnTo>
                  <a:pt x="1353546" y="651510"/>
                </a:lnTo>
                <a:lnTo>
                  <a:pt x="1357978" y="646430"/>
                </a:lnTo>
                <a:lnTo>
                  <a:pt x="1362935" y="642620"/>
                </a:lnTo>
                <a:lnTo>
                  <a:pt x="1368944" y="640080"/>
                </a:lnTo>
                <a:lnTo>
                  <a:pt x="1376530" y="638810"/>
                </a:lnTo>
                <a:lnTo>
                  <a:pt x="1394655" y="638810"/>
                </a:lnTo>
                <a:lnTo>
                  <a:pt x="1388676" y="636270"/>
                </a:lnTo>
                <a:lnTo>
                  <a:pt x="1394655" y="633730"/>
                </a:lnTo>
                <a:lnTo>
                  <a:pt x="1376343" y="633730"/>
                </a:lnTo>
                <a:lnTo>
                  <a:pt x="1368784" y="632460"/>
                </a:lnTo>
                <a:lnTo>
                  <a:pt x="1362819" y="629920"/>
                </a:lnTo>
                <a:lnTo>
                  <a:pt x="1357870" y="626110"/>
                </a:lnTo>
                <a:lnTo>
                  <a:pt x="1349248" y="617220"/>
                </a:lnTo>
                <a:lnTo>
                  <a:pt x="1345137" y="613410"/>
                </a:lnTo>
                <a:close/>
              </a:path>
              <a:path w="1718309" h="2957829">
                <a:moveTo>
                  <a:pt x="1420671" y="652780"/>
                </a:moveTo>
                <a:lnTo>
                  <a:pt x="1427872" y="659130"/>
                </a:lnTo>
                <a:lnTo>
                  <a:pt x="1420671" y="652780"/>
                </a:lnTo>
                <a:close/>
              </a:path>
              <a:path w="1718309" h="2957829">
                <a:moveTo>
                  <a:pt x="338889" y="636269"/>
                </a:moveTo>
                <a:lnTo>
                  <a:pt x="318244" y="652779"/>
                </a:lnTo>
                <a:lnTo>
                  <a:pt x="338889" y="636269"/>
                </a:lnTo>
                <a:close/>
              </a:path>
              <a:path w="1718309" h="2957829">
                <a:moveTo>
                  <a:pt x="1395663" y="632460"/>
                </a:moveTo>
                <a:lnTo>
                  <a:pt x="1420671" y="652780"/>
                </a:lnTo>
                <a:lnTo>
                  <a:pt x="1395663" y="632460"/>
                </a:lnTo>
                <a:close/>
              </a:path>
              <a:path w="1718309" h="2957829">
                <a:moveTo>
                  <a:pt x="356442" y="623569"/>
                </a:moveTo>
                <a:lnTo>
                  <a:pt x="338889" y="636269"/>
                </a:lnTo>
                <a:lnTo>
                  <a:pt x="356501" y="623649"/>
                </a:lnTo>
                <a:close/>
              </a:path>
              <a:path w="1718309" h="2957829">
                <a:moveTo>
                  <a:pt x="431173" y="574039"/>
                </a:moveTo>
                <a:lnTo>
                  <a:pt x="401006" y="593204"/>
                </a:lnTo>
                <a:lnTo>
                  <a:pt x="403597" y="595629"/>
                </a:lnTo>
                <a:lnTo>
                  <a:pt x="408029" y="599439"/>
                </a:lnTo>
                <a:lnTo>
                  <a:pt x="412140" y="604519"/>
                </a:lnTo>
                <a:lnTo>
                  <a:pt x="416438" y="608329"/>
                </a:lnTo>
                <a:lnTo>
                  <a:pt x="422043" y="610869"/>
                </a:lnTo>
                <a:lnTo>
                  <a:pt x="416251" y="613409"/>
                </a:lnTo>
                <a:lnTo>
                  <a:pt x="411953" y="617219"/>
                </a:lnTo>
                <a:lnTo>
                  <a:pt x="408029" y="622299"/>
                </a:lnTo>
                <a:lnTo>
                  <a:pt x="403413" y="626109"/>
                </a:lnTo>
                <a:lnTo>
                  <a:pt x="398429" y="629919"/>
                </a:lnTo>
                <a:lnTo>
                  <a:pt x="392499" y="632459"/>
                </a:lnTo>
                <a:lnTo>
                  <a:pt x="385045" y="633729"/>
                </a:lnTo>
                <a:lnTo>
                  <a:pt x="403171" y="633729"/>
                </a:lnTo>
                <a:lnTo>
                  <a:pt x="407468" y="629919"/>
                </a:lnTo>
                <a:lnTo>
                  <a:pt x="411392" y="626109"/>
                </a:lnTo>
                <a:lnTo>
                  <a:pt x="416008" y="621029"/>
                </a:lnTo>
                <a:lnTo>
                  <a:pt x="420992" y="617219"/>
                </a:lnTo>
                <a:lnTo>
                  <a:pt x="426922" y="614679"/>
                </a:lnTo>
                <a:lnTo>
                  <a:pt x="434376" y="613409"/>
                </a:lnTo>
                <a:lnTo>
                  <a:pt x="452876" y="613409"/>
                </a:lnTo>
                <a:lnTo>
                  <a:pt x="447083" y="610869"/>
                </a:lnTo>
                <a:lnTo>
                  <a:pt x="452876" y="608329"/>
                </a:lnTo>
                <a:lnTo>
                  <a:pt x="434750" y="608329"/>
                </a:lnTo>
                <a:lnTo>
                  <a:pt x="427165" y="607059"/>
                </a:lnTo>
                <a:lnTo>
                  <a:pt x="421156" y="604519"/>
                </a:lnTo>
                <a:lnTo>
                  <a:pt x="416198" y="600709"/>
                </a:lnTo>
                <a:lnTo>
                  <a:pt x="411766" y="596899"/>
                </a:lnTo>
                <a:lnTo>
                  <a:pt x="407655" y="591819"/>
                </a:lnTo>
                <a:lnTo>
                  <a:pt x="405796" y="590549"/>
                </a:lnTo>
                <a:lnTo>
                  <a:pt x="431173" y="574039"/>
                </a:lnTo>
                <a:close/>
              </a:path>
              <a:path w="1718309" h="2957829">
                <a:moveTo>
                  <a:pt x="502581" y="588009"/>
                </a:moveTo>
                <a:lnTo>
                  <a:pt x="484268" y="588009"/>
                </a:lnTo>
                <a:lnTo>
                  <a:pt x="491748" y="589279"/>
                </a:lnTo>
                <a:lnTo>
                  <a:pt x="497722" y="591819"/>
                </a:lnTo>
                <a:lnTo>
                  <a:pt x="502715" y="595629"/>
                </a:lnTo>
                <a:lnTo>
                  <a:pt x="507252" y="599439"/>
                </a:lnTo>
                <a:lnTo>
                  <a:pt x="511176" y="604519"/>
                </a:lnTo>
                <a:lnTo>
                  <a:pt x="515474" y="608329"/>
                </a:lnTo>
                <a:lnTo>
                  <a:pt x="521267" y="610869"/>
                </a:lnTo>
                <a:lnTo>
                  <a:pt x="515287" y="613409"/>
                </a:lnTo>
                <a:lnTo>
                  <a:pt x="511176" y="617219"/>
                </a:lnTo>
                <a:lnTo>
                  <a:pt x="502554" y="626109"/>
                </a:lnTo>
                <a:lnTo>
                  <a:pt x="497605" y="629919"/>
                </a:lnTo>
                <a:lnTo>
                  <a:pt x="491640" y="632459"/>
                </a:lnTo>
                <a:lnTo>
                  <a:pt x="484081" y="633729"/>
                </a:lnTo>
                <a:lnTo>
                  <a:pt x="502207" y="633729"/>
                </a:lnTo>
                <a:lnTo>
                  <a:pt x="506505" y="629919"/>
                </a:lnTo>
                <a:lnTo>
                  <a:pt x="510616" y="626109"/>
                </a:lnTo>
                <a:lnTo>
                  <a:pt x="515127" y="621029"/>
                </a:lnTo>
                <a:lnTo>
                  <a:pt x="520075" y="617219"/>
                </a:lnTo>
                <a:lnTo>
                  <a:pt x="526040" y="614679"/>
                </a:lnTo>
                <a:lnTo>
                  <a:pt x="533600" y="613409"/>
                </a:lnTo>
                <a:lnTo>
                  <a:pt x="551912" y="613409"/>
                </a:lnTo>
                <a:lnTo>
                  <a:pt x="546119" y="610869"/>
                </a:lnTo>
                <a:lnTo>
                  <a:pt x="552099" y="608329"/>
                </a:lnTo>
                <a:lnTo>
                  <a:pt x="533786" y="608329"/>
                </a:lnTo>
                <a:lnTo>
                  <a:pt x="526227" y="607059"/>
                </a:lnTo>
                <a:lnTo>
                  <a:pt x="520262" y="604519"/>
                </a:lnTo>
                <a:lnTo>
                  <a:pt x="515313" y="600709"/>
                </a:lnTo>
                <a:lnTo>
                  <a:pt x="506692" y="591819"/>
                </a:lnTo>
                <a:lnTo>
                  <a:pt x="502581" y="588009"/>
                </a:lnTo>
                <a:close/>
              </a:path>
              <a:path w="1718309" h="2957829">
                <a:moveTo>
                  <a:pt x="601804" y="588009"/>
                </a:moveTo>
                <a:lnTo>
                  <a:pt x="583305" y="588009"/>
                </a:lnTo>
                <a:lnTo>
                  <a:pt x="590864" y="589279"/>
                </a:lnTo>
                <a:lnTo>
                  <a:pt x="596829" y="591819"/>
                </a:lnTo>
                <a:lnTo>
                  <a:pt x="601778" y="595629"/>
                </a:lnTo>
                <a:lnTo>
                  <a:pt x="610399" y="604519"/>
                </a:lnTo>
                <a:lnTo>
                  <a:pt x="614510" y="608329"/>
                </a:lnTo>
                <a:lnTo>
                  <a:pt x="620303" y="610869"/>
                </a:lnTo>
                <a:lnTo>
                  <a:pt x="614323" y="613409"/>
                </a:lnTo>
                <a:lnTo>
                  <a:pt x="610213" y="617219"/>
                </a:lnTo>
                <a:lnTo>
                  <a:pt x="601591" y="626109"/>
                </a:lnTo>
                <a:lnTo>
                  <a:pt x="596642" y="629919"/>
                </a:lnTo>
                <a:lnTo>
                  <a:pt x="590677" y="632459"/>
                </a:lnTo>
                <a:lnTo>
                  <a:pt x="583118" y="633729"/>
                </a:lnTo>
                <a:lnTo>
                  <a:pt x="601430" y="633729"/>
                </a:lnTo>
                <a:lnTo>
                  <a:pt x="605728" y="629919"/>
                </a:lnTo>
                <a:lnTo>
                  <a:pt x="609839" y="626109"/>
                </a:lnTo>
                <a:lnTo>
                  <a:pt x="614350" y="621029"/>
                </a:lnTo>
                <a:lnTo>
                  <a:pt x="619299" y="617219"/>
                </a:lnTo>
                <a:lnTo>
                  <a:pt x="625264" y="614679"/>
                </a:lnTo>
                <a:lnTo>
                  <a:pt x="632823" y="613409"/>
                </a:lnTo>
                <a:lnTo>
                  <a:pt x="651322" y="613409"/>
                </a:lnTo>
                <a:lnTo>
                  <a:pt x="645529" y="610869"/>
                </a:lnTo>
                <a:lnTo>
                  <a:pt x="651322" y="608329"/>
                </a:lnTo>
                <a:lnTo>
                  <a:pt x="633010" y="608329"/>
                </a:lnTo>
                <a:lnTo>
                  <a:pt x="625450" y="607059"/>
                </a:lnTo>
                <a:lnTo>
                  <a:pt x="619486" y="604519"/>
                </a:lnTo>
                <a:lnTo>
                  <a:pt x="614537" y="600709"/>
                </a:lnTo>
                <a:lnTo>
                  <a:pt x="605915" y="591819"/>
                </a:lnTo>
                <a:lnTo>
                  <a:pt x="601804" y="588009"/>
                </a:lnTo>
                <a:close/>
              </a:path>
              <a:path w="1718309" h="2957829">
                <a:moveTo>
                  <a:pt x="700840" y="588009"/>
                </a:moveTo>
                <a:lnTo>
                  <a:pt x="682528" y="588009"/>
                </a:lnTo>
                <a:lnTo>
                  <a:pt x="690087" y="589279"/>
                </a:lnTo>
                <a:lnTo>
                  <a:pt x="696052" y="591819"/>
                </a:lnTo>
                <a:lnTo>
                  <a:pt x="701001" y="595629"/>
                </a:lnTo>
                <a:lnTo>
                  <a:pt x="709623" y="604519"/>
                </a:lnTo>
                <a:lnTo>
                  <a:pt x="713734" y="608329"/>
                </a:lnTo>
                <a:lnTo>
                  <a:pt x="719713" y="610869"/>
                </a:lnTo>
                <a:lnTo>
                  <a:pt x="713734" y="613409"/>
                </a:lnTo>
                <a:lnTo>
                  <a:pt x="709623" y="617219"/>
                </a:lnTo>
                <a:lnTo>
                  <a:pt x="701001" y="626109"/>
                </a:lnTo>
                <a:lnTo>
                  <a:pt x="696052" y="629919"/>
                </a:lnTo>
                <a:lnTo>
                  <a:pt x="690087" y="632459"/>
                </a:lnTo>
                <a:lnTo>
                  <a:pt x="682528" y="633729"/>
                </a:lnTo>
                <a:lnTo>
                  <a:pt x="700653" y="633729"/>
                </a:lnTo>
                <a:lnTo>
                  <a:pt x="708875" y="626109"/>
                </a:lnTo>
                <a:lnTo>
                  <a:pt x="713386" y="621029"/>
                </a:lnTo>
                <a:lnTo>
                  <a:pt x="718335" y="617219"/>
                </a:lnTo>
                <a:lnTo>
                  <a:pt x="724300" y="614679"/>
                </a:lnTo>
                <a:lnTo>
                  <a:pt x="731859" y="613409"/>
                </a:lnTo>
                <a:lnTo>
                  <a:pt x="750171" y="613409"/>
                </a:lnTo>
                <a:lnTo>
                  <a:pt x="744379" y="610869"/>
                </a:lnTo>
                <a:lnTo>
                  <a:pt x="750171" y="608329"/>
                </a:lnTo>
                <a:lnTo>
                  <a:pt x="732046" y="608329"/>
                </a:lnTo>
                <a:lnTo>
                  <a:pt x="724566" y="607059"/>
                </a:lnTo>
                <a:lnTo>
                  <a:pt x="718592" y="604519"/>
                </a:lnTo>
                <a:lnTo>
                  <a:pt x="713599" y="600709"/>
                </a:lnTo>
                <a:lnTo>
                  <a:pt x="709062" y="596899"/>
                </a:lnTo>
                <a:lnTo>
                  <a:pt x="700840" y="588009"/>
                </a:lnTo>
                <a:close/>
              </a:path>
              <a:path w="1718309" h="2957829">
                <a:moveTo>
                  <a:pt x="799876" y="588009"/>
                </a:moveTo>
                <a:lnTo>
                  <a:pt x="781564" y="588009"/>
                </a:lnTo>
                <a:lnTo>
                  <a:pt x="789123" y="589279"/>
                </a:lnTo>
                <a:lnTo>
                  <a:pt x="795088" y="591819"/>
                </a:lnTo>
                <a:lnTo>
                  <a:pt x="800037" y="595629"/>
                </a:lnTo>
                <a:lnTo>
                  <a:pt x="808659" y="604519"/>
                </a:lnTo>
                <a:lnTo>
                  <a:pt x="812770" y="608329"/>
                </a:lnTo>
                <a:lnTo>
                  <a:pt x="818749" y="610869"/>
                </a:lnTo>
                <a:lnTo>
                  <a:pt x="812770" y="613409"/>
                </a:lnTo>
                <a:lnTo>
                  <a:pt x="808659" y="617219"/>
                </a:lnTo>
                <a:lnTo>
                  <a:pt x="800037" y="626109"/>
                </a:lnTo>
                <a:lnTo>
                  <a:pt x="795088" y="629919"/>
                </a:lnTo>
                <a:lnTo>
                  <a:pt x="789123" y="632459"/>
                </a:lnTo>
                <a:lnTo>
                  <a:pt x="781564" y="633729"/>
                </a:lnTo>
                <a:lnTo>
                  <a:pt x="799876" y="633729"/>
                </a:lnTo>
                <a:lnTo>
                  <a:pt x="812796" y="621029"/>
                </a:lnTo>
                <a:lnTo>
                  <a:pt x="817745" y="617219"/>
                </a:lnTo>
                <a:lnTo>
                  <a:pt x="823710" y="614679"/>
                </a:lnTo>
                <a:lnTo>
                  <a:pt x="831269" y="613409"/>
                </a:lnTo>
                <a:lnTo>
                  <a:pt x="849582" y="613410"/>
                </a:lnTo>
                <a:lnTo>
                  <a:pt x="843602" y="610870"/>
                </a:lnTo>
                <a:lnTo>
                  <a:pt x="849582" y="608330"/>
                </a:lnTo>
                <a:lnTo>
                  <a:pt x="831269" y="608329"/>
                </a:lnTo>
                <a:lnTo>
                  <a:pt x="823710" y="607059"/>
                </a:lnTo>
                <a:lnTo>
                  <a:pt x="817745" y="604519"/>
                </a:lnTo>
                <a:lnTo>
                  <a:pt x="812796" y="600709"/>
                </a:lnTo>
                <a:lnTo>
                  <a:pt x="804174" y="591819"/>
                </a:lnTo>
                <a:lnTo>
                  <a:pt x="799876" y="588009"/>
                </a:lnTo>
                <a:close/>
              </a:path>
              <a:path w="1718309" h="2957829">
                <a:moveTo>
                  <a:pt x="899100" y="588010"/>
                </a:moveTo>
                <a:lnTo>
                  <a:pt x="880787" y="588010"/>
                </a:lnTo>
                <a:lnTo>
                  <a:pt x="888373" y="589280"/>
                </a:lnTo>
                <a:lnTo>
                  <a:pt x="894381" y="591820"/>
                </a:lnTo>
                <a:lnTo>
                  <a:pt x="899339" y="595630"/>
                </a:lnTo>
                <a:lnTo>
                  <a:pt x="903771" y="599440"/>
                </a:lnTo>
                <a:lnTo>
                  <a:pt x="907882" y="604520"/>
                </a:lnTo>
                <a:lnTo>
                  <a:pt x="911993" y="608330"/>
                </a:lnTo>
                <a:lnTo>
                  <a:pt x="917973" y="610870"/>
                </a:lnTo>
                <a:lnTo>
                  <a:pt x="911993" y="613410"/>
                </a:lnTo>
                <a:lnTo>
                  <a:pt x="907882" y="617220"/>
                </a:lnTo>
                <a:lnTo>
                  <a:pt x="899260" y="626110"/>
                </a:lnTo>
                <a:lnTo>
                  <a:pt x="894311" y="629920"/>
                </a:lnTo>
                <a:lnTo>
                  <a:pt x="888346" y="632460"/>
                </a:lnTo>
                <a:lnTo>
                  <a:pt x="880787" y="633730"/>
                </a:lnTo>
                <a:lnTo>
                  <a:pt x="898913" y="633730"/>
                </a:lnTo>
                <a:lnTo>
                  <a:pt x="907135" y="626110"/>
                </a:lnTo>
                <a:lnTo>
                  <a:pt x="911646" y="621030"/>
                </a:lnTo>
                <a:lnTo>
                  <a:pt x="916595" y="617220"/>
                </a:lnTo>
                <a:lnTo>
                  <a:pt x="922559" y="614680"/>
                </a:lnTo>
                <a:lnTo>
                  <a:pt x="930119" y="613410"/>
                </a:lnTo>
                <a:lnTo>
                  <a:pt x="948431" y="613410"/>
                </a:lnTo>
                <a:lnTo>
                  <a:pt x="942638" y="610870"/>
                </a:lnTo>
                <a:lnTo>
                  <a:pt x="948431" y="608330"/>
                </a:lnTo>
                <a:lnTo>
                  <a:pt x="930492" y="608330"/>
                </a:lnTo>
                <a:lnTo>
                  <a:pt x="922904" y="607060"/>
                </a:lnTo>
                <a:lnTo>
                  <a:pt x="916875" y="604520"/>
                </a:lnTo>
                <a:lnTo>
                  <a:pt x="911862" y="600710"/>
                </a:lnTo>
                <a:lnTo>
                  <a:pt x="907322" y="596900"/>
                </a:lnTo>
                <a:lnTo>
                  <a:pt x="903211" y="591820"/>
                </a:lnTo>
                <a:lnTo>
                  <a:pt x="899100" y="588010"/>
                </a:lnTo>
                <a:close/>
              </a:path>
              <a:path w="1718309" h="2957829">
                <a:moveTo>
                  <a:pt x="998323" y="588010"/>
                </a:moveTo>
                <a:lnTo>
                  <a:pt x="979824" y="588010"/>
                </a:lnTo>
                <a:lnTo>
                  <a:pt x="987409" y="589280"/>
                </a:lnTo>
                <a:lnTo>
                  <a:pt x="993418" y="591820"/>
                </a:lnTo>
                <a:lnTo>
                  <a:pt x="998375" y="595630"/>
                </a:lnTo>
                <a:lnTo>
                  <a:pt x="1002808" y="599440"/>
                </a:lnTo>
                <a:lnTo>
                  <a:pt x="1011216" y="608330"/>
                </a:lnTo>
                <a:lnTo>
                  <a:pt x="1016822" y="610870"/>
                </a:lnTo>
                <a:lnTo>
                  <a:pt x="1011029" y="613410"/>
                </a:lnTo>
                <a:lnTo>
                  <a:pt x="1006732" y="617220"/>
                </a:lnTo>
                <a:lnTo>
                  <a:pt x="1002808" y="622300"/>
                </a:lnTo>
                <a:lnTo>
                  <a:pt x="998191" y="626110"/>
                </a:lnTo>
                <a:lnTo>
                  <a:pt x="993208" y="629920"/>
                </a:lnTo>
                <a:lnTo>
                  <a:pt x="987278" y="632460"/>
                </a:lnTo>
                <a:lnTo>
                  <a:pt x="979824" y="633730"/>
                </a:lnTo>
                <a:lnTo>
                  <a:pt x="997949" y="633730"/>
                </a:lnTo>
                <a:lnTo>
                  <a:pt x="1002247" y="629920"/>
                </a:lnTo>
                <a:lnTo>
                  <a:pt x="1006171" y="626110"/>
                </a:lnTo>
                <a:lnTo>
                  <a:pt x="1010787" y="621030"/>
                </a:lnTo>
                <a:lnTo>
                  <a:pt x="1015771" y="617220"/>
                </a:lnTo>
                <a:lnTo>
                  <a:pt x="1021701" y="614680"/>
                </a:lnTo>
                <a:lnTo>
                  <a:pt x="1029155" y="613410"/>
                </a:lnTo>
                <a:lnTo>
                  <a:pt x="1047654" y="613410"/>
                </a:lnTo>
                <a:lnTo>
                  <a:pt x="1042048" y="610870"/>
                </a:lnTo>
                <a:lnTo>
                  <a:pt x="1047841" y="608330"/>
                </a:lnTo>
                <a:lnTo>
                  <a:pt x="1029529" y="608330"/>
                </a:lnTo>
                <a:lnTo>
                  <a:pt x="1021943" y="607060"/>
                </a:lnTo>
                <a:lnTo>
                  <a:pt x="1015935" y="604520"/>
                </a:lnTo>
                <a:lnTo>
                  <a:pt x="1010977" y="600710"/>
                </a:lnTo>
                <a:lnTo>
                  <a:pt x="1006545" y="596900"/>
                </a:lnTo>
                <a:lnTo>
                  <a:pt x="1002434" y="591820"/>
                </a:lnTo>
                <a:lnTo>
                  <a:pt x="998323" y="588010"/>
                </a:lnTo>
                <a:close/>
              </a:path>
              <a:path w="1718309" h="2957829">
                <a:moveTo>
                  <a:pt x="1097546" y="588010"/>
                </a:moveTo>
                <a:lnTo>
                  <a:pt x="1079047" y="588010"/>
                </a:lnTo>
                <a:lnTo>
                  <a:pt x="1086606" y="589280"/>
                </a:lnTo>
                <a:lnTo>
                  <a:pt x="1092571" y="591820"/>
                </a:lnTo>
                <a:lnTo>
                  <a:pt x="1097520" y="595630"/>
                </a:lnTo>
                <a:lnTo>
                  <a:pt x="1110439" y="608330"/>
                </a:lnTo>
                <a:lnTo>
                  <a:pt x="1116045" y="610870"/>
                </a:lnTo>
                <a:lnTo>
                  <a:pt x="1110253" y="613410"/>
                </a:lnTo>
                <a:lnTo>
                  <a:pt x="1105955" y="617220"/>
                </a:lnTo>
                <a:lnTo>
                  <a:pt x="1102031" y="622300"/>
                </a:lnTo>
                <a:lnTo>
                  <a:pt x="1097415" y="626110"/>
                </a:lnTo>
                <a:lnTo>
                  <a:pt x="1092431" y="629920"/>
                </a:lnTo>
                <a:lnTo>
                  <a:pt x="1086501" y="632460"/>
                </a:lnTo>
                <a:lnTo>
                  <a:pt x="1079047" y="633730"/>
                </a:lnTo>
                <a:lnTo>
                  <a:pt x="1097172" y="633730"/>
                </a:lnTo>
                <a:lnTo>
                  <a:pt x="1101470" y="629920"/>
                </a:lnTo>
                <a:lnTo>
                  <a:pt x="1105394" y="626110"/>
                </a:lnTo>
                <a:lnTo>
                  <a:pt x="1110010" y="621030"/>
                </a:lnTo>
                <a:lnTo>
                  <a:pt x="1114994" y="617220"/>
                </a:lnTo>
                <a:lnTo>
                  <a:pt x="1120924" y="614680"/>
                </a:lnTo>
                <a:lnTo>
                  <a:pt x="1128378" y="613410"/>
                </a:lnTo>
                <a:lnTo>
                  <a:pt x="1146877" y="613410"/>
                </a:lnTo>
                <a:lnTo>
                  <a:pt x="1141085" y="610870"/>
                </a:lnTo>
                <a:lnTo>
                  <a:pt x="1146877" y="608330"/>
                </a:lnTo>
                <a:lnTo>
                  <a:pt x="1128752" y="608330"/>
                </a:lnTo>
                <a:lnTo>
                  <a:pt x="1121193" y="607060"/>
                </a:lnTo>
                <a:lnTo>
                  <a:pt x="1115228" y="604520"/>
                </a:lnTo>
                <a:lnTo>
                  <a:pt x="1110279" y="600710"/>
                </a:lnTo>
                <a:lnTo>
                  <a:pt x="1101657" y="591820"/>
                </a:lnTo>
                <a:lnTo>
                  <a:pt x="1097546" y="588010"/>
                </a:lnTo>
                <a:close/>
              </a:path>
              <a:path w="1718309" h="2957829">
                <a:moveTo>
                  <a:pt x="1196582" y="588010"/>
                </a:moveTo>
                <a:lnTo>
                  <a:pt x="1178270" y="588010"/>
                </a:lnTo>
                <a:lnTo>
                  <a:pt x="1185750" y="589280"/>
                </a:lnTo>
                <a:lnTo>
                  <a:pt x="1191724" y="591820"/>
                </a:lnTo>
                <a:lnTo>
                  <a:pt x="1196717" y="595630"/>
                </a:lnTo>
                <a:lnTo>
                  <a:pt x="1201254" y="599440"/>
                </a:lnTo>
                <a:lnTo>
                  <a:pt x="1205178" y="604520"/>
                </a:lnTo>
                <a:lnTo>
                  <a:pt x="1209476" y="608330"/>
                </a:lnTo>
                <a:lnTo>
                  <a:pt x="1215269" y="610870"/>
                </a:lnTo>
                <a:lnTo>
                  <a:pt x="1209289" y="613410"/>
                </a:lnTo>
                <a:lnTo>
                  <a:pt x="1205178" y="617220"/>
                </a:lnTo>
                <a:lnTo>
                  <a:pt x="1196556" y="626110"/>
                </a:lnTo>
                <a:lnTo>
                  <a:pt x="1191607" y="629920"/>
                </a:lnTo>
                <a:lnTo>
                  <a:pt x="1185642" y="632460"/>
                </a:lnTo>
                <a:lnTo>
                  <a:pt x="1178083" y="633730"/>
                </a:lnTo>
                <a:lnTo>
                  <a:pt x="1196209" y="633730"/>
                </a:lnTo>
                <a:lnTo>
                  <a:pt x="1200507" y="629920"/>
                </a:lnTo>
                <a:lnTo>
                  <a:pt x="1204617" y="626110"/>
                </a:lnTo>
                <a:lnTo>
                  <a:pt x="1209128" y="621030"/>
                </a:lnTo>
                <a:lnTo>
                  <a:pt x="1214077" y="617220"/>
                </a:lnTo>
                <a:lnTo>
                  <a:pt x="1220042" y="614680"/>
                </a:lnTo>
                <a:lnTo>
                  <a:pt x="1227601" y="613410"/>
                </a:lnTo>
                <a:lnTo>
                  <a:pt x="1246101" y="613410"/>
                </a:lnTo>
                <a:lnTo>
                  <a:pt x="1240308" y="610870"/>
                </a:lnTo>
                <a:lnTo>
                  <a:pt x="1246101" y="608330"/>
                </a:lnTo>
                <a:lnTo>
                  <a:pt x="1227788" y="608330"/>
                </a:lnTo>
                <a:lnTo>
                  <a:pt x="1220229" y="607060"/>
                </a:lnTo>
                <a:lnTo>
                  <a:pt x="1214264" y="604520"/>
                </a:lnTo>
                <a:lnTo>
                  <a:pt x="1209315" y="600710"/>
                </a:lnTo>
                <a:lnTo>
                  <a:pt x="1200693" y="591820"/>
                </a:lnTo>
                <a:lnTo>
                  <a:pt x="1196582" y="588010"/>
                </a:lnTo>
                <a:close/>
              </a:path>
              <a:path w="1718309" h="2957829">
                <a:moveTo>
                  <a:pt x="1295806" y="588010"/>
                </a:moveTo>
                <a:lnTo>
                  <a:pt x="1277493" y="588010"/>
                </a:lnTo>
                <a:lnTo>
                  <a:pt x="1284974" y="589280"/>
                </a:lnTo>
                <a:lnTo>
                  <a:pt x="1290947" y="591820"/>
                </a:lnTo>
                <a:lnTo>
                  <a:pt x="1295940" y="595630"/>
                </a:lnTo>
                <a:lnTo>
                  <a:pt x="1300477" y="599440"/>
                </a:lnTo>
                <a:lnTo>
                  <a:pt x="1304401" y="604520"/>
                </a:lnTo>
                <a:lnTo>
                  <a:pt x="1308699" y="608330"/>
                </a:lnTo>
                <a:lnTo>
                  <a:pt x="1314492" y="610870"/>
                </a:lnTo>
                <a:lnTo>
                  <a:pt x="1308512" y="613410"/>
                </a:lnTo>
                <a:lnTo>
                  <a:pt x="1304401" y="617220"/>
                </a:lnTo>
                <a:lnTo>
                  <a:pt x="1295779" y="626110"/>
                </a:lnTo>
                <a:lnTo>
                  <a:pt x="1290830" y="629920"/>
                </a:lnTo>
                <a:lnTo>
                  <a:pt x="1284866" y="632460"/>
                </a:lnTo>
                <a:lnTo>
                  <a:pt x="1277306" y="633730"/>
                </a:lnTo>
                <a:lnTo>
                  <a:pt x="1295432" y="633730"/>
                </a:lnTo>
                <a:lnTo>
                  <a:pt x="1299730" y="629920"/>
                </a:lnTo>
                <a:lnTo>
                  <a:pt x="1303841" y="626110"/>
                </a:lnTo>
                <a:lnTo>
                  <a:pt x="1308352" y="621030"/>
                </a:lnTo>
                <a:lnTo>
                  <a:pt x="1313301" y="617220"/>
                </a:lnTo>
                <a:lnTo>
                  <a:pt x="1319265" y="614680"/>
                </a:lnTo>
                <a:lnTo>
                  <a:pt x="1326825" y="613410"/>
                </a:lnTo>
                <a:lnTo>
                  <a:pt x="1345137" y="613410"/>
                </a:lnTo>
                <a:lnTo>
                  <a:pt x="1339344" y="610870"/>
                </a:lnTo>
                <a:lnTo>
                  <a:pt x="1345324" y="608330"/>
                </a:lnTo>
                <a:lnTo>
                  <a:pt x="1327011" y="608330"/>
                </a:lnTo>
                <a:lnTo>
                  <a:pt x="1319452" y="607060"/>
                </a:lnTo>
                <a:lnTo>
                  <a:pt x="1313487" y="604520"/>
                </a:lnTo>
                <a:lnTo>
                  <a:pt x="1308538" y="600710"/>
                </a:lnTo>
                <a:lnTo>
                  <a:pt x="1299917" y="591820"/>
                </a:lnTo>
                <a:lnTo>
                  <a:pt x="1295806" y="588010"/>
                </a:lnTo>
                <a:close/>
              </a:path>
              <a:path w="1718309" h="2957829">
                <a:moveTo>
                  <a:pt x="1390939" y="628650"/>
                </a:moveTo>
                <a:lnTo>
                  <a:pt x="1391191" y="629920"/>
                </a:lnTo>
                <a:lnTo>
                  <a:pt x="1389867" y="629920"/>
                </a:lnTo>
                <a:lnTo>
                  <a:pt x="1383902" y="632460"/>
                </a:lnTo>
                <a:lnTo>
                  <a:pt x="1376343" y="633730"/>
                </a:lnTo>
                <a:lnTo>
                  <a:pt x="1394655" y="633730"/>
                </a:lnTo>
                <a:lnTo>
                  <a:pt x="1395651" y="632474"/>
                </a:lnTo>
                <a:lnTo>
                  <a:pt x="1390939" y="628650"/>
                </a:lnTo>
                <a:close/>
              </a:path>
              <a:path w="1718309" h="2957829">
                <a:moveTo>
                  <a:pt x="1353640" y="601980"/>
                </a:moveTo>
                <a:lnTo>
                  <a:pt x="1352109" y="601980"/>
                </a:lnTo>
                <a:lnTo>
                  <a:pt x="1390939" y="628650"/>
                </a:lnTo>
                <a:lnTo>
                  <a:pt x="1353640" y="601980"/>
                </a:lnTo>
                <a:close/>
              </a:path>
              <a:path w="1718309" h="2957829">
                <a:moveTo>
                  <a:pt x="453273" y="562656"/>
                </a:moveTo>
                <a:lnTo>
                  <a:pt x="447702" y="565525"/>
                </a:lnTo>
                <a:lnTo>
                  <a:pt x="448017" y="566419"/>
                </a:lnTo>
                <a:lnTo>
                  <a:pt x="453026" y="570243"/>
                </a:lnTo>
                <a:lnTo>
                  <a:pt x="457547" y="574039"/>
                </a:lnTo>
                <a:lnTo>
                  <a:pt x="461658" y="577849"/>
                </a:lnTo>
                <a:lnTo>
                  <a:pt x="465769" y="582929"/>
                </a:lnTo>
                <a:lnTo>
                  <a:pt x="471935" y="585469"/>
                </a:lnTo>
                <a:lnTo>
                  <a:pt x="465956" y="588009"/>
                </a:lnTo>
                <a:lnTo>
                  <a:pt x="461845" y="591819"/>
                </a:lnTo>
                <a:lnTo>
                  <a:pt x="453223" y="600709"/>
                </a:lnTo>
                <a:lnTo>
                  <a:pt x="448274" y="604519"/>
                </a:lnTo>
                <a:lnTo>
                  <a:pt x="442309" y="607059"/>
                </a:lnTo>
                <a:lnTo>
                  <a:pt x="434750" y="608329"/>
                </a:lnTo>
                <a:lnTo>
                  <a:pt x="452876" y="608329"/>
                </a:lnTo>
                <a:lnTo>
                  <a:pt x="457173" y="604519"/>
                </a:lnTo>
                <a:lnTo>
                  <a:pt x="465795" y="595629"/>
                </a:lnTo>
                <a:lnTo>
                  <a:pt x="470744" y="591819"/>
                </a:lnTo>
                <a:lnTo>
                  <a:pt x="476709" y="589279"/>
                </a:lnTo>
                <a:lnTo>
                  <a:pt x="484268" y="588009"/>
                </a:lnTo>
                <a:lnTo>
                  <a:pt x="502581" y="588009"/>
                </a:lnTo>
                <a:lnTo>
                  <a:pt x="496601" y="585469"/>
                </a:lnTo>
                <a:lnTo>
                  <a:pt x="502394" y="582929"/>
                </a:lnTo>
                <a:lnTo>
                  <a:pt x="484081" y="582929"/>
                </a:lnTo>
                <a:lnTo>
                  <a:pt x="476496" y="581659"/>
                </a:lnTo>
                <a:lnTo>
                  <a:pt x="470487" y="579119"/>
                </a:lnTo>
                <a:lnTo>
                  <a:pt x="465530" y="575309"/>
                </a:lnTo>
                <a:lnTo>
                  <a:pt x="461097" y="571499"/>
                </a:lnTo>
                <a:lnTo>
                  <a:pt x="453273" y="562656"/>
                </a:lnTo>
                <a:close/>
              </a:path>
              <a:path w="1718309" h="2957829">
                <a:moveTo>
                  <a:pt x="551912" y="562609"/>
                </a:moveTo>
                <a:lnTo>
                  <a:pt x="533600" y="562609"/>
                </a:lnTo>
                <a:lnTo>
                  <a:pt x="541159" y="563879"/>
                </a:lnTo>
                <a:lnTo>
                  <a:pt x="547124" y="566419"/>
                </a:lnTo>
                <a:lnTo>
                  <a:pt x="552089" y="570243"/>
                </a:lnTo>
                <a:lnTo>
                  <a:pt x="556583" y="574039"/>
                </a:lnTo>
                <a:lnTo>
                  <a:pt x="564992" y="582929"/>
                </a:lnTo>
                <a:lnTo>
                  <a:pt x="570972" y="585469"/>
                </a:lnTo>
                <a:lnTo>
                  <a:pt x="564992" y="588009"/>
                </a:lnTo>
                <a:lnTo>
                  <a:pt x="560881" y="591819"/>
                </a:lnTo>
                <a:lnTo>
                  <a:pt x="552259" y="600709"/>
                </a:lnTo>
                <a:lnTo>
                  <a:pt x="547310" y="604519"/>
                </a:lnTo>
                <a:lnTo>
                  <a:pt x="541345" y="607059"/>
                </a:lnTo>
                <a:lnTo>
                  <a:pt x="533786" y="608329"/>
                </a:lnTo>
                <a:lnTo>
                  <a:pt x="552099" y="608329"/>
                </a:lnTo>
                <a:lnTo>
                  <a:pt x="556210" y="604519"/>
                </a:lnTo>
                <a:lnTo>
                  <a:pt x="564832" y="595629"/>
                </a:lnTo>
                <a:lnTo>
                  <a:pt x="569780" y="591819"/>
                </a:lnTo>
                <a:lnTo>
                  <a:pt x="575745" y="589279"/>
                </a:lnTo>
                <a:lnTo>
                  <a:pt x="583305" y="588009"/>
                </a:lnTo>
                <a:lnTo>
                  <a:pt x="601804" y="588009"/>
                </a:lnTo>
                <a:lnTo>
                  <a:pt x="595824" y="585469"/>
                </a:lnTo>
                <a:lnTo>
                  <a:pt x="601617" y="582929"/>
                </a:lnTo>
                <a:lnTo>
                  <a:pt x="583118" y="582929"/>
                </a:lnTo>
                <a:lnTo>
                  <a:pt x="575559" y="581659"/>
                </a:lnTo>
                <a:lnTo>
                  <a:pt x="569594" y="579119"/>
                </a:lnTo>
                <a:lnTo>
                  <a:pt x="564645" y="575309"/>
                </a:lnTo>
                <a:lnTo>
                  <a:pt x="560134" y="571499"/>
                </a:lnTo>
                <a:lnTo>
                  <a:pt x="556023" y="566419"/>
                </a:lnTo>
                <a:lnTo>
                  <a:pt x="551912" y="562609"/>
                </a:lnTo>
                <a:close/>
              </a:path>
              <a:path w="1718309" h="2957829">
                <a:moveTo>
                  <a:pt x="651322" y="562609"/>
                </a:moveTo>
                <a:lnTo>
                  <a:pt x="632823" y="562609"/>
                </a:lnTo>
                <a:lnTo>
                  <a:pt x="640303" y="563879"/>
                </a:lnTo>
                <a:lnTo>
                  <a:pt x="646277" y="566419"/>
                </a:lnTo>
                <a:lnTo>
                  <a:pt x="651286" y="570243"/>
                </a:lnTo>
                <a:lnTo>
                  <a:pt x="655807" y="574039"/>
                </a:lnTo>
                <a:lnTo>
                  <a:pt x="664215" y="582929"/>
                </a:lnTo>
                <a:lnTo>
                  <a:pt x="670195" y="585469"/>
                </a:lnTo>
                <a:lnTo>
                  <a:pt x="664215" y="588009"/>
                </a:lnTo>
                <a:lnTo>
                  <a:pt x="660104" y="591819"/>
                </a:lnTo>
                <a:lnTo>
                  <a:pt x="651483" y="600709"/>
                </a:lnTo>
                <a:lnTo>
                  <a:pt x="646534" y="604519"/>
                </a:lnTo>
                <a:lnTo>
                  <a:pt x="640569" y="607059"/>
                </a:lnTo>
                <a:lnTo>
                  <a:pt x="633010" y="608329"/>
                </a:lnTo>
                <a:lnTo>
                  <a:pt x="651322" y="608329"/>
                </a:lnTo>
                <a:lnTo>
                  <a:pt x="655620" y="604519"/>
                </a:lnTo>
                <a:lnTo>
                  <a:pt x="659731" y="599439"/>
                </a:lnTo>
                <a:lnTo>
                  <a:pt x="664055" y="595629"/>
                </a:lnTo>
                <a:lnTo>
                  <a:pt x="668957" y="591819"/>
                </a:lnTo>
                <a:lnTo>
                  <a:pt x="674945" y="589279"/>
                </a:lnTo>
                <a:lnTo>
                  <a:pt x="682528" y="588009"/>
                </a:lnTo>
                <a:lnTo>
                  <a:pt x="700840" y="588009"/>
                </a:lnTo>
                <a:lnTo>
                  <a:pt x="694861" y="585469"/>
                </a:lnTo>
                <a:lnTo>
                  <a:pt x="700653" y="582929"/>
                </a:lnTo>
                <a:lnTo>
                  <a:pt x="682528" y="582929"/>
                </a:lnTo>
                <a:lnTo>
                  <a:pt x="674942" y="581659"/>
                </a:lnTo>
                <a:lnTo>
                  <a:pt x="668934" y="579119"/>
                </a:lnTo>
                <a:lnTo>
                  <a:pt x="663976" y="575309"/>
                </a:lnTo>
                <a:lnTo>
                  <a:pt x="659544" y="571499"/>
                </a:lnTo>
                <a:lnTo>
                  <a:pt x="655433" y="566419"/>
                </a:lnTo>
                <a:lnTo>
                  <a:pt x="651322" y="562609"/>
                </a:lnTo>
                <a:close/>
              </a:path>
              <a:path w="1718309" h="2957829">
                <a:moveTo>
                  <a:pt x="750171" y="562609"/>
                </a:moveTo>
                <a:lnTo>
                  <a:pt x="732046" y="562609"/>
                </a:lnTo>
                <a:lnTo>
                  <a:pt x="739500" y="563879"/>
                </a:lnTo>
                <a:lnTo>
                  <a:pt x="745430" y="566419"/>
                </a:lnTo>
                <a:lnTo>
                  <a:pt x="750431" y="570243"/>
                </a:lnTo>
                <a:lnTo>
                  <a:pt x="755030" y="574039"/>
                </a:lnTo>
                <a:lnTo>
                  <a:pt x="758954" y="577849"/>
                </a:lnTo>
                <a:lnTo>
                  <a:pt x="763252" y="582929"/>
                </a:lnTo>
                <a:lnTo>
                  <a:pt x="769231" y="585469"/>
                </a:lnTo>
                <a:lnTo>
                  <a:pt x="763439" y="588009"/>
                </a:lnTo>
                <a:lnTo>
                  <a:pt x="750519" y="600709"/>
                </a:lnTo>
                <a:lnTo>
                  <a:pt x="745570" y="604519"/>
                </a:lnTo>
                <a:lnTo>
                  <a:pt x="739605" y="607059"/>
                </a:lnTo>
                <a:lnTo>
                  <a:pt x="732046" y="608329"/>
                </a:lnTo>
                <a:lnTo>
                  <a:pt x="750171" y="608329"/>
                </a:lnTo>
                <a:lnTo>
                  <a:pt x="781564" y="588009"/>
                </a:lnTo>
                <a:lnTo>
                  <a:pt x="799876" y="588009"/>
                </a:lnTo>
                <a:lnTo>
                  <a:pt x="794084" y="585469"/>
                </a:lnTo>
                <a:lnTo>
                  <a:pt x="799876" y="582929"/>
                </a:lnTo>
                <a:lnTo>
                  <a:pt x="781564" y="582929"/>
                </a:lnTo>
                <a:lnTo>
                  <a:pt x="774002" y="581659"/>
                </a:lnTo>
                <a:lnTo>
                  <a:pt x="768017" y="579119"/>
                </a:lnTo>
                <a:lnTo>
                  <a:pt x="763012" y="575309"/>
                </a:lnTo>
                <a:lnTo>
                  <a:pt x="758393" y="571499"/>
                </a:lnTo>
                <a:lnTo>
                  <a:pt x="754469" y="566419"/>
                </a:lnTo>
                <a:lnTo>
                  <a:pt x="750171" y="562609"/>
                </a:lnTo>
                <a:close/>
              </a:path>
              <a:path w="1718309" h="2957829">
                <a:moveTo>
                  <a:pt x="849581" y="562609"/>
                </a:moveTo>
                <a:lnTo>
                  <a:pt x="831269" y="562609"/>
                </a:lnTo>
                <a:lnTo>
                  <a:pt x="838723" y="563879"/>
                </a:lnTo>
                <a:lnTo>
                  <a:pt x="844653" y="566419"/>
                </a:lnTo>
                <a:lnTo>
                  <a:pt x="849654" y="570243"/>
                </a:lnTo>
                <a:lnTo>
                  <a:pt x="854253" y="574039"/>
                </a:lnTo>
                <a:lnTo>
                  <a:pt x="858177" y="577850"/>
                </a:lnTo>
                <a:lnTo>
                  <a:pt x="862475" y="582930"/>
                </a:lnTo>
                <a:lnTo>
                  <a:pt x="868268" y="585470"/>
                </a:lnTo>
                <a:lnTo>
                  <a:pt x="862475" y="588010"/>
                </a:lnTo>
                <a:lnTo>
                  <a:pt x="858177" y="591820"/>
                </a:lnTo>
                <a:lnTo>
                  <a:pt x="854253" y="596900"/>
                </a:lnTo>
                <a:lnTo>
                  <a:pt x="849637" y="600710"/>
                </a:lnTo>
                <a:lnTo>
                  <a:pt x="844653" y="604520"/>
                </a:lnTo>
                <a:lnTo>
                  <a:pt x="838723" y="607060"/>
                </a:lnTo>
                <a:lnTo>
                  <a:pt x="831269" y="608329"/>
                </a:lnTo>
                <a:lnTo>
                  <a:pt x="849582" y="608330"/>
                </a:lnTo>
                <a:lnTo>
                  <a:pt x="853692" y="604520"/>
                </a:lnTo>
                <a:lnTo>
                  <a:pt x="862314" y="595630"/>
                </a:lnTo>
                <a:lnTo>
                  <a:pt x="867263" y="591820"/>
                </a:lnTo>
                <a:lnTo>
                  <a:pt x="873228" y="589280"/>
                </a:lnTo>
                <a:lnTo>
                  <a:pt x="880787" y="588010"/>
                </a:lnTo>
                <a:lnTo>
                  <a:pt x="899100" y="588010"/>
                </a:lnTo>
                <a:lnTo>
                  <a:pt x="892933" y="585470"/>
                </a:lnTo>
                <a:lnTo>
                  <a:pt x="898913" y="582930"/>
                </a:lnTo>
                <a:lnTo>
                  <a:pt x="880787" y="582930"/>
                </a:lnTo>
                <a:lnTo>
                  <a:pt x="873228" y="581660"/>
                </a:lnTo>
                <a:lnTo>
                  <a:pt x="867263" y="579120"/>
                </a:lnTo>
                <a:lnTo>
                  <a:pt x="862314" y="575310"/>
                </a:lnTo>
                <a:lnTo>
                  <a:pt x="857803" y="571500"/>
                </a:lnTo>
                <a:lnTo>
                  <a:pt x="849581" y="562609"/>
                </a:lnTo>
                <a:close/>
              </a:path>
              <a:path w="1718309" h="2957829">
                <a:moveTo>
                  <a:pt x="948431" y="562610"/>
                </a:moveTo>
                <a:lnTo>
                  <a:pt x="930119" y="562610"/>
                </a:lnTo>
                <a:lnTo>
                  <a:pt x="937786" y="563880"/>
                </a:lnTo>
                <a:lnTo>
                  <a:pt x="943806" y="566420"/>
                </a:lnTo>
                <a:lnTo>
                  <a:pt x="948792" y="570243"/>
                </a:lnTo>
                <a:lnTo>
                  <a:pt x="953289" y="574040"/>
                </a:lnTo>
                <a:lnTo>
                  <a:pt x="957400" y="577850"/>
                </a:lnTo>
                <a:lnTo>
                  <a:pt x="961511" y="582930"/>
                </a:lnTo>
                <a:lnTo>
                  <a:pt x="967491" y="585470"/>
                </a:lnTo>
                <a:lnTo>
                  <a:pt x="961698" y="588010"/>
                </a:lnTo>
                <a:lnTo>
                  <a:pt x="957400" y="591820"/>
                </a:lnTo>
                <a:lnTo>
                  <a:pt x="953476" y="596900"/>
                </a:lnTo>
                <a:lnTo>
                  <a:pt x="948860" y="600710"/>
                </a:lnTo>
                <a:lnTo>
                  <a:pt x="943876" y="604520"/>
                </a:lnTo>
                <a:lnTo>
                  <a:pt x="937946" y="607060"/>
                </a:lnTo>
                <a:lnTo>
                  <a:pt x="930492" y="608330"/>
                </a:lnTo>
                <a:lnTo>
                  <a:pt x="948431" y="608330"/>
                </a:lnTo>
                <a:lnTo>
                  <a:pt x="952729" y="604520"/>
                </a:lnTo>
                <a:lnTo>
                  <a:pt x="956840" y="599440"/>
                </a:lnTo>
                <a:lnTo>
                  <a:pt x="961456" y="595630"/>
                </a:lnTo>
                <a:lnTo>
                  <a:pt x="966440" y="591820"/>
                </a:lnTo>
                <a:lnTo>
                  <a:pt x="972370" y="589280"/>
                </a:lnTo>
                <a:lnTo>
                  <a:pt x="979824" y="588010"/>
                </a:lnTo>
                <a:lnTo>
                  <a:pt x="998323" y="588010"/>
                </a:lnTo>
                <a:lnTo>
                  <a:pt x="992156" y="585470"/>
                </a:lnTo>
                <a:lnTo>
                  <a:pt x="998136" y="582930"/>
                </a:lnTo>
                <a:lnTo>
                  <a:pt x="979824" y="582930"/>
                </a:lnTo>
                <a:lnTo>
                  <a:pt x="972238" y="581660"/>
                </a:lnTo>
                <a:lnTo>
                  <a:pt x="966229" y="579120"/>
                </a:lnTo>
                <a:lnTo>
                  <a:pt x="961272" y="575310"/>
                </a:lnTo>
                <a:lnTo>
                  <a:pt x="956840" y="571500"/>
                </a:lnTo>
                <a:lnTo>
                  <a:pt x="952729" y="566420"/>
                </a:lnTo>
                <a:lnTo>
                  <a:pt x="948431" y="562610"/>
                </a:lnTo>
                <a:close/>
              </a:path>
              <a:path w="1718309" h="2957829">
                <a:moveTo>
                  <a:pt x="1047654" y="562610"/>
                </a:moveTo>
                <a:lnTo>
                  <a:pt x="1029342" y="562610"/>
                </a:lnTo>
                <a:lnTo>
                  <a:pt x="1036927" y="563880"/>
                </a:lnTo>
                <a:lnTo>
                  <a:pt x="1042936" y="566420"/>
                </a:lnTo>
                <a:lnTo>
                  <a:pt x="1047910" y="570243"/>
                </a:lnTo>
                <a:lnTo>
                  <a:pt x="1052326" y="574040"/>
                </a:lnTo>
                <a:lnTo>
                  <a:pt x="1056437" y="577850"/>
                </a:lnTo>
                <a:lnTo>
                  <a:pt x="1060548" y="582930"/>
                </a:lnTo>
                <a:lnTo>
                  <a:pt x="1066714" y="585470"/>
                </a:lnTo>
                <a:lnTo>
                  <a:pt x="1060734" y="588010"/>
                </a:lnTo>
                <a:lnTo>
                  <a:pt x="1056624" y="591820"/>
                </a:lnTo>
                <a:lnTo>
                  <a:pt x="1048002" y="600710"/>
                </a:lnTo>
                <a:lnTo>
                  <a:pt x="1043053" y="604520"/>
                </a:lnTo>
                <a:lnTo>
                  <a:pt x="1037088" y="607060"/>
                </a:lnTo>
                <a:lnTo>
                  <a:pt x="1029529" y="608330"/>
                </a:lnTo>
                <a:lnTo>
                  <a:pt x="1047841" y="608330"/>
                </a:lnTo>
                <a:lnTo>
                  <a:pt x="1079047" y="588010"/>
                </a:lnTo>
                <a:lnTo>
                  <a:pt x="1097546" y="588010"/>
                </a:lnTo>
                <a:lnTo>
                  <a:pt x="1091380" y="585470"/>
                </a:lnTo>
                <a:lnTo>
                  <a:pt x="1097359" y="582930"/>
                </a:lnTo>
                <a:lnTo>
                  <a:pt x="1079047" y="582930"/>
                </a:lnTo>
                <a:lnTo>
                  <a:pt x="1071488" y="581660"/>
                </a:lnTo>
                <a:lnTo>
                  <a:pt x="1065523" y="579120"/>
                </a:lnTo>
                <a:lnTo>
                  <a:pt x="1060574" y="575310"/>
                </a:lnTo>
                <a:lnTo>
                  <a:pt x="1056063" y="571500"/>
                </a:lnTo>
                <a:lnTo>
                  <a:pt x="1051952" y="566420"/>
                </a:lnTo>
                <a:lnTo>
                  <a:pt x="1047654" y="562610"/>
                </a:lnTo>
                <a:close/>
              </a:path>
              <a:path w="1718309" h="2957829">
                <a:moveTo>
                  <a:pt x="1146877" y="562610"/>
                </a:moveTo>
                <a:lnTo>
                  <a:pt x="1128565" y="562610"/>
                </a:lnTo>
                <a:lnTo>
                  <a:pt x="1136124" y="563880"/>
                </a:lnTo>
                <a:lnTo>
                  <a:pt x="1142089" y="566420"/>
                </a:lnTo>
                <a:lnTo>
                  <a:pt x="1147054" y="570243"/>
                </a:lnTo>
                <a:lnTo>
                  <a:pt x="1151549" y="574040"/>
                </a:lnTo>
                <a:lnTo>
                  <a:pt x="1155660" y="577850"/>
                </a:lnTo>
                <a:lnTo>
                  <a:pt x="1159771" y="582930"/>
                </a:lnTo>
                <a:lnTo>
                  <a:pt x="1165937" y="585470"/>
                </a:lnTo>
                <a:lnTo>
                  <a:pt x="1159958" y="588010"/>
                </a:lnTo>
                <a:lnTo>
                  <a:pt x="1155847" y="591820"/>
                </a:lnTo>
                <a:lnTo>
                  <a:pt x="1147225" y="600710"/>
                </a:lnTo>
                <a:lnTo>
                  <a:pt x="1142276" y="604520"/>
                </a:lnTo>
                <a:lnTo>
                  <a:pt x="1136311" y="607060"/>
                </a:lnTo>
                <a:lnTo>
                  <a:pt x="1128752" y="608330"/>
                </a:lnTo>
                <a:lnTo>
                  <a:pt x="1146877" y="608330"/>
                </a:lnTo>
                <a:lnTo>
                  <a:pt x="1151175" y="604520"/>
                </a:lnTo>
                <a:lnTo>
                  <a:pt x="1159797" y="595630"/>
                </a:lnTo>
                <a:lnTo>
                  <a:pt x="1164746" y="591820"/>
                </a:lnTo>
                <a:lnTo>
                  <a:pt x="1170711" y="589280"/>
                </a:lnTo>
                <a:lnTo>
                  <a:pt x="1178270" y="588010"/>
                </a:lnTo>
                <a:lnTo>
                  <a:pt x="1196582" y="588010"/>
                </a:lnTo>
                <a:lnTo>
                  <a:pt x="1190603" y="585470"/>
                </a:lnTo>
                <a:lnTo>
                  <a:pt x="1196396" y="582930"/>
                </a:lnTo>
                <a:lnTo>
                  <a:pt x="1178083" y="582930"/>
                </a:lnTo>
                <a:lnTo>
                  <a:pt x="1170498" y="581660"/>
                </a:lnTo>
                <a:lnTo>
                  <a:pt x="1164489" y="579120"/>
                </a:lnTo>
                <a:lnTo>
                  <a:pt x="1159531" y="575310"/>
                </a:lnTo>
                <a:lnTo>
                  <a:pt x="1155099" y="571500"/>
                </a:lnTo>
                <a:lnTo>
                  <a:pt x="1150988" y="566420"/>
                </a:lnTo>
                <a:lnTo>
                  <a:pt x="1146877" y="562610"/>
                </a:lnTo>
                <a:close/>
              </a:path>
              <a:path w="1718309" h="2957829">
                <a:moveTo>
                  <a:pt x="1246101" y="562610"/>
                </a:moveTo>
                <a:lnTo>
                  <a:pt x="1227601" y="562610"/>
                </a:lnTo>
                <a:lnTo>
                  <a:pt x="1235160" y="563880"/>
                </a:lnTo>
                <a:lnTo>
                  <a:pt x="1241125" y="566420"/>
                </a:lnTo>
                <a:lnTo>
                  <a:pt x="1246091" y="570243"/>
                </a:lnTo>
                <a:lnTo>
                  <a:pt x="1250585" y="574040"/>
                </a:lnTo>
                <a:lnTo>
                  <a:pt x="1258994" y="582930"/>
                </a:lnTo>
                <a:lnTo>
                  <a:pt x="1264974" y="585470"/>
                </a:lnTo>
                <a:lnTo>
                  <a:pt x="1258994" y="588010"/>
                </a:lnTo>
                <a:lnTo>
                  <a:pt x="1254883" y="591820"/>
                </a:lnTo>
                <a:lnTo>
                  <a:pt x="1246261" y="600710"/>
                </a:lnTo>
                <a:lnTo>
                  <a:pt x="1241312" y="604520"/>
                </a:lnTo>
                <a:lnTo>
                  <a:pt x="1235347" y="607060"/>
                </a:lnTo>
                <a:lnTo>
                  <a:pt x="1227788" y="608330"/>
                </a:lnTo>
                <a:lnTo>
                  <a:pt x="1246101" y="608330"/>
                </a:lnTo>
                <a:lnTo>
                  <a:pt x="1250398" y="604520"/>
                </a:lnTo>
                <a:lnTo>
                  <a:pt x="1254509" y="599440"/>
                </a:lnTo>
                <a:lnTo>
                  <a:pt x="1258941" y="595630"/>
                </a:lnTo>
                <a:lnTo>
                  <a:pt x="1263899" y="591820"/>
                </a:lnTo>
                <a:lnTo>
                  <a:pt x="1269908" y="589280"/>
                </a:lnTo>
                <a:lnTo>
                  <a:pt x="1277493" y="588010"/>
                </a:lnTo>
                <a:lnTo>
                  <a:pt x="1295806" y="588010"/>
                </a:lnTo>
                <a:lnTo>
                  <a:pt x="1289826" y="585470"/>
                </a:lnTo>
                <a:lnTo>
                  <a:pt x="1295619" y="582930"/>
                </a:lnTo>
                <a:lnTo>
                  <a:pt x="1277306" y="582930"/>
                </a:lnTo>
                <a:lnTo>
                  <a:pt x="1269721" y="581660"/>
                </a:lnTo>
                <a:lnTo>
                  <a:pt x="1263712" y="579120"/>
                </a:lnTo>
                <a:lnTo>
                  <a:pt x="1258755" y="575310"/>
                </a:lnTo>
                <a:lnTo>
                  <a:pt x="1254322" y="571500"/>
                </a:lnTo>
                <a:lnTo>
                  <a:pt x="1250212" y="566420"/>
                </a:lnTo>
                <a:lnTo>
                  <a:pt x="1246101" y="562610"/>
                </a:lnTo>
                <a:close/>
              </a:path>
              <a:path w="1718309" h="2957829">
                <a:moveTo>
                  <a:pt x="1347707" y="598198"/>
                </a:moveTo>
                <a:lnTo>
                  <a:pt x="1345484" y="600710"/>
                </a:lnTo>
                <a:lnTo>
                  <a:pt x="1340535" y="604520"/>
                </a:lnTo>
                <a:lnTo>
                  <a:pt x="1334571" y="607060"/>
                </a:lnTo>
                <a:lnTo>
                  <a:pt x="1327011" y="608330"/>
                </a:lnTo>
                <a:lnTo>
                  <a:pt x="1345324" y="608330"/>
                </a:lnTo>
                <a:lnTo>
                  <a:pt x="1349435" y="604520"/>
                </a:lnTo>
                <a:lnTo>
                  <a:pt x="1352109" y="601980"/>
                </a:lnTo>
                <a:lnTo>
                  <a:pt x="1353640" y="601980"/>
                </a:lnTo>
                <a:lnTo>
                  <a:pt x="1351864" y="600710"/>
                </a:lnTo>
                <a:lnTo>
                  <a:pt x="1347707" y="598198"/>
                </a:lnTo>
                <a:close/>
              </a:path>
              <a:path w="1718309" h="2957829">
                <a:moveTo>
                  <a:pt x="400883" y="593089"/>
                </a:moveTo>
                <a:lnTo>
                  <a:pt x="383194" y="604519"/>
                </a:lnTo>
                <a:lnTo>
                  <a:pt x="401006" y="593204"/>
                </a:lnTo>
                <a:close/>
              </a:path>
              <a:path w="1718309" h="2957829">
                <a:moveTo>
                  <a:pt x="1305615" y="572770"/>
                </a:moveTo>
                <a:lnTo>
                  <a:pt x="1347707" y="598198"/>
                </a:lnTo>
                <a:lnTo>
                  <a:pt x="1305615" y="572770"/>
                </a:lnTo>
                <a:close/>
              </a:path>
              <a:path w="1718309" h="2957829">
                <a:moveTo>
                  <a:pt x="506692" y="541019"/>
                </a:moveTo>
                <a:lnTo>
                  <a:pt x="497798" y="541019"/>
                </a:lnTo>
                <a:lnTo>
                  <a:pt x="502715" y="544829"/>
                </a:lnTo>
                <a:lnTo>
                  <a:pt x="507252" y="548639"/>
                </a:lnTo>
                <a:lnTo>
                  <a:pt x="511176" y="552449"/>
                </a:lnTo>
                <a:lnTo>
                  <a:pt x="515474" y="557529"/>
                </a:lnTo>
                <a:lnTo>
                  <a:pt x="521267" y="560069"/>
                </a:lnTo>
                <a:lnTo>
                  <a:pt x="515287" y="562609"/>
                </a:lnTo>
                <a:lnTo>
                  <a:pt x="507065" y="571499"/>
                </a:lnTo>
                <a:lnTo>
                  <a:pt x="502554" y="575309"/>
                </a:lnTo>
                <a:lnTo>
                  <a:pt x="497605" y="579119"/>
                </a:lnTo>
                <a:lnTo>
                  <a:pt x="491640" y="581659"/>
                </a:lnTo>
                <a:lnTo>
                  <a:pt x="484081" y="582929"/>
                </a:lnTo>
                <a:lnTo>
                  <a:pt x="502394" y="582929"/>
                </a:lnTo>
                <a:lnTo>
                  <a:pt x="533600" y="562609"/>
                </a:lnTo>
                <a:lnTo>
                  <a:pt x="551912" y="562609"/>
                </a:lnTo>
                <a:lnTo>
                  <a:pt x="546119" y="560069"/>
                </a:lnTo>
                <a:lnTo>
                  <a:pt x="552099" y="557529"/>
                </a:lnTo>
                <a:lnTo>
                  <a:pt x="533786" y="557529"/>
                </a:lnTo>
                <a:lnTo>
                  <a:pt x="526227" y="556259"/>
                </a:lnTo>
                <a:lnTo>
                  <a:pt x="520262" y="553719"/>
                </a:lnTo>
                <a:lnTo>
                  <a:pt x="515313" y="549909"/>
                </a:lnTo>
                <a:lnTo>
                  <a:pt x="506692" y="541019"/>
                </a:lnTo>
                <a:close/>
              </a:path>
              <a:path w="1718309" h="2957829">
                <a:moveTo>
                  <a:pt x="601804" y="537209"/>
                </a:moveTo>
                <a:lnTo>
                  <a:pt x="590864" y="537209"/>
                </a:lnTo>
                <a:lnTo>
                  <a:pt x="596829" y="541019"/>
                </a:lnTo>
                <a:lnTo>
                  <a:pt x="601777" y="544829"/>
                </a:lnTo>
                <a:lnTo>
                  <a:pt x="606288" y="548639"/>
                </a:lnTo>
                <a:lnTo>
                  <a:pt x="610399" y="552449"/>
                </a:lnTo>
                <a:lnTo>
                  <a:pt x="614510" y="557529"/>
                </a:lnTo>
                <a:lnTo>
                  <a:pt x="620303" y="560069"/>
                </a:lnTo>
                <a:lnTo>
                  <a:pt x="614323" y="562609"/>
                </a:lnTo>
                <a:lnTo>
                  <a:pt x="606102" y="571499"/>
                </a:lnTo>
                <a:lnTo>
                  <a:pt x="601591" y="575309"/>
                </a:lnTo>
                <a:lnTo>
                  <a:pt x="596642" y="579119"/>
                </a:lnTo>
                <a:lnTo>
                  <a:pt x="590677" y="581659"/>
                </a:lnTo>
                <a:lnTo>
                  <a:pt x="583118" y="582929"/>
                </a:lnTo>
                <a:lnTo>
                  <a:pt x="601617" y="582929"/>
                </a:lnTo>
                <a:lnTo>
                  <a:pt x="632823" y="562609"/>
                </a:lnTo>
                <a:lnTo>
                  <a:pt x="651322" y="562609"/>
                </a:lnTo>
                <a:lnTo>
                  <a:pt x="645529" y="560069"/>
                </a:lnTo>
                <a:lnTo>
                  <a:pt x="651322" y="557529"/>
                </a:lnTo>
                <a:lnTo>
                  <a:pt x="633010" y="557529"/>
                </a:lnTo>
                <a:lnTo>
                  <a:pt x="625450" y="556259"/>
                </a:lnTo>
                <a:lnTo>
                  <a:pt x="619486" y="553719"/>
                </a:lnTo>
                <a:lnTo>
                  <a:pt x="614537" y="549909"/>
                </a:lnTo>
                <a:lnTo>
                  <a:pt x="605915" y="541019"/>
                </a:lnTo>
                <a:lnTo>
                  <a:pt x="601804" y="537209"/>
                </a:lnTo>
                <a:close/>
              </a:path>
              <a:path w="1718309" h="2957829">
                <a:moveTo>
                  <a:pt x="700840" y="537209"/>
                </a:moveTo>
                <a:lnTo>
                  <a:pt x="690087" y="537209"/>
                </a:lnTo>
                <a:lnTo>
                  <a:pt x="696052" y="541019"/>
                </a:lnTo>
                <a:lnTo>
                  <a:pt x="701001" y="544829"/>
                </a:lnTo>
                <a:lnTo>
                  <a:pt x="705512" y="548639"/>
                </a:lnTo>
                <a:lnTo>
                  <a:pt x="713734" y="557529"/>
                </a:lnTo>
                <a:lnTo>
                  <a:pt x="719713" y="560069"/>
                </a:lnTo>
                <a:lnTo>
                  <a:pt x="713734" y="562609"/>
                </a:lnTo>
                <a:lnTo>
                  <a:pt x="705512" y="571499"/>
                </a:lnTo>
                <a:lnTo>
                  <a:pt x="701001" y="575309"/>
                </a:lnTo>
                <a:lnTo>
                  <a:pt x="696052" y="579119"/>
                </a:lnTo>
                <a:lnTo>
                  <a:pt x="690087" y="581659"/>
                </a:lnTo>
                <a:lnTo>
                  <a:pt x="682528" y="582929"/>
                </a:lnTo>
                <a:lnTo>
                  <a:pt x="700653" y="582929"/>
                </a:lnTo>
                <a:lnTo>
                  <a:pt x="713573" y="570229"/>
                </a:lnTo>
                <a:lnTo>
                  <a:pt x="718522" y="566419"/>
                </a:lnTo>
                <a:lnTo>
                  <a:pt x="724487" y="563879"/>
                </a:lnTo>
                <a:lnTo>
                  <a:pt x="732046" y="562609"/>
                </a:lnTo>
                <a:lnTo>
                  <a:pt x="750171" y="562609"/>
                </a:lnTo>
                <a:lnTo>
                  <a:pt x="744379" y="560069"/>
                </a:lnTo>
                <a:lnTo>
                  <a:pt x="750171" y="557529"/>
                </a:lnTo>
                <a:lnTo>
                  <a:pt x="732046" y="557529"/>
                </a:lnTo>
                <a:lnTo>
                  <a:pt x="724566" y="556259"/>
                </a:lnTo>
                <a:lnTo>
                  <a:pt x="718592" y="553719"/>
                </a:lnTo>
                <a:lnTo>
                  <a:pt x="713599" y="549909"/>
                </a:lnTo>
                <a:lnTo>
                  <a:pt x="709062" y="544829"/>
                </a:lnTo>
                <a:lnTo>
                  <a:pt x="705138" y="541019"/>
                </a:lnTo>
                <a:lnTo>
                  <a:pt x="700840" y="537209"/>
                </a:lnTo>
                <a:close/>
              </a:path>
              <a:path w="1718309" h="2957829">
                <a:moveTo>
                  <a:pt x="799876" y="537209"/>
                </a:moveTo>
                <a:lnTo>
                  <a:pt x="789123" y="537209"/>
                </a:lnTo>
                <a:lnTo>
                  <a:pt x="795088" y="541019"/>
                </a:lnTo>
                <a:lnTo>
                  <a:pt x="800037" y="544829"/>
                </a:lnTo>
                <a:lnTo>
                  <a:pt x="804548" y="548639"/>
                </a:lnTo>
                <a:lnTo>
                  <a:pt x="812770" y="557529"/>
                </a:lnTo>
                <a:lnTo>
                  <a:pt x="818749" y="560069"/>
                </a:lnTo>
                <a:lnTo>
                  <a:pt x="812770" y="562609"/>
                </a:lnTo>
                <a:lnTo>
                  <a:pt x="804548" y="571499"/>
                </a:lnTo>
                <a:lnTo>
                  <a:pt x="800037" y="575309"/>
                </a:lnTo>
                <a:lnTo>
                  <a:pt x="795088" y="579119"/>
                </a:lnTo>
                <a:lnTo>
                  <a:pt x="789123" y="581659"/>
                </a:lnTo>
                <a:lnTo>
                  <a:pt x="781564" y="582929"/>
                </a:lnTo>
                <a:lnTo>
                  <a:pt x="799876" y="582929"/>
                </a:lnTo>
                <a:lnTo>
                  <a:pt x="812796" y="570229"/>
                </a:lnTo>
                <a:lnTo>
                  <a:pt x="817745" y="566419"/>
                </a:lnTo>
                <a:lnTo>
                  <a:pt x="823710" y="563879"/>
                </a:lnTo>
                <a:lnTo>
                  <a:pt x="831269" y="562609"/>
                </a:lnTo>
                <a:lnTo>
                  <a:pt x="849581" y="562609"/>
                </a:lnTo>
                <a:lnTo>
                  <a:pt x="843602" y="560069"/>
                </a:lnTo>
                <a:lnTo>
                  <a:pt x="849581" y="557529"/>
                </a:lnTo>
                <a:lnTo>
                  <a:pt x="831269" y="557529"/>
                </a:lnTo>
                <a:lnTo>
                  <a:pt x="823710" y="556259"/>
                </a:lnTo>
                <a:lnTo>
                  <a:pt x="817745" y="553719"/>
                </a:lnTo>
                <a:lnTo>
                  <a:pt x="812796" y="549909"/>
                </a:lnTo>
                <a:lnTo>
                  <a:pt x="799876" y="537209"/>
                </a:lnTo>
                <a:close/>
              </a:path>
              <a:path w="1718309" h="2957829">
                <a:moveTo>
                  <a:pt x="899100" y="537210"/>
                </a:moveTo>
                <a:lnTo>
                  <a:pt x="888373" y="537210"/>
                </a:lnTo>
                <a:lnTo>
                  <a:pt x="894381" y="541020"/>
                </a:lnTo>
                <a:lnTo>
                  <a:pt x="899339" y="544830"/>
                </a:lnTo>
                <a:lnTo>
                  <a:pt x="903771" y="548640"/>
                </a:lnTo>
                <a:lnTo>
                  <a:pt x="911993" y="557530"/>
                </a:lnTo>
                <a:lnTo>
                  <a:pt x="917973" y="560070"/>
                </a:lnTo>
                <a:lnTo>
                  <a:pt x="911993" y="562610"/>
                </a:lnTo>
                <a:lnTo>
                  <a:pt x="903771" y="571500"/>
                </a:lnTo>
                <a:lnTo>
                  <a:pt x="899260" y="575310"/>
                </a:lnTo>
                <a:lnTo>
                  <a:pt x="894311" y="579120"/>
                </a:lnTo>
                <a:lnTo>
                  <a:pt x="888346" y="581660"/>
                </a:lnTo>
                <a:lnTo>
                  <a:pt x="880787" y="582930"/>
                </a:lnTo>
                <a:lnTo>
                  <a:pt x="898913" y="582930"/>
                </a:lnTo>
                <a:lnTo>
                  <a:pt x="930119" y="562610"/>
                </a:lnTo>
                <a:lnTo>
                  <a:pt x="948431" y="562610"/>
                </a:lnTo>
                <a:lnTo>
                  <a:pt x="942638" y="560070"/>
                </a:lnTo>
                <a:lnTo>
                  <a:pt x="948431" y="557530"/>
                </a:lnTo>
                <a:lnTo>
                  <a:pt x="930492" y="557530"/>
                </a:lnTo>
                <a:lnTo>
                  <a:pt x="922904" y="556260"/>
                </a:lnTo>
                <a:lnTo>
                  <a:pt x="916875" y="553720"/>
                </a:lnTo>
                <a:lnTo>
                  <a:pt x="911862" y="549910"/>
                </a:lnTo>
                <a:lnTo>
                  <a:pt x="907322" y="544830"/>
                </a:lnTo>
                <a:lnTo>
                  <a:pt x="899100" y="537210"/>
                </a:lnTo>
                <a:close/>
              </a:path>
              <a:path w="1718309" h="2957829">
                <a:moveTo>
                  <a:pt x="998323" y="537210"/>
                </a:moveTo>
                <a:lnTo>
                  <a:pt x="987409" y="537210"/>
                </a:lnTo>
                <a:lnTo>
                  <a:pt x="993418" y="541020"/>
                </a:lnTo>
                <a:lnTo>
                  <a:pt x="998375" y="544830"/>
                </a:lnTo>
                <a:lnTo>
                  <a:pt x="1002808" y="548640"/>
                </a:lnTo>
                <a:lnTo>
                  <a:pt x="1006918" y="552450"/>
                </a:lnTo>
                <a:lnTo>
                  <a:pt x="1011216" y="557530"/>
                </a:lnTo>
                <a:lnTo>
                  <a:pt x="1016822" y="560070"/>
                </a:lnTo>
                <a:lnTo>
                  <a:pt x="1011029" y="562610"/>
                </a:lnTo>
                <a:lnTo>
                  <a:pt x="1006732" y="566420"/>
                </a:lnTo>
                <a:lnTo>
                  <a:pt x="1002808" y="571500"/>
                </a:lnTo>
                <a:lnTo>
                  <a:pt x="998191" y="575310"/>
                </a:lnTo>
                <a:lnTo>
                  <a:pt x="993208" y="579120"/>
                </a:lnTo>
                <a:lnTo>
                  <a:pt x="987278" y="581660"/>
                </a:lnTo>
                <a:lnTo>
                  <a:pt x="979824" y="582930"/>
                </a:lnTo>
                <a:lnTo>
                  <a:pt x="998136" y="582930"/>
                </a:lnTo>
                <a:lnTo>
                  <a:pt x="1029342" y="562610"/>
                </a:lnTo>
                <a:lnTo>
                  <a:pt x="1047654" y="562610"/>
                </a:lnTo>
                <a:lnTo>
                  <a:pt x="1042048" y="560070"/>
                </a:lnTo>
                <a:lnTo>
                  <a:pt x="1047841" y="557530"/>
                </a:lnTo>
                <a:lnTo>
                  <a:pt x="1029529" y="557530"/>
                </a:lnTo>
                <a:lnTo>
                  <a:pt x="1021943" y="556260"/>
                </a:lnTo>
                <a:lnTo>
                  <a:pt x="1015935" y="553720"/>
                </a:lnTo>
                <a:lnTo>
                  <a:pt x="1010977" y="549910"/>
                </a:lnTo>
                <a:lnTo>
                  <a:pt x="1006545" y="544830"/>
                </a:lnTo>
                <a:lnTo>
                  <a:pt x="998323" y="537210"/>
                </a:lnTo>
                <a:close/>
              </a:path>
              <a:path w="1718309" h="2957829">
                <a:moveTo>
                  <a:pt x="1097546" y="537210"/>
                </a:moveTo>
                <a:lnTo>
                  <a:pt x="1086606" y="537210"/>
                </a:lnTo>
                <a:lnTo>
                  <a:pt x="1092571" y="541020"/>
                </a:lnTo>
                <a:lnTo>
                  <a:pt x="1097520" y="544830"/>
                </a:lnTo>
                <a:lnTo>
                  <a:pt x="1102031" y="548640"/>
                </a:lnTo>
                <a:lnTo>
                  <a:pt x="1106142" y="552450"/>
                </a:lnTo>
                <a:lnTo>
                  <a:pt x="1110439" y="557530"/>
                </a:lnTo>
                <a:lnTo>
                  <a:pt x="1116045" y="560070"/>
                </a:lnTo>
                <a:lnTo>
                  <a:pt x="1110253" y="562610"/>
                </a:lnTo>
                <a:lnTo>
                  <a:pt x="1105955" y="566420"/>
                </a:lnTo>
                <a:lnTo>
                  <a:pt x="1102031" y="571500"/>
                </a:lnTo>
                <a:lnTo>
                  <a:pt x="1097415" y="575310"/>
                </a:lnTo>
                <a:lnTo>
                  <a:pt x="1092431" y="579120"/>
                </a:lnTo>
                <a:lnTo>
                  <a:pt x="1086501" y="581660"/>
                </a:lnTo>
                <a:lnTo>
                  <a:pt x="1079047" y="582930"/>
                </a:lnTo>
                <a:lnTo>
                  <a:pt x="1097359" y="582930"/>
                </a:lnTo>
                <a:lnTo>
                  <a:pt x="1128565" y="562610"/>
                </a:lnTo>
                <a:lnTo>
                  <a:pt x="1146877" y="562610"/>
                </a:lnTo>
                <a:lnTo>
                  <a:pt x="1141085" y="560070"/>
                </a:lnTo>
                <a:lnTo>
                  <a:pt x="1146877" y="557530"/>
                </a:lnTo>
                <a:lnTo>
                  <a:pt x="1128752" y="557530"/>
                </a:lnTo>
                <a:lnTo>
                  <a:pt x="1121193" y="556260"/>
                </a:lnTo>
                <a:lnTo>
                  <a:pt x="1115228" y="553720"/>
                </a:lnTo>
                <a:lnTo>
                  <a:pt x="1110279" y="549910"/>
                </a:lnTo>
                <a:lnTo>
                  <a:pt x="1101657" y="541020"/>
                </a:lnTo>
                <a:lnTo>
                  <a:pt x="1097546" y="537210"/>
                </a:lnTo>
                <a:close/>
              </a:path>
              <a:path w="1718309" h="2957829">
                <a:moveTo>
                  <a:pt x="1196582" y="537210"/>
                </a:moveTo>
                <a:lnTo>
                  <a:pt x="1185750" y="537210"/>
                </a:lnTo>
                <a:lnTo>
                  <a:pt x="1191724" y="541020"/>
                </a:lnTo>
                <a:lnTo>
                  <a:pt x="1196717" y="544830"/>
                </a:lnTo>
                <a:lnTo>
                  <a:pt x="1201254" y="548640"/>
                </a:lnTo>
                <a:lnTo>
                  <a:pt x="1205178" y="552450"/>
                </a:lnTo>
                <a:lnTo>
                  <a:pt x="1209476" y="557530"/>
                </a:lnTo>
                <a:lnTo>
                  <a:pt x="1215269" y="560070"/>
                </a:lnTo>
                <a:lnTo>
                  <a:pt x="1209289" y="562610"/>
                </a:lnTo>
                <a:lnTo>
                  <a:pt x="1201067" y="571500"/>
                </a:lnTo>
                <a:lnTo>
                  <a:pt x="1196556" y="575310"/>
                </a:lnTo>
                <a:lnTo>
                  <a:pt x="1191607" y="579120"/>
                </a:lnTo>
                <a:lnTo>
                  <a:pt x="1185642" y="581660"/>
                </a:lnTo>
                <a:lnTo>
                  <a:pt x="1178083" y="582930"/>
                </a:lnTo>
                <a:lnTo>
                  <a:pt x="1196396" y="582930"/>
                </a:lnTo>
                <a:lnTo>
                  <a:pt x="1227601" y="562610"/>
                </a:lnTo>
                <a:lnTo>
                  <a:pt x="1246101" y="562610"/>
                </a:lnTo>
                <a:lnTo>
                  <a:pt x="1240308" y="560070"/>
                </a:lnTo>
                <a:lnTo>
                  <a:pt x="1246101" y="557530"/>
                </a:lnTo>
                <a:lnTo>
                  <a:pt x="1227788" y="557530"/>
                </a:lnTo>
                <a:lnTo>
                  <a:pt x="1220229" y="556260"/>
                </a:lnTo>
                <a:lnTo>
                  <a:pt x="1214264" y="553720"/>
                </a:lnTo>
                <a:lnTo>
                  <a:pt x="1209315" y="549910"/>
                </a:lnTo>
                <a:lnTo>
                  <a:pt x="1200693" y="541020"/>
                </a:lnTo>
                <a:lnTo>
                  <a:pt x="1196582" y="537210"/>
                </a:lnTo>
                <a:close/>
              </a:path>
              <a:path w="1718309" h="2957829">
                <a:moveTo>
                  <a:pt x="1301136" y="570243"/>
                </a:moveTo>
                <a:lnTo>
                  <a:pt x="1277306" y="582930"/>
                </a:lnTo>
                <a:lnTo>
                  <a:pt x="1295619" y="582930"/>
                </a:lnTo>
                <a:lnTo>
                  <a:pt x="1299917" y="577850"/>
                </a:lnTo>
                <a:lnTo>
                  <a:pt x="1303841" y="574040"/>
                </a:lnTo>
                <a:lnTo>
                  <a:pt x="1305613" y="572771"/>
                </a:lnTo>
                <a:lnTo>
                  <a:pt x="1303509" y="571500"/>
                </a:lnTo>
                <a:lnTo>
                  <a:pt x="1301136" y="570243"/>
                </a:lnTo>
                <a:close/>
              </a:path>
              <a:path w="1718309" h="2957829">
                <a:moveTo>
                  <a:pt x="447570" y="565149"/>
                </a:moveTo>
                <a:lnTo>
                  <a:pt x="431173" y="574039"/>
                </a:lnTo>
                <a:lnTo>
                  <a:pt x="447702" y="565525"/>
                </a:lnTo>
                <a:lnTo>
                  <a:pt x="447570" y="565149"/>
                </a:lnTo>
                <a:close/>
              </a:path>
              <a:path w="1718309" h="2957829">
                <a:moveTo>
                  <a:pt x="1300163" y="569728"/>
                </a:moveTo>
                <a:lnTo>
                  <a:pt x="1301136" y="570243"/>
                </a:lnTo>
                <a:lnTo>
                  <a:pt x="1300163" y="569728"/>
                </a:lnTo>
                <a:close/>
              </a:path>
              <a:path w="1718309" h="2957829">
                <a:moveTo>
                  <a:pt x="1257929" y="547370"/>
                </a:moveTo>
                <a:lnTo>
                  <a:pt x="1256351" y="547370"/>
                </a:lnTo>
                <a:lnTo>
                  <a:pt x="1300163" y="569728"/>
                </a:lnTo>
                <a:lnTo>
                  <a:pt x="1257929" y="547370"/>
                </a:lnTo>
                <a:close/>
              </a:path>
              <a:path w="1718309" h="2957829">
                <a:moveTo>
                  <a:pt x="482949" y="547369"/>
                </a:moveTo>
                <a:lnTo>
                  <a:pt x="453232" y="562609"/>
                </a:lnTo>
                <a:lnTo>
                  <a:pt x="482949" y="547369"/>
                </a:lnTo>
                <a:close/>
              </a:path>
              <a:path w="1718309" h="2957829">
                <a:moveTo>
                  <a:pt x="549016" y="510539"/>
                </a:moveTo>
                <a:lnTo>
                  <a:pt x="533599" y="510539"/>
                </a:lnTo>
                <a:lnTo>
                  <a:pt x="541159" y="511809"/>
                </a:lnTo>
                <a:lnTo>
                  <a:pt x="547124" y="514349"/>
                </a:lnTo>
                <a:lnTo>
                  <a:pt x="552072" y="518159"/>
                </a:lnTo>
                <a:lnTo>
                  <a:pt x="556583" y="523239"/>
                </a:lnTo>
                <a:lnTo>
                  <a:pt x="560694" y="527049"/>
                </a:lnTo>
                <a:lnTo>
                  <a:pt x="564992" y="532129"/>
                </a:lnTo>
                <a:lnTo>
                  <a:pt x="570972" y="534669"/>
                </a:lnTo>
                <a:lnTo>
                  <a:pt x="564992" y="537209"/>
                </a:lnTo>
                <a:lnTo>
                  <a:pt x="560881" y="541019"/>
                </a:lnTo>
                <a:lnTo>
                  <a:pt x="552259" y="549909"/>
                </a:lnTo>
                <a:lnTo>
                  <a:pt x="547310" y="553719"/>
                </a:lnTo>
                <a:lnTo>
                  <a:pt x="541345" y="556259"/>
                </a:lnTo>
                <a:lnTo>
                  <a:pt x="533786" y="557529"/>
                </a:lnTo>
                <a:lnTo>
                  <a:pt x="552099" y="557529"/>
                </a:lnTo>
                <a:lnTo>
                  <a:pt x="560321" y="548639"/>
                </a:lnTo>
                <a:lnTo>
                  <a:pt x="564832" y="544829"/>
                </a:lnTo>
                <a:lnTo>
                  <a:pt x="569780" y="541019"/>
                </a:lnTo>
                <a:lnTo>
                  <a:pt x="575745" y="537209"/>
                </a:lnTo>
                <a:lnTo>
                  <a:pt x="601804" y="537209"/>
                </a:lnTo>
                <a:lnTo>
                  <a:pt x="595824" y="534669"/>
                </a:lnTo>
                <a:lnTo>
                  <a:pt x="601617" y="532129"/>
                </a:lnTo>
                <a:lnTo>
                  <a:pt x="583118" y="532129"/>
                </a:lnTo>
                <a:lnTo>
                  <a:pt x="575559" y="530859"/>
                </a:lnTo>
                <a:lnTo>
                  <a:pt x="569594" y="528319"/>
                </a:lnTo>
                <a:lnTo>
                  <a:pt x="564645" y="524509"/>
                </a:lnTo>
                <a:lnTo>
                  <a:pt x="556023" y="515619"/>
                </a:lnTo>
                <a:lnTo>
                  <a:pt x="551912" y="511809"/>
                </a:lnTo>
                <a:lnTo>
                  <a:pt x="549016" y="510539"/>
                </a:lnTo>
                <a:close/>
              </a:path>
              <a:path w="1718309" h="2957829">
                <a:moveTo>
                  <a:pt x="648426" y="510539"/>
                </a:moveTo>
                <a:lnTo>
                  <a:pt x="632823" y="510539"/>
                </a:lnTo>
                <a:lnTo>
                  <a:pt x="640303" y="511809"/>
                </a:lnTo>
                <a:lnTo>
                  <a:pt x="646277" y="514349"/>
                </a:lnTo>
                <a:lnTo>
                  <a:pt x="651269" y="518159"/>
                </a:lnTo>
                <a:lnTo>
                  <a:pt x="655807" y="523239"/>
                </a:lnTo>
                <a:lnTo>
                  <a:pt x="659918" y="527049"/>
                </a:lnTo>
                <a:lnTo>
                  <a:pt x="664215" y="532129"/>
                </a:lnTo>
                <a:lnTo>
                  <a:pt x="670195" y="534669"/>
                </a:lnTo>
                <a:lnTo>
                  <a:pt x="664215" y="537209"/>
                </a:lnTo>
                <a:lnTo>
                  <a:pt x="660104" y="541019"/>
                </a:lnTo>
                <a:lnTo>
                  <a:pt x="651483" y="549909"/>
                </a:lnTo>
                <a:lnTo>
                  <a:pt x="646534" y="553719"/>
                </a:lnTo>
                <a:lnTo>
                  <a:pt x="640569" y="556259"/>
                </a:lnTo>
                <a:lnTo>
                  <a:pt x="633010" y="557529"/>
                </a:lnTo>
                <a:lnTo>
                  <a:pt x="651322" y="557529"/>
                </a:lnTo>
                <a:lnTo>
                  <a:pt x="655620" y="552449"/>
                </a:lnTo>
                <a:lnTo>
                  <a:pt x="664055" y="544829"/>
                </a:lnTo>
                <a:lnTo>
                  <a:pt x="668957" y="541019"/>
                </a:lnTo>
                <a:lnTo>
                  <a:pt x="674945" y="537209"/>
                </a:lnTo>
                <a:lnTo>
                  <a:pt x="700840" y="537209"/>
                </a:lnTo>
                <a:lnTo>
                  <a:pt x="694861" y="534669"/>
                </a:lnTo>
                <a:lnTo>
                  <a:pt x="700653" y="532129"/>
                </a:lnTo>
                <a:lnTo>
                  <a:pt x="682528" y="532129"/>
                </a:lnTo>
                <a:lnTo>
                  <a:pt x="674942" y="530859"/>
                </a:lnTo>
                <a:lnTo>
                  <a:pt x="668934" y="528319"/>
                </a:lnTo>
                <a:lnTo>
                  <a:pt x="663976" y="524509"/>
                </a:lnTo>
                <a:lnTo>
                  <a:pt x="659544" y="519429"/>
                </a:lnTo>
                <a:lnTo>
                  <a:pt x="651322" y="511809"/>
                </a:lnTo>
                <a:lnTo>
                  <a:pt x="648426" y="510539"/>
                </a:lnTo>
                <a:close/>
              </a:path>
              <a:path w="1718309" h="2957829">
                <a:moveTo>
                  <a:pt x="750171" y="510539"/>
                </a:moveTo>
                <a:lnTo>
                  <a:pt x="732046" y="510539"/>
                </a:lnTo>
                <a:lnTo>
                  <a:pt x="739500" y="511809"/>
                </a:lnTo>
                <a:lnTo>
                  <a:pt x="745430" y="514349"/>
                </a:lnTo>
                <a:lnTo>
                  <a:pt x="750414" y="518159"/>
                </a:lnTo>
                <a:lnTo>
                  <a:pt x="755030" y="523239"/>
                </a:lnTo>
                <a:lnTo>
                  <a:pt x="763252" y="532129"/>
                </a:lnTo>
                <a:lnTo>
                  <a:pt x="769231" y="534669"/>
                </a:lnTo>
                <a:lnTo>
                  <a:pt x="763439" y="537209"/>
                </a:lnTo>
                <a:lnTo>
                  <a:pt x="750519" y="549909"/>
                </a:lnTo>
                <a:lnTo>
                  <a:pt x="745570" y="553719"/>
                </a:lnTo>
                <a:lnTo>
                  <a:pt x="739605" y="556259"/>
                </a:lnTo>
                <a:lnTo>
                  <a:pt x="732046" y="557529"/>
                </a:lnTo>
                <a:lnTo>
                  <a:pt x="750171" y="557529"/>
                </a:lnTo>
                <a:lnTo>
                  <a:pt x="774002" y="537209"/>
                </a:lnTo>
                <a:lnTo>
                  <a:pt x="799876" y="537209"/>
                </a:lnTo>
                <a:lnTo>
                  <a:pt x="794084" y="534669"/>
                </a:lnTo>
                <a:lnTo>
                  <a:pt x="799876" y="532129"/>
                </a:lnTo>
                <a:lnTo>
                  <a:pt x="781564" y="532129"/>
                </a:lnTo>
                <a:lnTo>
                  <a:pt x="774002" y="530859"/>
                </a:lnTo>
                <a:lnTo>
                  <a:pt x="768017" y="528319"/>
                </a:lnTo>
                <a:lnTo>
                  <a:pt x="763012" y="524509"/>
                </a:lnTo>
                <a:lnTo>
                  <a:pt x="758393" y="519429"/>
                </a:lnTo>
                <a:lnTo>
                  <a:pt x="750171" y="510539"/>
                </a:lnTo>
                <a:close/>
              </a:path>
              <a:path w="1718309" h="2957829">
                <a:moveTo>
                  <a:pt x="849581" y="510539"/>
                </a:moveTo>
                <a:lnTo>
                  <a:pt x="831269" y="510539"/>
                </a:lnTo>
                <a:lnTo>
                  <a:pt x="838723" y="511809"/>
                </a:lnTo>
                <a:lnTo>
                  <a:pt x="844653" y="514349"/>
                </a:lnTo>
                <a:lnTo>
                  <a:pt x="849637" y="518159"/>
                </a:lnTo>
                <a:lnTo>
                  <a:pt x="854253" y="523239"/>
                </a:lnTo>
                <a:lnTo>
                  <a:pt x="862475" y="532129"/>
                </a:lnTo>
                <a:lnTo>
                  <a:pt x="868268" y="534669"/>
                </a:lnTo>
                <a:lnTo>
                  <a:pt x="862475" y="537209"/>
                </a:lnTo>
                <a:lnTo>
                  <a:pt x="858177" y="541019"/>
                </a:lnTo>
                <a:lnTo>
                  <a:pt x="854253" y="544829"/>
                </a:lnTo>
                <a:lnTo>
                  <a:pt x="849637" y="549909"/>
                </a:lnTo>
                <a:lnTo>
                  <a:pt x="844653" y="553719"/>
                </a:lnTo>
                <a:lnTo>
                  <a:pt x="838723" y="556259"/>
                </a:lnTo>
                <a:lnTo>
                  <a:pt x="831269" y="557529"/>
                </a:lnTo>
                <a:lnTo>
                  <a:pt x="849581" y="557529"/>
                </a:lnTo>
                <a:lnTo>
                  <a:pt x="857803" y="548639"/>
                </a:lnTo>
                <a:lnTo>
                  <a:pt x="862314" y="544829"/>
                </a:lnTo>
                <a:lnTo>
                  <a:pt x="867263" y="541019"/>
                </a:lnTo>
                <a:lnTo>
                  <a:pt x="873228" y="537210"/>
                </a:lnTo>
                <a:lnTo>
                  <a:pt x="899100" y="537210"/>
                </a:lnTo>
                <a:lnTo>
                  <a:pt x="892933" y="534670"/>
                </a:lnTo>
                <a:lnTo>
                  <a:pt x="898913" y="532130"/>
                </a:lnTo>
                <a:lnTo>
                  <a:pt x="880787" y="532130"/>
                </a:lnTo>
                <a:lnTo>
                  <a:pt x="873228" y="530859"/>
                </a:lnTo>
                <a:lnTo>
                  <a:pt x="867263" y="528319"/>
                </a:lnTo>
                <a:lnTo>
                  <a:pt x="862314" y="524509"/>
                </a:lnTo>
                <a:lnTo>
                  <a:pt x="853692" y="515619"/>
                </a:lnTo>
                <a:lnTo>
                  <a:pt x="849581" y="510539"/>
                </a:lnTo>
                <a:close/>
              </a:path>
              <a:path w="1718309" h="2957829">
                <a:moveTo>
                  <a:pt x="948431" y="510540"/>
                </a:moveTo>
                <a:lnTo>
                  <a:pt x="930119" y="510540"/>
                </a:lnTo>
                <a:lnTo>
                  <a:pt x="937786" y="511810"/>
                </a:lnTo>
                <a:lnTo>
                  <a:pt x="943806" y="514350"/>
                </a:lnTo>
                <a:lnTo>
                  <a:pt x="948776" y="518160"/>
                </a:lnTo>
                <a:lnTo>
                  <a:pt x="953289" y="523240"/>
                </a:lnTo>
                <a:lnTo>
                  <a:pt x="957400" y="527050"/>
                </a:lnTo>
                <a:lnTo>
                  <a:pt x="961511" y="532130"/>
                </a:lnTo>
                <a:lnTo>
                  <a:pt x="967491" y="534670"/>
                </a:lnTo>
                <a:lnTo>
                  <a:pt x="961698" y="537210"/>
                </a:lnTo>
                <a:lnTo>
                  <a:pt x="957400" y="541020"/>
                </a:lnTo>
                <a:lnTo>
                  <a:pt x="953476" y="544830"/>
                </a:lnTo>
                <a:lnTo>
                  <a:pt x="948860" y="549910"/>
                </a:lnTo>
                <a:lnTo>
                  <a:pt x="943876" y="553720"/>
                </a:lnTo>
                <a:lnTo>
                  <a:pt x="937946" y="556260"/>
                </a:lnTo>
                <a:lnTo>
                  <a:pt x="930492" y="557530"/>
                </a:lnTo>
                <a:lnTo>
                  <a:pt x="948431" y="557530"/>
                </a:lnTo>
                <a:lnTo>
                  <a:pt x="972370" y="537210"/>
                </a:lnTo>
                <a:lnTo>
                  <a:pt x="998323" y="537210"/>
                </a:lnTo>
                <a:lnTo>
                  <a:pt x="992156" y="534670"/>
                </a:lnTo>
                <a:lnTo>
                  <a:pt x="998136" y="532130"/>
                </a:lnTo>
                <a:lnTo>
                  <a:pt x="979824" y="532130"/>
                </a:lnTo>
                <a:lnTo>
                  <a:pt x="972238" y="530860"/>
                </a:lnTo>
                <a:lnTo>
                  <a:pt x="966229" y="528320"/>
                </a:lnTo>
                <a:lnTo>
                  <a:pt x="961272" y="524510"/>
                </a:lnTo>
                <a:lnTo>
                  <a:pt x="956840" y="519430"/>
                </a:lnTo>
                <a:lnTo>
                  <a:pt x="952729" y="515620"/>
                </a:lnTo>
                <a:lnTo>
                  <a:pt x="948431" y="510540"/>
                </a:lnTo>
                <a:close/>
              </a:path>
              <a:path w="1718309" h="2957829">
                <a:moveTo>
                  <a:pt x="1044851" y="510540"/>
                </a:moveTo>
                <a:lnTo>
                  <a:pt x="1029342" y="510540"/>
                </a:lnTo>
                <a:lnTo>
                  <a:pt x="1036927" y="511810"/>
                </a:lnTo>
                <a:lnTo>
                  <a:pt x="1042936" y="514350"/>
                </a:lnTo>
                <a:lnTo>
                  <a:pt x="1047894" y="518160"/>
                </a:lnTo>
                <a:lnTo>
                  <a:pt x="1052326" y="523240"/>
                </a:lnTo>
                <a:lnTo>
                  <a:pt x="1056437" y="527050"/>
                </a:lnTo>
                <a:lnTo>
                  <a:pt x="1060548" y="532130"/>
                </a:lnTo>
                <a:lnTo>
                  <a:pt x="1066714" y="534670"/>
                </a:lnTo>
                <a:lnTo>
                  <a:pt x="1060734" y="537210"/>
                </a:lnTo>
                <a:lnTo>
                  <a:pt x="1056624" y="541020"/>
                </a:lnTo>
                <a:lnTo>
                  <a:pt x="1048002" y="549910"/>
                </a:lnTo>
                <a:lnTo>
                  <a:pt x="1043053" y="553720"/>
                </a:lnTo>
                <a:lnTo>
                  <a:pt x="1037088" y="556260"/>
                </a:lnTo>
                <a:lnTo>
                  <a:pt x="1029529" y="557530"/>
                </a:lnTo>
                <a:lnTo>
                  <a:pt x="1047841" y="557530"/>
                </a:lnTo>
                <a:lnTo>
                  <a:pt x="1071567" y="537210"/>
                </a:lnTo>
                <a:lnTo>
                  <a:pt x="1097546" y="537210"/>
                </a:lnTo>
                <a:lnTo>
                  <a:pt x="1091380" y="534670"/>
                </a:lnTo>
                <a:lnTo>
                  <a:pt x="1097359" y="532130"/>
                </a:lnTo>
                <a:lnTo>
                  <a:pt x="1079047" y="532130"/>
                </a:lnTo>
                <a:lnTo>
                  <a:pt x="1071488" y="530860"/>
                </a:lnTo>
                <a:lnTo>
                  <a:pt x="1065523" y="528320"/>
                </a:lnTo>
                <a:lnTo>
                  <a:pt x="1060574" y="524510"/>
                </a:lnTo>
                <a:lnTo>
                  <a:pt x="1047654" y="511810"/>
                </a:lnTo>
                <a:lnTo>
                  <a:pt x="1044851" y="510540"/>
                </a:lnTo>
                <a:close/>
              </a:path>
              <a:path w="1718309" h="2957829">
                <a:moveTo>
                  <a:pt x="1143981" y="510540"/>
                </a:moveTo>
                <a:lnTo>
                  <a:pt x="1128565" y="510540"/>
                </a:lnTo>
                <a:lnTo>
                  <a:pt x="1136124" y="511810"/>
                </a:lnTo>
                <a:lnTo>
                  <a:pt x="1142089" y="514350"/>
                </a:lnTo>
                <a:lnTo>
                  <a:pt x="1147038" y="518160"/>
                </a:lnTo>
                <a:lnTo>
                  <a:pt x="1151549" y="523240"/>
                </a:lnTo>
                <a:lnTo>
                  <a:pt x="1155660" y="527050"/>
                </a:lnTo>
                <a:lnTo>
                  <a:pt x="1159771" y="532130"/>
                </a:lnTo>
                <a:lnTo>
                  <a:pt x="1165937" y="534670"/>
                </a:lnTo>
                <a:lnTo>
                  <a:pt x="1159958" y="537210"/>
                </a:lnTo>
                <a:lnTo>
                  <a:pt x="1155847" y="541020"/>
                </a:lnTo>
                <a:lnTo>
                  <a:pt x="1147225" y="549910"/>
                </a:lnTo>
                <a:lnTo>
                  <a:pt x="1142276" y="553720"/>
                </a:lnTo>
                <a:lnTo>
                  <a:pt x="1136311" y="556260"/>
                </a:lnTo>
                <a:lnTo>
                  <a:pt x="1128752" y="557530"/>
                </a:lnTo>
                <a:lnTo>
                  <a:pt x="1146877" y="557530"/>
                </a:lnTo>
                <a:lnTo>
                  <a:pt x="1170711" y="537210"/>
                </a:lnTo>
                <a:lnTo>
                  <a:pt x="1196582" y="537210"/>
                </a:lnTo>
                <a:lnTo>
                  <a:pt x="1190603" y="534670"/>
                </a:lnTo>
                <a:lnTo>
                  <a:pt x="1196396" y="532130"/>
                </a:lnTo>
                <a:lnTo>
                  <a:pt x="1178083" y="532130"/>
                </a:lnTo>
                <a:lnTo>
                  <a:pt x="1170498" y="530860"/>
                </a:lnTo>
                <a:lnTo>
                  <a:pt x="1164489" y="528320"/>
                </a:lnTo>
                <a:lnTo>
                  <a:pt x="1159531" y="524510"/>
                </a:lnTo>
                <a:lnTo>
                  <a:pt x="1155099" y="519430"/>
                </a:lnTo>
                <a:lnTo>
                  <a:pt x="1146877" y="511810"/>
                </a:lnTo>
                <a:lnTo>
                  <a:pt x="1143981" y="510540"/>
                </a:lnTo>
                <a:close/>
              </a:path>
              <a:path w="1718309" h="2957829">
                <a:moveTo>
                  <a:pt x="1245935" y="541020"/>
                </a:moveTo>
                <a:lnTo>
                  <a:pt x="1251584" y="544830"/>
                </a:lnTo>
                <a:lnTo>
                  <a:pt x="1246261" y="549910"/>
                </a:lnTo>
                <a:lnTo>
                  <a:pt x="1241312" y="553720"/>
                </a:lnTo>
                <a:lnTo>
                  <a:pt x="1235347" y="556260"/>
                </a:lnTo>
                <a:lnTo>
                  <a:pt x="1227788" y="557530"/>
                </a:lnTo>
                <a:lnTo>
                  <a:pt x="1246101" y="557530"/>
                </a:lnTo>
                <a:lnTo>
                  <a:pt x="1250398" y="552450"/>
                </a:lnTo>
                <a:lnTo>
                  <a:pt x="1254509" y="548640"/>
                </a:lnTo>
                <a:lnTo>
                  <a:pt x="1256351" y="547370"/>
                </a:lnTo>
                <a:lnTo>
                  <a:pt x="1257929" y="547370"/>
                </a:lnTo>
                <a:lnTo>
                  <a:pt x="1245935" y="541020"/>
                </a:lnTo>
                <a:close/>
              </a:path>
              <a:path w="1718309" h="2957829">
                <a:moveTo>
                  <a:pt x="538645" y="523239"/>
                </a:moveTo>
                <a:lnTo>
                  <a:pt x="482949" y="547369"/>
                </a:lnTo>
                <a:lnTo>
                  <a:pt x="497798" y="541019"/>
                </a:lnTo>
                <a:lnTo>
                  <a:pt x="506692" y="541019"/>
                </a:lnTo>
                <a:lnTo>
                  <a:pt x="503676" y="538479"/>
                </a:lnTo>
                <a:lnTo>
                  <a:pt x="538645" y="523239"/>
                </a:lnTo>
                <a:close/>
              </a:path>
              <a:path w="1718309" h="2957829">
                <a:moveTo>
                  <a:pt x="1206503" y="524510"/>
                </a:moveTo>
                <a:lnTo>
                  <a:pt x="1203886" y="524510"/>
                </a:lnTo>
                <a:lnTo>
                  <a:pt x="1245935" y="541020"/>
                </a:lnTo>
                <a:lnTo>
                  <a:pt x="1206503" y="524510"/>
                </a:lnTo>
                <a:close/>
              </a:path>
              <a:path w="1718309" h="2957829">
                <a:moveTo>
                  <a:pt x="601804" y="485139"/>
                </a:moveTo>
                <a:lnTo>
                  <a:pt x="583305" y="485139"/>
                </a:lnTo>
                <a:lnTo>
                  <a:pt x="590864" y="486409"/>
                </a:lnTo>
                <a:lnTo>
                  <a:pt x="596829" y="488949"/>
                </a:lnTo>
                <a:lnTo>
                  <a:pt x="601777" y="492759"/>
                </a:lnTo>
                <a:lnTo>
                  <a:pt x="610399" y="501649"/>
                </a:lnTo>
                <a:lnTo>
                  <a:pt x="614510" y="505459"/>
                </a:lnTo>
                <a:lnTo>
                  <a:pt x="620303" y="509269"/>
                </a:lnTo>
                <a:lnTo>
                  <a:pt x="614323" y="510539"/>
                </a:lnTo>
                <a:lnTo>
                  <a:pt x="610213" y="515619"/>
                </a:lnTo>
                <a:lnTo>
                  <a:pt x="601591" y="524509"/>
                </a:lnTo>
                <a:lnTo>
                  <a:pt x="596642" y="528319"/>
                </a:lnTo>
                <a:lnTo>
                  <a:pt x="590677" y="530859"/>
                </a:lnTo>
                <a:lnTo>
                  <a:pt x="583118" y="532129"/>
                </a:lnTo>
                <a:lnTo>
                  <a:pt x="601617" y="532129"/>
                </a:lnTo>
                <a:lnTo>
                  <a:pt x="605915" y="527049"/>
                </a:lnTo>
                <a:lnTo>
                  <a:pt x="609839" y="523239"/>
                </a:lnTo>
                <a:lnTo>
                  <a:pt x="614455" y="518159"/>
                </a:lnTo>
                <a:lnTo>
                  <a:pt x="619439" y="514349"/>
                </a:lnTo>
                <a:lnTo>
                  <a:pt x="625369" y="511809"/>
                </a:lnTo>
                <a:lnTo>
                  <a:pt x="632823" y="510539"/>
                </a:lnTo>
                <a:lnTo>
                  <a:pt x="648426" y="510539"/>
                </a:lnTo>
                <a:lnTo>
                  <a:pt x="645529" y="509269"/>
                </a:lnTo>
                <a:lnTo>
                  <a:pt x="649391" y="506729"/>
                </a:lnTo>
                <a:lnTo>
                  <a:pt x="633010" y="506729"/>
                </a:lnTo>
                <a:lnTo>
                  <a:pt x="625450" y="505459"/>
                </a:lnTo>
                <a:lnTo>
                  <a:pt x="619485" y="502919"/>
                </a:lnTo>
                <a:lnTo>
                  <a:pt x="614537" y="499109"/>
                </a:lnTo>
                <a:lnTo>
                  <a:pt x="610026" y="494029"/>
                </a:lnTo>
                <a:lnTo>
                  <a:pt x="601804" y="485139"/>
                </a:lnTo>
                <a:close/>
              </a:path>
              <a:path w="1718309" h="2957829">
                <a:moveTo>
                  <a:pt x="700840" y="485139"/>
                </a:moveTo>
                <a:lnTo>
                  <a:pt x="682528" y="485139"/>
                </a:lnTo>
                <a:lnTo>
                  <a:pt x="690087" y="486409"/>
                </a:lnTo>
                <a:lnTo>
                  <a:pt x="692734" y="487679"/>
                </a:lnTo>
                <a:lnTo>
                  <a:pt x="696052" y="488949"/>
                </a:lnTo>
                <a:lnTo>
                  <a:pt x="701001" y="492759"/>
                </a:lnTo>
                <a:lnTo>
                  <a:pt x="709623" y="501649"/>
                </a:lnTo>
                <a:lnTo>
                  <a:pt x="713734" y="505459"/>
                </a:lnTo>
                <a:lnTo>
                  <a:pt x="719713" y="509269"/>
                </a:lnTo>
                <a:lnTo>
                  <a:pt x="713734" y="510539"/>
                </a:lnTo>
                <a:lnTo>
                  <a:pt x="709623" y="515619"/>
                </a:lnTo>
                <a:lnTo>
                  <a:pt x="701001" y="524509"/>
                </a:lnTo>
                <a:lnTo>
                  <a:pt x="696052" y="528319"/>
                </a:lnTo>
                <a:lnTo>
                  <a:pt x="690087" y="530859"/>
                </a:lnTo>
                <a:lnTo>
                  <a:pt x="682528" y="532129"/>
                </a:lnTo>
                <a:lnTo>
                  <a:pt x="700653" y="532129"/>
                </a:lnTo>
                <a:lnTo>
                  <a:pt x="713573" y="518159"/>
                </a:lnTo>
                <a:lnTo>
                  <a:pt x="718522" y="514349"/>
                </a:lnTo>
                <a:lnTo>
                  <a:pt x="724487" y="511809"/>
                </a:lnTo>
                <a:lnTo>
                  <a:pt x="732046" y="510539"/>
                </a:lnTo>
                <a:lnTo>
                  <a:pt x="750171" y="510539"/>
                </a:lnTo>
                <a:lnTo>
                  <a:pt x="744379" y="509269"/>
                </a:lnTo>
                <a:lnTo>
                  <a:pt x="748241" y="506729"/>
                </a:lnTo>
                <a:lnTo>
                  <a:pt x="732046" y="506729"/>
                </a:lnTo>
                <a:lnTo>
                  <a:pt x="724566" y="505459"/>
                </a:lnTo>
                <a:lnTo>
                  <a:pt x="718592" y="502919"/>
                </a:lnTo>
                <a:lnTo>
                  <a:pt x="713599" y="499109"/>
                </a:lnTo>
                <a:lnTo>
                  <a:pt x="709062" y="494029"/>
                </a:lnTo>
                <a:lnTo>
                  <a:pt x="705138" y="490219"/>
                </a:lnTo>
                <a:lnTo>
                  <a:pt x="702895" y="487679"/>
                </a:lnTo>
                <a:lnTo>
                  <a:pt x="700840" y="485139"/>
                </a:lnTo>
                <a:close/>
              </a:path>
              <a:path w="1718309" h="2957829">
                <a:moveTo>
                  <a:pt x="799876" y="485139"/>
                </a:moveTo>
                <a:lnTo>
                  <a:pt x="781564" y="485139"/>
                </a:lnTo>
                <a:lnTo>
                  <a:pt x="789123" y="486409"/>
                </a:lnTo>
                <a:lnTo>
                  <a:pt x="791770" y="487679"/>
                </a:lnTo>
                <a:lnTo>
                  <a:pt x="795088" y="488949"/>
                </a:lnTo>
                <a:lnTo>
                  <a:pt x="800037" y="492759"/>
                </a:lnTo>
                <a:lnTo>
                  <a:pt x="808659" y="501649"/>
                </a:lnTo>
                <a:lnTo>
                  <a:pt x="812770" y="505459"/>
                </a:lnTo>
                <a:lnTo>
                  <a:pt x="818749" y="509269"/>
                </a:lnTo>
                <a:lnTo>
                  <a:pt x="812770" y="510539"/>
                </a:lnTo>
                <a:lnTo>
                  <a:pt x="808659" y="515619"/>
                </a:lnTo>
                <a:lnTo>
                  <a:pt x="800037" y="524509"/>
                </a:lnTo>
                <a:lnTo>
                  <a:pt x="795088" y="528319"/>
                </a:lnTo>
                <a:lnTo>
                  <a:pt x="789123" y="530859"/>
                </a:lnTo>
                <a:lnTo>
                  <a:pt x="781564" y="532129"/>
                </a:lnTo>
                <a:lnTo>
                  <a:pt x="799876" y="532129"/>
                </a:lnTo>
                <a:lnTo>
                  <a:pt x="812796" y="518159"/>
                </a:lnTo>
                <a:lnTo>
                  <a:pt x="817745" y="514349"/>
                </a:lnTo>
                <a:lnTo>
                  <a:pt x="823710" y="511809"/>
                </a:lnTo>
                <a:lnTo>
                  <a:pt x="831269" y="510539"/>
                </a:lnTo>
                <a:lnTo>
                  <a:pt x="849581" y="510539"/>
                </a:lnTo>
                <a:lnTo>
                  <a:pt x="843602" y="509269"/>
                </a:lnTo>
                <a:lnTo>
                  <a:pt x="847588" y="506729"/>
                </a:lnTo>
                <a:lnTo>
                  <a:pt x="831269" y="506729"/>
                </a:lnTo>
                <a:lnTo>
                  <a:pt x="823710" y="505459"/>
                </a:lnTo>
                <a:lnTo>
                  <a:pt x="817745" y="502919"/>
                </a:lnTo>
                <a:lnTo>
                  <a:pt x="812796" y="499109"/>
                </a:lnTo>
                <a:lnTo>
                  <a:pt x="808285" y="494029"/>
                </a:lnTo>
                <a:lnTo>
                  <a:pt x="804174" y="490219"/>
                </a:lnTo>
                <a:lnTo>
                  <a:pt x="801932" y="487679"/>
                </a:lnTo>
                <a:lnTo>
                  <a:pt x="799876" y="485139"/>
                </a:lnTo>
                <a:close/>
              </a:path>
              <a:path w="1718309" h="2957829">
                <a:moveTo>
                  <a:pt x="899100" y="485140"/>
                </a:moveTo>
                <a:lnTo>
                  <a:pt x="880787" y="485139"/>
                </a:lnTo>
                <a:lnTo>
                  <a:pt x="888373" y="486409"/>
                </a:lnTo>
                <a:lnTo>
                  <a:pt x="891039" y="487679"/>
                </a:lnTo>
                <a:lnTo>
                  <a:pt x="894381" y="488949"/>
                </a:lnTo>
                <a:lnTo>
                  <a:pt x="899339" y="492760"/>
                </a:lnTo>
                <a:lnTo>
                  <a:pt x="903771" y="497840"/>
                </a:lnTo>
                <a:lnTo>
                  <a:pt x="911993" y="505460"/>
                </a:lnTo>
                <a:lnTo>
                  <a:pt x="917973" y="509270"/>
                </a:lnTo>
                <a:lnTo>
                  <a:pt x="911993" y="510540"/>
                </a:lnTo>
                <a:lnTo>
                  <a:pt x="907882" y="515620"/>
                </a:lnTo>
                <a:lnTo>
                  <a:pt x="899260" y="524510"/>
                </a:lnTo>
                <a:lnTo>
                  <a:pt x="894311" y="528320"/>
                </a:lnTo>
                <a:lnTo>
                  <a:pt x="888346" y="530860"/>
                </a:lnTo>
                <a:lnTo>
                  <a:pt x="880787" y="532130"/>
                </a:lnTo>
                <a:lnTo>
                  <a:pt x="898913" y="532130"/>
                </a:lnTo>
                <a:lnTo>
                  <a:pt x="930119" y="510540"/>
                </a:lnTo>
                <a:lnTo>
                  <a:pt x="948431" y="510540"/>
                </a:lnTo>
                <a:lnTo>
                  <a:pt x="942638" y="509270"/>
                </a:lnTo>
                <a:lnTo>
                  <a:pt x="946500" y="506730"/>
                </a:lnTo>
                <a:lnTo>
                  <a:pt x="930492" y="506730"/>
                </a:lnTo>
                <a:lnTo>
                  <a:pt x="922904" y="505460"/>
                </a:lnTo>
                <a:lnTo>
                  <a:pt x="916875" y="502920"/>
                </a:lnTo>
                <a:lnTo>
                  <a:pt x="911862" y="499110"/>
                </a:lnTo>
                <a:lnTo>
                  <a:pt x="907322" y="494030"/>
                </a:lnTo>
                <a:lnTo>
                  <a:pt x="901066" y="487680"/>
                </a:lnTo>
                <a:lnTo>
                  <a:pt x="899100" y="485140"/>
                </a:lnTo>
                <a:close/>
              </a:path>
              <a:path w="1718309" h="2957829">
                <a:moveTo>
                  <a:pt x="998323" y="485140"/>
                </a:moveTo>
                <a:lnTo>
                  <a:pt x="979824" y="485140"/>
                </a:lnTo>
                <a:lnTo>
                  <a:pt x="987409" y="486410"/>
                </a:lnTo>
                <a:lnTo>
                  <a:pt x="990076" y="487680"/>
                </a:lnTo>
                <a:lnTo>
                  <a:pt x="993418" y="488950"/>
                </a:lnTo>
                <a:lnTo>
                  <a:pt x="998375" y="492760"/>
                </a:lnTo>
                <a:lnTo>
                  <a:pt x="1002808" y="497840"/>
                </a:lnTo>
                <a:lnTo>
                  <a:pt x="1011216" y="505460"/>
                </a:lnTo>
                <a:lnTo>
                  <a:pt x="1016822" y="509270"/>
                </a:lnTo>
                <a:lnTo>
                  <a:pt x="1011029" y="510540"/>
                </a:lnTo>
                <a:lnTo>
                  <a:pt x="1002808" y="519430"/>
                </a:lnTo>
                <a:lnTo>
                  <a:pt x="998191" y="524510"/>
                </a:lnTo>
                <a:lnTo>
                  <a:pt x="993208" y="528320"/>
                </a:lnTo>
                <a:lnTo>
                  <a:pt x="987278" y="530860"/>
                </a:lnTo>
                <a:lnTo>
                  <a:pt x="979824" y="532130"/>
                </a:lnTo>
                <a:lnTo>
                  <a:pt x="998136" y="532130"/>
                </a:lnTo>
                <a:lnTo>
                  <a:pt x="1029342" y="510540"/>
                </a:lnTo>
                <a:lnTo>
                  <a:pt x="1044851" y="510540"/>
                </a:lnTo>
                <a:lnTo>
                  <a:pt x="1042048" y="509270"/>
                </a:lnTo>
                <a:lnTo>
                  <a:pt x="1045910" y="506730"/>
                </a:lnTo>
                <a:lnTo>
                  <a:pt x="1029529" y="506730"/>
                </a:lnTo>
                <a:lnTo>
                  <a:pt x="1021943" y="505460"/>
                </a:lnTo>
                <a:lnTo>
                  <a:pt x="1015935" y="502920"/>
                </a:lnTo>
                <a:lnTo>
                  <a:pt x="1010977" y="499110"/>
                </a:lnTo>
                <a:lnTo>
                  <a:pt x="1006545" y="494030"/>
                </a:lnTo>
                <a:lnTo>
                  <a:pt x="1000289" y="487680"/>
                </a:lnTo>
                <a:lnTo>
                  <a:pt x="998323" y="485140"/>
                </a:lnTo>
                <a:close/>
              </a:path>
              <a:path w="1718309" h="2957829">
                <a:moveTo>
                  <a:pt x="1097546" y="485140"/>
                </a:moveTo>
                <a:lnTo>
                  <a:pt x="1079047" y="485140"/>
                </a:lnTo>
                <a:lnTo>
                  <a:pt x="1086606" y="486410"/>
                </a:lnTo>
                <a:lnTo>
                  <a:pt x="1089253" y="487680"/>
                </a:lnTo>
                <a:lnTo>
                  <a:pt x="1092571" y="488950"/>
                </a:lnTo>
                <a:lnTo>
                  <a:pt x="1097520" y="492760"/>
                </a:lnTo>
                <a:lnTo>
                  <a:pt x="1110439" y="505460"/>
                </a:lnTo>
                <a:lnTo>
                  <a:pt x="1116045" y="509270"/>
                </a:lnTo>
                <a:lnTo>
                  <a:pt x="1110253" y="510540"/>
                </a:lnTo>
                <a:lnTo>
                  <a:pt x="1102031" y="519430"/>
                </a:lnTo>
                <a:lnTo>
                  <a:pt x="1097415" y="524510"/>
                </a:lnTo>
                <a:lnTo>
                  <a:pt x="1092431" y="528320"/>
                </a:lnTo>
                <a:lnTo>
                  <a:pt x="1086501" y="530860"/>
                </a:lnTo>
                <a:lnTo>
                  <a:pt x="1079047" y="532130"/>
                </a:lnTo>
                <a:lnTo>
                  <a:pt x="1097359" y="532130"/>
                </a:lnTo>
                <a:lnTo>
                  <a:pt x="1128565" y="510540"/>
                </a:lnTo>
                <a:lnTo>
                  <a:pt x="1143981" y="510540"/>
                </a:lnTo>
                <a:lnTo>
                  <a:pt x="1141085" y="509270"/>
                </a:lnTo>
                <a:lnTo>
                  <a:pt x="1144946" y="506730"/>
                </a:lnTo>
                <a:lnTo>
                  <a:pt x="1128752" y="506730"/>
                </a:lnTo>
                <a:lnTo>
                  <a:pt x="1121193" y="505460"/>
                </a:lnTo>
                <a:lnTo>
                  <a:pt x="1115228" y="502920"/>
                </a:lnTo>
                <a:lnTo>
                  <a:pt x="1110279" y="499110"/>
                </a:lnTo>
                <a:lnTo>
                  <a:pt x="1105768" y="494030"/>
                </a:lnTo>
                <a:lnTo>
                  <a:pt x="1099512" y="487680"/>
                </a:lnTo>
                <a:lnTo>
                  <a:pt x="1097546" y="485140"/>
                </a:lnTo>
                <a:close/>
              </a:path>
              <a:path w="1718309" h="2957829">
                <a:moveTo>
                  <a:pt x="1179205" y="513080"/>
                </a:moveTo>
                <a:lnTo>
                  <a:pt x="1198847" y="521970"/>
                </a:lnTo>
                <a:lnTo>
                  <a:pt x="1196556" y="524510"/>
                </a:lnTo>
                <a:lnTo>
                  <a:pt x="1191607" y="528320"/>
                </a:lnTo>
                <a:lnTo>
                  <a:pt x="1185642" y="530860"/>
                </a:lnTo>
                <a:lnTo>
                  <a:pt x="1178083" y="532130"/>
                </a:lnTo>
                <a:lnTo>
                  <a:pt x="1196396" y="532130"/>
                </a:lnTo>
                <a:lnTo>
                  <a:pt x="1200693" y="527050"/>
                </a:lnTo>
                <a:lnTo>
                  <a:pt x="1203886" y="524510"/>
                </a:lnTo>
                <a:lnTo>
                  <a:pt x="1206503" y="524510"/>
                </a:lnTo>
                <a:lnTo>
                  <a:pt x="1179205" y="513080"/>
                </a:lnTo>
                <a:close/>
              </a:path>
              <a:path w="1718309" h="2957829">
                <a:moveTo>
                  <a:pt x="531828" y="511767"/>
                </a:moveTo>
                <a:lnTo>
                  <a:pt x="538645" y="523239"/>
                </a:lnTo>
                <a:lnTo>
                  <a:pt x="531828" y="511767"/>
                </a:lnTo>
                <a:close/>
              </a:path>
              <a:path w="1718309" h="2957829">
                <a:moveTo>
                  <a:pt x="1199117" y="481330"/>
                </a:moveTo>
                <a:lnTo>
                  <a:pt x="1196338" y="485140"/>
                </a:lnTo>
                <a:lnTo>
                  <a:pt x="1178270" y="485140"/>
                </a:lnTo>
                <a:lnTo>
                  <a:pt x="1185750" y="486410"/>
                </a:lnTo>
                <a:lnTo>
                  <a:pt x="1188401" y="487680"/>
                </a:lnTo>
                <a:lnTo>
                  <a:pt x="1191724" y="488950"/>
                </a:lnTo>
                <a:lnTo>
                  <a:pt x="1193334" y="490220"/>
                </a:lnTo>
                <a:lnTo>
                  <a:pt x="1179205" y="513080"/>
                </a:lnTo>
                <a:lnTo>
                  <a:pt x="1195021" y="487680"/>
                </a:lnTo>
                <a:lnTo>
                  <a:pt x="1199117" y="481330"/>
                </a:lnTo>
                <a:close/>
              </a:path>
              <a:path w="1718309" h="2957829">
                <a:moveTo>
                  <a:pt x="519025" y="490219"/>
                </a:moveTo>
                <a:lnTo>
                  <a:pt x="531828" y="511767"/>
                </a:lnTo>
                <a:lnTo>
                  <a:pt x="533599" y="510539"/>
                </a:lnTo>
                <a:lnTo>
                  <a:pt x="549016" y="510539"/>
                </a:lnTo>
                <a:lnTo>
                  <a:pt x="546119" y="509269"/>
                </a:lnTo>
                <a:lnTo>
                  <a:pt x="550106" y="506729"/>
                </a:lnTo>
                <a:lnTo>
                  <a:pt x="533786" y="506729"/>
                </a:lnTo>
                <a:lnTo>
                  <a:pt x="528217" y="505459"/>
                </a:lnTo>
                <a:lnTo>
                  <a:pt x="519025" y="490219"/>
                </a:lnTo>
                <a:close/>
              </a:path>
              <a:path w="1718309" h="2957829">
                <a:moveTo>
                  <a:pt x="551912" y="459739"/>
                </a:moveTo>
                <a:lnTo>
                  <a:pt x="533599" y="459739"/>
                </a:lnTo>
                <a:lnTo>
                  <a:pt x="541159" y="461009"/>
                </a:lnTo>
                <a:lnTo>
                  <a:pt x="547124" y="463549"/>
                </a:lnTo>
                <a:lnTo>
                  <a:pt x="552072" y="467359"/>
                </a:lnTo>
                <a:lnTo>
                  <a:pt x="556583" y="472439"/>
                </a:lnTo>
                <a:lnTo>
                  <a:pt x="560694" y="476249"/>
                </a:lnTo>
                <a:lnTo>
                  <a:pt x="564992" y="480059"/>
                </a:lnTo>
                <a:lnTo>
                  <a:pt x="570972" y="482599"/>
                </a:lnTo>
                <a:lnTo>
                  <a:pt x="564992" y="486409"/>
                </a:lnTo>
                <a:lnTo>
                  <a:pt x="556770" y="494029"/>
                </a:lnTo>
                <a:lnTo>
                  <a:pt x="552259" y="499109"/>
                </a:lnTo>
                <a:lnTo>
                  <a:pt x="547310" y="502919"/>
                </a:lnTo>
                <a:lnTo>
                  <a:pt x="541345" y="505459"/>
                </a:lnTo>
                <a:lnTo>
                  <a:pt x="533786" y="506729"/>
                </a:lnTo>
                <a:lnTo>
                  <a:pt x="550106" y="506729"/>
                </a:lnTo>
                <a:lnTo>
                  <a:pt x="552099" y="505459"/>
                </a:lnTo>
                <a:lnTo>
                  <a:pt x="556210" y="501649"/>
                </a:lnTo>
                <a:lnTo>
                  <a:pt x="564832" y="492759"/>
                </a:lnTo>
                <a:lnTo>
                  <a:pt x="569780" y="488949"/>
                </a:lnTo>
                <a:lnTo>
                  <a:pt x="575745" y="486409"/>
                </a:lnTo>
                <a:lnTo>
                  <a:pt x="583305" y="485139"/>
                </a:lnTo>
                <a:lnTo>
                  <a:pt x="601804" y="485139"/>
                </a:lnTo>
                <a:lnTo>
                  <a:pt x="595824" y="482599"/>
                </a:lnTo>
                <a:lnTo>
                  <a:pt x="601617" y="480059"/>
                </a:lnTo>
                <a:lnTo>
                  <a:pt x="575559" y="480059"/>
                </a:lnTo>
                <a:lnTo>
                  <a:pt x="569594" y="477519"/>
                </a:lnTo>
                <a:lnTo>
                  <a:pt x="564645" y="472439"/>
                </a:lnTo>
                <a:lnTo>
                  <a:pt x="556023" y="464819"/>
                </a:lnTo>
                <a:lnTo>
                  <a:pt x="551912" y="459739"/>
                </a:lnTo>
                <a:close/>
              </a:path>
              <a:path w="1718309" h="2957829">
                <a:moveTo>
                  <a:pt x="730972" y="471169"/>
                </a:moveTo>
                <a:lnTo>
                  <a:pt x="692732" y="478105"/>
                </a:lnTo>
                <a:lnTo>
                  <a:pt x="690087" y="480059"/>
                </a:lnTo>
                <a:lnTo>
                  <a:pt x="683180" y="480059"/>
                </a:lnTo>
                <a:lnTo>
                  <a:pt x="669441" y="483080"/>
                </a:lnTo>
                <a:lnTo>
                  <a:pt x="664215" y="486409"/>
                </a:lnTo>
                <a:lnTo>
                  <a:pt x="662347" y="487679"/>
                </a:lnTo>
                <a:lnTo>
                  <a:pt x="660104" y="490219"/>
                </a:lnTo>
                <a:lnTo>
                  <a:pt x="655993" y="494029"/>
                </a:lnTo>
                <a:lnTo>
                  <a:pt x="651483" y="499109"/>
                </a:lnTo>
                <a:lnTo>
                  <a:pt x="646534" y="502919"/>
                </a:lnTo>
                <a:lnTo>
                  <a:pt x="640569" y="505459"/>
                </a:lnTo>
                <a:lnTo>
                  <a:pt x="633010" y="506729"/>
                </a:lnTo>
                <a:lnTo>
                  <a:pt x="649391" y="506729"/>
                </a:lnTo>
                <a:lnTo>
                  <a:pt x="651322" y="505459"/>
                </a:lnTo>
                <a:lnTo>
                  <a:pt x="659731" y="497839"/>
                </a:lnTo>
                <a:lnTo>
                  <a:pt x="664055" y="492759"/>
                </a:lnTo>
                <a:lnTo>
                  <a:pt x="668957" y="488949"/>
                </a:lnTo>
                <a:lnTo>
                  <a:pt x="672288" y="487679"/>
                </a:lnTo>
                <a:lnTo>
                  <a:pt x="674945" y="486409"/>
                </a:lnTo>
                <a:lnTo>
                  <a:pt x="682528" y="485139"/>
                </a:lnTo>
                <a:lnTo>
                  <a:pt x="700840" y="485139"/>
                </a:lnTo>
                <a:lnTo>
                  <a:pt x="694861" y="482599"/>
                </a:lnTo>
                <a:lnTo>
                  <a:pt x="700653" y="480059"/>
                </a:lnTo>
                <a:lnTo>
                  <a:pt x="704951" y="476249"/>
                </a:lnTo>
                <a:lnTo>
                  <a:pt x="705285" y="476249"/>
                </a:lnTo>
                <a:lnTo>
                  <a:pt x="730972" y="471169"/>
                </a:lnTo>
                <a:close/>
              </a:path>
              <a:path w="1718309" h="2957829">
                <a:moveTo>
                  <a:pt x="774598" y="466089"/>
                </a:moveTo>
                <a:lnTo>
                  <a:pt x="751905" y="468732"/>
                </a:lnTo>
                <a:lnTo>
                  <a:pt x="755030" y="472439"/>
                </a:lnTo>
                <a:lnTo>
                  <a:pt x="758954" y="476249"/>
                </a:lnTo>
                <a:lnTo>
                  <a:pt x="763252" y="480059"/>
                </a:lnTo>
                <a:lnTo>
                  <a:pt x="769231" y="482599"/>
                </a:lnTo>
                <a:lnTo>
                  <a:pt x="761485" y="487679"/>
                </a:lnTo>
                <a:lnTo>
                  <a:pt x="759141" y="490219"/>
                </a:lnTo>
                <a:lnTo>
                  <a:pt x="755030" y="494029"/>
                </a:lnTo>
                <a:lnTo>
                  <a:pt x="750519" y="499109"/>
                </a:lnTo>
                <a:lnTo>
                  <a:pt x="745570" y="502919"/>
                </a:lnTo>
                <a:lnTo>
                  <a:pt x="739605" y="505459"/>
                </a:lnTo>
                <a:lnTo>
                  <a:pt x="732046" y="506729"/>
                </a:lnTo>
                <a:lnTo>
                  <a:pt x="748241" y="506729"/>
                </a:lnTo>
                <a:lnTo>
                  <a:pt x="750171" y="505459"/>
                </a:lnTo>
                <a:lnTo>
                  <a:pt x="754469" y="501649"/>
                </a:lnTo>
                <a:lnTo>
                  <a:pt x="758393" y="497839"/>
                </a:lnTo>
                <a:lnTo>
                  <a:pt x="763012" y="492759"/>
                </a:lnTo>
                <a:lnTo>
                  <a:pt x="768017" y="488949"/>
                </a:lnTo>
                <a:lnTo>
                  <a:pt x="771346" y="487679"/>
                </a:lnTo>
                <a:lnTo>
                  <a:pt x="774002" y="486409"/>
                </a:lnTo>
                <a:lnTo>
                  <a:pt x="781564" y="485139"/>
                </a:lnTo>
                <a:lnTo>
                  <a:pt x="799876" y="485139"/>
                </a:lnTo>
                <a:lnTo>
                  <a:pt x="794084" y="482599"/>
                </a:lnTo>
                <a:lnTo>
                  <a:pt x="799876" y="480059"/>
                </a:lnTo>
                <a:lnTo>
                  <a:pt x="774002" y="480059"/>
                </a:lnTo>
                <a:lnTo>
                  <a:pt x="768017" y="477519"/>
                </a:lnTo>
                <a:lnTo>
                  <a:pt x="763012" y="472439"/>
                </a:lnTo>
                <a:lnTo>
                  <a:pt x="758393" y="468629"/>
                </a:lnTo>
                <a:lnTo>
                  <a:pt x="758010" y="468629"/>
                </a:lnTo>
                <a:lnTo>
                  <a:pt x="774598" y="466089"/>
                </a:lnTo>
                <a:close/>
              </a:path>
              <a:path w="1718309" h="2957829">
                <a:moveTo>
                  <a:pt x="850769" y="461172"/>
                </a:moveTo>
                <a:lnTo>
                  <a:pt x="840878" y="461526"/>
                </a:lnTo>
                <a:lnTo>
                  <a:pt x="844653" y="463549"/>
                </a:lnTo>
                <a:lnTo>
                  <a:pt x="849637" y="467359"/>
                </a:lnTo>
                <a:lnTo>
                  <a:pt x="854253" y="472439"/>
                </a:lnTo>
                <a:lnTo>
                  <a:pt x="858177" y="476249"/>
                </a:lnTo>
                <a:lnTo>
                  <a:pt x="862475" y="480059"/>
                </a:lnTo>
                <a:lnTo>
                  <a:pt x="868268" y="482599"/>
                </a:lnTo>
                <a:lnTo>
                  <a:pt x="860522" y="487679"/>
                </a:lnTo>
                <a:lnTo>
                  <a:pt x="858177" y="490219"/>
                </a:lnTo>
                <a:lnTo>
                  <a:pt x="854253" y="494029"/>
                </a:lnTo>
                <a:lnTo>
                  <a:pt x="849637" y="499109"/>
                </a:lnTo>
                <a:lnTo>
                  <a:pt x="844653" y="502919"/>
                </a:lnTo>
                <a:lnTo>
                  <a:pt x="838723" y="505459"/>
                </a:lnTo>
                <a:lnTo>
                  <a:pt x="831269" y="506729"/>
                </a:lnTo>
                <a:lnTo>
                  <a:pt x="847588" y="506729"/>
                </a:lnTo>
                <a:lnTo>
                  <a:pt x="849581" y="505459"/>
                </a:lnTo>
                <a:lnTo>
                  <a:pt x="853692" y="501649"/>
                </a:lnTo>
                <a:lnTo>
                  <a:pt x="862314" y="492759"/>
                </a:lnTo>
                <a:lnTo>
                  <a:pt x="867263" y="488949"/>
                </a:lnTo>
                <a:lnTo>
                  <a:pt x="870581" y="487679"/>
                </a:lnTo>
                <a:lnTo>
                  <a:pt x="873228" y="486409"/>
                </a:lnTo>
                <a:lnTo>
                  <a:pt x="880787" y="485139"/>
                </a:lnTo>
                <a:lnTo>
                  <a:pt x="899100" y="485140"/>
                </a:lnTo>
                <a:lnTo>
                  <a:pt x="892933" y="482599"/>
                </a:lnTo>
                <a:lnTo>
                  <a:pt x="898913" y="480059"/>
                </a:lnTo>
                <a:lnTo>
                  <a:pt x="873228" y="480059"/>
                </a:lnTo>
                <a:lnTo>
                  <a:pt x="867263" y="477519"/>
                </a:lnTo>
                <a:lnTo>
                  <a:pt x="862314" y="472439"/>
                </a:lnTo>
                <a:lnTo>
                  <a:pt x="853692" y="464819"/>
                </a:lnTo>
                <a:lnTo>
                  <a:pt x="850769" y="461172"/>
                </a:lnTo>
                <a:close/>
              </a:path>
              <a:path w="1718309" h="2957829">
                <a:moveTo>
                  <a:pt x="944297" y="463926"/>
                </a:moveTo>
                <a:lnTo>
                  <a:pt x="948775" y="467360"/>
                </a:lnTo>
                <a:lnTo>
                  <a:pt x="953289" y="472440"/>
                </a:lnTo>
                <a:lnTo>
                  <a:pt x="961511" y="480060"/>
                </a:lnTo>
                <a:lnTo>
                  <a:pt x="967491" y="482600"/>
                </a:lnTo>
                <a:lnTo>
                  <a:pt x="959745" y="487680"/>
                </a:lnTo>
                <a:lnTo>
                  <a:pt x="957400" y="490220"/>
                </a:lnTo>
                <a:lnTo>
                  <a:pt x="953476" y="494030"/>
                </a:lnTo>
                <a:lnTo>
                  <a:pt x="948860" y="499110"/>
                </a:lnTo>
                <a:lnTo>
                  <a:pt x="943876" y="502920"/>
                </a:lnTo>
                <a:lnTo>
                  <a:pt x="937946" y="505460"/>
                </a:lnTo>
                <a:lnTo>
                  <a:pt x="930492" y="506730"/>
                </a:lnTo>
                <a:lnTo>
                  <a:pt x="946500" y="506730"/>
                </a:lnTo>
                <a:lnTo>
                  <a:pt x="948431" y="505460"/>
                </a:lnTo>
                <a:lnTo>
                  <a:pt x="956840" y="497840"/>
                </a:lnTo>
                <a:lnTo>
                  <a:pt x="961456" y="492760"/>
                </a:lnTo>
                <a:lnTo>
                  <a:pt x="966440" y="488950"/>
                </a:lnTo>
                <a:lnTo>
                  <a:pt x="969738" y="487680"/>
                </a:lnTo>
                <a:lnTo>
                  <a:pt x="972370" y="486410"/>
                </a:lnTo>
                <a:lnTo>
                  <a:pt x="979824" y="485140"/>
                </a:lnTo>
                <a:lnTo>
                  <a:pt x="998323" y="485140"/>
                </a:lnTo>
                <a:lnTo>
                  <a:pt x="992156" y="482600"/>
                </a:lnTo>
                <a:lnTo>
                  <a:pt x="998136" y="480060"/>
                </a:lnTo>
                <a:lnTo>
                  <a:pt x="972238" y="480060"/>
                </a:lnTo>
                <a:lnTo>
                  <a:pt x="966229" y="477520"/>
                </a:lnTo>
                <a:lnTo>
                  <a:pt x="961272" y="472440"/>
                </a:lnTo>
                <a:lnTo>
                  <a:pt x="956840" y="468630"/>
                </a:lnTo>
                <a:lnTo>
                  <a:pt x="952504" y="464820"/>
                </a:lnTo>
                <a:lnTo>
                  <a:pt x="955719" y="464820"/>
                </a:lnTo>
                <a:lnTo>
                  <a:pt x="944297" y="463926"/>
                </a:lnTo>
                <a:close/>
              </a:path>
              <a:path w="1718309" h="2957829">
                <a:moveTo>
                  <a:pt x="1047654" y="459740"/>
                </a:moveTo>
                <a:lnTo>
                  <a:pt x="1029342" y="459740"/>
                </a:lnTo>
                <a:lnTo>
                  <a:pt x="1036927" y="461010"/>
                </a:lnTo>
                <a:lnTo>
                  <a:pt x="1042936" y="463550"/>
                </a:lnTo>
                <a:lnTo>
                  <a:pt x="1043847" y="464820"/>
                </a:lnTo>
                <a:lnTo>
                  <a:pt x="1047894" y="467360"/>
                </a:lnTo>
                <a:lnTo>
                  <a:pt x="1052326" y="472440"/>
                </a:lnTo>
                <a:lnTo>
                  <a:pt x="1060548" y="480060"/>
                </a:lnTo>
                <a:lnTo>
                  <a:pt x="1066714" y="482600"/>
                </a:lnTo>
                <a:lnTo>
                  <a:pt x="1060734" y="486410"/>
                </a:lnTo>
                <a:lnTo>
                  <a:pt x="1058866" y="487680"/>
                </a:lnTo>
                <a:lnTo>
                  <a:pt x="1056624" y="490220"/>
                </a:lnTo>
                <a:lnTo>
                  <a:pt x="1052513" y="494030"/>
                </a:lnTo>
                <a:lnTo>
                  <a:pt x="1048002" y="499110"/>
                </a:lnTo>
                <a:lnTo>
                  <a:pt x="1043053" y="502920"/>
                </a:lnTo>
                <a:lnTo>
                  <a:pt x="1037088" y="505460"/>
                </a:lnTo>
                <a:lnTo>
                  <a:pt x="1029529" y="506730"/>
                </a:lnTo>
                <a:lnTo>
                  <a:pt x="1045910" y="506730"/>
                </a:lnTo>
                <a:lnTo>
                  <a:pt x="1047841" y="505460"/>
                </a:lnTo>
                <a:lnTo>
                  <a:pt x="1052139" y="501650"/>
                </a:lnTo>
                <a:lnTo>
                  <a:pt x="1056063" y="497840"/>
                </a:lnTo>
                <a:lnTo>
                  <a:pt x="1060600" y="492760"/>
                </a:lnTo>
                <a:lnTo>
                  <a:pt x="1065593" y="488950"/>
                </a:lnTo>
                <a:lnTo>
                  <a:pt x="1068916" y="487680"/>
                </a:lnTo>
                <a:lnTo>
                  <a:pt x="1071567" y="486410"/>
                </a:lnTo>
                <a:lnTo>
                  <a:pt x="1079047" y="485140"/>
                </a:lnTo>
                <a:lnTo>
                  <a:pt x="1097546" y="485140"/>
                </a:lnTo>
                <a:lnTo>
                  <a:pt x="1091380" y="482600"/>
                </a:lnTo>
                <a:lnTo>
                  <a:pt x="1096078" y="481330"/>
                </a:lnTo>
                <a:lnTo>
                  <a:pt x="1067649" y="481330"/>
                </a:lnTo>
                <a:lnTo>
                  <a:pt x="1068418" y="478764"/>
                </a:lnTo>
                <a:lnTo>
                  <a:pt x="1065523" y="477520"/>
                </a:lnTo>
                <a:lnTo>
                  <a:pt x="1060574" y="472440"/>
                </a:lnTo>
                <a:lnTo>
                  <a:pt x="1051952" y="464820"/>
                </a:lnTo>
                <a:lnTo>
                  <a:pt x="1047654" y="459740"/>
                </a:lnTo>
                <a:close/>
              </a:path>
              <a:path w="1718309" h="2957829">
                <a:moveTo>
                  <a:pt x="1146877" y="459740"/>
                </a:moveTo>
                <a:lnTo>
                  <a:pt x="1128565" y="459740"/>
                </a:lnTo>
                <a:lnTo>
                  <a:pt x="1136124" y="461010"/>
                </a:lnTo>
                <a:lnTo>
                  <a:pt x="1142089" y="463550"/>
                </a:lnTo>
                <a:lnTo>
                  <a:pt x="1147038" y="467360"/>
                </a:lnTo>
                <a:lnTo>
                  <a:pt x="1151549" y="472440"/>
                </a:lnTo>
                <a:lnTo>
                  <a:pt x="1159771" y="480060"/>
                </a:lnTo>
                <a:lnTo>
                  <a:pt x="1160719" y="481330"/>
                </a:lnTo>
                <a:lnTo>
                  <a:pt x="1165937" y="482600"/>
                </a:lnTo>
                <a:lnTo>
                  <a:pt x="1159958" y="486410"/>
                </a:lnTo>
                <a:lnTo>
                  <a:pt x="1158089" y="487680"/>
                </a:lnTo>
                <a:lnTo>
                  <a:pt x="1155847" y="490220"/>
                </a:lnTo>
                <a:lnTo>
                  <a:pt x="1151736" y="494030"/>
                </a:lnTo>
                <a:lnTo>
                  <a:pt x="1147225" y="499110"/>
                </a:lnTo>
                <a:lnTo>
                  <a:pt x="1142276" y="502920"/>
                </a:lnTo>
                <a:lnTo>
                  <a:pt x="1136311" y="505460"/>
                </a:lnTo>
                <a:lnTo>
                  <a:pt x="1128752" y="506730"/>
                </a:lnTo>
                <a:lnTo>
                  <a:pt x="1144946" y="506730"/>
                </a:lnTo>
                <a:lnTo>
                  <a:pt x="1146877" y="505460"/>
                </a:lnTo>
                <a:lnTo>
                  <a:pt x="1159797" y="492760"/>
                </a:lnTo>
                <a:lnTo>
                  <a:pt x="1164746" y="488950"/>
                </a:lnTo>
                <a:lnTo>
                  <a:pt x="1168064" y="487680"/>
                </a:lnTo>
                <a:lnTo>
                  <a:pt x="1170711" y="486410"/>
                </a:lnTo>
                <a:lnTo>
                  <a:pt x="1178270" y="485140"/>
                </a:lnTo>
                <a:lnTo>
                  <a:pt x="1196338" y="485140"/>
                </a:lnTo>
                <a:lnTo>
                  <a:pt x="1190603" y="482600"/>
                </a:lnTo>
                <a:lnTo>
                  <a:pt x="1195155" y="481330"/>
                </a:lnTo>
                <a:lnTo>
                  <a:pt x="1196396" y="480060"/>
                </a:lnTo>
                <a:lnTo>
                  <a:pt x="1170498" y="480060"/>
                </a:lnTo>
                <a:lnTo>
                  <a:pt x="1164489" y="477520"/>
                </a:lnTo>
                <a:lnTo>
                  <a:pt x="1159531" y="472440"/>
                </a:lnTo>
                <a:lnTo>
                  <a:pt x="1155099" y="468630"/>
                </a:lnTo>
                <a:lnTo>
                  <a:pt x="1150988" y="464820"/>
                </a:lnTo>
                <a:lnTo>
                  <a:pt x="1146877" y="459740"/>
                </a:lnTo>
                <a:close/>
              </a:path>
              <a:path w="1718309" h="2957829">
                <a:moveTo>
                  <a:pt x="631894" y="459739"/>
                </a:moveTo>
                <a:lnTo>
                  <a:pt x="631689" y="459779"/>
                </a:lnTo>
                <a:lnTo>
                  <a:pt x="648519" y="487679"/>
                </a:lnTo>
                <a:lnTo>
                  <a:pt x="631894" y="459739"/>
                </a:lnTo>
                <a:close/>
              </a:path>
              <a:path w="1718309" h="2957829">
                <a:moveTo>
                  <a:pt x="670195" y="482599"/>
                </a:moveTo>
                <a:lnTo>
                  <a:pt x="670027" y="482599"/>
                </a:lnTo>
                <a:lnTo>
                  <a:pt x="648519" y="487679"/>
                </a:lnTo>
                <a:lnTo>
                  <a:pt x="669441" y="483080"/>
                </a:lnTo>
                <a:lnTo>
                  <a:pt x="670195" y="482599"/>
                </a:lnTo>
                <a:close/>
              </a:path>
              <a:path w="1718309" h="2957829">
                <a:moveTo>
                  <a:pt x="508411" y="474692"/>
                </a:moveTo>
                <a:lnTo>
                  <a:pt x="508130" y="474979"/>
                </a:lnTo>
                <a:lnTo>
                  <a:pt x="515474" y="483869"/>
                </a:lnTo>
                <a:lnTo>
                  <a:pt x="508411" y="474692"/>
                </a:lnTo>
                <a:close/>
              </a:path>
              <a:path w="1718309" h="2957829">
                <a:moveTo>
                  <a:pt x="1069193" y="478809"/>
                </a:moveTo>
                <a:lnTo>
                  <a:pt x="1067649" y="481330"/>
                </a:lnTo>
                <a:lnTo>
                  <a:pt x="1096078" y="481330"/>
                </a:lnTo>
                <a:lnTo>
                  <a:pt x="1097359" y="480060"/>
                </a:lnTo>
                <a:lnTo>
                  <a:pt x="1071488" y="480060"/>
                </a:lnTo>
                <a:lnTo>
                  <a:pt x="1069193" y="478809"/>
                </a:lnTo>
                <a:close/>
              </a:path>
              <a:path w="1718309" h="2957829">
                <a:moveTo>
                  <a:pt x="601804" y="434339"/>
                </a:moveTo>
                <a:lnTo>
                  <a:pt x="583305" y="434339"/>
                </a:lnTo>
                <a:lnTo>
                  <a:pt x="590864" y="435609"/>
                </a:lnTo>
                <a:lnTo>
                  <a:pt x="596829" y="438149"/>
                </a:lnTo>
                <a:lnTo>
                  <a:pt x="601777" y="441959"/>
                </a:lnTo>
                <a:lnTo>
                  <a:pt x="610399" y="450849"/>
                </a:lnTo>
                <a:lnTo>
                  <a:pt x="614510" y="454659"/>
                </a:lnTo>
                <a:lnTo>
                  <a:pt x="620303" y="457199"/>
                </a:lnTo>
                <a:lnTo>
                  <a:pt x="614323" y="459739"/>
                </a:lnTo>
                <a:lnTo>
                  <a:pt x="610213" y="464819"/>
                </a:lnTo>
                <a:lnTo>
                  <a:pt x="601591" y="472439"/>
                </a:lnTo>
                <a:lnTo>
                  <a:pt x="596642" y="477519"/>
                </a:lnTo>
                <a:lnTo>
                  <a:pt x="590677" y="480059"/>
                </a:lnTo>
                <a:lnTo>
                  <a:pt x="601617" y="480059"/>
                </a:lnTo>
                <a:lnTo>
                  <a:pt x="605915" y="476249"/>
                </a:lnTo>
                <a:lnTo>
                  <a:pt x="609839" y="472439"/>
                </a:lnTo>
                <a:lnTo>
                  <a:pt x="614455" y="467359"/>
                </a:lnTo>
                <a:lnTo>
                  <a:pt x="619439" y="463549"/>
                </a:lnTo>
                <a:lnTo>
                  <a:pt x="625369" y="461009"/>
                </a:lnTo>
                <a:lnTo>
                  <a:pt x="631689" y="459779"/>
                </a:lnTo>
                <a:lnTo>
                  <a:pt x="628601" y="454659"/>
                </a:lnTo>
                <a:lnTo>
                  <a:pt x="625450" y="454659"/>
                </a:lnTo>
                <a:lnTo>
                  <a:pt x="619485" y="450849"/>
                </a:lnTo>
                <a:lnTo>
                  <a:pt x="614537" y="447039"/>
                </a:lnTo>
                <a:lnTo>
                  <a:pt x="605915" y="439419"/>
                </a:lnTo>
                <a:lnTo>
                  <a:pt x="601804" y="434339"/>
                </a:lnTo>
                <a:close/>
              </a:path>
              <a:path w="1718309" h="2957829">
                <a:moveTo>
                  <a:pt x="688957" y="478789"/>
                </a:moveTo>
                <a:lnTo>
                  <a:pt x="681423" y="480059"/>
                </a:lnTo>
                <a:lnTo>
                  <a:pt x="683180" y="480059"/>
                </a:lnTo>
                <a:lnTo>
                  <a:pt x="688957" y="478789"/>
                </a:lnTo>
                <a:close/>
              </a:path>
              <a:path w="1718309" h="2957829">
                <a:moveTo>
                  <a:pt x="817745" y="463549"/>
                </a:moveTo>
                <a:lnTo>
                  <a:pt x="809851" y="463549"/>
                </a:lnTo>
                <a:lnTo>
                  <a:pt x="808659" y="464819"/>
                </a:lnTo>
                <a:lnTo>
                  <a:pt x="800037" y="472439"/>
                </a:lnTo>
                <a:lnTo>
                  <a:pt x="795088" y="477519"/>
                </a:lnTo>
                <a:lnTo>
                  <a:pt x="789123" y="480059"/>
                </a:lnTo>
                <a:lnTo>
                  <a:pt x="799876" y="480059"/>
                </a:lnTo>
                <a:lnTo>
                  <a:pt x="804174" y="476249"/>
                </a:lnTo>
                <a:lnTo>
                  <a:pt x="808285" y="472439"/>
                </a:lnTo>
                <a:lnTo>
                  <a:pt x="812796" y="467359"/>
                </a:lnTo>
                <a:lnTo>
                  <a:pt x="817745" y="463549"/>
                </a:lnTo>
                <a:close/>
              </a:path>
              <a:path w="1718309" h="2957829">
                <a:moveTo>
                  <a:pt x="889757" y="461009"/>
                </a:moveTo>
                <a:lnTo>
                  <a:pt x="910467" y="462280"/>
                </a:lnTo>
                <a:lnTo>
                  <a:pt x="907882" y="464820"/>
                </a:lnTo>
                <a:lnTo>
                  <a:pt x="899260" y="472439"/>
                </a:lnTo>
                <a:lnTo>
                  <a:pt x="894311" y="477519"/>
                </a:lnTo>
                <a:lnTo>
                  <a:pt x="888346" y="480059"/>
                </a:lnTo>
                <a:lnTo>
                  <a:pt x="898913" y="480059"/>
                </a:lnTo>
                <a:lnTo>
                  <a:pt x="907135" y="472440"/>
                </a:lnTo>
                <a:lnTo>
                  <a:pt x="911646" y="467360"/>
                </a:lnTo>
                <a:lnTo>
                  <a:pt x="916595" y="463550"/>
                </a:lnTo>
                <a:lnTo>
                  <a:pt x="920466" y="462280"/>
                </a:lnTo>
                <a:lnTo>
                  <a:pt x="923246" y="462280"/>
                </a:lnTo>
                <a:lnTo>
                  <a:pt x="889757" y="461009"/>
                </a:lnTo>
                <a:close/>
              </a:path>
              <a:path w="1718309" h="2957829">
                <a:moveTo>
                  <a:pt x="998323" y="434340"/>
                </a:moveTo>
                <a:lnTo>
                  <a:pt x="979824" y="434340"/>
                </a:lnTo>
                <a:lnTo>
                  <a:pt x="987409" y="435610"/>
                </a:lnTo>
                <a:lnTo>
                  <a:pt x="993418" y="438150"/>
                </a:lnTo>
                <a:lnTo>
                  <a:pt x="998375" y="441960"/>
                </a:lnTo>
                <a:lnTo>
                  <a:pt x="1002808" y="447040"/>
                </a:lnTo>
                <a:lnTo>
                  <a:pt x="1011216" y="454660"/>
                </a:lnTo>
                <a:lnTo>
                  <a:pt x="1016822" y="457200"/>
                </a:lnTo>
                <a:lnTo>
                  <a:pt x="1011029" y="459740"/>
                </a:lnTo>
                <a:lnTo>
                  <a:pt x="1006732" y="464820"/>
                </a:lnTo>
                <a:lnTo>
                  <a:pt x="1002630" y="468776"/>
                </a:lnTo>
                <a:lnTo>
                  <a:pt x="998191" y="472440"/>
                </a:lnTo>
                <a:lnTo>
                  <a:pt x="993208" y="477520"/>
                </a:lnTo>
                <a:lnTo>
                  <a:pt x="987278" y="480060"/>
                </a:lnTo>
                <a:lnTo>
                  <a:pt x="998136" y="480060"/>
                </a:lnTo>
                <a:lnTo>
                  <a:pt x="1006358" y="472440"/>
                </a:lnTo>
                <a:lnTo>
                  <a:pt x="1010869" y="467360"/>
                </a:lnTo>
                <a:lnTo>
                  <a:pt x="1015001" y="464820"/>
                </a:lnTo>
                <a:lnTo>
                  <a:pt x="1015818" y="463550"/>
                </a:lnTo>
                <a:lnTo>
                  <a:pt x="1021783" y="461010"/>
                </a:lnTo>
                <a:lnTo>
                  <a:pt x="1029342" y="459740"/>
                </a:lnTo>
                <a:lnTo>
                  <a:pt x="1047654" y="459740"/>
                </a:lnTo>
                <a:lnTo>
                  <a:pt x="1042048" y="457200"/>
                </a:lnTo>
                <a:lnTo>
                  <a:pt x="1047841" y="454660"/>
                </a:lnTo>
                <a:lnTo>
                  <a:pt x="1021943" y="454660"/>
                </a:lnTo>
                <a:lnTo>
                  <a:pt x="1015935" y="450850"/>
                </a:lnTo>
                <a:lnTo>
                  <a:pt x="1010977" y="447040"/>
                </a:lnTo>
                <a:lnTo>
                  <a:pt x="1006545" y="443230"/>
                </a:lnTo>
                <a:lnTo>
                  <a:pt x="1002434" y="439420"/>
                </a:lnTo>
                <a:lnTo>
                  <a:pt x="998323" y="434340"/>
                </a:lnTo>
                <a:close/>
              </a:path>
              <a:path w="1718309" h="2957829">
                <a:moveTo>
                  <a:pt x="1101657" y="439420"/>
                </a:moveTo>
                <a:lnTo>
                  <a:pt x="1093459" y="439420"/>
                </a:lnTo>
                <a:lnTo>
                  <a:pt x="1097520" y="441960"/>
                </a:lnTo>
                <a:lnTo>
                  <a:pt x="1110439" y="454660"/>
                </a:lnTo>
                <a:lnTo>
                  <a:pt x="1116045" y="457200"/>
                </a:lnTo>
                <a:lnTo>
                  <a:pt x="1110253" y="459740"/>
                </a:lnTo>
                <a:lnTo>
                  <a:pt x="1105955" y="464820"/>
                </a:lnTo>
                <a:lnTo>
                  <a:pt x="1101853" y="468776"/>
                </a:lnTo>
                <a:lnTo>
                  <a:pt x="1097415" y="472440"/>
                </a:lnTo>
                <a:lnTo>
                  <a:pt x="1092431" y="477520"/>
                </a:lnTo>
                <a:lnTo>
                  <a:pt x="1086501" y="480060"/>
                </a:lnTo>
                <a:lnTo>
                  <a:pt x="1097359" y="480060"/>
                </a:lnTo>
                <a:lnTo>
                  <a:pt x="1105581" y="472440"/>
                </a:lnTo>
                <a:lnTo>
                  <a:pt x="1110092" y="467360"/>
                </a:lnTo>
                <a:lnTo>
                  <a:pt x="1115041" y="463550"/>
                </a:lnTo>
                <a:lnTo>
                  <a:pt x="1121006" y="461010"/>
                </a:lnTo>
                <a:lnTo>
                  <a:pt x="1128565" y="459740"/>
                </a:lnTo>
                <a:lnTo>
                  <a:pt x="1146877" y="459740"/>
                </a:lnTo>
                <a:lnTo>
                  <a:pt x="1141085" y="457200"/>
                </a:lnTo>
                <a:lnTo>
                  <a:pt x="1146877" y="454660"/>
                </a:lnTo>
                <a:lnTo>
                  <a:pt x="1121193" y="454660"/>
                </a:lnTo>
                <a:lnTo>
                  <a:pt x="1115228" y="450850"/>
                </a:lnTo>
                <a:lnTo>
                  <a:pt x="1110279" y="447040"/>
                </a:lnTo>
                <a:lnTo>
                  <a:pt x="1101657" y="439420"/>
                </a:lnTo>
                <a:close/>
              </a:path>
              <a:path w="1718309" h="2957829">
                <a:moveTo>
                  <a:pt x="1196582" y="434340"/>
                </a:moveTo>
                <a:lnTo>
                  <a:pt x="1178270" y="434340"/>
                </a:lnTo>
                <a:lnTo>
                  <a:pt x="1185750" y="435610"/>
                </a:lnTo>
                <a:lnTo>
                  <a:pt x="1191724" y="438150"/>
                </a:lnTo>
                <a:lnTo>
                  <a:pt x="1196717" y="441960"/>
                </a:lnTo>
                <a:lnTo>
                  <a:pt x="1201254" y="447040"/>
                </a:lnTo>
                <a:lnTo>
                  <a:pt x="1205178" y="450850"/>
                </a:lnTo>
                <a:lnTo>
                  <a:pt x="1209476" y="454660"/>
                </a:lnTo>
                <a:lnTo>
                  <a:pt x="1215269" y="457200"/>
                </a:lnTo>
                <a:lnTo>
                  <a:pt x="1209289" y="459740"/>
                </a:lnTo>
                <a:lnTo>
                  <a:pt x="1205178" y="464820"/>
                </a:lnTo>
                <a:lnTo>
                  <a:pt x="1196556" y="472440"/>
                </a:lnTo>
                <a:lnTo>
                  <a:pt x="1191607" y="477520"/>
                </a:lnTo>
                <a:lnTo>
                  <a:pt x="1185642" y="480060"/>
                </a:lnTo>
                <a:lnTo>
                  <a:pt x="1196396" y="480060"/>
                </a:lnTo>
                <a:lnTo>
                  <a:pt x="1200693" y="476250"/>
                </a:lnTo>
                <a:lnTo>
                  <a:pt x="1204617" y="472440"/>
                </a:lnTo>
                <a:lnTo>
                  <a:pt x="1205498" y="471656"/>
                </a:lnTo>
                <a:lnTo>
                  <a:pt x="1219580" y="453390"/>
                </a:lnTo>
                <a:lnTo>
                  <a:pt x="1219318" y="453390"/>
                </a:lnTo>
                <a:lnTo>
                  <a:pt x="1214264" y="450850"/>
                </a:lnTo>
                <a:lnTo>
                  <a:pt x="1209315" y="447040"/>
                </a:lnTo>
                <a:lnTo>
                  <a:pt x="1200693" y="439420"/>
                </a:lnTo>
                <a:lnTo>
                  <a:pt x="1196582" y="434340"/>
                </a:lnTo>
                <a:close/>
              </a:path>
              <a:path w="1718309" h="2957829">
                <a:moveTo>
                  <a:pt x="1075338" y="468776"/>
                </a:moveTo>
                <a:lnTo>
                  <a:pt x="1069173" y="478764"/>
                </a:lnTo>
                <a:lnTo>
                  <a:pt x="1075338" y="468776"/>
                </a:lnTo>
                <a:close/>
              </a:path>
              <a:path w="1718309" h="2957829">
                <a:moveTo>
                  <a:pt x="693524" y="477519"/>
                </a:moveTo>
                <a:lnTo>
                  <a:pt x="688957" y="478789"/>
                </a:lnTo>
                <a:lnTo>
                  <a:pt x="692732" y="478105"/>
                </a:lnTo>
                <a:lnTo>
                  <a:pt x="693524" y="477519"/>
                </a:lnTo>
                <a:close/>
              </a:path>
              <a:path w="1718309" h="2957829">
                <a:moveTo>
                  <a:pt x="1072598" y="464820"/>
                </a:moveTo>
                <a:lnTo>
                  <a:pt x="1068418" y="478764"/>
                </a:lnTo>
                <a:lnTo>
                  <a:pt x="1072598" y="464820"/>
                </a:lnTo>
                <a:close/>
              </a:path>
              <a:path w="1718309" h="2957829">
                <a:moveTo>
                  <a:pt x="1206045" y="471170"/>
                </a:moveTo>
                <a:lnTo>
                  <a:pt x="1205498" y="471656"/>
                </a:lnTo>
                <a:lnTo>
                  <a:pt x="1202936" y="474980"/>
                </a:lnTo>
                <a:lnTo>
                  <a:pt x="1206045" y="471170"/>
                </a:lnTo>
                <a:close/>
              </a:path>
              <a:path w="1718309" h="2957829">
                <a:moveTo>
                  <a:pt x="502581" y="434339"/>
                </a:moveTo>
                <a:lnTo>
                  <a:pt x="484268" y="434339"/>
                </a:lnTo>
                <a:lnTo>
                  <a:pt x="491748" y="435609"/>
                </a:lnTo>
                <a:lnTo>
                  <a:pt x="497722" y="438149"/>
                </a:lnTo>
                <a:lnTo>
                  <a:pt x="502715" y="441959"/>
                </a:lnTo>
                <a:lnTo>
                  <a:pt x="507252" y="447039"/>
                </a:lnTo>
                <a:lnTo>
                  <a:pt x="511176" y="450849"/>
                </a:lnTo>
                <a:lnTo>
                  <a:pt x="515474" y="454659"/>
                </a:lnTo>
                <a:lnTo>
                  <a:pt x="521267" y="457199"/>
                </a:lnTo>
                <a:lnTo>
                  <a:pt x="515287" y="459739"/>
                </a:lnTo>
                <a:lnTo>
                  <a:pt x="511176" y="464819"/>
                </a:lnTo>
                <a:lnTo>
                  <a:pt x="505370" y="470740"/>
                </a:lnTo>
                <a:lnTo>
                  <a:pt x="508411" y="474692"/>
                </a:lnTo>
                <a:lnTo>
                  <a:pt x="510616" y="472439"/>
                </a:lnTo>
                <a:lnTo>
                  <a:pt x="515232" y="467359"/>
                </a:lnTo>
                <a:lnTo>
                  <a:pt x="520216" y="463549"/>
                </a:lnTo>
                <a:lnTo>
                  <a:pt x="526145" y="461009"/>
                </a:lnTo>
                <a:lnTo>
                  <a:pt x="533599" y="459739"/>
                </a:lnTo>
                <a:lnTo>
                  <a:pt x="551912" y="459739"/>
                </a:lnTo>
                <a:lnTo>
                  <a:pt x="546119" y="457199"/>
                </a:lnTo>
                <a:lnTo>
                  <a:pt x="552099" y="454659"/>
                </a:lnTo>
                <a:lnTo>
                  <a:pt x="526227" y="454659"/>
                </a:lnTo>
                <a:lnTo>
                  <a:pt x="520262" y="450849"/>
                </a:lnTo>
                <a:lnTo>
                  <a:pt x="515313" y="447039"/>
                </a:lnTo>
                <a:lnTo>
                  <a:pt x="506692" y="439419"/>
                </a:lnTo>
                <a:lnTo>
                  <a:pt x="502581" y="434339"/>
                </a:lnTo>
                <a:close/>
              </a:path>
              <a:path w="1718309" h="2957829">
                <a:moveTo>
                  <a:pt x="484198" y="443229"/>
                </a:moveTo>
                <a:lnTo>
                  <a:pt x="504949" y="471169"/>
                </a:lnTo>
                <a:lnTo>
                  <a:pt x="505370" y="470740"/>
                </a:lnTo>
                <a:lnTo>
                  <a:pt x="484198" y="443229"/>
                </a:lnTo>
                <a:close/>
              </a:path>
              <a:path w="1718309" h="2957829">
                <a:moveTo>
                  <a:pt x="751818" y="468629"/>
                </a:moveTo>
                <a:lnTo>
                  <a:pt x="730972" y="471169"/>
                </a:lnTo>
                <a:lnTo>
                  <a:pt x="751905" y="468732"/>
                </a:lnTo>
                <a:close/>
              </a:path>
              <a:path w="1718309" h="2957829">
                <a:moveTo>
                  <a:pt x="1097546" y="434340"/>
                </a:moveTo>
                <a:lnTo>
                  <a:pt x="1096433" y="434340"/>
                </a:lnTo>
                <a:lnTo>
                  <a:pt x="1075338" y="468776"/>
                </a:lnTo>
                <a:lnTo>
                  <a:pt x="1093459" y="439420"/>
                </a:lnTo>
                <a:lnTo>
                  <a:pt x="1101657" y="439420"/>
                </a:lnTo>
                <a:lnTo>
                  <a:pt x="1097546" y="434340"/>
                </a:lnTo>
                <a:close/>
              </a:path>
              <a:path w="1718309" h="2957829">
                <a:moveTo>
                  <a:pt x="822353" y="462190"/>
                </a:moveTo>
                <a:lnTo>
                  <a:pt x="819871" y="462279"/>
                </a:lnTo>
                <a:lnTo>
                  <a:pt x="774598" y="466089"/>
                </a:lnTo>
                <a:lnTo>
                  <a:pt x="809851" y="463549"/>
                </a:lnTo>
                <a:lnTo>
                  <a:pt x="817745" y="463549"/>
                </a:lnTo>
                <a:lnTo>
                  <a:pt x="821029" y="462279"/>
                </a:lnTo>
                <a:lnTo>
                  <a:pt x="822353" y="462190"/>
                </a:lnTo>
                <a:close/>
              </a:path>
              <a:path w="1718309" h="2957829">
                <a:moveTo>
                  <a:pt x="962973" y="440497"/>
                </a:moveTo>
                <a:lnTo>
                  <a:pt x="962688" y="440690"/>
                </a:lnTo>
                <a:lnTo>
                  <a:pt x="955719" y="464820"/>
                </a:lnTo>
                <a:lnTo>
                  <a:pt x="962973" y="440497"/>
                </a:lnTo>
                <a:close/>
              </a:path>
              <a:path w="1718309" h="2957829">
                <a:moveTo>
                  <a:pt x="1081676" y="434340"/>
                </a:moveTo>
                <a:lnTo>
                  <a:pt x="1081453" y="434340"/>
                </a:lnTo>
                <a:lnTo>
                  <a:pt x="1072598" y="464820"/>
                </a:lnTo>
                <a:lnTo>
                  <a:pt x="1081676" y="434340"/>
                </a:lnTo>
                <a:close/>
              </a:path>
              <a:path w="1718309" h="2957829">
                <a:moveTo>
                  <a:pt x="923246" y="462280"/>
                </a:moveTo>
                <a:lnTo>
                  <a:pt x="944297" y="463926"/>
                </a:lnTo>
                <a:lnTo>
                  <a:pt x="943806" y="463550"/>
                </a:lnTo>
                <a:lnTo>
                  <a:pt x="943449" y="463550"/>
                </a:lnTo>
                <a:lnTo>
                  <a:pt x="923246" y="462280"/>
                </a:lnTo>
                <a:close/>
              </a:path>
              <a:path w="1718309" h="2957829">
                <a:moveTo>
                  <a:pt x="839914" y="461009"/>
                </a:moveTo>
                <a:lnTo>
                  <a:pt x="822353" y="462190"/>
                </a:lnTo>
                <a:lnTo>
                  <a:pt x="840878" y="461526"/>
                </a:lnTo>
                <a:lnTo>
                  <a:pt x="839914" y="461009"/>
                </a:lnTo>
                <a:close/>
              </a:path>
              <a:path w="1718309" h="2957829">
                <a:moveTo>
                  <a:pt x="855287" y="461009"/>
                </a:moveTo>
                <a:lnTo>
                  <a:pt x="850639" y="461009"/>
                </a:lnTo>
                <a:lnTo>
                  <a:pt x="850769" y="461172"/>
                </a:lnTo>
                <a:lnTo>
                  <a:pt x="855287" y="461009"/>
                </a:lnTo>
                <a:close/>
              </a:path>
              <a:path w="1718309" h="2957829">
                <a:moveTo>
                  <a:pt x="551912" y="408939"/>
                </a:moveTo>
                <a:lnTo>
                  <a:pt x="533599" y="408939"/>
                </a:lnTo>
                <a:lnTo>
                  <a:pt x="541159" y="410209"/>
                </a:lnTo>
                <a:lnTo>
                  <a:pt x="547124" y="412749"/>
                </a:lnTo>
                <a:lnTo>
                  <a:pt x="552072" y="416559"/>
                </a:lnTo>
                <a:lnTo>
                  <a:pt x="556583" y="420369"/>
                </a:lnTo>
                <a:lnTo>
                  <a:pt x="564992" y="429259"/>
                </a:lnTo>
                <a:lnTo>
                  <a:pt x="570972" y="431799"/>
                </a:lnTo>
                <a:lnTo>
                  <a:pt x="564992" y="434339"/>
                </a:lnTo>
                <a:lnTo>
                  <a:pt x="560881" y="439419"/>
                </a:lnTo>
                <a:lnTo>
                  <a:pt x="552259" y="447039"/>
                </a:lnTo>
                <a:lnTo>
                  <a:pt x="547310" y="450849"/>
                </a:lnTo>
                <a:lnTo>
                  <a:pt x="541345" y="454659"/>
                </a:lnTo>
                <a:lnTo>
                  <a:pt x="552099" y="454659"/>
                </a:lnTo>
                <a:lnTo>
                  <a:pt x="556210" y="450849"/>
                </a:lnTo>
                <a:lnTo>
                  <a:pt x="564832" y="441959"/>
                </a:lnTo>
                <a:lnTo>
                  <a:pt x="569780" y="438149"/>
                </a:lnTo>
                <a:lnTo>
                  <a:pt x="575745" y="435609"/>
                </a:lnTo>
                <a:lnTo>
                  <a:pt x="583305" y="434339"/>
                </a:lnTo>
                <a:lnTo>
                  <a:pt x="601804" y="434339"/>
                </a:lnTo>
                <a:lnTo>
                  <a:pt x="595824" y="431799"/>
                </a:lnTo>
                <a:lnTo>
                  <a:pt x="601617" y="429259"/>
                </a:lnTo>
                <a:lnTo>
                  <a:pt x="583118" y="429259"/>
                </a:lnTo>
                <a:lnTo>
                  <a:pt x="575559" y="427989"/>
                </a:lnTo>
                <a:lnTo>
                  <a:pt x="569594" y="425449"/>
                </a:lnTo>
                <a:lnTo>
                  <a:pt x="564645" y="421639"/>
                </a:lnTo>
                <a:lnTo>
                  <a:pt x="560134" y="417829"/>
                </a:lnTo>
                <a:lnTo>
                  <a:pt x="556023" y="412749"/>
                </a:lnTo>
                <a:lnTo>
                  <a:pt x="551912" y="408939"/>
                </a:lnTo>
                <a:close/>
              </a:path>
              <a:path w="1718309" h="2957829">
                <a:moveTo>
                  <a:pt x="615302" y="432613"/>
                </a:moveTo>
                <a:lnTo>
                  <a:pt x="628391" y="454659"/>
                </a:lnTo>
                <a:lnTo>
                  <a:pt x="628601" y="454659"/>
                </a:lnTo>
                <a:lnTo>
                  <a:pt x="615302" y="432613"/>
                </a:lnTo>
                <a:close/>
              </a:path>
              <a:path w="1718309" h="2957829">
                <a:moveTo>
                  <a:pt x="1047654" y="408940"/>
                </a:moveTo>
                <a:lnTo>
                  <a:pt x="1029342" y="408940"/>
                </a:lnTo>
                <a:lnTo>
                  <a:pt x="1036927" y="410210"/>
                </a:lnTo>
                <a:lnTo>
                  <a:pt x="1042936" y="412750"/>
                </a:lnTo>
                <a:lnTo>
                  <a:pt x="1047894" y="416560"/>
                </a:lnTo>
                <a:lnTo>
                  <a:pt x="1052326" y="420370"/>
                </a:lnTo>
                <a:lnTo>
                  <a:pt x="1056437" y="425450"/>
                </a:lnTo>
                <a:lnTo>
                  <a:pt x="1060548" y="429260"/>
                </a:lnTo>
                <a:lnTo>
                  <a:pt x="1066714" y="431800"/>
                </a:lnTo>
                <a:lnTo>
                  <a:pt x="1060734" y="434340"/>
                </a:lnTo>
                <a:lnTo>
                  <a:pt x="1056624" y="439420"/>
                </a:lnTo>
                <a:lnTo>
                  <a:pt x="1048002" y="447040"/>
                </a:lnTo>
                <a:lnTo>
                  <a:pt x="1043053" y="450850"/>
                </a:lnTo>
                <a:lnTo>
                  <a:pt x="1037088" y="454660"/>
                </a:lnTo>
                <a:lnTo>
                  <a:pt x="1047841" y="454660"/>
                </a:lnTo>
                <a:lnTo>
                  <a:pt x="1056063" y="447040"/>
                </a:lnTo>
                <a:lnTo>
                  <a:pt x="1060600" y="441960"/>
                </a:lnTo>
                <a:lnTo>
                  <a:pt x="1065593" y="438150"/>
                </a:lnTo>
                <a:lnTo>
                  <a:pt x="1071567" y="435610"/>
                </a:lnTo>
                <a:lnTo>
                  <a:pt x="1079047" y="434340"/>
                </a:lnTo>
                <a:lnTo>
                  <a:pt x="1081676" y="434340"/>
                </a:lnTo>
                <a:lnTo>
                  <a:pt x="1083189" y="429260"/>
                </a:lnTo>
                <a:lnTo>
                  <a:pt x="1051952" y="412750"/>
                </a:lnTo>
                <a:lnTo>
                  <a:pt x="1047654" y="408940"/>
                </a:lnTo>
                <a:close/>
              </a:path>
              <a:path w="1718309" h="2957829">
                <a:moveTo>
                  <a:pt x="1146877" y="408940"/>
                </a:moveTo>
                <a:lnTo>
                  <a:pt x="1128565" y="408940"/>
                </a:lnTo>
                <a:lnTo>
                  <a:pt x="1136124" y="410210"/>
                </a:lnTo>
                <a:lnTo>
                  <a:pt x="1142089" y="412750"/>
                </a:lnTo>
                <a:lnTo>
                  <a:pt x="1147038" y="416560"/>
                </a:lnTo>
                <a:lnTo>
                  <a:pt x="1151549" y="420370"/>
                </a:lnTo>
                <a:lnTo>
                  <a:pt x="1155660" y="425450"/>
                </a:lnTo>
                <a:lnTo>
                  <a:pt x="1159771" y="429260"/>
                </a:lnTo>
                <a:lnTo>
                  <a:pt x="1165937" y="431800"/>
                </a:lnTo>
                <a:lnTo>
                  <a:pt x="1159958" y="434340"/>
                </a:lnTo>
                <a:lnTo>
                  <a:pt x="1155847" y="439420"/>
                </a:lnTo>
                <a:lnTo>
                  <a:pt x="1147225" y="447040"/>
                </a:lnTo>
                <a:lnTo>
                  <a:pt x="1142276" y="450850"/>
                </a:lnTo>
                <a:lnTo>
                  <a:pt x="1136311" y="454660"/>
                </a:lnTo>
                <a:lnTo>
                  <a:pt x="1146877" y="454660"/>
                </a:lnTo>
                <a:lnTo>
                  <a:pt x="1151175" y="450850"/>
                </a:lnTo>
                <a:lnTo>
                  <a:pt x="1159797" y="441960"/>
                </a:lnTo>
                <a:lnTo>
                  <a:pt x="1164746" y="438150"/>
                </a:lnTo>
                <a:lnTo>
                  <a:pt x="1170711" y="435610"/>
                </a:lnTo>
                <a:lnTo>
                  <a:pt x="1178270" y="434340"/>
                </a:lnTo>
                <a:lnTo>
                  <a:pt x="1196582" y="434340"/>
                </a:lnTo>
                <a:lnTo>
                  <a:pt x="1190603" y="431800"/>
                </a:lnTo>
                <a:lnTo>
                  <a:pt x="1196396" y="429260"/>
                </a:lnTo>
                <a:lnTo>
                  <a:pt x="1178083" y="429260"/>
                </a:lnTo>
                <a:lnTo>
                  <a:pt x="1170498" y="427990"/>
                </a:lnTo>
                <a:lnTo>
                  <a:pt x="1164489" y="425450"/>
                </a:lnTo>
                <a:lnTo>
                  <a:pt x="1159531" y="421640"/>
                </a:lnTo>
                <a:lnTo>
                  <a:pt x="1155099" y="417830"/>
                </a:lnTo>
                <a:lnTo>
                  <a:pt x="1150988" y="412750"/>
                </a:lnTo>
                <a:lnTo>
                  <a:pt x="1146877" y="408940"/>
                </a:lnTo>
                <a:close/>
              </a:path>
              <a:path w="1718309" h="2957829">
                <a:moveTo>
                  <a:pt x="1238183" y="429260"/>
                </a:moveTo>
                <a:lnTo>
                  <a:pt x="1219318" y="453390"/>
                </a:lnTo>
                <a:lnTo>
                  <a:pt x="1219580" y="453390"/>
                </a:lnTo>
                <a:lnTo>
                  <a:pt x="1238183" y="429260"/>
                </a:lnTo>
                <a:close/>
              </a:path>
              <a:path w="1718309" h="2957829">
                <a:moveTo>
                  <a:pt x="427004" y="358139"/>
                </a:moveTo>
                <a:lnTo>
                  <a:pt x="415439" y="358139"/>
                </a:lnTo>
                <a:lnTo>
                  <a:pt x="408029" y="365759"/>
                </a:lnTo>
                <a:lnTo>
                  <a:pt x="403413" y="370839"/>
                </a:lnTo>
                <a:lnTo>
                  <a:pt x="398429" y="374649"/>
                </a:lnTo>
                <a:lnTo>
                  <a:pt x="392453" y="377201"/>
                </a:lnTo>
                <a:lnTo>
                  <a:pt x="387710" y="378412"/>
                </a:lnTo>
                <a:lnTo>
                  <a:pt x="398382" y="382269"/>
                </a:lnTo>
                <a:lnTo>
                  <a:pt x="444374" y="408939"/>
                </a:lnTo>
                <a:lnTo>
                  <a:pt x="484198" y="443229"/>
                </a:lnTo>
                <a:lnTo>
                  <a:pt x="475520" y="435609"/>
                </a:lnTo>
                <a:lnTo>
                  <a:pt x="476709" y="435609"/>
                </a:lnTo>
                <a:lnTo>
                  <a:pt x="484268" y="434339"/>
                </a:lnTo>
                <a:lnTo>
                  <a:pt x="502581" y="434339"/>
                </a:lnTo>
                <a:lnTo>
                  <a:pt x="496601" y="431799"/>
                </a:lnTo>
                <a:lnTo>
                  <a:pt x="471269" y="431799"/>
                </a:lnTo>
                <a:lnTo>
                  <a:pt x="469989" y="430529"/>
                </a:lnTo>
                <a:lnTo>
                  <a:pt x="499497" y="430529"/>
                </a:lnTo>
                <a:lnTo>
                  <a:pt x="502394" y="429259"/>
                </a:lnTo>
                <a:lnTo>
                  <a:pt x="484081" y="429259"/>
                </a:lnTo>
                <a:lnTo>
                  <a:pt x="476496" y="427989"/>
                </a:lnTo>
                <a:lnTo>
                  <a:pt x="470487" y="425449"/>
                </a:lnTo>
                <a:lnTo>
                  <a:pt x="465530" y="421639"/>
                </a:lnTo>
                <a:lnTo>
                  <a:pt x="461097" y="417829"/>
                </a:lnTo>
                <a:lnTo>
                  <a:pt x="452876" y="408939"/>
                </a:lnTo>
                <a:lnTo>
                  <a:pt x="447083" y="406399"/>
                </a:lnTo>
                <a:lnTo>
                  <a:pt x="452876" y="403859"/>
                </a:lnTo>
                <a:lnTo>
                  <a:pt x="435867" y="403859"/>
                </a:lnTo>
                <a:lnTo>
                  <a:pt x="406707" y="386079"/>
                </a:lnTo>
                <a:lnTo>
                  <a:pt x="403529" y="383533"/>
                </a:lnTo>
                <a:lnTo>
                  <a:pt x="397378" y="380999"/>
                </a:lnTo>
                <a:lnTo>
                  <a:pt x="403357" y="378459"/>
                </a:lnTo>
                <a:lnTo>
                  <a:pt x="407468" y="373379"/>
                </a:lnTo>
                <a:lnTo>
                  <a:pt x="416090" y="365759"/>
                </a:lnTo>
                <a:lnTo>
                  <a:pt x="421039" y="361949"/>
                </a:lnTo>
                <a:lnTo>
                  <a:pt x="427004" y="358139"/>
                </a:lnTo>
                <a:close/>
              </a:path>
              <a:path w="1718309" h="2957829">
                <a:moveTo>
                  <a:pt x="967420" y="425583"/>
                </a:moveTo>
                <a:lnTo>
                  <a:pt x="965894" y="430702"/>
                </a:lnTo>
                <a:lnTo>
                  <a:pt x="967491" y="431800"/>
                </a:lnTo>
                <a:lnTo>
                  <a:pt x="965208" y="433001"/>
                </a:lnTo>
                <a:lnTo>
                  <a:pt x="962973" y="440497"/>
                </a:lnTo>
                <a:lnTo>
                  <a:pt x="966440" y="438150"/>
                </a:lnTo>
                <a:lnTo>
                  <a:pt x="972370" y="435610"/>
                </a:lnTo>
                <a:lnTo>
                  <a:pt x="979824" y="434340"/>
                </a:lnTo>
                <a:lnTo>
                  <a:pt x="998323" y="434340"/>
                </a:lnTo>
                <a:lnTo>
                  <a:pt x="992156" y="431800"/>
                </a:lnTo>
                <a:lnTo>
                  <a:pt x="998136" y="429260"/>
                </a:lnTo>
                <a:lnTo>
                  <a:pt x="979824" y="429260"/>
                </a:lnTo>
                <a:lnTo>
                  <a:pt x="972238" y="427990"/>
                </a:lnTo>
                <a:lnTo>
                  <a:pt x="967420" y="425583"/>
                </a:lnTo>
                <a:close/>
              </a:path>
              <a:path w="1718309" h="2957829">
                <a:moveTo>
                  <a:pt x="1102840" y="423879"/>
                </a:moveTo>
                <a:lnTo>
                  <a:pt x="1102543" y="424180"/>
                </a:lnTo>
                <a:lnTo>
                  <a:pt x="1097075" y="433291"/>
                </a:lnTo>
                <a:lnTo>
                  <a:pt x="1102840" y="423879"/>
                </a:lnTo>
                <a:close/>
              </a:path>
              <a:path w="1718309" h="2957829">
                <a:moveTo>
                  <a:pt x="965644" y="430530"/>
                </a:moveTo>
                <a:lnTo>
                  <a:pt x="965078" y="433070"/>
                </a:lnTo>
                <a:lnTo>
                  <a:pt x="965208" y="433001"/>
                </a:lnTo>
                <a:lnTo>
                  <a:pt x="965894" y="430702"/>
                </a:lnTo>
                <a:lnTo>
                  <a:pt x="965644" y="430530"/>
                </a:lnTo>
                <a:close/>
              </a:path>
              <a:path w="1718309" h="2957829">
                <a:moveTo>
                  <a:pt x="608786" y="421639"/>
                </a:moveTo>
                <a:lnTo>
                  <a:pt x="615302" y="432613"/>
                </a:lnTo>
                <a:lnTo>
                  <a:pt x="608786" y="421639"/>
                </a:lnTo>
                <a:close/>
              </a:path>
              <a:path w="1718309" h="2957829">
                <a:moveTo>
                  <a:pt x="499497" y="430529"/>
                </a:moveTo>
                <a:lnTo>
                  <a:pt x="469989" y="430529"/>
                </a:lnTo>
                <a:lnTo>
                  <a:pt x="471935" y="431799"/>
                </a:lnTo>
                <a:lnTo>
                  <a:pt x="496601" y="431799"/>
                </a:lnTo>
                <a:lnTo>
                  <a:pt x="499497" y="430529"/>
                </a:lnTo>
                <a:close/>
              </a:path>
              <a:path w="1718309" h="2957829">
                <a:moveTo>
                  <a:pt x="502581" y="383539"/>
                </a:moveTo>
                <a:lnTo>
                  <a:pt x="484268" y="383539"/>
                </a:lnTo>
                <a:lnTo>
                  <a:pt x="491748" y="384809"/>
                </a:lnTo>
                <a:lnTo>
                  <a:pt x="497722" y="387349"/>
                </a:lnTo>
                <a:lnTo>
                  <a:pt x="502715" y="391159"/>
                </a:lnTo>
                <a:lnTo>
                  <a:pt x="507252" y="394969"/>
                </a:lnTo>
                <a:lnTo>
                  <a:pt x="511176" y="400049"/>
                </a:lnTo>
                <a:lnTo>
                  <a:pt x="515474" y="403859"/>
                </a:lnTo>
                <a:lnTo>
                  <a:pt x="521267" y="406399"/>
                </a:lnTo>
                <a:lnTo>
                  <a:pt x="515287" y="408939"/>
                </a:lnTo>
                <a:lnTo>
                  <a:pt x="507065" y="417829"/>
                </a:lnTo>
                <a:lnTo>
                  <a:pt x="502454" y="421716"/>
                </a:lnTo>
                <a:lnTo>
                  <a:pt x="497605" y="425449"/>
                </a:lnTo>
                <a:lnTo>
                  <a:pt x="491640" y="427989"/>
                </a:lnTo>
                <a:lnTo>
                  <a:pt x="484081" y="429259"/>
                </a:lnTo>
                <a:lnTo>
                  <a:pt x="502394" y="429259"/>
                </a:lnTo>
                <a:lnTo>
                  <a:pt x="506691" y="425449"/>
                </a:lnTo>
                <a:lnTo>
                  <a:pt x="510616" y="420369"/>
                </a:lnTo>
                <a:lnTo>
                  <a:pt x="515232" y="416559"/>
                </a:lnTo>
                <a:lnTo>
                  <a:pt x="520216" y="412749"/>
                </a:lnTo>
                <a:lnTo>
                  <a:pt x="526145" y="410209"/>
                </a:lnTo>
                <a:lnTo>
                  <a:pt x="533599" y="408939"/>
                </a:lnTo>
                <a:lnTo>
                  <a:pt x="551912" y="408939"/>
                </a:lnTo>
                <a:lnTo>
                  <a:pt x="546119" y="406399"/>
                </a:lnTo>
                <a:lnTo>
                  <a:pt x="552099" y="403859"/>
                </a:lnTo>
                <a:lnTo>
                  <a:pt x="533786" y="403859"/>
                </a:lnTo>
                <a:lnTo>
                  <a:pt x="526227" y="402589"/>
                </a:lnTo>
                <a:lnTo>
                  <a:pt x="520262" y="400049"/>
                </a:lnTo>
                <a:lnTo>
                  <a:pt x="515277" y="396202"/>
                </a:lnTo>
                <a:lnTo>
                  <a:pt x="506691" y="387349"/>
                </a:lnTo>
                <a:lnTo>
                  <a:pt x="502581" y="383539"/>
                </a:lnTo>
                <a:close/>
              </a:path>
              <a:path w="1718309" h="2957829">
                <a:moveTo>
                  <a:pt x="585699" y="383539"/>
                </a:moveTo>
                <a:lnTo>
                  <a:pt x="585501" y="383539"/>
                </a:lnTo>
                <a:lnTo>
                  <a:pt x="606023" y="417829"/>
                </a:lnTo>
                <a:lnTo>
                  <a:pt x="601491" y="421716"/>
                </a:lnTo>
                <a:lnTo>
                  <a:pt x="596642" y="425449"/>
                </a:lnTo>
                <a:lnTo>
                  <a:pt x="590677" y="427989"/>
                </a:lnTo>
                <a:lnTo>
                  <a:pt x="583118" y="429259"/>
                </a:lnTo>
                <a:lnTo>
                  <a:pt x="601617" y="429259"/>
                </a:lnTo>
                <a:lnTo>
                  <a:pt x="605915" y="425449"/>
                </a:lnTo>
                <a:lnTo>
                  <a:pt x="608728" y="421716"/>
                </a:lnTo>
                <a:lnTo>
                  <a:pt x="585699" y="383539"/>
                </a:lnTo>
                <a:close/>
              </a:path>
              <a:path w="1718309" h="2957829">
                <a:moveTo>
                  <a:pt x="998323" y="331470"/>
                </a:moveTo>
                <a:lnTo>
                  <a:pt x="995488" y="331470"/>
                </a:lnTo>
                <a:lnTo>
                  <a:pt x="993968" y="336567"/>
                </a:lnTo>
                <a:lnTo>
                  <a:pt x="998375" y="339090"/>
                </a:lnTo>
                <a:lnTo>
                  <a:pt x="1002808" y="344170"/>
                </a:lnTo>
                <a:lnTo>
                  <a:pt x="1011216" y="353060"/>
                </a:lnTo>
                <a:lnTo>
                  <a:pt x="1016822" y="355600"/>
                </a:lnTo>
                <a:lnTo>
                  <a:pt x="1011029" y="358140"/>
                </a:lnTo>
                <a:lnTo>
                  <a:pt x="1002808" y="365760"/>
                </a:lnTo>
                <a:lnTo>
                  <a:pt x="998191" y="370840"/>
                </a:lnTo>
                <a:lnTo>
                  <a:pt x="993208" y="374650"/>
                </a:lnTo>
                <a:lnTo>
                  <a:pt x="987224" y="377201"/>
                </a:lnTo>
                <a:lnTo>
                  <a:pt x="981474" y="378460"/>
                </a:lnTo>
                <a:lnTo>
                  <a:pt x="979958" y="383545"/>
                </a:lnTo>
                <a:lnTo>
                  <a:pt x="1006918" y="400050"/>
                </a:lnTo>
                <a:lnTo>
                  <a:pt x="1011216" y="403860"/>
                </a:lnTo>
                <a:lnTo>
                  <a:pt x="1016822" y="406400"/>
                </a:lnTo>
                <a:lnTo>
                  <a:pt x="1011029" y="408940"/>
                </a:lnTo>
                <a:lnTo>
                  <a:pt x="1006732" y="412750"/>
                </a:lnTo>
                <a:lnTo>
                  <a:pt x="979824" y="429260"/>
                </a:lnTo>
                <a:lnTo>
                  <a:pt x="998136" y="429260"/>
                </a:lnTo>
                <a:lnTo>
                  <a:pt x="1002247" y="425450"/>
                </a:lnTo>
                <a:lnTo>
                  <a:pt x="1010869" y="416560"/>
                </a:lnTo>
                <a:lnTo>
                  <a:pt x="1015818" y="412750"/>
                </a:lnTo>
                <a:lnTo>
                  <a:pt x="1021783" y="410210"/>
                </a:lnTo>
                <a:lnTo>
                  <a:pt x="1029342" y="408940"/>
                </a:lnTo>
                <a:lnTo>
                  <a:pt x="1047654" y="408940"/>
                </a:lnTo>
                <a:lnTo>
                  <a:pt x="1042048" y="406400"/>
                </a:lnTo>
                <a:lnTo>
                  <a:pt x="1047841" y="403860"/>
                </a:lnTo>
                <a:lnTo>
                  <a:pt x="1029529" y="403860"/>
                </a:lnTo>
                <a:lnTo>
                  <a:pt x="1021943" y="402590"/>
                </a:lnTo>
                <a:lnTo>
                  <a:pt x="1015935" y="400050"/>
                </a:lnTo>
                <a:lnTo>
                  <a:pt x="1010933" y="396202"/>
                </a:lnTo>
                <a:lnTo>
                  <a:pt x="1006545" y="392430"/>
                </a:lnTo>
                <a:lnTo>
                  <a:pt x="1002434" y="387350"/>
                </a:lnTo>
                <a:lnTo>
                  <a:pt x="998308" y="383533"/>
                </a:lnTo>
                <a:lnTo>
                  <a:pt x="992156" y="381000"/>
                </a:lnTo>
                <a:lnTo>
                  <a:pt x="998136" y="378460"/>
                </a:lnTo>
                <a:lnTo>
                  <a:pt x="1002247" y="373380"/>
                </a:lnTo>
                <a:lnTo>
                  <a:pt x="1010869" y="365760"/>
                </a:lnTo>
                <a:lnTo>
                  <a:pt x="1015818" y="361950"/>
                </a:lnTo>
                <a:lnTo>
                  <a:pt x="1021783" y="358140"/>
                </a:lnTo>
                <a:lnTo>
                  <a:pt x="1047654" y="358140"/>
                </a:lnTo>
                <a:lnTo>
                  <a:pt x="1042048" y="355600"/>
                </a:lnTo>
                <a:lnTo>
                  <a:pt x="1047841" y="353060"/>
                </a:lnTo>
                <a:lnTo>
                  <a:pt x="1029529" y="353060"/>
                </a:lnTo>
                <a:lnTo>
                  <a:pt x="1021943" y="351790"/>
                </a:lnTo>
                <a:lnTo>
                  <a:pt x="1015935" y="349250"/>
                </a:lnTo>
                <a:lnTo>
                  <a:pt x="1010977" y="345440"/>
                </a:lnTo>
                <a:lnTo>
                  <a:pt x="1006545" y="340360"/>
                </a:lnTo>
                <a:lnTo>
                  <a:pt x="998323" y="331470"/>
                </a:lnTo>
                <a:close/>
              </a:path>
              <a:path w="1718309" h="2957829">
                <a:moveTo>
                  <a:pt x="1084862" y="423644"/>
                </a:moveTo>
                <a:lnTo>
                  <a:pt x="1083189" y="429260"/>
                </a:lnTo>
                <a:lnTo>
                  <a:pt x="1084862" y="423644"/>
                </a:lnTo>
                <a:close/>
              </a:path>
              <a:path w="1718309" h="2957829">
                <a:moveTo>
                  <a:pt x="1243204" y="407670"/>
                </a:moveTo>
                <a:lnTo>
                  <a:pt x="1212049" y="407670"/>
                </a:lnTo>
                <a:lnTo>
                  <a:pt x="1209289" y="408940"/>
                </a:lnTo>
                <a:lnTo>
                  <a:pt x="1201067" y="417830"/>
                </a:lnTo>
                <a:lnTo>
                  <a:pt x="1196456" y="421716"/>
                </a:lnTo>
                <a:lnTo>
                  <a:pt x="1191607" y="425450"/>
                </a:lnTo>
                <a:lnTo>
                  <a:pt x="1185642" y="427990"/>
                </a:lnTo>
                <a:lnTo>
                  <a:pt x="1178083" y="429260"/>
                </a:lnTo>
                <a:lnTo>
                  <a:pt x="1196396" y="429260"/>
                </a:lnTo>
                <a:lnTo>
                  <a:pt x="1200693" y="425450"/>
                </a:lnTo>
                <a:lnTo>
                  <a:pt x="1204617" y="420370"/>
                </a:lnTo>
                <a:lnTo>
                  <a:pt x="1209233" y="416560"/>
                </a:lnTo>
                <a:lnTo>
                  <a:pt x="1214217" y="412750"/>
                </a:lnTo>
                <a:lnTo>
                  <a:pt x="1220147" y="410210"/>
                </a:lnTo>
                <a:lnTo>
                  <a:pt x="1227601" y="408940"/>
                </a:lnTo>
                <a:lnTo>
                  <a:pt x="1246101" y="408940"/>
                </a:lnTo>
                <a:lnTo>
                  <a:pt x="1243204" y="407670"/>
                </a:lnTo>
                <a:close/>
              </a:path>
              <a:path w="1718309" h="2957829">
                <a:moveTo>
                  <a:pt x="1249359" y="420091"/>
                </a:moveTo>
                <a:lnTo>
                  <a:pt x="1238183" y="429260"/>
                </a:lnTo>
                <a:lnTo>
                  <a:pt x="1249618" y="420370"/>
                </a:lnTo>
                <a:lnTo>
                  <a:pt x="1249359" y="420091"/>
                </a:lnTo>
                <a:close/>
              </a:path>
              <a:path w="1718309" h="2957829">
                <a:moveTo>
                  <a:pt x="979925" y="383540"/>
                </a:moveTo>
                <a:lnTo>
                  <a:pt x="967152" y="425450"/>
                </a:lnTo>
                <a:lnTo>
                  <a:pt x="967420" y="425583"/>
                </a:lnTo>
                <a:lnTo>
                  <a:pt x="979958" y="383545"/>
                </a:lnTo>
                <a:close/>
              </a:path>
              <a:path w="1718309" h="2957829">
                <a:moveTo>
                  <a:pt x="1143981" y="407670"/>
                </a:moveTo>
                <a:lnTo>
                  <a:pt x="1112567" y="407670"/>
                </a:lnTo>
                <a:lnTo>
                  <a:pt x="1107637" y="415290"/>
                </a:lnTo>
                <a:lnTo>
                  <a:pt x="1106516" y="417830"/>
                </a:lnTo>
                <a:lnTo>
                  <a:pt x="1105768" y="419100"/>
                </a:lnTo>
                <a:lnTo>
                  <a:pt x="1102840" y="423879"/>
                </a:lnTo>
                <a:lnTo>
                  <a:pt x="1110092" y="416560"/>
                </a:lnTo>
                <a:lnTo>
                  <a:pt x="1115041" y="412750"/>
                </a:lnTo>
                <a:lnTo>
                  <a:pt x="1121006" y="410210"/>
                </a:lnTo>
                <a:lnTo>
                  <a:pt x="1128565" y="408940"/>
                </a:lnTo>
                <a:lnTo>
                  <a:pt x="1146877" y="408940"/>
                </a:lnTo>
                <a:lnTo>
                  <a:pt x="1143981" y="407670"/>
                </a:lnTo>
                <a:close/>
              </a:path>
              <a:path w="1718309" h="2957829">
                <a:moveTo>
                  <a:pt x="1096807" y="383540"/>
                </a:moveTo>
                <a:lnTo>
                  <a:pt x="1079047" y="383540"/>
                </a:lnTo>
                <a:lnTo>
                  <a:pt x="1086606" y="384810"/>
                </a:lnTo>
                <a:lnTo>
                  <a:pt x="1092571" y="387350"/>
                </a:lnTo>
                <a:lnTo>
                  <a:pt x="1095111" y="388620"/>
                </a:lnTo>
                <a:lnTo>
                  <a:pt x="1084862" y="423644"/>
                </a:lnTo>
                <a:lnTo>
                  <a:pt x="1096807" y="383540"/>
                </a:lnTo>
                <a:close/>
              </a:path>
              <a:path w="1718309" h="2957829">
                <a:moveTo>
                  <a:pt x="1246101" y="408940"/>
                </a:moveTo>
                <a:lnTo>
                  <a:pt x="1227601" y="408940"/>
                </a:lnTo>
                <a:lnTo>
                  <a:pt x="1235160" y="410210"/>
                </a:lnTo>
                <a:lnTo>
                  <a:pt x="1241125" y="412750"/>
                </a:lnTo>
                <a:lnTo>
                  <a:pt x="1246074" y="416560"/>
                </a:lnTo>
                <a:lnTo>
                  <a:pt x="1249359" y="420091"/>
                </a:lnTo>
                <a:lnTo>
                  <a:pt x="1253665" y="416560"/>
                </a:lnTo>
                <a:lnTo>
                  <a:pt x="1250212" y="412750"/>
                </a:lnTo>
                <a:lnTo>
                  <a:pt x="1246101" y="408940"/>
                </a:lnTo>
                <a:close/>
              </a:path>
              <a:path w="1718309" h="2957829">
                <a:moveTo>
                  <a:pt x="1264502" y="407670"/>
                </a:moveTo>
                <a:lnTo>
                  <a:pt x="1253627" y="416560"/>
                </a:lnTo>
                <a:lnTo>
                  <a:pt x="1264502" y="407670"/>
                </a:lnTo>
                <a:close/>
              </a:path>
              <a:path w="1718309" h="2957829">
                <a:moveTo>
                  <a:pt x="1114460" y="405130"/>
                </a:moveTo>
                <a:lnTo>
                  <a:pt x="1112869" y="407670"/>
                </a:lnTo>
                <a:lnTo>
                  <a:pt x="1114664" y="405293"/>
                </a:lnTo>
                <a:lnTo>
                  <a:pt x="1114460" y="405130"/>
                </a:lnTo>
                <a:close/>
              </a:path>
              <a:path w="1718309" h="2957829">
                <a:moveTo>
                  <a:pt x="1145489" y="364490"/>
                </a:moveTo>
                <a:lnTo>
                  <a:pt x="1114664" y="405293"/>
                </a:lnTo>
                <a:lnTo>
                  <a:pt x="1116045" y="406400"/>
                </a:lnTo>
                <a:lnTo>
                  <a:pt x="1113372" y="407670"/>
                </a:lnTo>
                <a:lnTo>
                  <a:pt x="1143567" y="407670"/>
                </a:lnTo>
                <a:lnTo>
                  <a:pt x="1141085" y="406400"/>
                </a:lnTo>
                <a:lnTo>
                  <a:pt x="1146877" y="403860"/>
                </a:lnTo>
                <a:lnTo>
                  <a:pt x="1128752" y="403860"/>
                </a:lnTo>
                <a:lnTo>
                  <a:pt x="1121193" y="402590"/>
                </a:lnTo>
                <a:lnTo>
                  <a:pt x="1117694" y="401320"/>
                </a:lnTo>
                <a:lnTo>
                  <a:pt x="1145489" y="364490"/>
                </a:lnTo>
                <a:close/>
              </a:path>
              <a:path w="1718309" h="2957829">
                <a:moveTo>
                  <a:pt x="1196582" y="383540"/>
                </a:moveTo>
                <a:lnTo>
                  <a:pt x="1178270" y="383540"/>
                </a:lnTo>
                <a:lnTo>
                  <a:pt x="1185750" y="384810"/>
                </a:lnTo>
                <a:lnTo>
                  <a:pt x="1191724" y="387350"/>
                </a:lnTo>
                <a:lnTo>
                  <a:pt x="1196717" y="391160"/>
                </a:lnTo>
                <a:lnTo>
                  <a:pt x="1201254" y="394970"/>
                </a:lnTo>
                <a:lnTo>
                  <a:pt x="1205178" y="400050"/>
                </a:lnTo>
                <a:lnTo>
                  <a:pt x="1209476" y="403860"/>
                </a:lnTo>
                <a:lnTo>
                  <a:pt x="1215269" y="406400"/>
                </a:lnTo>
                <a:lnTo>
                  <a:pt x="1212509" y="407670"/>
                </a:lnTo>
                <a:lnTo>
                  <a:pt x="1242790" y="407670"/>
                </a:lnTo>
                <a:lnTo>
                  <a:pt x="1240308" y="406400"/>
                </a:lnTo>
                <a:lnTo>
                  <a:pt x="1246101" y="403860"/>
                </a:lnTo>
                <a:lnTo>
                  <a:pt x="1227788" y="403860"/>
                </a:lnTo>
                <a:lnTo>
                  <a:pt x="1220229" y="402590"/>
                </a:lnTo>
                <a:lnTo>
                  <a:pt x="1214264" y="400050"/>
                </a:lnTo>
                <a:lnTo>
                  <a:pt x="1209279" y="396202"/>
                </a:lnTo>
                <a:lnTo>
                  <a:pt x="1200693" y="387350"/>
                </a:lnTo>
                <a:lnTo>
                  <a:pt x="1196582" y="383540"/>
                </a:lnTo>
                <a:close/>
              </a:path>
              <a:path w="1718309" h="2957829">
                <a:moveTo>
                  <a:pt x="453507" y="358139"/>
                </a:moveTo>
                <a:lnTo>
                  <a:pt x="442043" y="358139"/>
                </a:lnTo>
                <a:lnTo>
                  <a:pt x="448017" y="361949"/>
                </a:lnTo>
                <a:lnTo>
                  <a:pt x="453010" y="365759"/>
                </a:lnTo>
                <a:lnTo>
                  <a:pt x="457547" y="369569"/>
                </a:lnTo>
                <a:lnTo>
                  <a:pt x="461658" y="373379"/>
                </a:lnTo>
                <a:lnTo>
                  <a:pt x="465769" y="378459"/>
                </a:lnTo>
                <a:lnTo>
                  <a:pt x="471935" y="380999"/>
                </a:lnTo>
                <a:lnTo>
                  <a:pt x="465950" y="383545"/>
                </a:lnTo>
                <a:lnTo>
                  <a:pt x="461845" y="387349"/>
                </a:lnTo>
                <a:lnTo>
                  <a:pt x="453223" y="396239"/>
                </a:lnTo>
                <a:lnTo>
                  <a:pt x="448274" y="400049"/>
                </a:lnTo>
                <a:lnTo>
                  <a:pt x="442309" y="402589"/>
                </a:lnTo>
                <a:lnTo>
                  <a:pt x="435867" y="403859"/>
                </a:lnTo>
                <a:lnTo>
                  <a:pt x="452876" y="403859"/>
                </a:lnTo>
                <a:lnTo>
                  <a:pt x="457173" y="400049"/>
                </a:lnTo>
                <a:lnTo>
                  <a:pt x="461284" y="394969"/>
                </a:lnTo>
                <a:lnTo>
                  <a:pt x="465795" y="391159"/>
                </a:lnTo>
                <a:lnTo>
                  <a:pt x="470744" y="387349"/>
                </a:lnTo>
                <a:lnTo>
                  <a:pt x="476709" y="384809"/>
                </a:lnTo>
                <a:lnTo>
                  <a:pt x="484268" y="383539"/>
                </a:lnTo>
                <a:lnTo>
                  <a:pt x="502581" y="383539"/>
                </a:lnTo>
                <a:lnTo>
                  <a:pt x="496601" y="380999"/>
                </a:lnTo>
                <a:lnTo>
                  <a:pt x="502394" y="378459"/>
                </a:lnTo>
                <a:lnTo>
                  <a:pt x="484037" y="378452"/>
                </a:lnTo>
                <a:lnTo>
                  <a:pt x="476496" y="377189"/>
                </a:lnTo>
                <a:lnTo>
                  <a:pt x="470487" y="374649"/>
                </a:lnTo>
                <a:lnTo>
                  <a:pt x="465521" y="370830"/>
                </a:lnTo>
                <a:lnTo>
                  <a:pt x="461097" y="365759"/>
                </a:lnTo>
                <a:lnTo>
                  <a:pt x="456986" y="361949"/>
                </a:lnTo>
                <a:lnTo>
                  <a:pt x="453507" y="358139"/>
                </a:lnTo>
                <a:close/>
              </a:path>
              <a:path w="1718309" h="2957829">
                <a:moveTo>
                  <a:pt x="552543" y="358139"/>
                </a:moveTo>
                <a:lnTo>
                  <a:pt x="541159" y="358139"/>
                </a:lnTo>
                <a:lnTo>
                  <a:pt x="547124" y="361949"/>
                </a:lnTo>
                <a:lnTo>
                  <a:pt x="552072" y="365759"/>
                </a:lnTo>
                <a:lnTo>
                  <a:pt x="556583" y="369569"/>
                </a:lnTo>
                <a:lnTo>
                  <a:pt x="560694" y="373379"/>
                </a:lnTo>
                <a:lnTo>
                  <a:pt x="564992" y="378459"/>
                </a:lnTo>
                <a:lnTo>
                  <a:pt x="570972" y="380999"/>
                </a:lnTo>
                <a:lnTo>
                  <a:pt x="564986" y="383545"/>
                </a:lnTo>
                <a:lnTo>
                  <a:pt x="560881" y="387349"/>
                </a:lnTo>
                <a:lnTo>
                  <a:pt x="552259" y="396239"/>
                </a:lnTo>
                <a:lnTo>
                  <a:pt x="547310" y="400049"/>
                </a:lnTo>
                <a:lnTo>
                  <a:pt x="541345" y="402589"/>
                </a:lnTo>
                <a:lnTo>
                  <a:pt x="533786" y="403859"/>
                </a:lnTo>
                <a:lnTo>
                  <a:pt x="552099" y="403859"/>
                </a:lnTo>
                <a:lnTo>
                  <a:pt x="583305" y="383539"/>
                </a:lnTo>
                <a:lnTo>
                  <a:pt x="585699" y="383539"/>
                </a:lnTo>
                <a:lnTo>
                  <a:pt x="582635" y="378459"/>
                </a:lnTo>
                <a:lnTo>
                  <a:pt x="556023" y="361949"/>
                </a:lnTo>
                <a:lnTo>
                  <a:pt x="552543" y="358139"/>
                </a:lnTo>
                <a:close/>
              </a:path>
              <a:path w="1718309" h="2957829">
                <a:moveTo>
                  <a:pt x="1047654" y="358140"/>
                </a:moveTo>
                <a:lnTo>
                  <a:pt x="1036927" y="358140"/>
                </a:lnTo>
                <a:lnTo>
                  <a:pt x="1042936" y="361950"/>
                </a:lnTo>
                <a:lnTo>
                  <a:pt x="1047894" y="365760"/>
                </a:lnTo>
                <a:lnTo>
                  <a:pt x="1052326" y="369570"/>
                </a:lnTo>
                <a:lnTo>
                  <a:pt x="1056437" y="373380"/>
                </a:lnTo>
                <a:lnTo>
                  <a:pt x="1060548" y="378460"/>
                </a:lnTo>
                <a:lnTo>
                  <a:pt x="1066714" y="381000"/>
                </a:lnTo>
                <a:lnTo>
                  <a:pt x="1060728" y="383545"/>
                </a:lnTo>
                <a:lnTo>
                  <a:pt x="1056623" y="387350"/>
                </a:lnTo>
                <a:lnTo>
                  <a:pt x="1048002" y="396240"/>
                </a:lnTo>
                <a:lnTo>
                  <a:pt x="1043053" y="400050"/>
                </a:lnTo>
                <a:lnTo>
                  <a:pt x="1037088" y="402590"/>
                </a:lnTo>
                <a:lnTo>
                  <a:pt x="1029529" y="403860"/>
                </a:lnTo>
                <a:lnTo>
                  <a:pt x="1047841" y="403860"/>
                </a:lnTo>
                <a:lnTo>
                  <a:pt x="1052139" y="400050"/>
                </a:lnTo>
                <a:lnTo>
                  <a:pt x="1056063" y="394970"/>
                </a:lnTo>
                <a:lnTo>
                  <a:pt x="1060600" y="391160"/>
                </a:lnTo>
                <a:lnTo>
                  <a:pt x="1065593" y="387350"/>
                </a:lnTo>
                <a:lnTo>
                  <a:pt x="1071567" y="384810"/>
                </a:lnTo>
                <a:lnTo>
                  <a:pt x="1079047" y="383540"/>
                </a:lnTo>
                <a:lnTo>
                  <a:pt x="1096809" y="383533"/>
                </a:lnTo>
                <a:lnTo>
                  <a:pt x="1091380" y="381000"/>
                </a:lnTo>
                <a:lnTo>
                  <a:pt x="1097359" y="378460"/>
                </a:lnTo>
                <a:lnTo>
                  <a:pt x="1079003" y="378452"/>
                </a:lnTo>
                <a:lnTo>
                  <a:pt x="1071488" y="377190"/>
                </a:lnTo>
                <a:lnTo>
                  <a:pt x="1065523" y="374650"/>
                </a:lnTo>
                <a:lnTo>
                  <a:pt x="1060564" y="370830"/>
                </a:lnTo>
                <a:lnTo>
                  <a:pt x="1047654" y="358140"/>
                </a:lnTo>
                <a:close/>
              </a:path>
              <a:path w="1718309" h="2957829">
                <a:moveTo>
                  <a:pt x="1225250" y="297180"/>
                </a:moveTo>
                <a:lnTo>
                  <a:pt x="1183051" y="327660"/>
                </a:lnTo>
                <a:lnTo>
                  <a:pt x="1145489" y="364490"/>
                </a:lnTo>
                <a:lnTo>
                  <a:pt x="1145824" y="364490"/>
                </a:lnTo>
                <a:lnTo>
                  <a:pt x="1147038" y="365760"/>
                </a:lnTo>
                <a:lnTo>
                  <a:pt x="1151549" y="369570"/>
                </a:lnTo>
                <a:lnTo>
                  <a:pt x="1155660" y="373380"/>
                </a:lnTo>
                <a:lnTo>
                  <a:pt x="1159771" y="378460"/>
                </a:lnTo>
                <a:lnTo>
                  <a:pt x="1165937" y="381000"/>
                </a:lnTo>
                <a:lnTo>
                  <a:pt x="1159952" y="383545"/>
                </a:lnTo>
                <a:lnTo>
                  <a:pt x="1155847" y="387350"/>
                </a:lnTo>
                <a:lnTo>
                  <a:pt x="1147225" y="396240"/>
                </a:lnTo>
                <a:lnTo>
                  <a:pt x="1142276" y="400050"/>
                </a:lnTo>
                <a:lnTo>
                  <a:pt x="1136311" y="402590"/>
                </a:lnTo>
                <a:lnTo>
                  <a:pt x="1128752" y="403860"/>
                </a:lnTo>
                <a:lnTo>
                  <a:pt x="1146877" y="403860"/>
                </a:lnTo>
                <a:lnTo>
                  <a:pt x="1151175" y="400050"/>
                </a:lnTo>
                <a:lnTo>
                  <a:pt x="1155286" y="394970"/>
                </a:lnTo>
                <a:lnTo>
                  <a:pt x="1159797" y="391160"/>
                </a:lnTo>
                <a:lnTo>
                  <a:pt x="1164746" y="387350"/>
                </a:lnTo>
                <a:lnTo>
                  <a:pt x="1170711" y="384810"/>
                </a:lnTo>
                <a:lnTo>
                  <a:pt x="1178270" y="383540"/>
                </a:lnTo>
                <a:lnTo>
                  <a:pt x="1196582" y="383540"/>
                </a:lnTo>
                <a:lnTo>
                  <a:pt x="1190603" y="381000"/>
                </a:lnTo>
                <a:lnTo>
                  <a:pt x="1196396" y="378460"/>
                </a:lnTo>
                <a:lnTo>
                  <a:pt x="1178039" y="378452"/>
                </a:lnTo>
                <a:lnTo>
                  <a:pt x="1170498" y="377190"/>
                </a:lnTo>
                <a:lnTo>
                  <a:pt x="1164489" y="374650"/>
                </a:lnTo>
                <a:lnTo>
                  <a:pt x="1159523" y="370830"/>
                </a:lnTo>
                <a:lnTo>
                  <a:pt x="1155099" y="365760"/>
                </a:lnTo>
                <a:lnTo>
                  <a:pt x="1150988" y="361950"/>
                </a:lnTo>
                <a:lnTo>
                  <a:pt x="1149578" y="360680"/>
                </a:lnTo>
                <a:lnTo>
                  <a:pt x="1178682" y="332740"/>
                </a:lnTo>
                <a:lnTo>
                  <a:pt x="1197757" y="332740"/>
                </a:lnTo>
                <a:lnTo>
                  <a:pt x="1196582" y="331470"/>
                </a:lnTo>
                <a:lnTo>
                  <a:pt x="1190603" y="330200"/>
                </a:lnTo>
                <a:lnTo>
                  <a:pt x="1196396" y="326390"/>
                </a:lnTo>
                <a:lnTo>
                  <a:pt x="1185288" y="326390"/>
                </a:lnTo>
                <a:lnTo>
                  <a:pt x="1201797" y="314960"/>
                </a:lnTo>
                <a:lnTo>
                  <a:pt x="1208079" y="314960"/>
                </a:lnTo>
                <a:lnTo>
                  <a:pt x="1209233" y="313690"/>
                </a:lnTo>
                <a:lnTo>
                  <a:pt x="1214217" y="309880"/>
                </a:lnTo>
                <a:lnTo>
                  <a:pt x="1220147" y="307340"/>
                </a:lnTo>
                <a:lnTo>
                  <a:pt x="1227601" y="306070"/>
                </a:lnTo>
                <a:lnTo>
                  <a:pt x="1246101" y="306070"/>
                </a:lnTo>
                <a:lnTo>
                  <a:pt x="1240308" y="303530"/>
                </a:lnTo>
                <a:lnTo>
                  <a:pt x="1246101" y="302260"/>
                </a:lnTo>
                <a:lnTo>
                  <a:pt x="1227788" y="302260"/>
                </a:lnTo>
                <a:lnTo>
                  <a:pt x="1220784" y="300990"/>
                </a:lnTo>
                <a:lnTo>
                  <a:pt x="1225250" y="297180"/>
                </a:lnTo>
                <a:close/>
              </a:path>
              <a:path w="1718309" h="2957829">
                <a:moveTo>
                  <a:pt x="1246101" y="358140"/>
                </a:moveTo>
                <a:lnTo>
                  <a:pt x="1235160" y="358140"/>
                </a:lnTo>
                <a:lnTo>
                  <a:pt x="1241125" y="361950"/>
                </a:lnTo>
                <a:lnTo>
                  <a:pt x="1246074" y="365760"/>
                </a:lnTo>
                <a:lnTo>
                  <a:pt x="1250585" y="369570"/>
                </a:lnTo>
                <a:lnTo>
                  <a:pt x="1254696" y="373380"/>
                </a:lnTo>
                <a:lnTo>
                  <a:pt x="1258994" y="378460"/>
                </a:lnTo>
                <a:lnTo>
                  <a:pt x="1264974" y="381000"/>
                </a:lnTo>
                <a:lnTo>
                  <a:pt x="1258988" y="383545"/>
                </a:lnTo>
                <a:lnTo>
                  <a:pt x="1254883" y="387350"/>
                </a:lnTo>
                <a:lnTo>
                  <a:pt x="1246261" y="396240"/>
                </a:lnTo>
                <a:lnTo>
                  <a:pt x="1241312" y="400050"/>
                </a:lnTo>
                <a:lnTo>
                  <a:pt x="1235347" y="402590"/>
                </a:lnTo>
                <a:lnTo>
                  <a:pt x="1227788" y="403860"/>
                </a:lnTo>
                <a:lnTo>
                  <a:pt x="1246101" y="403860"/>
                </a:lnTo>
                <a:lnTo>
                  <a:pt x="1250398" y="400050"/>
                </a:lnTo>
                <a:lnTo>
                  <a:pt x="1254509" y="394970"/>
                </a:lnTo>
                <a:lnTo>
                  <a:pt x="1258941" y="391160"/>
                </a:lnTo>
                <a:lnTo>
                  <a:pt x="1263899" y="387350"/>
                </a:lnTo>
                <a:lnTo>
                  <a:pt x="1269908" y="384810"/>
                </a:lnTo>
                <a:lnTo>
                  <a:pt x="1277493" y="383540"/>
                </a:lnTo>
                <a:lnTo>
                  <a:pt x="1295806" y="383540"/>
                </a:lnTo>
                <a:lnTo>
                  <a:pt x="1289826" y="381000"/>
                </a:lnTo>
                <a:lnTo>
                  <a:pt x="1295619" y="378460"/>
                </a:lnTo>
                <a:lnTo>
                  <a:pt x="1277262" y="378452"/>
                </a:lnTo>
                <a:lnTo>
                  <a:pt x="1269721" y="377190"/>
                </a:lnTo>
                <a:lnTo>
                  <a:pt x="1263712" y="374650"/>
                </a:lnTo>
                <a:lnTo>
                  <a:pt x="1258746" y="370830"/>
                </a:lnTo>
                <a:lnTo>
                  <a:pt x="1254322" y="365760"/>
                </a:lnTo>
                <a:lnTo>
                  <a:pt x="1246101" y="358140"/>
                </a:lnTo>
                <a:close/>
              </a:path>
              <a:path w="1718309" h="2957829">
                <a:moveTo>
                  <a:pt x="1568324" y="383540"/>
                </a:moveTo>
                <a:lnTo>
                  <a:pt x="1567820" y="383545"/>
                </a:lnTo>
                <a:lnTo>
                  <a:pt x="1567230" y="384810"/>
                </a:lnTo>
                <a:lnTo>
                  <a:pt x="1567052" y="384885"/>
                </a:lnTo>
                <a:lnTo>
                  <a:pt x="1559093" y="398780"/>
                </a:lnTo>
                <a:lnTo>
                  <a:pt x="1568324" y="383540"/>
                </a:lnTo>
                <a:close/>
              </a:path>
              <a:path w="1718309" h="2957829">
                <a:moveTo>
                  <a:pt x="1293308" y="388589"/>
                </a:moveTo>
                <a:lnTo>
                  <a:pt x="1276513" y="397510"/>
                </a:lnTo>
                <a:lnTo>
                  <a:pt x="1293366" y="388620"/>
                </a:lnTo>
                <a:close/>
              </a:path>
              <a:path w="1718309" h="2957829">
                <a:moveTo>
                  <a:pt x="162414" y="396202"/>
                </a:moveTo>
                <a:close/>
              </a:path>
              <a:path w="1718309" h="2957829">
                <a:moveTo>
                  <a:pt x="189625" y="383539"/>
                </a:moveTo>
                <a:lnTo>
                  <a:pt x="189306" y="383545"/>
                </a:lnTo>
                <a:lnTo>
                  <a:pt x="162438" y="396239"/>
                </a:lnTo>
                <a:lnTo>
                  <a:pt x="189625" y="383539"/>
                </a:lnTo>
                <a:close/>
              </a:path>
              <a:path w="1718309" h="2957829">
                <a:moveTo>
                  <a:pt x="118357" y="293616"/>
                </a:moveTo>
                <a:lnTo>
                  <a:pt x="113821" y="296172"/>
                </a:lnTo>
                <a:lnTo>
                  <a:pt x="114788" y="297179"/>
                </a:lnTo>
                <a:lnTo>
                  <a:pt x="118992" y="302259"/>
                </a:lnTo>
                <a:lnTo>
                  <a:pt x="124878" y="303529"/>
                </a:lnTo>
                <a:lnTo>
                  <a:pt x="118992" y="306069"/>
                </a:lnTo>
                <a:lnTo>
                  <a:pt x="114788" y="311149"/>
                </a:lnTo>
                <a:lnTo>
                  <a:pt x="111148" y="314959"/>
                </a:lnTo>
                <a:lnTo>
                  <a:pt x="138348" y="358139"/>
                </a:lnTo>
                <a:lnTo>
                  <a:pt x="168454" y="378459"/>
                </a:lnTo>
                <a:lnTo>
                  <a:pt x="174453" y="380999"/>
                </a:lnTo>
                <a:lnTo>
                  <a:pt x="168598" y="383545"/>
                </a:lnTo>
                <a:lnTo>
                  <a:pt x="164399" y="387349"/>
                </a:lnTo>
                <a:lnTo>
                  <a:pt x="159917" y="392253"/>
                </a:lnTo>
                <a:lnTo>
                  <a:pt x="162414" y="396202"/>
                </a:lnTo>
                <a:lnTo>
                  <a:pt x="163689" y="394969"/>
                </a:lnTo>
                <a:lnTo>
                  <a:pt x="168242" y="391159"/>
                </a:lnTo>
                <a:lnTo>
                  <a:pt x="173226" y="387349"/>
                </a:lnTo>
                <a:lnTo>
                  <a:pt x="179217" y="384809"/>
                </a:lnTo>
                <a:lnTo>
                  <a:pt x="186785" y="383539"/>
                </a:lnTo>
                <a:lnTo>
                  <a:pt x="189331" y="383533"/>
                </a:lnTo>
                <a:lnTo>
                  <a:pt x="200070" y="378459"/>
                </a:lnTo>
                <a:lnTo>
                  <a:pt x="163689" y="365759"/>
                </a:lnTo>
                <a:lnTo>
                  <a:pt x="159635" y="361949"/>
                </a:lnTo>
                <a:lnTo>
                  <a:pt x="155430" y="358139"/>
                </a:lnTo>
                <a:lnTo>
                  <a:pt x="149544" y="355599"/>
                </a:lnTo>
                <a:lnTo>
                  <a:pt x="155430" y="353059"/>
                </a:lnTo>
                <a:lnTo>
                  <a:pt x="137342" y="353059"/>
                </a:lnTo>
                <a:lnTo>
                  <a:pt x="134665" y="351789"/>
                </a:lnTo>
                <a:lnTo>
                  <a:pt x="113803" y="318769"/>
                </a:lnTo>
                <a:lnTo>
                  <a:pt x="114227" y="318769"/>
                </a:lnTo>
                <a:lnTo>
                  <a:pt x="118759" y="313689"/>
                </a:lnTo>
                <a:lnTo>
                  <a:pt x="123715" y="309879"/>
                </a:lnTo>
                <a:lnTo>
                  <a:pt x="129673" y="307339"/>
                </a:lnTo>
                <a:lnTo>
                  <a:pt x="137211" y="306069"/>
                </a:lnTo>
                <a:lnTo>
                  <a:pt x="155430" y="306069"/>
                </a:lnTo>
                <a:lnTo>
                  <a:pt x="149544" y="303529"/>
                </a:lnTo>
                <a:lnTo>
                  <a:pt x="155430" y="302259"/>
                </a:lnTo>
                <a:lnTo>
                  <a:pt x="137342" y="302259"/>
                </a:lnTo>
                <a:lnTo>
                  <a:pt x="129793" y="300989"/>
                </a:lnTo>
                <a:lnTo>
                  <a:pt x="123804" y="298449"/>
                </a:lnTo>
                <a:lnTo>
                  <a:pt x="118837" y="294639"/>
                </a:lnTo>
                <a:lnTo>
                  <a:pt x="118357" y="293616"/>
                </a:lnTo>
                <a:close/>
              </a:path>
              <a:path w="1718309" h="2957829">
                <a:moveTo>
                  <a:pt x="1552780" y="394728"/>
                </a:moveTo>
                <a:lnTo>
                  <a:pt x="1552541" y="394970"/>
                </a:lnTo>
                <a:lnTo>
                  <a:pt x="1553300" y="394970"/>
                </a:lnTo>
                <a:lnTo>
                  <a:pt x="1552780" y="394728"/>
                </a:lnTo>
                <a:close/>
              </a:path>
              <a:path w="1718309" h="2957829">
                <a:moveTo>
                  <a:pt x="1543875" y="358140"/>
                </a:moveTo>
                <a:lnTo>
                  <a:pt x="1532725" y="358140"/>
                </a:lnTo>
                <a:lnTo>
                  <a:pt x="1538655" y="361950"/>
                </a:lnTo>
                <a:lnTo>
                  <a:pt x="1543639" y="365760"/>
                </a:lnTo>
                <a:lnTo>
                  <a:pt x="1548255" y="369570"/>
                </a:lnTo>
                <a:lnTo>
                  <a:pt x="1556477" y="378460"/>
                </a:lnTo>
                <a:lnTo>
                  <a:pt x="1562456" y="381000"/>
                </a:lnTo>
                <a:lnTo>
                  <a:pt x="1556658" y="383545"/>
                </a:lnTo>
                <a:lnTo>
                  <a:pt x="1547823" y="392430"/>
                </a:lnTo>
                <a:lnTo>
                  <a:pt x="1552780" y="394728"/>
                </a:lnTo>
                <a:lnTo>
                  <a:pt x="1556316" y="391160"/>
                </a:lnTo>
                <a:lnTo>
                  <a:pt x="1561265" y="387350"/>
                </a:lnTo>
                <a:lnTo>
                  <a:pt x="1567052" y="384885"/>
                </a:lnTo>
                <a:lnTo>
                  <a:pt x="1567823" y="383540"/>
                </a:lnTo>
                <a:lnTo>
                  <a:pt x="1568328" y="383533"/>
                </a:lnTo>
                <a:lnTo>
                  <a:pt x="1571430" y="378412"/>
                </a:lnTo>
                <a:lnTo>
                  <a:pt x="1567230" y="377190"/>
                </a:lnTo>
                <a:lnTo>
                  <a:pt x="1561265" y="374650"/>
                </a:lnTo>
                <a:lnTo>
                  <a:pt x="1556307" y="370830"/>
                </a:lnTo>
                <a:lnTo>
                  <a:pt x="1547694" y="361950"/>
                </a:lnTo>
                <a:lnTo>
                  <a:pt x="1543875" y="358140"/>
                </a:lnTo>
                <a:close/>
              </a:path>
              <a:path w="1718309" h="2957829">
                <a:moveTo>
                  <a:pt x="138348" y="358139"/>
                </a:moveTo>
                <a:lnTo>
                  <a:pt x="138117" y="358139"/>
                </a:lnTo>
                <a:lnTo>
                  <a:pt x="159756" y="392429"/>
                </a:lnTo>
                <a:lnTo>
                  <a:pt x="159917" y="392253"/>
                </a:lnTo>
                <a:lnTo>
                  <a:pt x="138348" y="358139"/>
                </a:lnTo>
                <a:close/>
              </a:path>
              <a:path w="1718309" h="2957829">
                <a:moveTo>
                  <a:pt x="1506658" y="373380"/>
                </a:moveTo>
                <a:lnTo>
                  <a:pt x="1547813" y="392430"/>
                </a:lnTo>
                <a:lnTo>
                  <a:pt x="1506658" y="373380"/>
                </a:lnTo>
                <a:close/>
              </a:path>
              <a:path w="1718309" h="2957829">
                <a:moveTo>
                  <a:pt x="1295806" y="383540"/>
                </a:moveTo>
                <a:lnTo>
                  <a:pt x="1277493" y="383540"/>
                </a:lnTo>
                <a:lnTo>
                  <a:pt x="1284974" y="384810"/>
                </a:lnTo>
                <a:lnTo>
                  <a:pt x="1290947" y="387350"/>
                </a:lnTo>
                <a:lnTo>
                  <a:pt x="1293308" y="388589"/>
                </a:lnTo>
                <a:lnTo>
                  <a:pt x="1298241" y="385970"/>
                </a:lnTo>
                <a:lnTo>
                  <a:pt x="1295806" y="383540"/>
                </a:lnTo>
                <a:close/>
              </a:path>
              <a:path w="1718309" h="2957829">
                <a:moveTo>
                  <a:pt x="1314772" y="377190"/>
                </a:moveTo>
                <a:lnTo>
                  <a:pt x="1298241" y="385970"/>
                </a:lnTo>
                <a:lnTo>
                  <a:pt x="1314772" y="377190"/>
                </a:lnTo>
                <a:close/>
              </a:path>
              <a:path w="1718309" h="2957829">
                <a:moveTo>
                  <a:pt x="1567823" y="383540"/>
                </a:moveTo>
                <a:lnTo>
                  <a:pt x="1567052" y="384885"/>
                </a:lnTo>
                <a:lnTo>
                  <a:pt x="1567230" y="384810"/>
                </a:lnTo>
                <a:lnTo>
                  <a:pt x="1567823" y="383540"/>
                </a:lnTo>
                <a:close/>
              </a:path>
              <a:path w="1718309" h="2957829">
                <a:moveTo>
                  <a:pt x="1098707" y="377190"/>
                </a:moveTo>
                <a:lnTo>
                  <a:pt x="1096809" y="383533"/>
                </a:lnTo>
                <a:lnTo>
                  <a:pt x="1098707" y="377190"/>
                </a:lnTo>
                <a:close/>
              </a:path>
              <a:path w="1718309" h="2957829">
                <a:moveTo>
                  <a:pt x="205098" y="331469"/>
                </a:moveTo>
                <a:lnTo>
                  <a:pt x="186785" y="331469"/>
                </a:lnTo>
                <a:lnTo>
                  <a:pt x="194371" y="332739"/>
                </a:lnTo>
                <a:lnTo>
                  <a:pt x="200380" y="335279"/>
                </a:lnTo>
                <a:lnTo>
                  <a:pt x="205337" y="339089"/>
                </a:lnTo>
                <a:lnTo>
                  <a:pt x="209769" y="344169"/>
                </a:lnTo>
                <a:lnTo>
                  <a:pt x="213880" y="347979"/>
                </a:lnTo>
                <a:lnTo>
                  <a:pt x="217991" y="353059"/>
                </a:lnTo>
                <a:lnTo>
                  <a:pt x="223784" y="355599"/>
                </a:lnTo>
                <a:lnTo>
                  <a:pt x="217991" y="358139"/>
                </a:lnTo>
                <a:lnTo>
                  <a:pt x="213693" y="361949"/>
                </a:lnTo>
                <a:lnTo>
                  <a:pt x="205072" y="370839"/>
                </a:lnTo>
                <a:lnTo>
                  <a:pt x="200123" y="374649"/>
                </a:lnTo>
                <a:lnTo>
                  <a:pt x="194158" y="377189"/>
                </a:lnTo>
                <a:lnTo>
                  <a:pt x="186599" y="378459"/>
                </a:lnTo>
                <a:lnTo>
                  <a:pt x="200070" y="378459"/>
                </a:lnTo>
                <a:lnTo>
                  <a:pt x="208816" y="374327"/>
                </a:lnTo>
                <a:lnTo>
                  <a:pt x="209209" y="373379"/>
                </a:lnTo>
                <a:lnTo>
                  <a:pt x="217831" y="365759"/>
                </a:lnTo>
                <a:lnTo>
                  <a:pt x="222780" y="361949"/>
                </a:lnTo>
                <a:lnTo>
                  <a:pt x="228744" y="358139"/>
                </a:lnTo>
                <a:lnTo>
                  <a:pt x="254429" y="358139"/>
                </a:lnTo>
                <a:lnTo>
                  <a:pt x="248823" y="355599"/>
                </a:lnTo>
                <a:lnTo>
                  <a:pt x="254616" y="353059"/>
                </a:lnTo>
                <a:lnTo>
                  <a:pt x="236490" y="353059"/>
                </a:lnTo>
                <a:lnTo>
                  <a:pt x="228905" y="351789"/>
                </a:lnTo>
                <a:lnTo>
                  <a:pt x="222896" y="349249"/>
                </a:lnTo>
                <a:lnTo>
                  <a:pt x="217939" y="345439"/>
                </a:lnTo>
                <a:lnTo>
                  <a:pt x="213507" y="340359"/>
                </a:lnTo>
                <a:lnTo>
                  <a:pt x="209396" y="336549"/>
                </a:lnTo>
                <a:lnTo>
                  <a:pt x="205098" y="331469"/>
                </a:lnTo>
                <a:close/>
              </a:path>
              <a:path w="1718309" h="2957829">
                <a:moveTo>
                  <a:pt x="366357" y="370830"/>
                </a:moveTo>
                <a:lnTo>
                  <a:pt x="387525" y="378459"/>
                </a:lnTo>
                <a:lnTo>
                  <a:pt x="366357" y="370830"/>
                </a:lnTo>
                <a:close/>
              </a:path>
              <a:path w="1718309" h="2957829">
                <a:moveTo>
                  <a:pt x="526145" y="358139"/>
                </a:moveTo>
                <a:lnTo>
                  <a:pt x="514511" y="358139"/>
                </a:lnTo>
                <a:lnTo>
                  <a:pt x="511176" y="361949"/>
                </a:lnTo>
                <a:lnTo>
                  <a:pt x="502554" y="370839"/>
                </a:lnTo>
                <a:lnTo>
                  <a:pt x="497605" y="374649"/>
                </a:lnTo>
                <a:lnTo>
                  <a:pt x="491640" y="377189"/>
                </a:lnTo>
                <a:lnTo>
                  <a:pt x="484081" y="378459"/>
                </a:lnTo>
                <a:lnTo>
                  <a:pt x="502394" y="378459"/>
                </a:lnTo>
                <a:lnTo>
                  <a:pt x="506691" y="373379"/>
                </a:lnTo>
                <a:lnTo>
                  <a:pt x="510616" y="369569"/>
                </a:lnTo>
                <a:lnTo>
                  <a:pt x="515232" y="365759"/>
                </a:lnTo>
                <a:lnTo>
                  <a:pt x="520216" y="361949"/>
                </a:lnTo>
                <a:lnTo>
                  <a:pt x="526145" y="358139"/>
                </a:lnTo>
                <a:close/>
              </a:path>
              <a:path w="1718309" h="2957829">
                <a:moveTo>
                  <a:pt x="570377" y="358139"/>
                </a:moveTo>
                <a:lnTo>
                  <a:pt x="582326" y="378459"/>
                </a:lnTo>
                <a:lnTo>
                  <a:pt x="582635" y="378459"/>
                </a:lnTo>
                <a:lnTo>
                  <a:pt x="570377" y="358139"/>
                </a:lnTo>
                <a:close/>
              </a:path>
              <a:path w="1718309" h="2957829">
                <a:moveTo>
                  <a:pt x="993937" y="336550"/>
                </a:moveTo>
                <a:lnTo>
                  <a:pt x="981443" y="378460"/>
                </a:lnTo>
                <a:lnTo>
                  <a:pt x="993968" y="336567"/>
                </a:lnTo>
                <a:close/>
              </a:path>
              <a:path w="1718309" h="2957829">
                <a:moveTo>
                  <a:pt x="1101708" y="367085"/>
                </a:moveTo>
                <a:lnTo>
                  <a:pt x="1097415" y="370840"/>
                </a:lnTo>
                <a:lnTo>
                  <a:pt x="1092431" y="374650"/>
                </a:lnTo>
                <a:lnTo>
                  <a:pt x="1086501" y="377190"/>
                </a:lnTo>
                <a:lnTo>
                  <a:pt x="1079047" y="378460"/>
                </a:lnTo>
                <a:lnTo>
                  <a:pt x="1097359" y="378460"/>
                </a:lnTo>
                <a:lnTo>
                  <a:pt x="1098698" y="377190"/>
                </a:lnTo>
                <a:lnTo>
                  <a:pt x="1101708" y="367085"/>
                </a:lnTo>
                <a:close/>
              </a:path>
              <a:path w="1718309" h="2957829">
                <a:moveTo>
                  <a:pt x="1197757" y="332740"/>
                </a:moveTo>
                <a:lnTo>
                  <a:pt x="1185750" y="332740"/>
                </a:lnTo>
                <a:lnTo>
                  <a:pt x="1191724" y="335280"/>
                </a:lnTo>
                <a:lnTo>
                  <a:pt x="1196717" y="339090"/>
                </a:lnTo>
                <a:lnTo>
                  <a:pt x="1201254" y="344170"/>
                </a:lnTo>
                <a:lnTo>
                  <a:pt x="1205178" y="347980"/>
                </a:lnTo>
                <a:lnTo>
                  <a:pt x="1209476" y="353060"/>
                </a:lnTo>
                <a:lnTo>
                  <a:pt x="1215269" y="355600"/>
                </a:lnTo>
                <a:lnTo>
                  <a:pt x="1209289" y="358140"/>
                </a:lnTo>
                <a:lnTo>
                  <a:pt x="1205178" y="361950"/>
                </a:lnTo>
                <a:lnTo>
                  <a:pt x="1196556" y="370840"/>
                </a:lnTo>
                <a:lnTo>
                  <a:pt x="1191607" y="374650"/>
                </a:lnTo>
                <a:lnTo>
                  <a:pt x="1185642" y="377190"/>
                </a:lnTo>
                <a:lnTo>
                  <a:pt x="1178083" y="378460"/>
                </a:lnTo>
                <a:lnTo>
                  <a:pt x="1196396" y="378460"/>
                </a:lnTo>
                <a:lnTo>
                  <a:pt x="1220147" y="358140"/>
                </a:lnTo>
                <a:lnTo>
                  <a:pt x="1246101" y="358140"/>
                </a:lnTo>
                <a:lnTo>
                  <a:pt x="1240308" y="355600"/>
                </a:lnTo>
                <a:lnTo>
                  <a:pt x="1246101" y="353060"/>
                </a:lnTo>
                <a:lnTo>
                  <a:pt x="1227788" y="353060"/>
                </a:lnTo>
                <a:lnTo>
                  <a:pt x="1220229" y="351790"/>
                </a:lnTo>
                <a:lnTo>
                  <a:pt x="1214264" y="349250"/>
                </a:lnTo>
                <a:lnTo>
                  <a:pt x="1209315" y="345440"/>
                </a:lnTo>
                <a:lnTo>
                  <a:pt x="1204804" y="340360"/>
                </a:lnTo>
                <a:lnTo>
                  <a:pt x="1197757" y="332740"/>
                </a:lnTo>
                <a:close/>
              </a:path>
              <a:path w="1718309" h="2957829">
                <a:moveTo>
                  <a:pt x="1295806" y="331470"/>
                </a:moveTo>
                <a:lnTo>
                  <a:pt x="1277493" y="331470"/>
                </a:lnTo>
                <a:lnTo>
                  <a:pt x="1284974" y="332740"/>
                </a:lnTo>
                <a:lnTo>
                  <a:pt x="1290947" y="335280"/>
                </a:lnTo>
                <a:lnTo>
                  <a:pt x="1295940" y="339090"/>
                </a:lnTo>
                <a:lnTo>
                  <a:pt x="1300477" y="344170"/>
                </a:lnTo>
                <a:lnTo>
                  <a:pt x="1304401" y="347980"/>
                </a:lnTo>
                <a:lnTo>
                  <a:pt x="1308699" y="353060"/>
                </a:lnTo>
                <a:lnTo>
                  <a:pt x="1314492" y="355600"/>
                </a:lnTo>
                <a:lnTo>
                  <a:pt x="1308512" y="358140"/>
                </a:lnTo>
                <a:lnTo>
                  <a:pt x="1304401" y="361950"/>
                </a:lnTo>
                <a:lnTo>
                  <a:pt x="1295779" y="370840"/>
                </a:lnTo>
                <a:lnTo>
                  <a:pt x="1290830" y="374650"/>
                </a:lnTo>
                <a:lnTo>
                  <a:pt x="1284865" y="377190"/>
                </a:lnTo>
                <a:lnTo>
                  <a:pt x="1277306" y="378460"/>
                </a:lnTo>
                <a:lnTo>
                  <a:pt x="1295619" y="378460"/>
                </a:lnTo>
                <a:lnTo>
                  <a:pt x="1319371" y="358140"/>
                </a:lnTo>
                <a:lnTo>
                  <a:pt x="1345137" y="358140"/>
                </a:lnTo>
                <a:lnTo>
                  <a:pt x="1339344" y="355600"/>
                </a:lnTo>
                <a:lnTo>
                  <a:pt x="1345324" y="353060"/>
                </a:lnTo>
                <a:lnTo>
                  <a:pt x="1327011" y="353060"/>
                </a:lnTo>
                <a:lnTo>
                  <a:pt x="1319452" y="351790"/>
                </a:lnTo>
                <a:lnTo>
                  <a:pt x="1313487" y="349250"/>
                </a:lnTo>
                <a:lnTo>
                  <a:pt x="1308538" y="345440"/>
                </a:lnTo>
                <a:lnTo>
                  <a:pt x="1304027" y="340360"/>
                </a:lnTo>
                <a:lnTo>
                  <a:pt x="1295806" y="331470"/>
                </a:lnTo>
                <a:close/>
              </a:path>
              <a:path w="1718309" h="2957829">
                <a:moveTo>
                  <a:pt x="1583709" y="358140"/>
                </a:moveTo>
                <a:lnTo>
                  <a:pt x="1571430" y="378412"/>
                </a:lnTo>
                <a:lnTo>
                  <a:pt x="1571592" y="378460"/>
                </a:lnTo>
                <a:lnTo>
                  <a:pt x="1583709" y="358140"/>
                </a:lnTo>
                <a:close/>
              </a:path>
              <a:path w="1718309" h="2957829">
                <a:moveTo>
                  <a:pt x="1346420" y="366865"/>
                </a:moveTo>
                <a:lnTo>
                  <a:pt x="1314772" y="377190"/>
                </a:lnTo>
                <a:lnTo>
                  <a:pt x="1346587" y="367030"/>
                </a:lnTo>
                <a:lnTo>
                  <a:pt x="1346420" y="366865"/>
                </a:lnTo>
                <a:close/>
              </a:path>
              <a:path w="1718309" h="2957829">
                <a:moveTo>
                  <a:pt x="216199" y="370839"/>
                </a:moveTo>
                <a:lnTo>
                  <a:pt x="208816" y="374327"/>
                </a:lnTo>
                <a:lnTo>
                  <a:pt x="208683" y="374649"/>
                </a:lnTo>
                <a:lnTo>
                  <a:pt x="216199" y="370839"/>
                </a:lnTo>
                <a:close/>
              </a:path>
              <a:path w="1718309" h="2957829">
                <a:moveTo>
                  <a:pt x="1500721" y="371912"/>
                </a:moveTo>
                <a:lnTo>
                  <a:pt x="1500526" y="372110"/>
                </a:lnTo>
                <a:lnTo>
                  <a:pt x="1506658" y="373380"/>
                </a:lnTo>
                <a:lnTo>
                  <a:pt x="1500721" y="371912"/>
                </a:lnTo>
                <a:close/>
              </a:path>
              <a:path w="1718309" h="2957829">
                <a:moveTo>
                  <a:pt x="1455268" y="360680"/>
                </a:moveTo>
                <a:lnTo>
                  <a:pt x="1500721" y="371912"/>
                </a:lnTo>
                <a:lnTo>
                  <a:pt x="1503035" y="369570"/>
                </a:lnTo>
                <a:lnTo>
                  <a:pt x="1494649" y="369570"/>
                </a:lnTo>
                <a:lnTo>
                  <a:pt x="1455268" y="360680"/>
                </a:lnTo>
                <a:close/>
              </a:path>
              <a:path w="1718309" h="2957829">
                <a:moveTo>
                  <a:pt x="251092" y="362884"/>
                </a:moveTo>
                <a:lnTo>
                  <a:pt x="216199" y="370839"/>
                </a:lnTo>
                <a:lnTo>
                  <a:pt x="251546" y="363219"/>
                </a:lnTo>
                <a:lnTo>
                  <a:pt x="251092" y="362884"/>
                </a:lnTo>
                <a:close/>
              </a:path>
              <a:path w="1718309" h="2957829">
                <a:moveTo>
                  <a:pt x="354312" y="358139"/>
                </a:moveTo>
                <a:lnTo>
                  <a:pt x="342899" y="358139"/>
                </a:lnTo>
                <a:lnTo>
                  <a:pt x="348864" y="361949"/>
                </a:lnTo>
                <a:lnTo>
                  <a:pt x="353813" y="365759"/>
                </a:lnTo>
                <a:lnTo>
                  <a:pt x="354893" y="366735"/>
                </a:lnTo>
                <a:lnTo>
                  <a:pt x="366357" y="370830"/>
                </a:lnTo>
                <a:lnTo>
                  <a:pt x="362061" y="365759"/>
                </a:lnTo>
                <a:lnTo>
                  <a:pt x="354312" y="358139"/>
                </a:lnTo>
                <a:close/>
              </a:path>
              <a:path w="1718309" h="2957829">
                <a:moveTo>
                  <a:pt x="1517712" y="358140"/>
                </a:moveTo>
                <a:lnTo>
                  <a:pt x="1506480" y="358140"/>
                </a:lnTo>
                <a:lnTo>
                  <a:pt x="1502661" y="361950"/>
                </a:lnTo>
                <a:lnTo>
                  <a:pt x="1494649" y="369570"/>
                </a:lnTo>
                <a:lnTo>
                  <a:pt x="1503035" y="369570"/>
                </a:lnTo>
                <a:lnTo>
                  <a:pt x="1506798" y="365760"/>
                </a:lnTo>
                <a:lnTo>
                  <a:pt x="1511747" y="361950"/>
                </a:lnTo>
                <a:lnTo>
                  <a:pt x="1517712" y="358140"/>
                </a:lnTo>
                <a:close/>
              </a:path>
              <a:path w="1718309" h="2957829">
                <a:moveTo>
                  <a:pt x="1103775" y="360144"/>
                </a:moveTo>
                <a:lnTo>
                  <a:pt x="1101708" y="367085"/>
                </a:lnTo>
                <a:lnTo>
                  <a:pt x="1101819" y="366865"/>
                </a:lnTo>
                <a:lnTo>
                  <a:pt x="1103775" y="360144"/>
                </a:lnTo>
                <a:close/>
              </a:path>
              <a:path w="1718309" h="2957829">
                <a:moveTo>
                  <a:pt x="348607" y="364489"/>
                </a:moveTo>
                <a:lnTo>
                  <a:pt x="355220" y="367029"/>
                </a:lnTo>
                <a:lnTo>
                  <a:pt x="354893" y="366735"/>
                </a:lnTo>
                <a:lnTo>
                  <a:pt x="348607" y="364489"/>
                </a:lnTo>
                <a:close/>
              </a:path>
              <a:path w="1718309" h="2957829">
                <a:moveTo>
                  <a:pt x="1345137" y="358140"/>
                </a:moveTo>
                <a:lnTo>
                  <a:pt x="1334384" y="358140"/>
                </a:lnTo>
                <a:lnTo>
                  <a:pt x="1340349" y="361950"/>
                </a:lnTo>
                <a:lnTo>
                  <a:pt x="1345298" y="365760"/>
                </a:lnTo>
                <a:lnTo>
                  <a:pt x="1346420" y="366865"/>
                </a:lnTo>
                <a:lnTo>
                  <a:pt x="1349809" y="365760"/>
                </a:lnTo>
                <a:lnTo>
                  <a:pt x="1352005" y="365439"/>
                </a:lnTo>
                <a:lnTo>
                  <a:pt x="1349248" y="361950"/>
                </a:lnTo>
                <a:lnTo>
                  <a:pt x="1345137" y="358140"/>
                </a:lnTo>
                <a:close/>
              </a:path>
              <a:path w="1718309" h="2957829">
                <a:moveTo>
                  <a:pt x="1402022" y="358140"/>
                </a:moveTo>
                <a:lnTo>
                  <a:pt x="1352005" y="365439"/>
                </a:lnTo>
                <a:lnTo>
                  <a:pt x="1352258" y="365760"/>
                </a:lnTo>
                <a:lnTo>
                  <a:pt x="1402022" y="358140"/>
                </a:lnTo>
                <a:close/>
              </a:path>
              <a:path w="1718309" h="2957829">
                <a:moveTo>
                  <a:pt x="324291" y="360377"/>
                </a:moveTo>
                <a:lnTo>
                  <a:pt x="323818" y="360679"/>
                </a:lnTo>
                <a:lnTo>
                  <a:pt x="348607" y="364489"/>
                </a:lnTo>
                <a:lnTo>
                  <a:pt x="324291" y="360377"/>
                </a:lnTo>
                <a:close/>
              </a:path>
              <a:path w="1718309" h="2957829">
                <a:moveTo>
                  <a:pt x="254429" y="358139"/>
                </a:moveTo>
                <a:lnTo>
                  <a:pt x="243863" y="358139"/>
                </a:lnTo>
                <a:lnTo>
                  <a:pt x="249828" y="361949"/>
                </a:lnTo>
                <a:lnTo>
                  <a:pt x="251092" y="362884"/>
                </a:lnTo>
                <a:lnTo>
                  <a:pt x="260764" y="360679"/>
                </a:lnTo>
                <a:lnTo>
                  <a:pt x="257899" y="360679"/>
                </a:lnTo>
                <a:lnTo>
                  <a:pt x="254429" y="358139"/>
                </a:lnTo>
                <a:close/>
              </a:path>
              <a:path w="1718309" h="2957829">
                <a:moveTo>
                  <a:pt x="266335" y="359409"/>
                </a:moveTo>
                <a:lnTo>
                  <a:pt x="257899" y="360679"/>
                </a:lnTo>
                <a:lnTo>
                  <a:pt x="260764" y="360679"/>
                </a:lnTo>
                <a:lnTo>
                  <a:pt x="266335" y="359409"/>
                </a:lnTo>
                <a:close/>
              </a:path>
              <a:path w="1718309" h="2957829">
                <a:moveTo>
                  <a:pt x="1446247" y="360249"/>
                </a:moveTo>
                <a:lnTo>
                  <a:pt x="1446607" y="360680"/>
                </a:lnTo>
                <a:lnTo>
                  <a:pt x="1455268" y="360680"/>
                </a:lnTo>
                <a:lnTo>
                  <a:pt x="1446247" y="360249"/>
                </a:lnTo>
                <a:close/>
              </a:path>
              <a:path w="1718309" h="2957829">
                <a:moveTo>
                  <a:pt x="327781" y="358139"/>
                </a:moveTo>
                <a:lnTo>
                  <a:pt x="316216" y="358139"/>
                </a:lnTo>
                <a:lnTo>
                  <a:pt x="315793" y="358939"/>
                </a:lnTo>
                <a:lnTo>
                  <a:pt x="324291" y="360377"/>
                </a:lnTo>
                <a:lnTo>
                  <a:pt x="327781" y="358139"/>
                </a:lnTo>
                <a:close/>
              </a:path>
              <a:path w="1718309" h="2957829">
                <a:moveTo>
                  <a:pt x="1418279" y="358140"/>
                </a:moveTo>
                <a:lnTo>
                  <a:pt x="1402022" y="358140"/>
                </a:lnTo>
                <a:lnTo>
                  <a:pt x="1446247" y="360249"/>
                </a:lnTo>
                <a:lnTo>
                  <a:pt x="1445546" y="359410"/>
                </a:lnTo>
                <a:lnTo>
                  <a:pt x="1435579" y="359410"/>
                </a:lnTo>
                <a:lnTo>
                  <a:pt x="1418279" y="358140"/>
                </a:lnTo>
                <a:close/>
              </a:path>
              <a:path w="1718309" h="2957829">
                <a:moveTo>
                  <a:pt x="1097546" y="331470"/>
                </a:moveTo>
                <a:lnTo>
                  <a:pt x="1079047" y="331470"/>
                </a:lnTo>
                <a:lnTo>
                  <a:pt x="1086606" y="332740"/>
                </a:lnTo>
                <a:lnTo>
                  <a:pt x="1092571" y="335280"/>
                </a:lnTo>
                <a:lnTo>
                  <a:pt x="1097520" y="339090"/>
                </a:lnTo>
                <a:lnTo>
                  <a:pt x="1106945" y="349250"/>
                </a:lnTo>
                <a:lnTo>
                  <a:pt x="1103775" y="360144"/>
                </a:lnTo>
                <a:lnTo>
                  <a:pt x="1108911" y="342900"/>
                </a:lnTo>
                <a:lnTo>
                  <a:pt x="1108623" y="342900"/>
                </a:lnTo>
                <a:lnTo>
                  <a:pt x="1105768" y="340360"/>
                </a:lnTo>
                <a:lnTo>
                  <a:pt x="1097546" y="331470"/>
                </a:lnTo>
                <a:close/>
              </a:path>
              <a:path w="1718309" h="2957829">
                <a:moveTo>
                  <a:pt x="311065" y="358139"/>
                </a:moveTo>
                <a:lnTo>
                  <a:pt x="315544" y="359409"/>
                </a:lnTo>
                <a:lnTo>
                  <a:pt x="315793" y="358939"/>
                </a:lnTo>
                <a:lnTo>
                  <a:pt x="311065" y="358139"/>
                </a:lnTo>
                <a:close/>
              </a:path>
              <a:path w="1718309" h="2957829">
                <a:moveTo>
                  <a:pt x="1444486" y="358140"/>
                </a:moveTo>
                <a:lnTo>
                  <a:pt x="1433502" y="358140"/>
                </a:lnTo>
                <a:lnTo>
                  <a:pt x="1435579" y="359410"/>
                </a:lnTo>
                <a:lnTo>
                  <a:pt x="1445546" y="359410"/>
                </a:lnTo>
                <a:lnTo>
                  <a:pt x="1444486" y="358140"/>
                </a:lnTo>
                <a:close/>
              </a:path>
              <a:path w="1718309" h="2957829">
                <a:moveTo>
                  <a:pt x="304321" y="331469"/>
                </a:moveTo>
                <a:lnTo>
                  <a:pt x="285822" y="331469"/>
                </a:lnTo>
                <a:lnTo>
                  <a:pt x="293381" y="332739"/>
                </a:lnTo>
                <a:lnTo>
                  <a:pt x="299346" y="335279"/>
                </a:lnTo>
                <a:lnTo>
                  <a:pt x="304295" y="339089"/>
                </a:lnTo>
                <a:lnTo>
                  <a:pt x="317214" y="353059"/>
                </a:lnTo>
                <a:lnTo>
                  <a:pt x="322820" y="355599"/>
                </a:lnTo>
                <a:lnTo>
                  <a:pt x="317028" y="358139"/>
                </a:lnTo>
                <a:lnTo>
                  <a:pt x="353652" y="358139"/>
                </a:lnTo>
                <a:lnTo>
                  <a:pt x="348046" y="355599"/>
                </a:lnTo>
                <a:lnTo>
                  <a:pt x="353839" y="353059"/>
                </a:lnTo>
                <a:lnTo>
                  <a:pt x="312543" y="340359"/>
                </a:lnTo>
                <a:lnTo>
                  <a:pt x="304321" y="331469"/>
                </a:lnTo>
                <a:close/>
              </a:path>
              <a:path w="1718309" h="2957829">
                <a:moveTo>
                  <a:pt x="403544" y="331469"/>
                </a:moveTo>
                <a:lnTo>
                  <a:pt x="385045" y="331469"/>
                </a:lnTo>
                <a:lnTo>
                  <a:pt x="392630" y="332739"/>
                </a:lnTo>
                <a:lnTo>
                  <a:pt x="398639" y="335279"/>
                </a:lnTo>
                <a:lnTo>
                  <a:pt x="403597" y="339089"/>
                </a:lnTo>
                <a:lnTo>
                  <a:pt x="408029" y="344169"/>
                </a:lnTo>
                <a:lnTo>
                  <a:pt x="416438" y="353059"/>
                </a:lnTo>
                <a:lnTo>
                  <a:pt x="422043" y="355599"/>
                </a:lnTo>
                <a:lnTo>
                  <a:pt x="416251" y="358139"/>
                </a:lnTo>
                <a:lnTo>
                  <a:pt x="452876" y="358139"/>
                </a:lnTo>
                <a:lnTo>
                  <a:pt x="447083" y="355599"/>
                </a:lnTo>
                <a:lnTo>
                  <a:pt x="452876" y="353059"/>
                </a:lnTo>
                <a:lnTo>
                  <a:pt x="434750" y="353059"/>
                </a:lnTo>
                <a:lnTo>
                  <a:pt x="427165" y="351789"/>
                </a:lnTo>
                <a:lnTo>
                  <a:pt x="421156" y="349249"/>
                </a:lnTo>
                <a:lnTo>
                  <a:pt x="416198" y="345439"/>
                </a:lnTo>
                <a:lnTo>
                  <a:pt x="411766" y="340359"/>
                </a:lnTo>
                <a:lnTo>
                  <a:pt x="403544" y="331469"/>
                </a:lnTo>
                <a:close/>
              </a:path>
              <a:path w="1718309" h="2957829">
                <a:moveTo>
                  <a:pt x="502581" y="331469"/>
                </a:moveTo>
                <a:lnTo>
                  <a:pt x="484268" y="331469"/>
                </a:lnTo>
                <a:lnTo>
                  <a:pt x="491748" y="332739"/>
                </a:lnTo>
                <a:lnTo>
                  <a:pt x="497722" y="335279"/>
                </a:lnTo>
                <a:lnTo>
                  <a:pt x="502715" y="339089"/>
                </a:lnTo>
                <a:lnTo>
                  <a:pt x="507252" y="344169"/>
                </a:lnTo>
                <a:lnTo>
                  <a:pt x="511176" y="347979"/>
                </a:lnTo>
                <a:lnTo>
                  <a:pt x="515474" y="353059"/>
                </a:lnTo>
                <a:lnTo>
                  <a:pt x="521267" y="355599"/>
                </a:lnTo>
                <a:lnTo>
                  <a:pt x="515287" y="358139"/>
                </a:lnTo>
                <a:lnTo>
                  <a:pt x="551912" y="358139"/>
                </a:lnTo>
                <a:lnTo>
                  <a:pt x="546119" y="355599"/>
                </a:lnTo>
                <a:lnTo>
                  <a:pt x="552099" y="353059"/>
                </a:lnTo>
                <a:lnTo>
                  <a:pt x="510802" y="340359"/>
                </a:lnTo>
                <a:lnTo>
                  <a:pt x="502581" y="331469"/>
                </a:lnTo>
                <a:close/>
              </a:path>
              <a:path w="1718309" h="2957829">
                <a:moveTo>
                  <a:pt x="561207" y="342899"/>
                </a:moveTo>
                <a:lnTo>
                  <a:pt x="570377" y="358139"/>
                </a:lnTo>
                <a:lnTo>
                  <a:pt x="561207" y="342899"/>
                </a:lnTo>
                <a:close/>
              </a:path>
              <a:path w="1718309" h="2957829">
                <a:moveTo>
                  <a:pt x="1394842" y="331470"/>
                </a:moveTo>
                <a:lnTo>
                  <a:pt x="1376530" y="331470"/>
                </a:lnTo>
                <a:lnTo>
                  <a:pt x="1384089" y="332740"/>
                </a:lnTo>
                <a:lnTo>
                  <a:pt x="1390054" y="335280"/>
                </a:lnTo>
                <a:lnTo>
                  <a:pt x="1395003" y="339090"/>
                </a:lnTo>
                <a:lnTo>
                  <a:pt x="1403624" y="347980"/>
                </a:lnTo>
                <a:lnTo>
                  <a:pt x="1407735" y="353060"/>
                </a:lnTo>
                <a:lnTo>
                  <a:pt x="1413528" y="355600"/>
                </a:lnTo>
                <a:lnTo>
                  <a:pt x="1407549" y="358140"/>
                </a:lnTo>
                <a:lnTo>
                  <a:pt x="1444360" y="358140"/>
                </a:lnTo>
                <a:lnTo>
                  <a:pt x="1438567" y="355600"/>
                </a:lnTo>
                <a:lnTo>
                  <a:pt x="1444547" y="353060"/>
                </a:lnTo>
                <a:lnTo>
                  <a:pt x="1403064" y="340360"/>
                </a:lnTo>
                <a:lnTo>
                  <a:pt x="1399140" y="336550"/>
                </a:lnTo>
                <a:lnTo>
                  <a:pt x="1394842" y="331470"/>
                </a:lnTo>
                <a:close/>
              </a:path>
              <a:path w="1718309" h="2957829">
                <a:moveTo>
                  <a:pt x="1494065" y="331470"/>
                </a:moveTo>
                <a:lnTo>
                  <a:pt x="1475566" y="331470"/>
                </a:lnTo>
                <a:lnTo>
                  <a:pt x="1483151" y="332740"/>
                </a:lnTo>
                <a:lnTo>
                  <a:pt x="1489160" y="335280"/>
                </a:lnTo>
                <a:lnTo>
                  <a:pt x="1494118" y="339090"/>
                </a:lnTo>
                <a:lnTo>
                  <a:pt x="1498550" y="344170"/>
                </a:lnTo>
                <a:lnTo>
                  <a:pt x="1502661" y="347980"/>
                </a:lnTo>
                <a:lnTo>
                  <a:pt x="1506772" y="353060"/>
                </a:lnTo>
                <a:lnTo>
                  <a:pt x="1512751" y="355600"/>
                </a:lnTo>
                <a:lnTo>
                  <a:pt x="1506772" y="358140"/>
                </a:lnTo>
                <a:lnTo>
                  <a:pt x="1543583" y="358140"/>
                </a:lnTo>
                <a:lnTo>
                  <a:pt x="1537604" y="355600"/>
                </a:lnTo>
                <a:lnTo>
                  <a:pt x="1543583" y="353060"/>
                </a:lnTo>
                <a:lnTo>
                  <a:pt x="1502287" y="340360"/>
                </a:lnTo>
                <a:lnTo>
                  <a:pt x="1498363" y="336550"/>
                </a:lnTo>
                <a:lnTo>
                  <a:pt x="1494065" y="331470"/>
                </a:lnTo>
                <a:close/>
              </a:path>
              <a:path w="1718309" h="2957829">
                <a:moveTo>
                  <a:pt x="1592915" y="331470"/>
                </a:moveTo>
                <a:lnTo>
                  <a:pt x="1574789" y="331470"/>
                </a:lnTo>
                <a:lnTo>
                  <a:pt x="1582348" y="332740"/>
                </a:lnTo>
                <a:lnTo>
                  <a:pt x="1588313" y="335280"/>
                </a:lnTo>
                <a:lnTo>
                  <a:pt x="1593262" y="339090"/>
                </a:lnTo>
                <a:lnTo>
                  <a:pt x="1594212" y="340360"/>
                </a:lnTo>
                <a:lnTo>
                  <a:pt x="1583709" y="358140"/>
                </a:lnTo>
                <a:lnTo>
                  <a:pt x="1596758" y="336372"/>
                </a:lnTo>
                <a:lnTo>
                  <a:pt x="1592915" y="331470"/>
                </a:lnTo>
                <a:close/>
              </a:path>
              <a:path w="1718309" h="2957829">
                <a:moveTo>
                  <a:pt x="155430" y="306069"/>
                </a:moveTo>
                <a:lnTo>
                  <a:pt x="137211" y="306069"/>
                </a:lnTo>
                <a:lnTo>
                  <a:pt x="144684" y="307339"/>
                </a:lnTo>
                <a:lnTo>
                  <a:pt x="150644" y="309879"/>
                </a:lnTo>
                <a:lnTo>
                  <a:pt x="155634" y="313689"/>
                </a:lnTo>
                <a:lnTo>
                  <a:pt x="160195" y="318769"/>
                </a:lnTo>
                <a:lnTo>
                  <a:pt x="164250" y="322579"/>
                </a:lnTo>
                <a:lnTo>
                  <a:pt x="168454" y="327659"/>
                </a:lnTo>
                <a:lnTo>
                  <a:pt x="174453" y="330199"/>
                </a:lnTo>
                <a:lnTo>
                  <a:pt x="168604" y="332739"/>
                </a:lnTo>
                <a:lnTo>
                  <a:pt x="164381" y="336567"/>
                </a:lnTo>
                <a:lnTo>
                  <a:pt x="160326" y="340359"/>
                </a:lnTo>
                <a:lnTo>
                  <a:pt x="155794" y="345439"/>
                </a:lnTo>
                <a:lnTo>
                  <a:pt x="150838" y="349249"/>
                </a:lnTo>
                <a:lnTo>
                  <a:pt x="144880" y="351789"/>
                </a:lnTo>
                <a:lnTo>
                  <a:pt x="137342" y="353059"/>
                </a:lnTo>
                <a:lnTo>
                  <a:pt x="155430" y="353059"/>
                </a:lnTo>
                <a:lnTo>
                  <a:pt x="163689" y="344169"/>
                </a:lnTo>
                <a:lnTo>
                  <a:pt x="168241" y="339089"/>
                </a:lnTo>
                <a:lnTo>
                  <a:pt x="173226" y="335279"/>
                </a:lnTo>
                <a:lnTo>
                  <a:pt x="179217" y="332739"/>
                </a:lnTo>
                <a:lnTo>
                  <a:pt x="186785" y="331469"/>
                </a:lnTo>
                <a:lnTo>
                  <a:pt x="205098" y="331469"/>
                </a:lnTo>
                <a:lnTo>
                  <a:pt x="199118" y="330199"/>
                </a:lnTo>
                <a:lnTo>
                  <a:pt x="203105" y="327659"/>
                </a:lnTo>
                <a:lnTo>
                  <a:pt x="186599" y="327659"/>
                </a:lnTo>
                <a:lnTo>
                  <a:pt x="179117" y="326389"/>
                </a:lnTo>
                <a:lnTo>
                  <a:pt x="173147" y="323849"/>
                </a:lnTo>
                <a:lnTo>
                  <a:pt x="168176" y="320039"/>
                </a:lnTo>
                <a:lnTo>
                  <a:pt x="163689" y="314959"/>
                </a:lnTo>
                <a:lnTo>
                  <a:pt x="155430" y="306069"/>
                </a:lnTo>
                <a:close/>
              </a:path>
              <a:path w="1718309" h="2957829">
                <a:moveTo>
                  <a:pt x="254429" y="306069"/>
                </a:moveTo>
                <a:lnTo>
                  <a:pt x="236304" y="306069"/>
                </a:lnTo>
                <a:lnTo>
                  <a:pt x="243863" y="307339"/>
                </a:lnTo>
                <a:lnTo>
                  <a:pt x="249828" y="309879"/>
                </a:lnTo>
                <a:lnTo>
                  <a:pt x="254777" y="313689"/>
                </a:lnTo>
                <a:lnTo>
                  <a:pt x="259287" y="318769"/>
                </a:lnTo>
                <a:lnTo>
                  <a:pt x="267509" y="327659"/>
                </a:lnTo>
                <a:lnTo>
                  <a:pt x="273489" y="330199"/>
                </a:lnTo>
                <a:lnTo>
                  <a:pt x="267696" y="332739"/>
                </a:lnTo>
                <a:lnTo>
                  <a:pt x="263380" y="336567"/>
                </a:lnTo>
                <a:lnTo>
                  <a:pt x="259474" y="340359"/>
                </a:lnTo>
                <a:lnTo>
                  <a:pt x="254858" y="345439"/>
                </a:lnTo>
                <a:lnTo>
                  <a:pt x="249874" y="349249"/>
                </a:lnTo>
                <a:lnTo>
                  <a:pt x="243944" y="351789"/>
                </a:lnTo>
                <a:lnTo>
                  <a:pt x="236490" y="353059"/>
                </a:lnTo>
                <a:lnTo>
                  <a:pt x="254616" y="353059"/>
                </a:lnTo>
                <a:lnTo>
                  <a:pt x="258914" y="347979"/>
                </a:lnTo>
                <a:lnTo>
                  <a:pt x="262838" y="344169"/>
                </a:lnTo>
                <a:lnTo>
                  <a:pt x="267454" y="339089"/>
                </a:lnTo>
                <a:lnTo>
                  <a:pt x="272438" y="335279"/>
                </a:lnTo>
                <a:lnTo>
                  <a:pt x="278368" y="332739"/>
                </a:lnTo>
                <a:lnTo>
                  <a:pt x="285822" y="331469"/>
                </a:lnTo>
                <a:lnTo>
                  <a:pt x="304321" y="331469"/>
                </a:lnTo>
                <a:lnTo>
                  <a:pt x="298155" y="330199"/>
                </a:lnTo>
                <a:lnTo>
                  <a:pt x="302141" y="327659"/>
                </a:lnTo>
                <a:lnTo>
                  <a:pt x="285822" y="327659"/>
                </a:lnTo>
                <a:lnTo>
                  <a:pt x="278263" y="326389"/>
                </a:lnTo>
                <a:lnTo>
                  <a:pt x="272298" y="323849"/>
                </a:lnTo>
                <a:lnTo>
                  <a:pt x="267349" y="320039"/>
                </a:lnTo>
                <a:lnTo>
                  <a:pt x="254429" y="306069"/>
                </a:lnTo>
                <a:close/>
              </a:path>
              <a:path w="1718309" h="2957829">
                <a:moveTo>
                  <a:pt x="353652" y="306069"/>
                </a:moveTo>
                <a:lnTo>
                  <a:pt x="335340" y="306069"/>
                </a:lnTo>
                <a:lnTo>
                  <a:pt x="342899" y="307339"/>
                </a:lnTo>
                <a:lnTo>
                  <a:pt x="348864" y="309879"/>
                </a:lnTo>
                <a:lnTo>
                  <a:pt x="353813" y="313689"/>
                </a:lnTo>
                <a:lnTo>
                  <a:pt x="358324" y="318769"/>
                </a:lnTo>
                <a:lnTo>
                  <a:pt x="366546" y="327659"/>
                </a:lnTo>
                <a:lnTo>
                  <a:pt x="372712" y="330199"/>
                </a:lnTo>
                <a:lnTo>
                  <a:pt x="366733" y="332739"/>
                </a:lnTo>
                <a:lnTo>
                  <a:pt x="358511" y="340359"/>
                </a:lnTo>
                <a:lnTo>
                  <a:pt x="354000" y="345439"/>
                </a:lnTo>
                <a:lnTo>
                  <a:pt x="349051" y="349249"/>
                </a:lnTo>
                <a:lnTo>
                  <a:pt x="343086" y="351789"/>
                </a:lnTo>
                <a:lnTo>
                  <a:pt x="335527" y="353059"/>
                </a:lnTo>
                <a:lnTo>
                  <a:pt x="353839" y="353059"/>
                </a:lnTo>
                <a:lnTo>
                  <a:pt x="358137" y="347979"/>
                </a:lnTo>
                <a:lnTo>
                  <a:pt x="362061" y="344169"/>
                </a:lnTo>
                <a:lnTo>
                  <a:pt x="366598" y="339089"/>
                </a:lnTo>
                <a:lnTo>
                  <a:pt x="371591" y="335279"/>
                </a:lnTo>
                <a:lnTo>
                  <a:pt x="377565" y="332739"/>
                </a:lnTo>
                <a:lnTo>
                  <a:pt x="385045" y="331469"/>
                </a:lnTo>
                <a:lnTo>
                  <a:pt x="403544" y="331469"/>
                </a:lnTo>
                <a:lnTo>
                  <a:pt x="397378" y="330199"/>
                </a:lnTo>
                <a:lnTo>
                  <a:pt x="401364" y="327659"/>
                </a:lnTo>
                <a:lnTo>
                  <a:pt x="385045" y="327659"/>
                </a:lnTo>
                <a:lnTo>
                  <a:pt x="377460" y="326389"/>
                </a:lnTo>
                <a:lnTo>
                  <a:pt x="371451" y="323849"/>
                </a:lnTo>
                <a:lnTo>
                  <a:pt x="366493" y="320039"/>
                </a:lnTo>
                <a:lnTo>
                  <a:pt x="362061" y="314959"/>
                </a:lnTo>
                <a:lnTo>
                  <a:pt x="353652" y="306069"/>
                </a:lnTo>
                <a:close/>
              </a:path>
              <a:path w="1718309" h="2957829">
                <a:moveTo>
                  <a:pt x="452876" y="306069"/>
                </a:moveTo>
                <a:lnTo>
                  <a:pt x="434563" y="306069"/>
                </a:lnTo>
                <a:lnTo>
                  <a:pt x="442043" y="307339"/>
                </a:lnTo>
                <a:lnTo>
                  <a:pt x="448017" y="309879"/>
                </a:lnTo>
                <a:lnTo>
                  <a:pt x="453010" y="313689"/>
                </a:lnTo>
                <a:lnTo>
                  <a:pt x="457547" y="318769"/>
                </a:lnTo>
                <a:lnTo>
                  <a:pt x="465769" y="327659"/>
                </a:lnTo>
                <a:lnTo>
                  <a:pt x="471935" y="330199"/>
                </a:lnTo>
                <a:lnTo>
                  <a:pt x="465956" y="332739"/>
                </a:lnTo>
                <a:lnTo>
                  <a:pt x="457734" y="340359"/>
                </a:lnTo>
                <a:lnTo>
                  <a:pt x="453223" y="345439"/>
                </a:lnTo>
                <a:lnTo>
                  <a:pt x="448274" y="349249"/>
                </a:lnTo>
                <a:lnTo>
                  <a:pt x="442309" y="351789"/>
                </a:lnTo>
                <a:lnTo>
                  <a:pt x="434750" y="353059"/>
                </a:lnTo>
                <a:lnTo>
                  <a:pt x="452876" y="353059"/>
                </a:lnTo>
                <a:lnTo>
                  <a:pt x="465795" y="339089"/>
                </a:lnTo>
                <a:lnTo>
                  <a:pt x="470744" y="335279"/>
                </a:lnTo>
                <a:lnTo>
                  <a:pt x="476709" y="332739"/>
                </a:lnTo>
                <a:lnTo>
                  <a:pt x="484268" y="331469"/>
                </a:lnTo>
                <a:lnTo>
                  <a:pt x="502581" y="331469"/>
                </a:lnTo>
                <a:lnTo>
                  <a:pt x="496601" y="330199"/>
                </a:lnTo>
                <a:lnTo>
                  <a:pt x="500463" y="327659"/>
                </a:lnTo>
                <a:lnTo>
                  <a:pt x="484081" y="327659"/>
                </a:lnTo>
                <a:lnTo>
                  <a:pt x="476496" y="326389"/>
                </a:lnTo>
                <a:lnTo>
                  <a:pt x="470487" y="323849"/>
                </a:lnTo>
                <a:lnTo>
                  <a:pt x="465530" y="320039"/>
                </a:lnTo>
                <a:lnTo>
                  <a:pt x="461097" y="314959"/>
                </a:lnTo>
                <a:lnTo>
                  <a:pt x="456986" y="311149"/>
                </a:lnTo>
                <a:lnTo>
                  <a:pt x="452876" y="306069"/>
                </a:lnTo>
                <a:close/>
              </a:path>
              <a:path w="1718309" h="2957829">
                <a:moveTo>
                  <a:pt x="550230" y="325119"/>
                </a:moveTo>
                <a:lnTo>
                  <a:pt x="558503" y="339089"/>
                </a:lnTo>
                <a:lnTo>
                  <a:pt x="556770" y="340359"/>
                </a:lnTo>
                <a:lnTo>
                  <a:pt x="552259" y="345439"/>
                </a:lnTo>
                <a:lnTo>
                  <a:pt x="547310" y="349249"/>
                </a:lnTo>
                <a:lnTo>
                  <a:pt x="541345" y="351789"/>
                </a:lnTo>
                <a:lnTo>
                  <a:pt x="533786" y="353059"/>
                </a:lnTo>
                <a:lnTo>
                  <a:pt x="552099" y="353059"/>
                </a:lnTo>
                <a:lnTo>
                  <a:pt x="556210" y="347979"/>
                </a:lnTo>
                <a:lnTo>
                  <a:pt x="561128" y="342980"/>
                </a:lnTo>
                <a:lnTo>
                  <a:pt x="550230" y="325119"/>
                </a:lnTo>
                <a:close/>
              </a:path>
              <a:path w="1718309" h="2957829">
                <a:moveTo>
                  <a:pt x="1047654" y="306070"/>
                </a:moveTo>
                <a:lnTo>
                  <a:pt x="1029342" y="306070"/>
                </a:lnTo>
                <a:lnTo>
                  <a:pt x="1036927" y="307340"/>
                </a:lnTo>
                <a:lnTo>
                  <a:pt x="1042936" y="309880"/>
                </a:lnTo>
                <a:lnTo>
                  <a:pt x="1047894" y="313690"/>
                </a:lnTo>
                <a:lnTo>
                  <a:pt x="1052326" y="318770"/>
                </a:lnTo>
                <a:lnTo>
                  <a:pt x="1060548" y="327660"/>
                </a:lnTo>
                <a:lnTo>
                  <a:pt x="1066714" y="330200"/>
                </a:lnTo>
                <a:lnTo>
                  <a:pt x="1060734" y="332740"/>
                </a:lnTo>
                <a:lnTo>
                  <a:pt x="1052513" y="340360"/>
                </a:lnTo>
                <a:lnTo>
                  <a:pt x="1048002" y="345440"/>
                </a:lnTo>
                <a:lnTo>
                  <a:pt x="1043053" y="349250"/>
                </a:lnTo>
                <a:lnTo>
                  <a:pt x="1037088" y="351790"/>
                </a:lnTo>
                <a:lnTo>
                  <a:pt x="1029529" y="353060"/>
                </a:lnTo>
                <a:lnTo>
                  <a:pt x="1047841" y="353060"/>
                </a:lnTo>
                <a:lnTo>
                  <a:pt x="1052139" y="347980"/>
                </a:lnTo>
                <a:lnTo>
                  <a:pt x="1056063" y="344170"/>
                </a:lnTo>
                <a:lnTo>
                  <a:pt x="1060600" y="339090"/>
                </a:lnTo>
                <a:lnTo>
                  <a:pt x="1065593" y="335280"/>
                </a:lnTo>
                <a:lnTo>
                  <a:pt x="1071567" y="332740"/>
                </a:lnTo>
                <a:lnTo>
                  <a:pt x="1079047" y="331470"/>
                </a:lnTo>
                <a:lnTo>
                  <a:pt x="1097546" y="331470"/>
                </a:lnTo>
                <a:lnTo>
                  <a:pt x="1091380" y="330200"/>
                </a:lnTo>
                <a:lnTo>
                  <a:pt x="1095366" y="327660"/>
                </a:lnTo>
                <a:lnTo>
                  <a:pt x="1079047" y="327660"/>
                </a:lnTo>
                <a:lnTo>
                  <a:pt x="1071488" y="326390"/>
                </a:lnTo>
                <a:lnTo>
                  <a:pt x="1065523" y="323850"/>
                </a:lnTo>
                <a:lnTo>
                  <a:pt x="1060574" y="320040"/>
                </a:lnTo>
                <a:lnTo>
                  <a:pt x="1047654" y="306070"/>
                </a:lnTo>
                <a:close/>
              </a:path>
              <a:path w="1718309" h="2957829">
                <a:moveTo>
                  <a:pt x="1246101" y="306070"/>
                </a:moveTo>
                <a:lnTo>
                  <a:pt x="1227601" y="306070"/>
                </a:lnTo>
                <a:lnTo>
                  <a:pt x="1235160" y="307340"/>
                </a:lnTo>
                <a:lnTo>
                  <a:pt x="1241125" y="309880"/>
                </a:lnTo>
                <a:lnTo>
                  <a:pt x="1246074" y="313690"/>
                </a:lnTo>
                <a:lnTo>
                  <a:pt x="1250585" y="318770"/>
                </a:lnTo>
                <a:lnTo>
                  <a:pt x="1254696" y="322580"/>
                </a:lnTo>
                <a:lnTo>
                  <a:pt x="1258994" y="327660"/>
                </a:lnTo>
                <a:lnTo>
                  <a:pt x="1264974" y="330200"/>
                </a:lnTo>
                <a:lnTo>
                  <a:pt x="1258994" y="332740"/>
                </a:lnTo>
                <a:lnTo>
                  <a:pt x="1250772" y="340360"/>
                </a:lnTo>
                <a:lnTo>
                  <a:pt x="1246261" y="345440"/>
                </a:lnTo>
                <a:lnTo>
                  <a:pt x="1241312" y="349250"/>
                </a:lnTo>
                <a:lnTo>
                  <a:pt x="1235347" y="351790"/>
                </a:lnTo>
                <a:lnTo>
                  <a:pt x="1227788" y="353060"/>
                </a:lnTo>
                <a:lnTo>
                  <a:pt x="1246101" y="353060"/>
                </a:lnTo>
                <a:lnTo>
                  <a:pt x="1254509" y="344170"/>
                </a:lnTo>
                <a:lnTo>
                  <a:pt x="1258941" y="339090"/>
                </a:lnTo>
                <a:lnTo>
                  <a:pt x="1263899" y="335280"/>
                </a:lnTo>
                <a:lnTo>
                  <a:pt x="1269908" y="332740"/>
                </a:lnTo>
                <a:lnTo>
                  <a:pt x="1277493" y="331470"/>
                </a:lnTo>
                <a:lnTo>
                  <a:pt x="1295806" y="331470"/>
                </a:lnTo>
                <a:lnTo>
                  <a:pt x="1289826" y="330200"/>
                </a:lnTo>
                <a:lnTo>
                  <a:pt x="1293688" y="327660"/>
                </a:lnTo>
                <a:lnTo>
                  <a:pt x="1277306" y="327660"/>
                </a:lnTo>
                <a:lnTo>
                  <a:pt x="1269721" y="326390"/>
                </a:lnTo>
                <a:lnTo>
                  <a:pt x="1263712" y="323850"/>
                </a:lnTo>
                <a:lnTo>
                  <a:pt x="1258755" y="320040"/>
                </a:lnTo>
                <a:lnTo>
                  <a:pt x="1254322" y="314960"/>
                </a:lnTo>
                <a:lnTo>
                  <a:pt x="1250212" y="311150"/>
                </a:lnTo>
                <a:lnTo>
                  <a:pt x="1246101" y="306070"/>
                </a:lnTo>
                <a:close/>
              </a:path>
              <a:path w="1718309" h="2957829">
                <a:moveTo>
                  <a:pt x="1345137" y="306070"/>
                </a:moveTo>
                <a:lnTo>
                  <a:pt x="1326825" y="306070"/>
                </a:lnTo>
                <a:lnTo>
                  <a:pt x="1334305" y="307340"/>
                </a:lnTo>
                <a:lnTo>
                  <a:pt x="1340279" y="309880"/>
                </a:lnTo>
                <a:lnTo>
                  <a:pt x="1345271" y="313690"/>
                </a:lnTo>
                <a:lnTo>
                  <a:pt x="1349808" y="318770"/>
                </a:lnTo>
                <a:lnTo>
                  <a:pt x="1353919" y="322580"/>
                </a:lnTo>
                <a:lnTo>
                  <a:pt x="1358217" y="327660"/>
                </a:lnTo>
                <a:lnTo>
                  <a:pt x="1364197" y="330200"/>
                </a:lnTo>
                <a:lnTo>
                  <a:pt x="1358217" y="332740"/>
                </a:lnTo>
                <a:lnTo>
                  <a:pt x="1349995" y="340360"/>
                </a:lnTo>
                <a:lnTo>
                  <a:pt x="1345484" y="345440"/>
                </a:lnTo>
                <a:lnTo>
                  <a:pt x="1340535" y="349250"/>
                </a:lnTo>
                <a:lnTo>
                  <a:pt x="1334571" y="351790"/>
                </a:lnTo>
                <a:lnTo>
                  <a:pt x="1327011" y="353060"/>
                </a:lnTo>
                <a:lnTo>
                  <a:pt x="1345324" y="353060"/>
                </a:lnTo>
                <a:lnTo>
                  <a:pt x="1349435" y="347980"/>
                </a:lnTo>
                <a:lnTo>
                  <a:pt x="1353546" y="344170"/>
                </a:lnTo>
                <a:lnTo>
                  <a:pt x="1357978" y="339090"/>
                </a:lnTo>
                <a:lnTo>
                  <a:pt x="1362935" y="335280"/>
                </a:lnTo>
                <a:lnTo>
                  <a:pt x="1368944" y="332740"/>
                </a:lnTo>
                <a:lnTo>
                  <a:pt x="1376530" y="331470"/>
                </a:lnTo>
                <a:lnTo>
                  <a:pt x="1394842" y="331470"/>
                </a:lnTo>
                <a:lnTo>
                  <a:pt x="1388862" y="330200"/>
                </a:lnTo>
                <a:lnTo>
                  <a:pt x="1392724" y="327660"/>
                </a:lnTo>
                <a:lnTo>
                  <a:pt x="1376343" y="327660"/>
                </a:lnTo>
                <a:lnTo>
                  <a:pt x="1368784" y="326390"/>
                </a:lnTo>
                <a:lnTo>
                  <a:pt x="1362819" y="323850"/>
                </a:lnTo>
                <a:lnTo>
                  <a:pt x="1357870" y="320040"/>
                </a:lnTo>
                <a:lnTo>
                  <a:pt x="1349248" y="311150"/>
                </a:lnTo>
                <a:lnTo>
                  <a:pt x="1345137" y="306070"/>
                </a:lnTo>
                <a:close/>
              </a:path>
              <a:path w="1718309" h="2957829">
                <a:moveTo>
                  <a:pt x="1444360" y="306070"/>
                </a:moveTo>
                <a:lnTo>
                  <a:pt x="1426048" y="306070"/>
                </a:lnTo>
                <a:lnTo>
                  <a:pt x="1433502" y="307340"/>
                </a:lnTo>
                <a:lnTo>
                  <a:pt x="1439432" y="309880"/>
                </a:lnTo>
                <a:lnTo>
                  <a:pt x="1444416" y="313690"/>
                </a:lnTo>
                <a:lnTo>
                  <a:pt x="1449032" y="318770"/>
                </a:lnTo>
                <a:lnTo>
                  <a:pt x="1452956" y="322580"/>
                </a:lnTo>
                <a:lnTo>
                  <a:pt x="1457254" y="327660"/>
                </a:lnTo>
                <a:lnTo>
                  <a:pt x="1463233" y="330200"/>
                </a:lnTo>
                <a:lnTo>
                  <a:pt x="1457440" y="332740"/>
                </a:lnTo>
                <a:lnTo>
                  <a:pt x="1453124" y="336567"/>
                </a:lnTo>
                <a:lnTo>
                  <a:pt x="1449032" y="340360"/>
                </a:lnTo>
                <a:lnTo>
                  <a:pt x="1444521" y="345440"/>
                </a:lnTo>
                <a:lnTo>
                  <a:pt x="1439572" y="349250"/>
                </a:lnTo>
                <a:lnTo>
                  <a:pt x="1433607" y="351790"/>
                </a:lnTo>
                <a:lnTo>
                  <a:pt x="1426048" y="353060"/>
                </a:lnTo>
                <a:lnTo>
                  <a:pt x="1444547" y="353060"/>
                </a:lnTo>
                <a:lnTo>
                  <a:pt x="1448658" y="347980"/>
                </a:lnTo>
                <a:lnTo>
                  <a:pt x="1452769" y="344170"/>
                </a:lnTo>
                <a:lnTo>
                  <a:pt x="1457172" y="339090"/>
                </a:lnTo>
                <a:lnTo>
                  <a:pt x="1462065" y="335280"/>
                </a:lnTo>
                <a:lnTo>
                  <a:pt x="1468010" y="332740"/>
                </a:lnTo>
                <a:lnTo>
                  <a:pt x="1475566" y="331470"/>
                </a:lnTo>
                <a:lnTo>
                  <a:pt x="1494065" y="331470"/>
                </a:lnTo>
                <a:lnTo>
                  <a:pt x="1488086" y="330200"/>
                </a:lnTo>
                <a:lnTo>
                  <a:pt x="1491947" y="327660"/>
                </a:lnTo>
                <a:lnTo>
                  <a:pt x="1475566" y="327660"/>
                </a:lnTo>
                <a:lnTo>
                  <a:pt x="1468007" y="326390"/>
                </a:lnTo>
                <a:lnTo>
                  <a:pt x="1462042" y="323850"/>
                </a:lnTo>
                <a:lnTo>
                  <a:pt x="1457093" y="320040"/>
                </a:lnTo>
                <a:lnTo>
                  <a:pt x="1448471" y="311150"/>
                </a:lnTo>
                <a:lnTo>
                  <a:pt x="1444360" y="306070"/>
                </a:lnTo>
                <a:close/>
              </a:path>
              <a:path w="1718309" h="2957829">
                <a:moveTo>
                  <a:pt x="1543583" y="306070"/>
                </a:moveTo>
                <a:lnTo>
                  <a:pt x="1525271" y="306070"/>
                </a:lnTo>
                <a:lnTo>
                  <a:pt x="1532725" y="307340"/>
                </a:lnTo>
                <a:lnTo>
                  <a:pt x="1538655" y="309880"/>
                </a:lnTo>
                <a:lnTo>
                  <a:pt x="1543639" y="313690"/>
                </a:lnTo>
                <a:lnTo>
                  <a:pt x="1548255" y="318770"/>
                </a:lnTo>
                <a:lnTo>
                  <a:pt x="1552179" y="322580"/>
                </a:lnTo>
                <a:lnTo>
                  <a:pt x="1556477" y="327660"/>
                </a:lnTo>
                <a:lnTo>
                  <a:pt x="1562456" y="330200"/>
                </a:lnTo>
                <a:lnTo>
                  <a:pt x="1556664" y="332740"/>
                </a:lnTo>
                <a:lnTo>
                  <a:pt x="1552347" y="336567"/>
                </a:lnTo>
                <a:lnTo>
                  <a:pt x="1548255" y="340360"/>
                </a:lnTo>
                <a:lnTo>
                  <a:pt x="1543744" y="345440"/>
                </a:lnTo>
                <a:lnTo>
                  <a:pt x="1538795" y="349250"/>
                </a:lnTo>
                <a:lnTo>
                  <a:pt x="1532830" y="351790"/>
                </a:lnTo>
                <a:lnTo>
                  <a:pt x="1525271" y="353060"/>
                </a:lnTo>
                <a:lnTo>
                  <a:pt x="1543583" y="353060"/>
                </a:lnTo>
                <a:lnTo>
                  <a:pt x="1574789" y="331470"/>
                </a:lnTo>
                <a:lnTo>
                  <a:pt x="1592915" y="331470"/>
                </a:lnTo>
                <a:lnTo>
                  <a:pt x="1586935" y="330200"/>
                </a:lnTo>
                <a:lnTo>
                  <a:pt x="1590921" y="327660"/>
                </a:lnTo>
                <a:lnTo>
                  <a:pt x="1574789" y="327660"/>
                </a:lnTo>
                <a:lnTo>
                  <a:pt x="1567230" y="326390"/>
                </a:lnTo>
                <a:lnTo>
                  <a:pt x="1561265" y="323850"/>
                </a:lnTo>
                <a:lnTo>
                  <a:pt x="1556316" y="320040"/>
                </a:lnTo>
                <a:lnTo>
                  <a:pt x="1547694" y="311150"/>
                </a:lnTo>
                <a:lnTo>
                  <a:pt x="1543583" y="306070"/>
                </a:lnTo>
                <a:close/>
              </a:path>
              <a:path w="1718309" h="2957829">
                <a:moveTo>
                  <a:pt x="1119124" y="308610"/>
                </a:moveTo>
                <a:lnTo>
                  <a:pt x="1108623" y="342900"/>
                </a:lnTo>
                <a:lnTo>
                  <a:pt x="1108911" y="342900"/>
                </a:lnTo>
                <a:lnTo>
                  <a:pt x="1119124" y="308610"/>
                </a:lnTo>
                <a:close/>
              </a:path>
              <a:path w="1718309" h="2957829">
                <a:moveTo>
                  <a:pt x="1613506" y="308610"/>
                </a:moveTo>
                <a:lnTo>
                  <a:pt x="1613363" y="308672"/>
                </a:lnTo>
                <a:lnTo>
                  <a:pt x="1596758" y="336372"/>
                </a:lnTo>
                <a:lnTo>
                  <a:pt x="1596897" y="336550"/>
                </a:lnTo>
                <a:lnTo>
                  <a:pt x="1613506" y="308610"/>
                </a:lnTo>
                <a:close/>
              </a:path>
              <a:path w="1718309" h="2957829">
                <a:moveTo>
                  <a:pt x="995660" y="330895"/>
                </a:moveTo>
                <a:lnTo>
                  <a:pt x="995488" y="331470"/>
                </a:lnTo>
                <a:lnTo>
                  <a:pt x="995660" y="330895"/>
                </a:lnTo>
                <a:close/>
              </a:path>
              <a:path w="1718309" h="2957829">
                <a:moveTo>
                  <a:pt x="996659" y="327543"/>
                </a:moveTo>
                <a:lnTo>
                  <a:pt x="996510" y="327660"/>
                </a:lnTo>
                <a:lnTo>
                  <a:pt x="995660" y="330895"/>
                </a:lnTo>
                <a:lnTo>
                  <a:pt x="996659" y="327543"/>
                </a:lnTo>
                <a:close/>
              </a:path>
              <a:path w="1718309" h="2957829">
                <a:moveTo>
                  <a:pt x="205098" y="280669"/>
                </a:moveTo>
                <a:lnTo>
                  <a:pt x="186785" y="280669"/>
                </a:lnTo>
                <a:lnTo>
                  <a:pt x="194371" y="281939"/>
                </a:lnTo>
                <a:lnTo>
                  <a:pt x="200380" y="284479"/>
                </a:lnTo>
                <a:lnTo>
                  <a:pt x="205337" y="288289"/>
                </a:lnTo>
                <a:lnTo>
                  <a:pt x="209769" y="293369"/>
                </a:lnTo>
                <a:lnTo>
                  <a:pt x="217991" y="300989"/>
                </a:lnTo>
                <a:lnTo>
                  <a:pt x="223784" y="303529"/>
                </a:lnTo>
                <a:lnTo>
                  <a:pt x="217991" y="306069"/>
                </a:lnTo>
                <a:lnTo>
                  <a:pt x="205072" y="320039"/>
                </a:lnTo>
                <a:lnTo>
                  <a:pt x="200123" y="323849"/>
                </a:lnTo>
                <a:lnTo>
                  <a:pt x="194158" y="326389"/>
                </a:lnTo>
                <a:lnTo>
                  <a:pt x="186599" y="327659"/>
                </a:lnTo>
                <a:lnTo>
                  <a:pt x="203105" y="327659"/>
                </a:lnTo>
                <a:lnTo>
                  <a:pt x="205098" y="326389"/>
                </a:lnTo>
                <a:lnTo>
                  <a:pt x="213320" y="318769"/>
                </a:lnTo>
                <a:lnTo>
                  <a:pt x="217831" y="313689"/>
                </a:lnTo>
                <a:lnTo>
                  <a:pt x="222780" y="309879"/>
                </a:lnTo>
                <a:lnTo>
                  <a:pt x="228744" y="307339"/>
                </a:lnTo>
                <a:lnTo>
                  <a:pt x="236304" y="306069"/>
                </a:lnTo>
                <a:lnTo>
                  <a:pt x="254429" y="306069"/>
                </a:lnTo>
                <a:lnTo>
                  <a:pt x="248823" y="303529"/>
                </a:lnTo>
                <a:lnTo>
                  <a:pt x="254616" y="302259"/>
                </a:lnTo>
                <a:lnTo>
                  <a:pt x="236490" y="302259"/>
                </a:lnTo>
                <a:lnTo>
                  <a:pt x="228905" y="300989"/>
                </a:lnTo>
                <a:lnTo>
                  <a:pt x="222896" y="298449"/>
                </a:lnTo>
                <a:lnTo>
                  <a:pt x="217939" y="294639"/>
                </a:lnTo>
                <a:lnTo>
                  <a:pt x="213507" y="289559"/>
                </a:lnTo>
                <a:lnTo>
                  <a:pt x="209396" y="285749"/>
                </a:lnTo>
                <a:lnTo>
                  <a:pt x="205098" y="280669"/>
                </a:lnTo>
                <a:close/>
              </a:path>
              <a:path w="1718309" h="2957829">
                <a:moveTo>
                  <a:pt x="304321" y="280669"/>
                </a:moveTo>
                <a:lnTo>
                  <a:pt x="285822" y="280669"/>
                </a:lnTo>
                <a:lnTo>
                  <a:pt x="293381" y="281939"/>
                </a:lnTo>
                <a:lnTo>
                  <a:pt x="299346" y="284479"/>
                </a:lnTo>
                <a:lnTo>
                  <a:pt x="304295" y="288289"/>
                </a:lnTo>
                <a:lnTo>
                  <a:pt x="317214" y="300989"/>
                </a:lnTo>
                <a:lnTo>
                  <a:pt x="322820" y="303529"/>
                </a:lnTo>
                <a:lnTo>
                  <a:pt x="317028" y="306069"/>
                </a:lnTo>
                <a:lnTo>
                  <a:pt x="312730" y="311149"/>
                </a:lnTo>
                <a:lnTo>
                  <a:pt x="308806" y="314959"/>
                </a:lnTo>
                <a:lnTo>
                  <a:pt x="304190" y="320039"/>
                </a:lnTo>
                <a:lnTo>
                  <a:pt x="299206" y="323849"/>
                </a:lnTo>
                <a:lnTo>
                  <a:pt x="293276" y="326389"/>
                </a:lnTo>
                <a:lnTo>
                  <a:pt x="285822" y="327659"/>
                </a:lnTo>
                <a:lnTo>
                  <a:pt x="302141" y="327659"/>
                </a:lnTo>
                <a:lnTo>
                  <a:pt x="304134" y="326389"/>
                </a:lnTo>
                <a:lnTo>
                  <a:pt x="312356" y="318769"/>
                </a:lnTo>
                <a:lnTo>
                  <a:pt x="316867" y="313689"/>
                </a:lnTo>
                <a:lnTo>
                  <a:pt x="321816" y="309879"/>
                </a:lnTo>
                <a:lnTo>
                  <a:pt x="327781" y="307339"/>
                </a:lnTo>
                <a:lnTo>
                  <a:pt x="335340" y="306069"/>
                </a:lnTo>
                <a:lnTo>
                  <a:pt x="353652" y="306069"/>
                </a:lnTo>
                <a:lnTo>
                  <a:pt x="348046" y="303529"/>
                </a:lnTo>
                <a:lnTo>
                  <a:pt x="353839" y="302259"/>
                </a:lnTo>
                <a:lnTo>
                  <a:pt x="335527" y="302259"/>
                </a:lnTo>
                <a:lnTo>
                  <a:pt x="327941" y="300989"/>
                </a:lnTo>
                <a:lnTo>
                  <a:pt x="321933" y="298449"/>
                </a:lnTo>
                <a:lnTo>
                  <a:pt x="316975" y="294639"/>
                </a:lnTo>
                <a:lnTo>
                  <a:pt x="312543" y="289559"/>
                </a:lnTo>
                <a:lnTo>
                  <a:pt x="308432" y="285749"/>
                </a:lnTo>
                <a:lnTo>
                  <a:pt x="304321" y="280669"/>
                </a:lnTo>
                <a:close/>
              </a:path>
              <a:path w="1718309" h="2957829">
                <a:moveTo>
                  <a:pt x="403544" y="280669"/>
                </a:moveTo>
                <a:lnTo>
                  <a:pt x="385045" y="280669"/>
                </a:lnTo>
                <a:lnTo>
                  <a:pt x="392630" y="281939"/>
                </a:lnTo>
                <a:lnTo>
                  <a:pt x="398639" y="284479"/>
                </a:lnTo>
                <a:lnTo>
                  <a:pt x="403597" y="288289"/>
                </a:lnTo>
                <a:lnTo>
                  <a:pt x="408029" y="293369"/>
                </a:lnTo>
                <a:lnTo>
                  <a:pt x="416438" y="300989"/>
                </a:lnTo>
                <a:lnTo>
                  <a:pt x="422043" y="303529"/>
                </a:lnTo>
                <a:lnTo>
                  <a:pt x="416251" y="306069"/>
                </a:lnTo>
                <a:lnTo>
                  <a:pt x="411953" y="311149"/>
                </a:lnTo>
                <a:lnTo>
                  <a:pt x="408029" y="314959"/>
                </a:lnTo>
                <a:lnTo>
                  <a:pt x="403413" y="320039"/>
                </a:lnTo>
                <a:lnTo>
                  <a:pt x="398429" y="323849"/>
                </a:lnTo>
                <a:lnTo>
                  <a:pt x="392499" y="326389"/>
                </a:lnTo>
                <a:lnTo>
                  <a:pt x="385045" y="327659"/>
                </a:lnTo>
                <a:lnTo>
                  <a:pt x="401364" y="327659"/>
                </a:lnTo>
                <a:lnTo>
                  <a:pt x="403357" y="326389"/>
                </a:lnTo>
                <a:lnTo>
                  <a:pt x="411579" y="318769"/>
                </a:lnTo>
                <a:lnTo>
                  <a:pt x="416090" y="313689"/>
                </a:lnTo>
                <a:lnTo>
                  <a:pt x="421039" y="309879"/>
                </a:lnTo>
                <a:lnTo>
                  <a:pt x="427004" y="307339"/>
                </a:lnTo>
                <a:lnTo>
                  <a:pt x="434563" y="306069"/>
                </a:lnTo>
                <a:lnTo>
                  <a:pt x="452876" y="306069"/>
                </a:lnTo>
                <a:lnTo>
                  <a:pt x="447083" y="303529"/>
                </a:lnTo>
                <a:lnTo>
                  <a:pt x="452876" y="302259"/>
                </a:lnTo>
                <a:lnTo>
                  <a:pt x="434750" y="302259"/>
                </a:lnTo>
                <a:lnTo>
                  <a:pt x="427165" y="300989"/>
                </a:lnTo>
                <a:lnTo>
                  <a:pt x="421156" y="298449"/>
                </a:lnTo>
                <a:lnTo>
                  <a:pt x="416198" y="294639"/>
                </a:lnTo>
                <a:lnTo>
                  <a:pt x="411766" y="289559"/>
                </a:lnTo>
                <a:lnTo>
                  <a:pt x="407655" y="285749"/>
                </a:lnTo>
                <a:lnTo>
                  <a:pt x="403544" y="280669"/>
                </a:lnTo>
                <a:close/>
              </a:path>
              <a:path w="1718309" h="2957829">
                <a:moveTo>
                  <a:pt x="502581" y="280669"/>
                </a:moveTo>
                <a:lnTo>
                  <a:pt x="484268" y="280669"/>
                </a:lnTo>
                <a:lnTo>
                  <a:pt x="491748" y="281939"/>
                </a:lnTo>
                <a:lnTo>
                  <a:pt x="497722" y="284479"/>
                </a:lnTo>
                <a:lnTo>
                  <a:pt x="502715" y="288289"/>
                </a:lnTo>
                <a:lnTo>
                  <a:pt x="507252" y="293369"/>
                </a:lnTo>
                <a:lnTo>
                  <a:pt x="511176" y="297179"/>
                </a:lnTo>
                <a:lnTo>
                  <a:pt x="515474" y="300989"/>
                </a:lnTo>
                <a:lnTo>
                  <a:pt x="521267" y="303529"/>
                </a:lnTo>
                <a:lnTo>
                  <a:pt x="515287" y="306069"/>
                </a:lnTo>
                <a:lnTo>
                  <a:pt x="484081" y="327659"/>
                </a:lnTo>
                <a:lnTo>
                  <a:pt x="500463" y="327659"/>
                </a:lnTo>
                <a:lnTo>
                  <a:pt x="502394" y="326389"/>
                </a:lnTo>
                <a:lnTo>
                  <a:pt x="506691" y="322579"/>
                </a:lnTo>
                <a:lnTo>
                  <a:pt x="510730" y="318644"/>
                </a:lnTo>
                <a:lnTo>
                  <a:pt x="515232" y="313689"/>
                </a:lnTo>
                <a:lnTo>
                  <a:pt x="520216" y="309879"/>
                </a:lnTo>
                <a:lnTo>
                  <a:pt x="526145" y="307339"/>
                </a:lnTo>
                <a:lnTo>
                  <a:pt x="533599" y="306069"/>
                </a:lnTo>
                <a:lnTo>
                  <a:pt x="541016" y="306069"/>
                </a:lnTo>
                <a:lnTo>
                  <a:pt x="539211" y="302259"/>
                </a:lnTo>
                <a:lnTo>
                  <a:pt x="506691" y="285749"/>
                </a:lnTo>
                <a:lnTo>
                  <a:pt x="502581" y="280669"/>
                </a:lnTo>
                <a:close/>
              </a:path>
              <a:path w="1718309" h="2957829">
                <a:moveTo>
                  <a:pt x="1097546" y="280670"/>
                </a:moveTo>
                <a:lnTo>
                  <a:pt x="1079047" y="280670"/>
                </a:lnTo>
                <a:lnTo>
                  <a:pt x="1086606" y="281940"/>
                </a:lnTo>
                <a:lnTo>
                  <a:pt x="1092571" y="284480"/>
                </a:lnTo>
                <a:lnTo>
                  <a:pt x="1097520" y="288290"/>
                </a:lnTo>
                <a:lnTo>
                  <a:pt x="1110439" y="300990"/>
                </a:lnTo>
                <a:lnTo>
                  <a:pt x="1116045" y="303530"/>
                </a:lnTo>
                <a:lnTo>
                  <a:pt x="1110253" y="306070"/>
                </a:lnTo>
                <a:lnTo>
                  <a:pt x="1105955" y="311150"/>
                </a:lnTo>
                <a:lnTo>
                  <a:pt x="1102031" y="314960"/>
                </a:lnTo>
                <a:lnTo>
                  <a:pt x="1097415" y="320040"/>
                </a:lnTo>
                <a:lnTo>
                  <a:pt x="1092431" y="323850"/>
                </a:lnTo>
                <a:lnTo>
                  <a:pt x="1086501" y="326390"/>
                </a:lnTo>
                <a:lnTo>
                  <a:pt x="1079047" y="327660"/>
                </a:lnTo>
                <a:lnTo>
                  <a:pt x="1095366" y="327660"/>
                </a:lnTo>
                <a:lnTo>
                  <a:pt x="1097359" y="326390"/>
                </a:lnTo>
                <a:lnTo>
                  <a:pt x="1105581" y="318770"/>
                </a:lnTo>
                <a:lnTo>
                  <a:pt x="1110092" y="313690"/>
                </a:lnTo>
                <a:lnTo>
                  <a:pt x="1115041" y="309880"/>
                </a:lnTo>
                <a:lnTo>
                  <a:pt x="1119087" y="308610"/>
                </a:lnTo>
                <a:lnTo>
                  <a:pt x="1121394" y="300990"/>
                </a:lnTo>
                <a:lnTo>
                  <a:pt x="1121193" y="300990"/>
                </a:lnTo>
                <a:lnTo>
                  <a:pt x="1115228" y="298450"/>
                </a:lnTo>
                <a:lnTo>
                  <a:pt x="1110279" y="294640"/>
                </a:lnTo>
                <a:lnTo>
                  <a:pt x="1101657" y="285750"/>
                </a:lnTo>
                <a:lnTo>
                  <a:pt x="1097546" y="280670"/>
                </a:lnTo>
                <a:close/>
              </a:path>
              <a:path w="1718309" h="2957829">
                <a:moveTo>
                  <a:pt x="1295806" y="280670"/>
                </a:moveTo>
                <a:lnTo>
                  <a:pt x="1277493" y="280670"/>
                </a:lnTo>
                <a:lnTo>
                  <a:pt x="1284974" y="281940"/>
                </a:lnTo>
                <a:lnTo>
                  <a:pt x="1290947" y="284480"/>
                </a:lnTo>
                <a:lnTo>
                  <a:pt x="1295940" y="288290"/>
                </a:lnTo>
                <a:lnTo>
                  <a:pt x="1300477" y="293370"/>
                </a:lnTo>
                <a:lnTo>
                  <a:pt x="1304401" y="297180"/>
                </a:lnTo>
                <a:lnTo>
                  <a:pt x="1308699" y="300990"/>
                </a:lnTo>
                <a:lnTo>
                  <a:pt x="1314492" y="303530"/>
                </a:lnTo>
                <a:lnTo>
                  <a:pt x="1308512" y="306070"/>
                </a:lnTo>
                <a:lnTo>
                  <a:pt x="1277306" y="327660"/>
                </a:lnTo>
                <a:lnTo>
                  <a:pt x="1293688" y="327660"/>
                </a:lnTo>
                <a:lnTo>
                  <a:pt x="1295619" y="326390"/>
                </a:lnTo>
                <a:lnTo>
                  <a:pt x="1299917" y="322580"/>
                </a:lnTo>
                <a:lnTo>
                  <a:pt x="1303955" y="318644"/>
                </a:lnTo>
                <a:lnTo>
                  <a:pt x="1308457" y="313690"/>
                </a:lnTo>
                <a:lnTo>
                  <a:pt x="1313441" y="309880"/>
                </a:lnTo>
                <a:lnTo>
                  <a:pt x="1319371" y="307340"/>
                </a:lnTo>
                <a:lnTo>
                  <a:pt x="1326825" y="306070"/>
                </a:lnTo>
                <a:lnTo>
                  <a:pt x="1345137" y="306070"/>
                </a:lnTo>
                <a:lnTo>
                  <a:pt x="1339344" y="303530"/>
                </a:lnTo>
                <a:lnTo>
                  <a:pt x="1345324" y="302260"/>
                </a:lnTo>
                <a:lnTo>
                  <a:pt x="1327011" y="302260"/>
                </a:lnTo>
                <a:lnTo>
                  <a:pt x="1319452" y="300990"/>
                </a:lnTo>
                <a:lnTo>
                  <a:pt x="1313487" y="298450"/>
                </a:lnTo>
                <a:lnTo>
                  <a:pt x="1308538" y="294640"/>
                </a:lnTo>
                <a:lnTo>
                  <a:pt x="1299917" y="285750"/>
                </a:lnTo>
                <a:lnTo>
                  <a:pt x="1295806" y="280670"/>
                </a:lnTo>
                <a:close/>
              </a:path>
              <a:path w="1718309" h="2957829">
                <a:moveTo>
                  <a:pt x="1394842" y="280670"/>
                </a:moveTo>
                <a:lnTo>
                  <a:pt x="1376530" y="280670"/>
                </a:lnTo>
                <a:lnTo>
                  <a:pt x="1384089" y="281940"/>
                </a:lnTo>
                <a:lnTo>
                  <a:pt x="1390054" y="284480"/>
                </a:lnTo>
                <a:lnTo>
                  <a:pt x="1395003" y="288290"/>
                </a:lnTo>
                <a:lnTo>
                  <a:pt x="1403624" y="297180"/>
                </a:lnTo>
                <a:lnTo>
                  <a:pt x="1407735" y="300990"/>
                </a:lnTo>
                <a:lnTo>
                  <a:pt x="1413528" y="303530"/>
                </a:lnTo>
                <a:lnTo>
                  <a:pt x="1407549" y="306070"/>
                </a:lnTo>
                <a:lnTo>
                  <a:pt x="1403438" y="311150"/>
                </a:lnTo>
                <a:lnTo>
                  <a:pt x="1394816" y="320040"/>
                </a:lnTo>
                <a:lnTo>
                  <a:pt x="1389867" y="323850"/>
                </a:lnTo>
                <a:lnTo>
                  <a:pt x="1383902" y="326390"/>
                </a:lnTo>
                <a:lnTo>
                  <a:pt x="1376343" y="327660"/>
                </a:lnTo>
                <a:lnTo>
                  <a:pt x="1392724" y="327660"/>
                </a:lnTo>
                <a:lnTo>
                  <a:pt x="1394655" y="326390"/>
                </a:lnTo>
                <a:lnTo>
                  <a:pt x="1398953" y="322580"/>
                </a:lnTo>
                <a:lnTo>
                  <a:pt x="1403064" y="318770"/>
                </a:lnTo>
                <a:lnTo>
                  <a:pt x="1407575" y="313690"/>
                </a:lnTo>
                <a:lnTo>
                  <a:pt x="1412524" y="309880"/>
                </a:lnTo>
                <a:lnTo>
                  <a:pt x="1418489" y="307340"/>
                </a:lnTo>
                <a:lnTo>
                  <a:pt x="1426048" y="306070"/>
                </a:lnTo>
                <a:lnTo>
                  <a:pt x="1444360" y="306070"/>
                </a:lnTo>
                <a:lnTo>
                  <a:pt x="1438567" y="303530"/>
                </a:lnTo>
                <a:lnTo>
                  <a:pt x="1444547" y="302260"/>
                </a:lnTo>
                <a:lnTo>
                  <a:pt x="1426048" y="302260"/>
                </a:lnTo>
                <a:lnTo>
                  <a:pt x="1418594" y="300990"/>
                </a:lnTo>
                <a:lnTo>
                  <a:pt x="1412664" y="298450"/>
                </a:lnTo>
                <a:lnTo>
                  <a:pt x="1407680" y="294640"/>
                </a:lnTo>
                <a:lnTo>
                  <a:pt x="1403064" y="289560"/>
                </a:lnTo>
                <a:lnTo>
                  <a:pt x="1394842" y="280670"/>
                </a:lnTo>
                <a:close/>
              </a:path>
              <a:path w="1718309" h="2957829">
                <a:moveTo>
                  <a:pt x="1494065" y="280670"/>
                </a:moveTo>
                <a:lnTo>
                  <a:pt x="1475566" y="280670"/>
                </a:lnTo>
                <a:lnTo>
                  <a:pt x="1483151" y="281940"/>
                </a:lnTo>
                <a:lnTo>
                  <a:pt x="1489160" y="284480"/>
                </a:lnTo>
                <a:lnTo>
                  <a:pt x="1494118" y="288290"/>
                </a:lnTo>
                <a:lnTo>
                  <a:pt x="1498550" y="293370"/>
                </a:lnTo>
                <a:lnTo>
                  <a:pt x="1502661" y="297180"/>
                </a:lnTo>
                <a:lnTo>
                  <a:pt x="1506772" y="302260"/>
                </a:lnTo>
                <a:lnTo>
                  <a:pt x="1512751" y="303530"/>
                </a:lnTo>
                <a:lnTo>
                  <a:pt x="1506772" y="306070"/>
                </a:lnTo>
                <a:lnTo>
                  <a:pt x="1475566" y="327660"/>
                </a:lnTo>
                <a:lnTo>
                  <a:pt x="1491947" y="327660"/>
                </a:lnTo>
                <a:lnTo>
                  <a:pt x="1493878" y="326390"/>
                </a:lnTo>
                <a:lnTo>
                  <a:pt x="1498176" y="322580"/>
                </a:lnTo>
                <a:lnTo>
                  <a:pt x="1502287" y="318770"/>
                </a:lnTo>
                <a:lnTo>
                  <a:pt x="1506798" y="313690"/>
                </a:lnTo>
                <a:lnTo>
                  <a:pt x="1511747" y="309880"/>
                </a:lnTo>
                <a:lnTo>
                  <a:pt x="1517712" y="307340"/>
                </a:lnTo>
                <a:lnTo>
                  <a:pt x="1525271" y="306070"/>
                </a:lnTo>
                <a:lnTo>
                  <a:pt x="1543583" y="306070"/>
                </a:lnTo>
                <a:lnTo>
                  <a:pt x="1537604" y="303530"/>
                </a:lnTo>
                <a:lnTo>
                  <a:pt x="1543583" y="302260"/>
                </a:lnTo>
                <a:lnTo>
                  <a:pt x="1525271" y="302260"/>
                </a:lnTo>
                <a:lnTo>
                  <a:pt x="1517791" y="300990"/>
                </a:lnTo>
                <a:lnTo>
                  <a:pt x="1511817" y="298450"/>
                </a:lnTo>
                <a:lnTo>
                  <a:pt x="1506824" y="294640"/>
                </a:lnTo>
                <a:lnTo>
                  <a:pt x="1502287" y="289560"/>
                </a:lnTo>
                <a:lnTo>
                  <a:pt x="1494065" y="280670"/>
                </a:lnTo>
                <a:close/>
              </a:path>
              <a:path w="1718309" h="2957829">
                <a:moveTo>
                  <a:pt x="1596977" y="292075"/>
                </a:moveTo>
                <a:lnTo>
                  <a:pt x="1601884" y="297180"/>
                </a:lnTo>
                <a:lnTo>
                  <a:pt x="1605995" y="302260"/>
                </a:lnTo>
                <a:lnTo>
                  <a:pt x="1611974" y="303530"/>
                </a:lnTo>
                <a:lnTo>
                  <a:pt x="1605995" y="306070"/>
                </a:lnTo>
                <a:lnTo>
                  <a:pt x="1601884" y="311150"/>
                </a:lnTo>
                <a:lnTo>
                  <a:pt x="1593262" y="320040"/>
                </a:lnTo>
                <a:lnTo>
                  <a:pt x="1588313" y="323850"/>
                </a:lnTo>
                <a:lnTo>
                  <a:pt x="1582348" y="326390"/>
                </a:lnTo>
                <a:lnTo>
                  <a:pt x="1574789" y="327660"/>
                </a:lnTo>
                <a:lnTo>
                  <a:pt x="1590921" y="327660"/>
                </a:lnTo>
                <a:lnTo>
                  <a:pt x="1592915" y="326390"/>
                </a:lnTo>
                <a:lnTo>
                  <a:pt x="1601137" y="318770"/>
                </a:lnTo>
                <a:lnTo>
                  <a:pt x="1605647" y="313690"/>
                </a:lnTo>
                <a:lnTo>
                  <a:pt x="1610596" y="309880"/>
                </a:lnTo>
                <a:lnTo>
                  <a:pt x="1613363" y="308672"/>
                </a:lnTo>
                <a:lnTo>
                  <a:pt x="1617207" y="302260"/>
                </a:lnTo>
                <a:lnTo>
                  <a:pt x="1611601" y="299720"/>
                </a:lnTo>
                <a:lnTo>
                  <a:pt x="1596977" y="292075"/>
                </a:lnTo>
                <a:close/>
              </a:path>
              <a:path w="1718309" h="2957829">
                <a:moveTo>
                  <a:pt x="1007597" y="290870"/>
                </a:moveTo>
                <a:lnTo>
                  <a:pt x="1006094" y="295910"/>
                </a:lnTo>
                <a:lnTo>
                  <a:pt x="1006167" y="296172"/>
                </a:lnTo>
                <a:lnTo>
                  <a:pt x="1011216" y="300990"/>
                </a:lnTo>
                <a:lnTo>
                  <a:pt x="1016822" y="303530"/>
                </a:lnTo>
                <a:lnTo>
                  <a:pt x="1011029" y="306070"/>
                </a:lnTo>
                <a:lnTo>
                  <a:pt x="1006732" y="311150"/>
                </a:lnTo>
                <a:lnTo>
                  <a:pt x="1002808" y="314960"/>
                </a:lnTo>
                <a:lnTo>
                  <a:pt x="999313" y="318644"/>
                </a:lnTo>
                <a:lnTo>
                  <a:pt x="996659" y="327543"/>
                </a:lnTo>
                <a:lnTo>
                  <a:pt x="998136" y="326390"/>
                </a:lnTo>
                <a:lnTo>
                  <a:pt x="1006358" y="318770"/>
                </a:lnTo>
                <a:lnTo>
                  <a:pt x="1010869" y="313690"/>
                </a:lnTo>
                <a:lnTo>
                  <a:pt x="1015818" y="309880"/>
                </a:lnTo>
                <a:lnTo>
                  <a:pt x="1021783" y="307340"/>
                </a:lnTo>
                <a:lnTo>
                  <a:pt x="1029342" y="306070"/>
                </a:lnTo>
                <a:lnTo>
                  <a:pt x="1047654" y="306070"/>
                </a:lnTo>
                <a:lnTo>
                  <a:pt x="1042048" y="303530"/>
                </a:lnTo>
                <a:lnTo>
                  <a:pt x="1047841" y="302260"/>
                </a:lnTo>
                <a:lnTo>
                  <a:pt x="1029529" y="302260"/>
                </a:lnTo>
                <a:lnTo>
                  <a:pt x="1021943" y="300990"/>
                </a:lnTo>
                <a:lnTo>
                  <a:pt x="1015935" y="298450"/>
                </a:lnTo>
                <a:lnTo>
                  <a:pt x="1010977" y="294640"/>
                </a:lnTo>
                <a:lnTo>
                  <a:pt x="1007597" y="290870"/>
                </a:lnTo>
                <a:close/>
              </a:path>
              <a:path w="1718309" h="2957829">
                <a:moveTo>
                  <a:pt x="1208079" y="314960"/>
                </a:moveTo>
                <a:lnTo>
                  <a:pt x="1201797" y="314960"/>
                </a:lnTo>
                <a:lnTo>
                  <a:pt x="1196556" y="320040"/>
                </a:lnTo>
                <a:lnTo>
                  <a:pt x="1191607" y="323850"/>
                </a:lnTo>
                <a:lnTo>
                  <a:pt x="1185642" y="326390"/>
                </a:lnTo>
                <a:lnTo>
                  <a:pt x="1196396" y="326390"/>
                </a:lnTo>
                <a:lnTo>
                  <a:pt x="1200693" y="322580"/>
                </a:lnTo>
                <a:lnTo>
                  <a:pt x="1204732" y="318644"/>
                </a:lnTo>
                <a:lnTo>
                  <a:pt x="1208079" y="314960"/>
                </a:lnTo>
                <a:close/>
              </a:path>
              <a:path w="1718309" h="2957829">
                <a:moveTo>
                  <a:pt x="541861" y="307339"/>
                </a:moveTo>
                <a:lnTo>
                  <a:pt x="541618" y="307339"/>
                </a:lnTo>
                <a:lnTo>
                  <a:pt x="550044" y="325119"/>
                </a:lnTo>
                <a:lnTo>
                  <a:pt x="541861" y="307339"/>
                </a:lnTo>
                <a:close/>
              </a:path>
              <a:path w="1718309" h="2957829">
                <a:moveTo>
                  <a:pt x="1005892" y="295910"/>
                </a:moveTo>
                <a:lnTo>
                  <a:pt x="999194" y="318770"/>
                </a:lnTo>
                <a:lnTo>
                  <a:pt x="1006049" y="296059"/>
                </a:lnTo>
                <a:lnTo>
                  <a:pt x="1005892" y="295910"/>
                </a:lnTo>
                <a:close/>
              </a:path>
              <a:path w="1718309" h="2957829">
                <a:moveTo>
                  <a:pt x="103016" y="302259"/>
                </a:moveTo>
                <a:lnTo>
                  <a:pt x="111046" y="314959"/>
                </a:lnTo>
                <a:lnTo>
                  <a:pt x="103016" y="302259"/>
                </a:lnTo>
                <a:close/>
              </a:path>
              <a:path w="1718309" h="2957829">
                <a:moveTo>
                  <a:pt x="541016" y="306069"/>
                </a:moveTo>
                <a:lnTo>
                  <a:pt x="533599" y="306069"/>
                </a:lnTo>
                <a:lnTo>
                  <a:pt x="541159" y="307339"/>
                </a:lnTo>
                <a:lnTo>
                  <a:pt x="541618" y="307339"/>
                </a:lnTo>
                <a:lnTo>
                  <a:pt x="541016" y="306069"/>
                </a:lnTo>
                <a:close/>
              </a:path>
              <a:path w="1718309" h="2957829">
                <a:moveTo>
                  <a:pt x="113569" y="295909"/>
                </a:moveTo>
                <a:lnTo>
                  <a:pt x="103016" y="302259"/>
                </a:lnTo>
                <a:lnTo>
                  <a:pt x="113821" y="296172"/>
                </a:lnTo>
                <a:lnTo>
                  <a:pt x="113569" y="295909"/>
                </a:lnTo>
                <a:close/>
              </a:path>
              <a:path w="1718309" h="2957829">
                <a:moveTo>
                  <a:pt x="173147" y="271779"/>
                </a:moveTo>
                <a:lnTo>
                  <a:pt x="164097" y="271779"/>
                </a:lnTo>
                <a:lnTo>
                  <a:pt x="168454" y="275589"/>
                </a:lnTo>
                <a:lnTo>
                  <a:pt x="174453" y="278129"/>
                </a:lnTo>
                <a:lnTo>
                  <a:pt x="168604" y="280669"/>
                </a:lnTo>
                <a:lnTo>
                  <a:pt x="164399" y="285749"/>
                </a:lnTo>
                <a:lnTo>
                  <a:pt x="160326" y="289559"/>
                </a:lnTo>
                <a:lnTo>
                  <a:pt x="155794" y="294639"/>
                </a:lnTo>
                <a:lnTo>
                  <a:pt x="150838" y="298449"/>
                </a:lnTo>
                <a:lnTo>
                  <a:pt x="144880" y="300989"/>
                </a:lnTo>
                <a:lnTo>
                  <a:pt x="137342" y="302259"/>
                </a:lnTo>
                <a:lnTo>
                  <a:pt x="155430" y="302259"/>
                </a:lnTo>
                <a:lnTo>
                  <a:pt x="159634" y="297179"/>
                </a:lnTo>
                <a:lnTo>
                  <a:pt x="163689" y="293369"/>
                </a:lnTo>
                <a:lnTo>
                  <a:pt x="168241" y="288289"/>
                </a:lnTo>
                <a:lnTo>
                  <a:pt x="173226" y="284479"/>
                </a:lnTo>
                <a:lnTo>
                  <a:pt x="179217" y="281939"/>
                </a:lnTo>
                <a:lnTo>
                  <a:pt x="186785" y="280669"/>
                </a:lnTo>
                <a:lnTo>
                  <a:pt x="205098" y="280669"/>
                </a:lnTo>
                <a:lnTo>
                  <a:pt x="199118" y="278129"/>
                </a:lnTo>
                <a:lnTo>
                  <a:pt x="205098" y="275589"/>
                </a:lnTo>
                <a:lnTo>
                  <a:pt x="186599" y="275589"/>
                </a:lnTo>
                <a:lnTo>
                  <a:pt x="179117" y="274319"/>
                </a:lnTo>
                <a:lnTo>
                  <a:pt x="173147" y="271779"/>
                </a:lnTo>
                <a:close/>
              </a:path>
              <a:path w="1718309" h="2957829">
                <a:moveTo>
                  <a:pt x="254429" y="255269"/>
                </a:moveTo>
                <a:lnTo>
                  <a:pt x="236304" y="255269"/>
                </a:lnTo>
                <a:lnTo>
                  <a:pt x="243863" y="256539"/>
                </a:lnTo>
                <a:lnTo>
                  <a:pt x="249828" y="259079"/>
                </a:lnTo>
                <a:lnTo>
                  <a:pt x="254777" y="262889"/>
                </a:lnTo>
                <a:lnTo>
                  <a:pt x="259287" y="267969"/>
                </a:lnTo>
                <a:lnTo>
                  <a:pt x="267509" y="275589"/>
                </a:lnTo>
                <a:lnTo>
                  <a:pt x="273489" y="278129"/>
                </a:lnTo>
                <a:lnTo>
                  <a:pt x="267696" y="280669"/>
                </a:lnTo>
                <a:lnTo>
                  <a:pt x="263398" y="285749"/>
                </a:lnTo>
                <a:lnTo>
                  <a:pt x="259474" y="289559"/>
                </a:lnTo>
                <a:lnTo>
                  <a:pt x="254858" y="294639"/>
                </a:lnTo>
                <a:lnTo>
                  <a:pt x="249874" y="298449"/>
                </a:lnTo>
                <a:lnTo>
                  <a:pt x="243944" y="300989"/>
                </a:lnTo>
                <a:lnTo>
                  <a:pt x="236490" y="302259"/>
                </a:lnTo>
                <a:lnTo>
                  <a:pt x="254616" y="302259"/>
                </a:lnTo>
                <a:lnTo>
                  <a:pt x="262838" y="293369"/>
                </a:lnTo>
                <a:lnTo>
                  <a:pt x="267454" y="288289"/>
                </a:lnTo>
                <a:lnTo>
                  <a:pt x="272438" y="284479"/>
                </a:lnTo>
                <a:lnTo>
                  <a:pt x="278368" y="281939"/>
                </a:lnTo>
                <a:lnTo>
                  <a:pt x="285822" y="280669"/>
                </a:lnTo>
                <a:lnTo>
                  <a:pt x="304321" y="280669"/>
                </a:lnTo>
                <a:lnTo>
                  <a:pt x="298155" y="278129"/>
                </a:lnTo>
                <a:lnTo>
                  <a:pt x="304134" y="275589"/>
                </a:lnTo>
                <a:lnTo>
                  <a:pt x="285822" y="275589"/>
                </a:lnTo>
                <a:lnTo>
                  <a:pt x="278263" y="274319"/>
                </a:lnTo>
                <a:lnTo>
                  <a:pt x="272298" y="271779"/>
                </a:lnTo>
                <a:lnTo>
                  <a:pt x="267349" y="267969"/>
                </a:lnTo>
                <a:lnTo>
                  <a:pt x="262838" y="264159"/>
                </a:lnTo>
                <a:lnTo>
                  <a:pt x="258727" y="259079"/>
                </a:lnTo>
                <a:lnTo>
                  <a:pt x="254429" y="255269"/>
                </a:lnTo>
                <a:close/>
              </a:path>
              <a:path w="1718309" h="2957829">
                <a:moveTo>
                  <a:pt x="353652" y="255269"/>
                </a:moveTo>
                <a:lnTo>
                  <a:pt x="335340" y="255269"/>
                </a:lnTo>
                <a:lnTo>
                  <a:pt x="342899" y="256539"/>
                </a:lnTo>
                <a:lnTo>
                  <a:pt x="348864" y="259079"/>
                </a:lnTo>
                <a:lnTo>
                  <a:pt x="353813" y="262889"/>
                </a:lnTo>
                <a:lnTo>
                  <a:pt x="358324" y="267969"/>
                </a:lnTo>
                <a:lnTo>
                  <a:pt x="366546" y="275589"/>
                </a:lnTo>
                <a:lnTo>
                  <a:pt x="372712" y="278129"/>
                </a:lnTo>
                <a:lnTo>
                  <a:pt x="366733" y="280669"/>
                </a:lnTo>
                <a:lnTo>
                  <a:pt x="362622" y="285749"/>
                </a:lnTo>
                <a:lnTo>
                  <a:pt x="354000" y="294639"/>
                </a:lnTo>
                <a:lnTo>
                  <a:pt x="349051" y="298449"/>
                </a:lnTo>
                <a:lnTo>
                  <a:pt x="343086" y="300989"/>
                </a:lnTo>
                <a:lnTo>
                  <a:pt x="335527" y="302259"/>
                </a:lnTo>
                <a:lnTo>
                  <a:pt x="353839" y="302259"/>
                </a:lnTo>
                <a:lnTo>
                  <a:pt x="362061" y="293369"/>
                </a:lnTo>
                <a:lnTo>
                  <a:pt x="366598" y="288289"/>
                </a:lnTo>
                <a:lnTo>
                  <a:pt x="371591" y="284479"/>
                </a:lnTo>
                <a:lnTo>
                  <a:pt x="377565" y="281939"/>
                </a:lnTo>
                <a:lnTo>
                  <a:pt x="385045" y="280669"/>
                </a:lnTo>
                <a:lnTo>
                  <a:pt x="403544" y="280669"/>
                </a:lnTo>
                <a:lnTo>
                  <a:pt x="397378" y="278129"/>
                </a:lnTo>
                <a:lnTo>
                  <a:pt x="403357" y="275589"/>
                </a:lnTo>
                <a:lnTo>
                  <a:pt x="385045" y="275589"/>
                </a:lnTo>
                <a:lnTo>
                  <a:pt x="377460" y="274319"/>
                </a:lnTo>
                <a:lnTo>
                  <a:pt x="371451" y="271779"/>
                </a:lnTo>
                <a:lnTo>
                  <a:pt x="366493" y="267969"/>
                </a:lnTo>
                <a:lnTo>
                  <a:pt x="362061" y="264159"/>
                </a:lnTo>
                <a:lnTo>
                  <a:pt x="357950" y="259079"/>
                </a:lnTo>
                <a:lnTo>
                  <a:pt x="353652" y="255269"/>
                </a:lnTo>
                <a:close/>
              </a:path>
              <a:path w="1718309" h="2957829">
                <a:moveTo>
                  <a:pt x="452876" y="255269"/>
                </a:moveTo>
                <a:lnTo>
                  <a:pt x="434563" y="255269"/>
                </a:lnTo>
                <a:lnTo>
                  <a:pt x="442043" y="256539"/>
                </a:lnTo>
                <a:lnTo>
                  <a:pt x="448017" y="259079"/>
                </a:lnTo>
                <a:lnTo>
                  <a:pt x="453010" y="262889"/>
                </a:lnTo>
                <a:lnTo>
                  <a:pt x="457547" y="267969"/>
                </a:lnTo>
                <a:lnTo>
                  <a:pt x="465769" y="275589"/>
                </a:lnTo>
                <a:lnTo>
                  <a:pt x="471935" y="278129"/>
                </a:lnTo>
                <a:lnTo>
                  <a:pt x="465956" y="280669"/>
                </a:lnTo>
                <a:lnTo>
                  <a:pt x="461845" y="285749"/>
                </a:lnTo>
                <a:lnTo>
                  <a:pt x="453223" y="294639"/>
                </a:lnTo>
                <a:lnTo>
                  <a:pt x="448274" y="298449"/>
                </a:lnTo>
                <a:lnTo>
                  <a:pt x="442309" y="300989"/>
                </a:lnTo>
                <a:lnTo>
                  <a:pt x="434750" y="302259"/>
                </a:lnTo>
                <a:lnTo>
                  <a:pt x="452876" y="302259"/>
                </a:lnTo>
                <a:lnTo>
                  <a:pt x="484268" y="280669"/>
                </a:lnTo>
                <a:lnTo>
                  <a:pt x="502581" y="280669"/>
                </a:lnTo>
                <a:lnTo>
                  <a:pt x="496601" y="278129"/>
                </a:lnTo>
                <a:lnTo>
                  <a:pt x="502394" y="275589"/>
                </a:lnTo>
                <a:lnTo>
                  <a:pt x="484081" y="275589"/>
                </a:lnTo>
                <a:lnTo>
                  <a:pt x="476496" y="274319"/>
                </a:lnTo>
                <a:lnTo>
                  <a:pt x="470487" y="271779"/>
                </a:lnTo>
                <a:lnTo>
                  <a:pt x="465530" y="267969"/>
                </a:lnTo>
                <a:lnTo>
                  <a:pt x="462394" y="265429"/>
                </a:lnTo>
                <a:lnTo>
                  <a:pt x="461097" y="264159"/>
                </a:lnTo>
                <a:lnTo>
                  <a:pt x="452876" y="255269"/>
                </a:lnTo>
                <a:close/>
              </a:path>
              <a:path w="1718309" h="2957829">
                <a:moveTo>
                  <a:pt x="528378" y="279399"/>
                </a:moveTo>
                <a:lnTo>
                  <a:pt x="538608" y="300989"/>
                </a:lnTo>
                <a:lnTo>
                  <a:pt x="533786" y="302259"/>
                </a:lnTo>
                <a:lnTo>
                  <a:pt x="539211" y="302259"/>
                </a:lnTo>
                <a:lnTo>
                  <a:pt x="528378" y="279399"/>
                </a:lnTo>
                <a:close/>
              </a:path>
              <a:path w="1718309" h="2957829">
                <a:moveTo>
                  <a:pt x="1047654" y="255270"/>
                </a:moveTo>
                <a:lnTo>
                  <a:pt x="1029342" y="255270"/>
                </a:lnTo>
                <a:lnTo>
                  <a:pt x="1036927" y="256540"/>
                </a:lnTo>
                <a:lnTo>
                  <a:pt x="1042936" y="259080"/>
                </a:lnTo>
                <a:lnTo>
                  <a:pt x="1047894" y="262890"/>
                </a:lnTo>
                <a:lnTo>
                  <a:pt x="1052326" y="267970"/>
                </a:lnTo>
                <a:lnTo>
                  <a:pt x="1060548" y="275590"/>
                </a:lnTo>
                <a:lnTo>
                  <a:pt x="1066714" y="278130"/>
                </a:lnTo>
                <a:lnTo>
                  <a:pt x="1060734" y="280670"/>
                </a:lnTo>
                <a:lnTo>
                  <a:pt x="1056623" y="285750"/>
                </a:lnTo>
                <a:lnTo>
                  <a:pt x="1048002" y="294640"/>
                </a:lnTo>
                <a:lnTo>
                  <a:pt x="1043053" y="298450"/>
                </a:lnTo>
                <a:lnTo>
                  <a:pt x="1037088" y="300990"/>
                </a:lnTo>
                <a:lnTo>
                  <a:pt x="1029529" y="302260"/>
                </a:lnTo>
                <a:lnTo>
                  <a:pt x="1047841" y="302260"/>
                </a:lnTo>
                <a:lnTo>
                  <a:pt x="1056063" y="293370"/>
                </a:lnTo>
                <a:lnTo>
                  <a:pt x="1060600" y="288290"/>
                </a:lnTo>
                <a:lnTo>
                  <a:pt x="1065593" y="284480"/>
                </a:lnTo>
                <a:lnTo>
                  <a:pt x="1071567" y="281940"/>
                </a:lnTo>
                <a:lnTo>
                  <a:pt x="1079047" y="280670"/>
                </a:lnTo>
                <a:lnTo>
                  <a:pt x="1097546" y="280670"/>
                </a:lnTo>
                <a:lnTo>
                  <a:pt x="1091380" y="278130"/>
                </a:lnTo>
                <a:lnTo>
                  <a:pt x="1097359" y="275590"/>
                </a:lnTo>
                <a:lnTo>
                  <a:pt x="1079047" y="275590"/>
                </a:lnTo>
                <a:lnTo>
                  <a:pt x="1071488" y="274320"/>
                </a:lnTo>
                <a:lnTo>
                  <a:pt x="1065523" y="271780"/>
                </a:lnTo>
                <a:lnTo>
                  <a:pt x="1060574" y="267970"/>
                </a:lnTo>
                <a:lnTo>
                  <a:pt x="1056063" y="264160"/>
                </a:lnTo>
                <a:lnTo>
                  <a:pt x="1051952" y="259080"/>
                </a:lnTo>
                <a:lnTo>
                  <a:pt x="1047654" y="255270"/>
                </a:lnTo>
                <a:close/>
              </a:path>
              <a:path w="1718309" h="2957829">
                <a:moveTo>
                  <a:pt x="1271258" y="274577"/>
                </a:moveTo>
                <a:lnTo>
                  <a:pt x="1264026" y="278130"/>
                </a:lnTo>
                <a:lnTo>
                  <a:pt x="1264974" y="278130"/>
                </a:lnTo>
                <a:lnTo>
                  <a:pt x="1258994" y="280670"/>
                </a:lnTo>
                <a:lnTo>
                  <a:pt x="1227788" y="302260"/>
                </a:lnTo>
                <a:lnTo>
                  <a:pt x="1246101" y="302260"/>
                </a:lnTo>
                <a:lnTo>
                  <a:pt x="1250398" y="297180"/>
                </a:lnTo>
                <a:lnTo>
                  <a:pt x="1254509" y="293370"/>
                </a:lnTo>
                <a:lnTo>
                  <a:pt x="1258941" y="288290"/>
                </a:lnTo>
                <a:lnTo>
                  <a:pt x="1263899" y="284480"/>
                </a:lnTo>
                <a:lnTo>
                  <a:pt x="1269908" y="281940"/>
                </a:lnTo>
                <a:lnTo>
                  <a:pt x="1277493" y="280670"/>
                </a:lnTo>
                <a:lnTo>
                  <a:pt x="1295806" y="280670"/>
                </a:lnTo>
                <a:lnTo>
                  <a:pt x="1289826" y="278130"/>
                </a:lnTo>
                <a:lnTo>
                  <a:pt x="1295619" y="275590"/>
                </a:lnTo>
                <a:lnTo>
                  <a:pt x="1277306" y="275590"/>
                </a:lnTo>
                <a:lnTo>
                  <a:pt x="1271258" y="274577"/>
                </a:lnTo>
                <a:close/>
              </a:path>
              <a:path w="1718309" h="2957829">
                <a:moveTo>
                  <a:pt x="1345137" y="255270"/>
                </a:moveTo>
                <a:lnTo>
                  <a:pt x="1329567" y="255270"/>
                </a:lnTo>
                <a:lnTo>
                  <a:pt x="1334305" y="256540"/>
                </a:lnTo>
                <a:lnTo>
                  <a:pt x="1340279" y="259080"/>
                </a:lnTo>
                <a:lnTo>
                  <a:pt x="1345271" y="262890"/>
                </a:lnTo>
                <a:lnTo>
                  <a:pt x="1349808" y="267970"/>
                </a:lnTo>
                <a:lnTo>
                  <a:pt x="1358217" y="275590"/>
                </a:lnTo>
                <a:lnTo>
                  <a:pt x="1364197" y="278130"/>
                </a:lnTo>
                <a:lnTo>
                  <a:pt x="1358217" y="280670"/>
                </a:lnTo>
                <a:lnTo>
                  <a:pt x="1354106" y="285750"/>
                </a:lnTo>
                <a:lnTo>
                  <a:pt x="1345484" y="294640"/>
                </a:lnTo>
                <a:lnTo>
                  <a:pt x="1340535" y="298450"/>
                </a:lnTo>
                <a:lnTo>
                  <a:pt x="1334571" y="300990"/>
                </a:lnTo>
                <a:lnTo>
                  <a:pt x="1327011" y="302260"/>
                </a:lnTo>
                <a:lnTo>
                  <a:pt x="1345324" y="302260"/>
                </a:lnTo>
                <a:lnTo>
                  <a:pt x="1349435" y="297180"/>
                </a:lnTo>
                <a:lnTo>
                  <a:pt x="1353546" y="293370"/>
                </a:lnTo>
                <a:lnTo>
                  <a:pt x="1357978" y="288290"/>
                </a:lnTo>
                <a:lnTo>
                  <a:pt x="1362935" y="284480"/>
                </a:lnTo>
                <a:lnTo>
                  <a:pt x="1368944" y="281940"/>
                </a:lnTo>
                <a:lnTo>
                  <a:pt x="1376530" y="280670"/>
                </a:lnTo>
                <a:lnTo>
                  <a:pt x="1394842" y="280670"/>
                </a:lnTo>
                <a:lnTo>
                  <a:pt x="1388862" y="278130"/>
                </a:lnTo>
                <a:lnTo>
                  <a:pt x="1394655" y="275590"/>
                </a:lnTo>
                <a:lnTo>
                  <a:pt x="1376343" y="275590"/>
                </a:lnTo>
                <a:lnTo>
                  <a:pt x="1368784" y="274320"/>
                </a:lnTo>
                <a:lnTo>
                  <a:pt x="1362819" y="271780"/>
                </a:lnTo>
                <a:lnTo>
                  <a:pt x="1357870" y="267970"/>
                </a:lnTo>
                <a:lnTo>
                  <a:pt x="1353359" y="264160"/>
                </a:lnTo>
                <a:lnTo>
                  <a:pt x="1349248" y="259080"/>
                </a:lnTo>
                <a:lnTo>
                  <a:pt x="1345137" y="255270"/>
                </a:lnTo>
                <a:close/>
              </a:path>
              <a:path w="1718309" h="2957829">
                <a:moveTo>
                  <a:pt x="1444360" y="255270"/>
                </a:moveTo>
                <a:lnTo>
                  <a:pt x="1426048" y="255270"/>
                </a:lnTo>
                <a:lnTo>
                  <a:pt x="1433502" y="256540"/>
                </a:lnTo>
                <a:lnTo>
                  <a:pt x="1439432" y="259080"/>
                </a:lnTo>
                <a:lnTo>
                  <a:pt x="1444416" y="262890"/>
                </a:lnTo>
                <a:lnTo>
                  <a:pt x="1449032" y="267970"/>
                </a:lnTo>
                <a:lnTo>
                  <a:pt x="1452956" y="271780"/>
                </a:lnTo>
                <a:lnTo>
                  <a:pt x="1457254" y="275590"/>
                </a:lnTo>
                <a:lnTo>
                  <a:pt x="1463233" y="278130"/>
                </a:lnTo>
                <a:lnTo>
                  <a:pt x="1457440" y="280670"/>
                </a:lnTo>
                <a:lnTo>
                  <a:pt x="1444521" y="294640"/>
                </a:lnTo>
                <a:lnTo>
                  <a:pt x="1439572" y="298450"/>
                </a:lnTo>
                <a:lnTo>
                  <a:pt x="1433607" y="300990"/>
                </a:lnTo>
                <a:lnTo>
                  <a:pt x="1426048" y="302260"/>
                </a:lnTo>
                <a:lnTo>
                  <a:pt x="1444547" y="302260"/>
                </a:lnTo>
                <a:lnTo>
                  <a:pt x="1448658" y="297180"/>
                </a:lnTo>
                <a:lnTo>
                  <a:pt x="1452769" y="293370"/>
                </a:lnTo>
                <a:lnTo>
                  <a:pt x="1457172" y="288290"/>
                </a:lnTo>
                <a:lnTo>
                  <a:pt x="1462065" y="284480"/>
                </a:lnTo>
                <a:lnTo>
                  <a:pt x="1468010" y="281940"/>
                </a:lnTo>
                <a:lnTo>
                  <a:pt x="1475566" y="280670"/>
                </a:lnTo>
                <a:lnTo>
                  <a:pt x="1494065" y="280670"/>
                </a:lnTo>
                <a:lnTo>
                  <a:pt x="1488086" y="278130"/>
                </a:lnTo>
                <a:lnTo>
                  <a:pt x="1493878" y="275590"/>
                </a:lnTo>
                <a:lnTo>
                  <a:pt x="1475566" y="275590"/>
                </a:lnTo>
                <a:lnTo>
                  <a:pt x="1468007" y="274320"/>
                </a:lnTo>
                <a:lnTo>
                  <a:pt x="1462042" y="271780"/>
                </a:lnTo>
                <a:lnTo>
                  <a:pt x="1457093" y="267970"/>
                </a:lnTo>
                <a:lnTo>
                  <a:pt x="1452582" y="264160"/>
                </a:lnTo>
                <a:lnTo>
                  <a:pt x="1448471" y="259080"/>
                </a:lnTo>
                <a:lnTo>
                  <a:pt x="1444360" y="255270"/>
                </a:lnTo>
                <a:close/>
              </a:path>
              <a:path w="1718309" h="2957829">
                <a:moveTo>
                  <a:pt x="1551921" y="271238"/>
                </a:moveTo>
                <a:lnTo>
                  <a:pt x="1552179" y="271780"/>
                </a:lnTo>
                <a:lnTo>
                  <a:pt x="1556477" y="275590"/>
                </a:lnTo>
                <a:lnTo>
                  <a:pt x="1562456" y="278130"/>
                </a:lnTo>
                <a:lnTo>
                  <a:pt x="1556664" y="280670"/>
                </a:lnTo>
                <a:lnTo>
                  <a:pt x="1543744" y="294640"/>
                </a:lnTo>
                <a:lnTo>
                  <a:pt x="1538795" y="298450"/>
                </a:lnTo>
                <a:lnTo>
                  <a:pt x="1532830" y="300990"/>
                </a:lnTo>
                <a:lnTo>
                  <a:pt x="1525271" y="302260"/>
                </a:lnTo>
                <a:lnTo>
                  <a:pt x="1543583" y="302260"/>
                </a:lnTo>
                <a:lnTo>
                  <a:pt x="1574789" y="280670"/>
                </a:lnTo>
                <a:lnTo>
                  <a:pt x="1575157" y="280670"/>
                </a:lnTo>
                <a:lnTo>
                  <a:pt x="1567868" y="276860"/>
                </a:lnTo>
                <a:lnTo>
                  <a:pt x="1551921" y="271238"/>
                </a:lnTo>
                <a:close/>
              </a:path>
              <a:path w="1718309" h="2957829">
                <a:moveTo>
                  <a:pt x="1135012" y="255270"/>
                </a:moveTo>
                <a:lnTo>
                  <a:pt x="1128565" y="255270"/>
                </a:lnTo>
                <a:lnTo>
                  <a:pt x="1134630" y="256540"/>
                </a:lnTo>
                <a:lnTo>
                  <a:pt x="1121385" y="300990"/>
                </a:lnTo>
                <a:lnTo>
                  <a:pt x="1135012" y="255270"/>
                </a:lnTo>
                <a:close/>
              </a:path>
              <a:path w="1718309" h="2957829">
                <a:moveTo>
                  <a:pt x="1264026" y="278130"/>
                </a:moveTo>
                <a:lnTo>
                  <a:pt x="1263661" y="278130"/>
                </a:lnTo>
                <a:lnTo>
                  <a:pt x="1225250" y="297180"/>
                </a:lnTo>
                <a:lnTo>
                  <a:pt x="1264026" y="278130"/>
                </a:lnTo>
                <a:close/>
              </a:path>
              <a:path w="1718309" h="2957829">
                <a:moveTo>
                  <a:pt x="145847" y="278129"/>
                </a:moveTo>
                <a:lnTo>
                  <a:pt x="118241" y="293369"/>
                </a:lnTo>
                <a:lnTo>
                  <a:pt x="118357" y="293616"/>
                </a:lnTo>
                <a:lnTo>
                  <a:pt x="145847" y="278129"/>
                </a:lnTo>
                <a:close/>
              </a:path>
              <a:path w="1718309" h="2957829">
                <a:moveTo>
                  <a:pt x="1576534" y="280670"/>
                </a:moveTo>
                <a:lnTo>
                  <a:pt x="1575157" y="280670"/>
                </a:lnTo>
                <a:lnTo>
                  <a:pt x="1596977" y="292075"/>
                </a:lnTo>
                <a:lnTo>
                  <a:pt x="1595779" y="290830"/>
                </a:lnTo>
                <a:lnTo>
                  <a:pt x="1576534" y="280670"/>
                </a:lnTo>
                <a:close/>
              </a:path>
              <a:path w="1718309" h="2957829">
                <a:moveTo>
                  <a:pt x="1013327" y="271654"/>
                </a:moveTo>
                <a:lnTo>
                  <a:pt x="1007561" y="290830"/>
                </a:lnTo>
                <a:lnTo>
                  <a:pt x="1013327" y="271654"/>
                </a:lnTo>
                <a:close/>
              </a:path>
              <a:path w="1718309" h="2957829">
                <a:moveTo>
                  <a:pt x="169508" y="269285"/>
                </a:moveTo>
                <a:lnTo>
                  <a:pt x="145847" y="278129"/>
                </a:lnTo>
                <a:lnTo>
                  <a:pt x="164097" y="271779"/>
                </a:lnTo>
                <a:lnTo>
                  <a:pt x="173147" y="271779"/>
                </a:lnTo>
                <a:lnTo>
                  <a:pt x="169508" y="269285"/>
                </a:lnTo>
                <a:close/>
              </a:path>
              <a:path w="1718309" h="2957829">
                <a:moveTo>
                  <a:pt x="251626" y="253999"/>
                </a:moveTo>
                <a:lnTo>
                  <a:pt x="221459" y="253999"/>
                </a:lnTo>
                <a:lnTo>
                  <a:pt x="217991" y="255269"/>
                </a:lnTo>
                <a:lnTo>
                  <a:pt x="213693" y="259079"/>
                </a:lnTo>
                <a:lnTo>
                  <a:pt x="209582" y="264159"/>
                </a:lnTo>
                <a:lnTo>
                  <a:pt x="205072" y="267969"/>
                </a:lnTo>
                <a:lnTo>
                  <a:pt x="200123" y="271779"/>
                </a:lnTo>
                <a:lnTo>
                  <a:pt x="194158" y="274319"/>
                </a:lnTo>
                <a:lnTo>
                  <a:pt x="186599" y="275589"/>
                </a:lnTo>
                <a:lnTo>
                  <a:pt x="205098" y="275589"/>
                </a:lnTo>
                <a:lnTo>
                  <a:pt x="209330" y="271654"/>
                </a:lnTo>
                <a:lnTo>
                  <a:pt x="217831" y="262889"/>
                </a:lnTo>
                <a:lnTo>
                  <a:pt x="222780" y="259079"/>
                </a:lnTo>
                <a:lnTo>
                  <a:pt x="228744" y="256539"/>
                </a:lnTo>
                <a:lnTo>
                  <a:pt x="236304" y="255269"/>
                </a:lnTo>
                <a:lnTo>
                  <a:pt x="254429" y="255269"/>
                </a:lnTo>
                <a:lnTo>
                  <a:pt x="251626" y="253999"/>
                </a:lnTo>
                <a:close/>
              </a:path>
              <a:path w="1718309" h="2957829">
                <a:moveTo>
                  <a:pt x="281266" y="246379"/>
                </a:moveTo>
                <a:lnTo>
                  <a:pt x="314066" y="247651"/>
                </a:lnTo>
                <a:lnTo>
                  <a:pt x="317214" y="250189"/>
                </a:lnTo>
                <a:lnTo>
                  <a:pt x="322820" y="252729"/>
                </a:lnTo>
                <a:lnTo>
                  <a:pt x="317028" y="255269"/>
                </a:lnTo>
                <a:lnTo>
                  <a:pt x="312730" y="259079"/>
                </a:lnTo>
                <a:lnTo>
                  <a:pt x="308806" y="264159"/>
                </a:lnTo>
                <a:lnTo>
                  <a:pt x="304190" y="267969"/>
                </a:lnTo>
                <a:lnTo>
                  <a:pt x="299206" y="271779"/>
                </a:lnTo>
                <a:lnTo>
                  <a:pt x="293276" y="274319"/>
                </a:lnTo>
                <a:lnTo>
                  <a:pt x="285822" y="275589"/>
                </a:lnTo>
                <a:lnTo>
                  <a:pt x="304134" y="275589"/>
                </a:lnTo>
                <a:lnTo>
                  <a:pt x="308366" y="271654"/>
                </a:lnTo>
                <a:lnTo>
                  <a:pt x="316867" y="262889"/>
                </a:lnTo>
                <a:lnTo>
                  <a:pt x="321816" y="259079"/>
                </a:lnTo>
                <a:lnTo>
                  <a:pt x="327781" y="256539"/>
                </a:lnTo>
                <a:lnTo>
                  <a:pt x="335340" y="255269"/>
                </a:lnTo>
                <a:lnTo>
                  <a:pt x="353652" y="255269"/>
                </a:lnTo>
                <a:lnTo>
                  <a:pt x="348046" y="252729"/>
                </a:lnTo>
                <a:lnTo>
                  <a:pt x="351092" y="251459"/>
                </a:lnTo>
                <a:lnTo>
                  <a:pt x="343395" y="250189"/>
                </a:lnTo>
                <a:lnTo>
                  <a:pt x="335527" y="250189"/>
                </a:lnTo>
                <a:lnTo>
                  <a:pt x="327941" y="248919"/>
                </a:lnTo>
                <a:lnTo>
                  <a:pt x="323485" y="247649"/>
                </a:lnTo>
                <a:lnTo>
                  <a:pt x="327802" y="247649"/>
                </a:lnTo>
                <a:lnTo>
                  <a:pt x="281266" y="246379"/>
                </a:lnTo>
                <a:close/>
              </a:path>
              <a:path w="1718309" h="2957829">
                <a:moveTo>
                  <a:pt x="399766" y="262956"/>
                </a:moveTo>
                <a:lnTo>
                  <a:pt x="406980" y="265429"/>
                </a:lnTo>
                <a:lnTo>
                  <a:pt x="403413" y="267969"/>
                </a:lnTo>
                <a:lnTo>
                  <a:pt x="398429" y="271779"/>
                </a:lnTo>
                <a:lnTo>
                  <a:pt x="392499" y="274319"/>
                </a:lnTo>
                <a:lnTo>
                  <a:pt x="385045" y="275589"/>
                </a:lnTo>
                <a:lnTo>
                  <a:pt x="403357" y="275589"/>
                </a:lnTo>
                <a:lnTo>
                  <a:pt x="407594" y="271654"/>
                </a:lnTo>
                <a:lnTo>
                  <a:pt x="413828" y="265429"/>
                </a:lnTo>
                <a:lnTo>
                  <a:pt x="407842" y="265429"/>
                </a:lnTo>
                <a:lnTo>
                  <a:pt x="399766" y="262956"/>
                </a:lnTo>
                <a:close/>
              </a:path>
              <a:path w="1718309" h="2957829">
                <a:moveTo>
                  <a:pt x="502581" y="229869"/>
                </a:moveTo>
                <a:lnTo>
                  <a:pt x="484268" y="229869"/>
                </a:lnTo>
                <a:lnTo>
                  <a:pt x="491748" y="231139"/>
                </a:lnTo>
                <a:lnTo>
                  <a:pt x="497722" y="233679"/>
                </a:lnTo>
                <a:lnTo>
                  <a:pt x="502747" y="237516"/>
                </a:lnTo>
                <a:lnTo>
                  <a:pt x="507252" y="241299"/>
                </a:lnTo>
                <a:lnTo>
                  <a:pt x="511176" y="246379"/>
                </a:lnTo>
                <a:lnTo>
                  <a:pt x="515474" y="250189"/>
                </a:lnTo>
                <a:lnTo>
                  <a:pt x="521267" y="252729"/>
                </a:lnTo>
                <a:lnTo>
                  <a:pt x="515287" y="255269"/>
                </a:lnTo>
                <a:lnTo>
                  <a:pt x="507065" y="264159"/>
                </a:lnTo>
                <a:lnTo>
                  <a:pt x="484081" y="275589"/>
                </a:lnTo>
                <a:lnTo>
                  <a:pt x="502394" y="275589"/>
                </a:lnTo>
                <a:lnTo>
                  <a:pt x="506691" y="271779"/>
                </a:lnTo>
                <a:lnTo>
                  <a:pt x="510616" y="267969"/>
                </a:lnTo>
                <a:lnTo>
                  <a:pt x="515232" y="262889"/>
                </a:lnTo>
                <a:lnTo>
                  <a:pt x="520216" y="259079"/>
                </a:lnTo>
                <a:lnTo>
                  <a:pt x="522668" y="257846"/>
                </a:lnTo>
                <a:lnTo>
                  <a:pt x="519671" y="246358"/>
                </a:lnTo>
                <a:lnTo>
                  <a:pt x="515313" y="242569"/>
                </a:lnTo>
                <a:lnTo>
                  <a:pt x="506691" y="233679"/>
                </a:lnTo>
                <a:lnTo>
                  <a:pt x="502581" y="229869"/>
                </a:lnTo>
                <a:close/>
              </a:path>
              <a:path w="1718309" h="2957829">
                <a:moveTo>
                  <a:pt x="1097546" y="229870"/>
                </a:moveTo>
                <a:lnTo>
                  <a:pt x="1079047" y="229870"/>
                </a:lnTo>
                <a:lnTo>
                  <a:pt x="1086606" y="231140"/>
                </a:lnTo>
                <a:lnTo>
                  <a:pt x="1092571" y="233680"/>
                </a:lnTo>
                <a:lnTo>
                  <a:pt x="1097552" y="237516"/>
                </a:lnTo>
                <a:lnTo>
                  <a:pt x="1102031" y="241300"/>
                </a:lnTo>
                <a:lnTo>
                  <a:pt x="1106142" y="246380"/>
                </a:lnTo>
                <a:lnTo>
                  <a:pt x="1110439" y="250190"/>
                </a:lnTo>
                <a:lnTo>
                  <a:pt x="1116045" y="252730"/>
                </a:lnTo>
                <a:lnTo>
                  <a:pt x="1110253" y="255270"/>
                </a:lnTo>
                <a:lnTo>
                  <a:pt x="1105955" y="259080"/>
                </a:lnTo>
                <a:lnTo>
                  <a:pt x="1079047" y="275590"/>
                </a:lnTo>
                <a:lnTo>
                  <a:pt x="1097359" y="275590"/>
                </a:lnTo>
                <a:lnTo>
                  <a:pt x="1101592" y="271654"/>
                </a:lnTo>
                <a:lnTo>
                  <a:pt x="1110092" y="262890"/>
                </a:lnTo>
                <a:lnTo>
                  <a:pt x="1115041" y="259080"/>
                </a:lnTo>
                <a:lnTo>
                  <a:pt x="1121006" y="256540"/>
                </a:lnTo>
                <a:lnTo>
                  <a:pt x="1128565" y="255270"/>
                </a:lnTo>
                <a:lnTo>
                  <a:pt x="1135012" y="255270"/>
                </a:lnTo>
                <a:lnTo>
                  <a:pt x="1136525" y="250190"/>
                </a:lnTo>
                <a:lnTo>
                  <a:pt x="1101657" y="233680"/>
                </a:lnTo>
                <a:lnTo>
                  <a:pt x="1097546" y="229870"/>
                </a:lnTo>
                <a:close/>
              </a:path>
              <a:path w="1718309" h="2957829">
                <a:moveTo>
                  <a:pt x="1311476" y="260360"/>
                </a:moveTo>
                <a:lnTo>
                  <a:pt x="1299120" y="264705"/>
                </a:lnTo>
                <a:lnTo>
                  <a:pt x="1295779" y="267970"/>
                </a:lnTo>
                <a:lnTo>
                  <a:pt x="1290830" y="271780"/>
                </a:lnTo>
                <a:lnTo>
                  <a:pt x="1284865" y="274320"/>
                </a:lnTo>
                <a:lnTo>
                  <a:pt x="1277306" y="275590"/>
                </a:lnTo>
                <a:lnTo>
                  <a:pt x="1295619" y="275590"/>
                </a:lnTo>
                <a:lnTo>
                  <a:pt x="1299917" y="271780"/>
                </a:lnTo>
                <a:lnTo>
                  <a:pt x="1303841" y="267970"/>
                </a:lnTo>
                <a:lnTo>
                  <a:pt x="1308457" y="262890"/>
                </a:lnTo>
                <a:lnTo>
                  <a:pt x="1311476" y="260360"/>
                </a:lnTo>
                <a:close/>
              </a:path>
              <a:path w="1718309" h="2957829">
                <a:moveTo>
                  <a:pt x="1413184" y="246602"/>
                </a:moveTo>
                <a:lnTo>
                  <a:pt x="1404621" y="246819"/>
                </a:lnTo>
                <a:lnTo>
                  <a:pt x="1407735" y="250190"/>
                </a:lnTo>
                <a:lnTo>
                  <a:pt x="1413528" y="252730"/>
                </a:lnTo>
                <a:lnTo>
                  <a:pt x="1407548" y="255270"/>
                </a:lnTo>
                <a:lnTo>
                  <a:pt x="1376343" y="275590"/>
                </a:lnTo>
                <a:lnTo>
                  <a:pt x="1394655" y="275590"/>
                </a:lnTo>
                <a:lnTo>
                  <a:pt x="1407575" y="262890"/>
                </a:lnTo>
                <a:lnTo>
                  <a:pt x="1412524" y="259080"/>
                </a:lnTo>
                <a:lnTo>
                  <a:pt x="1418489" y="256540"/>
                </a:lnTo>
                <a:lnTo>
                  <a:pt x="1426048" y="255270"/>
                </a:lnTo>
                <a:lnTo>
                  <a:pt x="1444360" y="255270"/>
                </a:lnTo>
                <a:lnTo>
                  <a:pt x="1438567" y="252730"/>
                </a:lnTo>
                <a:lnTo>
                  <a:pt x="1444547" y="250190"/>
                </a:lnTo>
                <a:lnTo>
                  <a:pt x="1426048" y="250190"/>
                </a:lnTo>
                <a:lnTo>
                  <a:pt x="1418594" y="248920"/>
                </a:lnTo>
                <a:lnTo>
                  <a:pt x="1413184" y="246602"/>
                </a:lnTo>
                <a:close/>
              </a:path>
              <a:path w="1718309" h="2957829">
                <a:moveTo>
                  <a:pt x="1504905" y="257001"/>
                </a:moveTo>
                <a:lnTo>
                  <a:pt x="1475566" y="275590"/>
                </a:lnTo>
                <a:lnTo>
                  <a:pt x="1493878" y="275590"/>
                </a:lnTo>
                <a:lnTo>
                  <a:pt x="1506798" y="262890"/>
                </a:lnTo>
                <a:lnTo>
                  <a:pt x="1511747" y="259080"/>
                </a:lnTo>
                <a:lnTo>
                  <a:pt x="1514917" y="259080"/>
                </a:lnTo>
                <a:lnTo>
                  <a:pt x="1504905" y="257001"/>
                </a:lnTo>
                <a:close/>
              </a:path>
              <a:path w="1718309" h="2957829">
                <a:moveTo>
                  <a:pt x="1271782" y="274320"/>
                </a:moveTo>
                <a:lnTo>
                  <a:pt x="1269721" y="274320"/>
                </a:lnTo>
                <a:lnTo>
                  <a:pt x="1271258" y="274577"/>
                </a:lnTo>
                <a:lnTo>
                  <a:pt x="1271782" y="274320"/>
                </a:lnTo>
                <a:close/>
              </a:path>
              <a:path w="1718309" h="2957829">
                <a:moveTo>
                  <a:pt x="1299679" y="264160"/>
                </a:moveTo>
                <a:lnTo>
                  <a:pt x="1271782" y="274320"/>
                </a:lnTo>
                <a:lnTo>
                  <a:pt x="1299120" y="264705"/>
                </a:lnTo>
                <a:lnTo>
                  <a:pt x="1299679" y="264160"/>
                </a:lnTo>
                <a:close/>
              </a:path>
              <a:path w="1718309" h="2957829">
                <a:moveTo>
                  <a:pt x="1021943" y="248920"/>
                </a:moveTo>
                <a:lnTo>
                  <a:pt x="1020108" y="248920"/>
                </a:lnTo>
                <a:lnTo>
                  <a:pt x="1013327" y="271654"/>
                </a:lnTo>
                <a:lnTo>
                  <a:pt x="1017109" y="259080"/>
                </a:lnTo>
                <a:lnTo>
                  <a:pt x="1021783" y="256540"/>
                </a:lnTo>
                <a:lnTo>
                  <a:pt x="1029342" y="255270"/>
                </a:lnTo>
                <a:lnTo>
                  <a:pt x="1047654" y="255270"/>
                </a:lnTo>
                <a:lnTo>
                  <a:pt x="1042048" y="252730"/>
                </a:lnTo>
                <a:lnTo>
                  <a:pt x="1047841" y="250190"/>
                </a:lnTo>
                <a:lnTo>
                  <a:pt x="1029529" y="250190"/>
                </a:lnTo>
                <a:lnTo>
                  <a:pt x="1021943" y="248920"/>
                </a:lnTo>
                <a:close/>
              </a:path>
              <a:path w="1718309" h="2957829">
                <a:moveTo>
                  <a:pt x="1521036" y="260350"/>
                </a:moveTo>
                <a:lnTo>
                  <a:pt x="1551921" y="271238"/>
                </a:lnTo>
                <a:lnTo>
                  <a:pt x="1551575" y="270510"/>
                </a:lnTo>
                <a:lnTo>
                  <a:pt x="1521036" y="260350"/>
                </a:lnTo>
                <a:close/>
              </a:path>
              <a:path w="1718309" h="2957829">
                <a:moveTo>
                  <a:pt x="190015" y="261619"/>
                </a:moveTo>
                <a:lnTo>
                  <a:pt x="169441" y="269239"/>
                </a:lnTo>
                <a:lnTo>
                  <a:pt x="190015" y="261619"/>
                </a:lnTo>
                <a:close/>
              </a:path>
              <a:path w="1718309" h="2957829">
                <a:moveTo>
                  <a:pt x="403544" y="229869"/>
                </a:moveTo>
                <a:lnTo>
                  <a:pt x="402565" y="229869"/>
                </a:lnTo>
                <a:lnTo>
                  <a:pt x="403700" y="237516"/>
                </a:lnTo>
                <a:lnTo>
                  <a:pt x="408029" y="241299"/>
                </a:lnTo>
                <a:lnTo>
                  <a:pt x="412140" y="246379"/>
                </a:lnTo>
                <a:lnTo>
                  <a:pt x="416438" y="250189"/>
                </a:lnTo>
                <a:lnTo>
                  <a:pt x="422043" y="252729"/>
                </a:lnTo>
                <a:lnTo>
                  <a:pt x="416251" y="255269"/>
                </a:lnTo>
                <a:lnTo>
                  <a:pt x="411953" y="259079"/>
                </a:lnTo>
                <a:lnTo>
                  <a:pt x="408029" y="264159"/>
                </a:lnTo>
                <a:lnTo>
                  <a:pt x="407654" y="264159"/>
                </a:lnTo>
                <a:lnTo>
                  <a:pt x="407842" y="265429"/>
                </a:lnTo>
                <a:lnTo>
                  <a:pt x="413828" y="265429"/>
                </a:lnTo>
                <a:lnTo>
                  <a:pt x="416090" y="262889"/>
                </a:lnTo>
                <a:lnTo>
                  <a:pt x="421039" y="259079"/>
                </a:lnTo>
                <a:lnTo>
                  <a:pt x="427004" y="256539"/>
                </a:lnTo>
                <a:lnTo>
                  <a:pt x="434563" y="255269"/>
                </a:lnTo>
                <a:lnTo>
                  <a:pt x="452876" y="255269"/>
                </a:lnTo>
                <a:lnTo>
                  <a:pt x="447083" y="252729"/>
                </a:lnTo>
                <a:lnTo>
                  <a:pt x="452876" y="250189"/>
                </a:lnTo>
                <a:lnTo>
                  <a:pt x="434750" y="250189"/>
                </a:lnTo>
                <a:lnTo>
                  <a:pt x="427165" y="248919"/>
                </a:lnTo>
                <a:lnTo>
                  <a:pt x="421128" y="246358"/>
                </a:lnTo>
                <a:lnTo>
                  <a:pt x="416198" y="242569"/>
                </a:lnTo>
                <a:lnTo>
                  <a:pt x="411766" y="238759"/>
                </a:lnTo>
                <a:lnTo>
                  <a:pt x="407655" y="233679"/>
                </a:lnTo>
                <a:lnTo>
                  <a:pt x="403544" y="229869"/>
                </a:lnTo>
                <a:close/>
              </a:path>
              <a:path w="1718309" h="2957829">
                <a:moveTo>
                  <a:pt x="522739" y="257809"/>
                </a:moveTo>
                <a:lnTo>
                  <a:pt x="524646" y="265429"/>
                </a:lnTo>
                <a:lnTo>
                  <a:pt x="522739" y="257809"/>
                </a:lnTo>
                <a:close/>
              </a:path>
              <a:path w="1718309" h="2957829">
                <a:moveTo>
                  <a:pt x="405249" y="247953"/>
                </a:moveTo>
                <a:lnTo>
                  <a:pt x="407654" y="264159"/>
                </a:lnTo>
                <a:lnTo>
                  <a:pt x="405249" y="247953"/>
                </a:lnTo>
                <a:close/>
              </a:path>
              <a:path w="1718309" h="2957829">
                <a:moveTo>
                  <a:pt x="281266" y="246379"/>
                </a:moveTo>
                <a:lnTo>
                  <a:pt x="235246" y="250189"/>
                </a:lnTo>
                <a:lnTo>
                  <a:pt x="190015" y="261619"/>
                </a:lnTo>
                <a:lnTo>
                  <a:pt x="221459" y="253999"/>
                </a:lnTo>
                <a:lnTo>
                  <a:pt x="251626" y="253999"/>
                </a:lnTo>
                <a:lnTo>
                  <a:pt x="248823" y="252729"/>
                </a:lnTo>
                <a:lnTo>
                  <a:pt x="254616" y="250189"/>
                </a:lnTo>
                <a:lnTo>
                  <a:pt x="256473" y="248919"/>
                </a:lnTo>
                <a:lnTo>
                  <a:pt x="281266" y="246379"/>
                </a:lnTo>
                <a:close/>
              </a:path>
              <a:path w="1718309" h="2957829">
                <a:moveTo>
                  <a:pt x="374581" y="255269"/>
                </a:moveTo>
                <a:lnTo>
                  <a:pt x="394017" y="261196"/>
                </a:lnTo>
                <a:lnTo>
                  <a:pt x="382958" y="257809"/>
                </a:lnTo>
                <a:lnTo>
                  <a:pt x="374581" y="255269"/>
                </a:lnTo>
                <a:close/>
              </a:path>
              <a:path w="1718309" h="2957829">
                <a:moveTo>
                  <a:pt x="1514917" y="259080"/>
                </a:moveTo>
                <a:lnTo>
                  <a:pt x="1513055" y="259080"/>
                </a:lnTo>
                <a:lnTo>
                  <a:pt x="1521036" y="260350"/>
                </a:lnTo>
                <a:lnTo>
                  <a:pt x="1514917" y="259080"/>
                </a:lnTo>
                <a:close/>
              </a:path>
              <a:path w="1718309" h="2957829">
                <a:moveTo>
                  <a:pt x="1472086" y="250190"/>
                </a:moveTo>
                <a:lnTo>
                  <a:pt x="1504905" y="257001"/>
                </a:lnTo>
                <a:lnTo>
                  <a:pt x="1505315" y="256540"/>
                </a:lnTo>
                <a:lnTo>
                  <a:pt x="1472086" y="250190"/>
                </a:lnTo>
                <a:close/>
              </a:path>
              <a:path w="1718309" h="2957829">
                <a:moveTo>
                  <a:pt x="1371757" y="247650"/>
                </a:moveTo>
                <a:lnTo>
                  <a:pt x="1322340" y="256540"/>
                </a:lnTo>
                <a:lnTo>
                  <a:pt x="1329567" y="255270"/>
                </a:lnTo>
                <a:lnTo>
                  <a:pt x="1345137" y="255270"/>
                </a:lnTo>
                <a:lnTo>
                  <a:pt x="1340995" y="254000"/>
                </a:lnTo>
                <a:lnTo>
                  <a:pt x="1371757" y="247650"/>
                </a:lnTo>
                <a:close/>
              </a:path>
              <a:path w="1718309" h="2957829">
                <a:moveTo>
                  <a:pt x="351192" y="251459"/>
                </a:moveTo>
                <a:lnTo>
                  <a:pt x="374581" y="255269"/>
                </a:lnTo>
                <a:lnTo>
                  <a:pt x="351192" y="251459"/>
                </a:lnTo>
                <a:close/>
              </a:path>
              <a:path w="1718309" h="2957829">
                <a:moveTo>
                  <a:pt x="327802" y="247649"/>
                </a:moveTo>
                <a:lnTo>
                  <a:pt x="340721" y="250189"/>
                </a:lnTo>
                <a:lnTo>
                  <a:pt x="343395" y="250189"/>
                </a:lnTo>
                <a:lnTo>
                  <a:pt x="327802" y="247649"/>
                </a:lnTo>
                <a:close/>
              </a:path>
              <a:path w="1718309" h="2957829">
                <a:moveTo>
                  <a:pt x="452876" y="204469"/>
                </a:moveTo>
                <a:lnTo>
                  <a:pt x="434563" y="204469"/>
                </a:lnTo>
                <a:lnTo>
                  <a:pt x="442087" y="205758"/>
                </a:lnTo>
                <a:lnTo>
                  <a:pt x="448017" y="208279"/>
                </a:lnTo>
                <a:lnTo>
                  <a:pt x="453077" y="212146"/>
                </a:lnTo>
                <a:lnTo>
                  <a:pt x="457547" y="215899"/>
                </a:lnTo>
                <a:lnTo>
                  <a:pt x="461658" y="220979"/>
                </a:lnTo>
                <a:lnTo>
                  <a:pt x="465769" y="224789"/>
                </a:lnTo>
                <a:lnTo>
                  <a:pt x="471935" y="227329"/>
                </a:lnTo>
                <a:lnTo>
                  <a:pt x="465956" y="229869"/>
                </a:lnTo>
                <a:lnTo>
                  <a:pt x="461845" y="233679"/>
                </a:lnTo>
                <a:lnTo>
                  <a:pt x="453223" y="242569"/>
                </a:lnTo>
                <a:lnTo>
                  <a:pt x="448274" y="246379"/>
                </a:lnTo>
                <a:lnTo>
                  <a:pt x="442309" y="248919"/>
                </a:lnTo>
                <a:lnTo>
                  <a:pt x="434750" y="250189"/>
                </a:lnTo>
                <a:lnTo>
                  <a:pt x="452876" y="250189"/>
                </a:lnTo>
                <a:lnTo>
                  <a:pt x="457190" y="246358"/>
                </a:lnTo>
                <a:lnTo>
                  <a:pt x="461284" y="241299"/>
                </a:lnTo>
                <a:lnTo>
                  <a:pt x="465795" y="237489"/>
                </a:lnTo>
                <a:lnTo>
                  <a:pt x="470744" y="233679"/>
                </a:lnTo>
                <a:lnTo>
                  <a:pt x="476709" y="231139"/>
                </a:lnTo>
                <a:lnTo>
                  <a:pt x="484268" y="229869"/>
                </a:lnTo>
                <a:lnTo>
                  <a:pt x="502581" y="229869"/>
                </a:lnTo>
                <a:lnTo>
                  <a:pt x="496601" y="227329"/>
                </a:lnTo>
                <a:lnTo>
                  <a:pt x="502394" y="224789"/>
                </a:lnTo>
                <a:lnTo>
                  <a:pt x="484081" y="224789"/>
                </a:lnTo>
                <a:lnTo>
                  <a:pt x="476496" y="223519"/>
                </a:lnTo>
                <a:lnTo>
                  <a:pt x="470487" y="220979"/>
                </a:lnTo>
                <a:lnTo>
                  <a:pt x="465529" y="217169"/>
                </a:lnTo>
                <a:lnTo>
                  <a:pt x="461097" y="213359"/>
                </a:lnTo>
                <a:lnTo>
                  <a:pt x="456986" y="208279"/>
                </a:lnTo>
                <a:lnTo>
                  <a:pt x="452876" y="204469"/>
                </a:lnTo>
                <a:close/>
              </a:path>
              <a:path w="1718309" h="2957829">
                <a:moveTo>
                  <a:pt x="1048465" y="153837"/>
                </a:moveTo>
                <a:lnTo>
                  <a:pt x="1046621" y="160019"/>
                </a:lnTo>
                <a:lnTo>
                  <a:pt x="1047894" y="160019"/>
                </a:lnTo>
                <a:lnTo>
                  <a:pt x="1052326" y="165100"/>
                </a:lnTo>
                <a:lnTo>
                  <a:pt x="1060548" y="173990"/>
                </a:lnTo>
                <a:lnTo>
                  <a:pt x="1066714" y="176530"/>
                </a:lnTo>
                <a:lnTo>
                  <a:pt x="1060734" y="179070"/>
                </a:lnTo>
                <a:lnTo>
                  <a:pt x="1052513" y="186690"/>
                </a:lnTo>
                <a:lnTo>
                  <a:pt x="1048002" y="191770"/>
                </a:lnTo>
                <a:lnTo>
                  <a:pt x="1043053" y="195580"/>
                </a:lnTo>
                <a:lnTo>
                  <a:pt x="1037088" y="198120"/>
                </a:lnTo>
                <a:lnTo>
                  <a:pt x="1035258" y="198120"/>
                </a:lnTo>
                <a:lnTo>
                  <a:pt x="1033345" y="204534"/>
                </a:lnTo>
                <a:lnTo>
                  <a:pt x="1056437" y="220980"/>
                </a:lnTo>
                <a:lnTo>
                  <a:pt x="1060548" y="224790"/>
                </a:lnTo>
                <a:lnTo>
                  <a:pt x="1066714" y="227330"/>
                </a:lnTo>
                <a:lnTo>
                  <a:pt x="1060734" y="229870"/>
                </a:lnTo>
                <a:lnTo>
                  <a:pt x="1056623" y="233680"/>
                </a:lnTo>
                <a:lnTo>
                  <a:pt x="1048002" y="242570"/>
                </a:lnTo>
                <a:lnTo>
                  <a:pt x="1043053" y="246380"/>
                </a:lnTo>
                <a:lnTo>
                  <a:pt x="1037088" y="248920"/>
                </a:lnTo>
                <a:lnTo>
                  <a:pt x="1029529" y="250190"/>
                </a:lnTo>
                <a:lnTo>
                  <a:pt x="1047841" y="250190"/>
                </a:lnTo>
                <a:lnTo>
                  <a:pt x="1052155" y="246358"/>
                </a:lnTo>
                <a:lnTo>
                  <a:pt x="1056063" y="241300"/>
                </a:lnTo>
                <a:lnTo>
                  <a:pt x="1060600" y="237490"/>
                </a:lnTo>
                <a:lnTo>
                  <a:pt x="1065593" y="233680"/>
                </a:lnTo>
                <a:lnTo>
                  <a:pt x="1071567" y="231140"/>
                </a:lnTo>
                <a:lnTo>
                  <a:pt x="1079047" y="229870"/>
                </a:lnTo>
                <a:lnTo>
                  <a:pt x="1097546" y="229870"/>
                </a:lnTo>
                <a:lnTo>
                  <a:pt x="1091380" y="227330"/>
                </a:lnTo>
                <a:lnTo>
                  <a:pt x="1097359" y="224790"/>
                </a:lnTo>
                <a:lnTo>
                  <a:pt x="1079047" y="224790"/>
                </a:lnTo>
                <a:lnTo>
                  <a:pt x="1071488" y="223520"/>
                </a:lnTo>
                <a:lnTo>
                  <a:pt x="1065523" y="220980"/>
                </a:lnTo>
                <a:lnTo>
                  <a:pt x="1060574" y="217170"/>
                </a:lnTo>
                <a:lnTo>
                  <a:pt x="1047654" y="204470"/>
                </a:lnTo>
                <a:lnTo>
                  <a:pt x="1042048" y="201930"/>
                </a:lnTo>
                <a:lnTo>
                  <a:pt x="1047841" y="199390"/>
                </a:lnTo>
                <a:lnTo>
                  <a:pt x="1052139" y="194310"/>
                </a:lnTo>
                <a:lnTo>
                  <a:pt x="1056063" y="190500"/>
                </a:lnTo>
                <a:lnTo>
                  <a:pt x="1060600" y="186690"/>
                </a:lnTo>
                <a:lnTo>
                  <a:pt x="1065593" y="182880"/>
                </a:lnTo>
                <a:lnTo>
                  <a:pt x="1071567" y="179070"/>
                </a:lnTo>
                <a:lnTo>
                  <a:pt x="1097546" y="179070"/>
                </a:lnTo>
                <a:lnTo>
                  <a:pt x="1091380" y="176530"/>
                </a:lnTo>
                <a:lnTo>
                  <a:pt x="1097359" y="173990"/>
                </a:lnTo>
                <a:lnTo>
                  <a:pt x="1079047" y="173990"/>
                </a:lnTo>
                <a:lnTo>
                  <a:pt x="1071488" y="172720"/>
                </a:lnTo>
                <a:lnTo>
                  <a:pt x="1065523" y="170180"/>
                </a:lnTo>
                <a:lnTo>
                  <a:pt x="1060574" y="166370"/>
                </a:lnTo>
                <a:lnTo>
                  <a:pt x="1048465" y="153837"/>
                </a:lnTo>
                <a:close/>
              </a:path>
              <a:path w="1718309" h="2957829">
                <a:moveTo>
                  <a:pt x="1146877" y="204470"/>
                </a:moveTo>
                <a:lnTo>
                  <a:pt x="1128565" y="204470"/>
                </a:lnTo>
                <a:lnTo>
                  <a:pt x="1136167" y="205758"/>
                </a:lnTo>
                <a:lnTo>
                  <a:pt x="1142089" y="208280"/>
                </a:lnTo>
                <a:lnTo>
                  <a:pt x="1147038" y="212090"/>
                </a:lnTo>
                <a:lnTo>
                  <a:pt x="1147670" y="212090"/>
                </a:lnTo>
                <a:lnTo>
                  <a:pt x="1136679" y="248920"/>
                </a:lnTo>
                <a:lnTo>
                  <a:pt x="1136311" y="248920"/>
                </a:lnTo>
                <a:lnTo>
                  <a:pt x="1128752" y="250190"/>
                </a:lnTo>
                <a:lnTo>
                  <a:pt x="1136525" y="250190"/>
                </a:lnTo>
                <a:lnTo>
                  <a:pt x="1149386" y="207010"/>
                </a:lnTo>
                <a:lnTo>
                  <a:pt x="1146877" y="204470"/>
                </a:lnTo>
                <a:close/>
              </a:path>
              <a:path w="1718309" h="2957829">
                <a:moveTo>
                  <a:pt x="1438709" y="247651"/>
                </a:moveTo>
                <a:lnTo>
                  <a:pt x="1433607" y="248920"/>
                </a:lnTo>
                <a:lnTo>
                  <a:pt x="1426048" y="250190"/>
                </a:lnTo>
                <a:lnTo>
                  <a:pt x="1444547" y="250190"/>
                </a:lnTo>
                <a:lnTo>
                  <a:pt x="1446395" y="248235"/>
                </a:lnTo>
                <a:lnTo>
                  <a:pt x="1438709" y="247651"/>
                </a:lnTo>
                <a:close/>
              </a:path>
              <a:path w="1718309" h="2957829">
                <a:moveTo>
                  <a:pt x="1446949" y="247650"/>
                </a:moveTo>
                <a:lnTo>
                  <a:pt x="1446395" y="248235"/>
                </a:lnTo>
                <a:lnTo>
                  <a:pt x="1472086" y="250190"/>
                </a:lnTo>
                <a:lnTo>
                  <a:pt x="1446949" y="247650"/>
                </a:lnTo>
                <a:close/>
              </a:path>
              <a:path w="1718309" h="2957829">
                <a:moveTo>
                  <a:pt x="1033152" y="204470"/>
                </a:moveTo>
                <a:lnTo>
                  <a:pt x="1020062" y="248920"/>
                </a:lnTo>
                <a:lnTo>
                  <a:pt x="1033345" y="204534"/>
                </a:lnTo>
                <a:lnTo>
                  <a:pt x="1033152" y="204470"/>
                </a:lnTo>
                <a:close/>
              </a:path>
              <a:path w="1718309" h="2957829">
                <a:moveTo>
                  <a:pt x="403669" y="237489"/>
                </a:moveTo>
                <a:lnTo>
                  <a:pt x="405249" y="247953"/>
                </a:lnTo>
                <a:lnTo>
                  <a:pt x="403700" y="237516"/>
                </a:lnTo>
                <a:close/>
              </a:path>
              <a:path w="1718309" h="2957829">
                <a:moveTo>
                  <a:pt x="1404215" y="246380"/>
                </a:moveTo>
                <a:lnTo>
                  <a:pt x="1371757" y="247650"/>
                </a:lnTo>
                <a:lnTo>
                  <a:pt x="1404621" y="246819"/>
                </a:lnTo>
                <a:lnTo>
                  <a:pt x="1404215" y="246380"/>
                </a:lnTo>
                <a:close/>
              </a:path>
              <a:path w="1718309" h="2957829">
                <a:moveTo>
                  <a:pt x="1421999" y="246380"/>
                </a:moveTo>
                <a:lnTo>
                  <a:pt x="1412664" y="246380"/>
                </a:lnTo>
                <a:lnTo>
                  <a:pt x="1413184" y="246602"/>
                </a:lnTo>
                <a:lnTo>
                  <a:pt x="1421999" y="246380"/>
                </a:lnTo>
                <a:close/>
              </a:path>
              <a:path w="1718309" h="2957829">
                <a:moveTo>
                  <a:pt x="515700" y="231139"/>
                </a:moveTo>
                <a:lnTo>
                  <a:pt x="519671" y="246358"/>
                </a:lnTo>
                <a:lnTo>
                  <a:pt x="515700" y="231139"/>
                </a:lnTo>
                <a:close/>
              </a:path>
              <a:path w="1718309" h="2957829">
                <a:moveTo>
                  <a:pt x="514382" y="212089"/>
                </a:moveTo>
                <a:lnTo>
                  <a:pt x="514414" y="213359"/>
                </a:lnTo>
                <a:lnTo>
                  <a:pt x="515700" y="231139"/>
                </a:lnTo>
                <a:lnTo>
                  <a:pt x="514382" y="212089"/>
                </a:lnTo>
                <a:close/>
              </a:path>
              <a:path w="1718309" h="2957829">
                <a:moveTo>
                  <a:pt x="402210" y="227481"/>
                </a:moveTo>
                <a:lnTo>
                  <a:pt x="402501" y="229869"/>
                </a:lnTo>
                <a:lnTo>
                  <a:pt x="402210" y="227481"/>
                </a:lnTo>
                <a:close/>
              </a:path>
              <a:path w="1718309" h="2957829">
                <a:moveTo>
                  <a:pt x="407655" y="182879"/>
                </a:moveTo>
                <a:lnTo>
                  <a:pt x="400055" y="182879"/>
                </a:lnTo>
                <a:lnTo>
                  <a:pt x="403597" y="186689"/>
                </a:lnTo>
                <a:lnTo>
                  <a:pt x="408029" y="190499"/>
                </a:lnTo>
                <a:lnTo>
                  <a:pt x="416438" y="199389"/>
                </a:lnTo>
                <a:lnTo>
                  <a:pt x="422043" y="201929"/>
                </a:lnTo>
                <a:lnTo>
                  <a:pt x="416251" y="204469"/>
                </a:lnTo>
                <a:lnTo>
                  <a:pt x="408029" y="213359"/>
                </a:lnTo>
                <a:lnTo>
                  <a:pt x="403413" y="217169"/>
                </a:lnTo>
                <a:lnTo>
                  <a:pt x="401056" y="219689"/>
                </a:lnTo>
                <a:lnTo>
                  <a:pt x="402210" y="227481"/>
                </a:lnTo>
                <a:lnTo>
                  <a:pt x="401882" y="224789"/>
                </a:lnTo>
                <a:lnTo>
                  <a:pt x="403357" y="224789"/>
                </a:lnTo>
                <a:lnTo>
                  <a:pt x="407468" y="220979"/>
                </a:lnTo>
                <a:lnTo>
                  <a:pt x="416090" y="212089"/>
                </a:lnTo>
                <a:lnTo>
                  <a:pt x="421039" y="208279"/>
                </a:lnTo>
                <a:lnTo>
                  <a:pt x="427004" y="205739"/>
                </a:lnTo>
                <a:lnTo>
                  <a:pt x="434563" y="204469"/>
                </a:lnTo>
                <a:lnTo>
                  <a:pt x="452876" y="204469"/>
                </a:lnTo>
                <a:lnTo>
                  <a:pt x="447083" y="201929"/>
                </a:lnTo>
                <a:lnTo>
                  <a:pt x="452875" y="199389"/>
                </a:lnTo>
                <a:lnTo>
                  <a:pt x="434750" y="199389"/>
                </a:lnTo>
                <a:lnTo>
                  <a:pt x="427165" y="198119"/>
                </a:lnTo>
                <a:lnTo>
                  <a:pt x="421156" y="195579"/>
                </a:lnTo>
                <a:lnTo>
                  <a:pt x="416198" y="191769"/>
                </a:lnTo>
                <a:lnTo>
                  <a:pt x="411766" y="186689"/>
                </a:lnTo>
                <a:lnTo>
                  <a:pt x="407655" y="182879"/>
                </a:lnTo>
                <a:close/>
              </a:path>
              <a:path w="1718309" h="2957829">
                <a:moveTo>
                  <a:pt x="513864" y="205758"/>
                </a:moveTo>
                <a:lnTo>
                  <a:pt x="511176" y="208279"/>
                </a:lnTo>
                <a:lnTo>
                  <a:pt x="502554" y="217169"/>
                </a:lnTo>
                <a:lnTo>
                  <a:pt x="497605" y="220979"/>
                </a:lnTo>
                <a:lnTo>
                  <a:pt x="491640" y="223519"/>
                </a:lnTo>
                <a:lnTo>
                  <a:pt x="484081" y="224789"/>
                </a:lnTo>
                <a:lnTo>
                  <a:pt x="502394" y="224789"/>
                </a:lnTo>
                <a:lnTo>
                  <a:pt x="506691" y="220979"/>
                </a:lnTo>
                <a:lnTo>
                  <a:pt x="510616" y="215899"/>
                </a:lnTo>
                <a:lnTo>
                  <a:pt x="514326" y="212146"/>
                </a:lnTo>
                <a:lnTo>
                  <a:pt x="513864" y="205758"/>
                </a:lnTo>
                <a:close/>
              </a:path>
              <a:path w="1718309" h="2957829">
                <a:moveTo>
                  <a:pt x="1097546" y="179070"/>
                </a:moveTo>
                <a:lnTo>
                  <a:pt x="1086606" y="179070"/>
                </a:lnTo>
                <a:lnTo>
                  <a:pt x="1092571" y="182880"/>
                </a:lnTo>
                <a:lnTo>
                  <a:pt x="1097520" y="186690"/>
                </a:lnTo>
                <a:lnTo>
                  <a:pt x="1110439" y="199390"/>
                </a:lnTo>
                <a:lnTo>
                  <a:pt x="1116045" y="201930"/>
                </a:lnTo>
                <a:lnTo>
                  <a:pt x="1110253" y="204470"/>
                </a:lnTo>
                <a:lnTo>
                  <a:pt x="1079047" y="224790"/>
                </a:lnTo>
                <a:lnTo>
                  <a:pt x="1097359" y="224790"/>
                </a:lnTo>
                <a:lnTo>
                  <a:pt x="1101470" y="220980"/>
                </a:lnTo>
                <a:lnTo>
                  <a:pt x="1110092" y="212090"/>
                </a:lnTo>
                <a:lnTo>
                  <a:pt x="1115041" y="208280"/>
                </a:lnTo>
                <a:lnTo>
                  <a:pt x="1121006" y="205740"/>
                </a:lnTo>
                <a:lnTo>
                  <a:pt x="1128565" y="204470"/>
                </a:lnTo>
                <a:lnTo>
                  <a:pt x="1146877" y="204470"/>
                </a:lnTo>
                <a:lnTo>
                  <a:pt x="1141085" y="201930"/>
                </a:lnTo>
                <a:lnTo>
                  <a:pt x="1146877" y="199390"/>
                </a:lnTo>
                <a:lnTo>
                  <a:pt x="1128752" y="199390"/>
                </a:lnTo>
                <a:lnTo>
                  <a:pt x="1121193" y="198120"/>
                </a:lnTo>
                <a:lnTo>
                  <a:pt x="1115228" y="195580"/>
                </a:lnTo>
                <a:lnTo>
                  <a:pt x="1110279" y="191770"/>
                </a:lnTo>
                <a:lnTo>
                  <a:pt x="1105768" y="186690"/>
                </a:lnTo>
                <a:lnTo>
                  <a:pt x="1097546" y="179070"/>
                </a:lnTo>
                <a:close/>
              </a:path>
              <a:path w="1718309" h="2957829">
                <a:moveTo>
                  <a:pt x="1151586" y="199624"/>
                </a:moveTo>
                <a:lnTo>
                  <a:pt x="1149303" y="207010"/>
                </a:lnTo>
                <a:lnTo>
                  <a:pt x="1151586" y="199624"/>
                </a:lnTo>
                <a:close/>
              </a:path>
              <a:path w="1718309" h="2957829">
                <a:moveTo>
                  <a:pt x="513216" y="196806"/>
                </a:moveTo>
                <a:lnTo>
                  <a:pt x="513864" y="205758"/>
                </a:lnTo>
                <a:lnTo>
                  <a:pt x="513793" y="204469"/>
                </a:lnTo>
                <a:lnTo>
                  <a:pt x="513342" y="198119"/>
                </a:lnTo>
                <a:lnTo>
                  <a:pt x="513216" y="196806"/>
                </a:lnTo>
                <a:close/>
              </a:path>
              <a:path w="1718309" h="2957829">
                <a:moveTo>
                  <a:pt x="1153621" y="193040"/>
                </a:moveTo>
                <a:lnTo>
                  <a:pt x="1151586" y="199624"/>
                </a:lnTo>
                <a:lnTo>
                  <a:pt x="1153621" y="193040"/>
                </a:lnTo>
                <a:close/>
              </a:path>
              <a:path w="1718309" h="2957829">
                <a:moveTo>
                  <a:pt x="452875" y="153669"/>
                </a:moveTo>
                <a:lnTo>
                  <a:pt x="442043" y="153669"/>
                </a:lnTo>
                <a:lnTo>
                  <a:pt x="448017" y="156209"/>
                </a:lnTo>
                <a:lnTo>
                  <a:pt x="453010" y="160019"/>
                </a:lnTo>
                <a:lnTo>
                  <a:pt x="457547" y="165099"/>
                </a:lnTo>
                <a:lnTo>
                  <a:pt x="465769" y="173989"/>
                </a:lnTo>
                <a:lnTo>
                  <a:pt x="471935" y="176529"/>
                </a:lnTo>
                <a:lnTo>
                  <a:pt x="465956" y="179069"/>
                </a:lnTo>
                <a:lnTo>
                  <a:pt x="457734" y="186689"/>
                </a:lnTo>
                <a:lnTo>
                  <a:pt x="453223" y="191769"/>
                </a:lnTo>
                <a:lnTo>
                  <a:pt x="448274" y="195579"/>
                </a:lnTo>
                <a:lnTo>
                  <a:pt x="442309" y="198119"/>
                </a:lnTo>
                <a:lnTo>
                  <a:pt x="434750" y="199389"/>
                </a:lnTo>
                <a:lnTo>
                  <a:pt x="452875" y="199389"/>
                </a:lnTo>
                <a:lnTo>
                  <a:pt x="465795" y="186689"/>
                </a:lnTo>
                <a:lnTo>
                  <a:pt x="470744" y="182879"/>
                </a:lnTo>
                <a:lnTo>
                  <a:pt x="476709" y="179069"/>
                </a:lnTo>
                <a:lnTo>
                  <a:pt x="502581" y="179069"/>
                </a:lnTo>
                <a:lnTo>
                  <a:pt x="496601" y="176529"/>
                </a:lnTo>
                <a:lnTo>
                  <a:pt x="502394" y="173989"/>
                </a:lnTo>
                <a:lnTo>
                  <a:pt x="484081" y="173989"/>
                </a:lnTo>
                <a:lnTo>
                  <a:pt x="476496" y="172719"/>
                </a:lnTo>
                <a:lnTo>
                  <a:pt x="470487" y="170179"/>
                </a:lnTo>
                <a:lnTo>
                  <a:pt x="465529" y="166369"/>
                </a:lnTo>
                <a:lnTo>
                  <a:pt x="461097" y="161289"/>
                </a:lnTo>
                <a:lnTo>
                  <a:pt x="452875" y="153669"/>
                </a:lnTo>
                <a:close/>
              </a:path>
              <a:path w="1718309" h="2957829">
                <a:moveTo>
                  <a:pt x="1146877" y="153670"/>
                </a:moveTo>
                <a:lnTo>
                  <a:pt x="1136124" y="153670"/>
                </a:lnTo>
                <a:lnTo>
                  <a:pt x="1142089" y="156210"/>
                </a:lnTo>
                <a:lnTo>
                  <a:pt x="1147038" y="160020"/>
                </a:lnTo>
                <a:lnTo>
                  <a:pt x="1151549" y="165100"/>
                </a:lnTo>
                <a:lnTo>
                  <a:pt x="1159360" y="172720"/>
                </a:lnTo>
                <a:lnTo>
                  <a:pt x="1156708" y="181610"/>
                </a:lnTo>
                <a:lnTo>
                  <a:pt x="1155847" y="182880"/>
                </a:lnTo>
                <a:lnTo>
                  <a:pt x="1151736" y="186690"/>
                </a:lnTo>
                <a:lnTo>
                  <a:pt x="1147225" y="191770"/>
                </a:lnTo>
                <a:lnTo>
                  <a:pt x="1142276" y="195580"/>
                </a:lnTo>
                <a:lnTo>
                  <a:pt x="1136311" y="198120"/>
                </a:lnTo>
                <a:lnTo>
                  <a:pt x="1128752" y="199390"/>
                </a:lnTo>
                <a:lnTo>
                  <a:pt x="1146877" y="199390"/>
                </a:lnTo>
                <a:lnTo>
                  <a:pt x="1153518" y="193137"/>
                </a:lnTo>
                <a:lnTo>
                  <a:pt x="1161112" y="167640"/>
                </a:lnTo>
                <a:lnTo>
                  <a:pt x="1159531" y="166370"/>
                </a:lnTo>
                <a:lnTo>
                  <a:pt x="1155099" y="161290"/>
                </a:lnTo>
                <a:lnTo>
                  <a:pt x="1146877" y="153670"/>
                </a:lnTo>
                <a:close/>
              </a:path>
              <a:path w="1718309" h="2957829">
                <a:moveTo>
                  <a:pt x="1046621" y="160019"/>
                </a:moveTo>
                <a:lnTo>
                  <a:pt x="1035022" y="198120"/>
                </a:lnTo>
                <a:lnTo>
                  <a:pt x="1035258" y="198120"/>
                </a:lnTo>
                <a:lnTo>
                  <a:pt x="1046621" y="160019"/>
                </a:lnTo>
                <a:close/>
              </a:path>
              <a:path w="1718309" h="2957829">
                <a:moveTo>
                  <a:pt x="399902" y="177807"/>
                </a:moveTo>
                <a:lnTo>
                  <a:pt x="400447" y="197570"/>
                </a:lnTo>
                <a:lnTo>
                  <a:pt x="400055" y="182879"/>
                </a:lnTo>
                <a:lnTo>
                  <a:pt x="407655" y="182879"/>
                </a:lnTo>
                <a:lnTo>
                  <a:pt x="403544" y="179069"/>
                </a:lnTo>
                <a:lnTo>
                  <a:pt x="399902" y="177807"/>
                </a:lnTo>
                <a:close/>
              </a:path>
              <a:path w="1718309" h="2957829">
                <a:moveTo>
                  <a:pt x="502581" y="179069"/>
                </a:moveTo>
                <a:lnTo>
                  <a:pt x="491748" y="179069"/>
                </a:lnTo>
                <a:lnTo>
                  <a:pt x="497722" y="182879"/>
                </a:lnTo>
                <a:lnTo>
                  <a:pt x="502715" y="186689"/>
                </a:lnTo>
                <a:lnTo>
                  <a:pt x="507252" y="190499"/>
                </a:lnTo>
                <a:lnTo>
                  <a:pt x="511176" y="194309"/>
                </a:lnTo>
                <a:lnTo>
                  <a:pt x="513216" y="196806"/>
                </a:lnTo>
                <a:lnTo>
                  <a:pt x="512666" y="189202"/>
                </a:lnTo>
                <a:lnTo>
                  <a:pt x="510802" y="186689"/>
                </a:lnTo>
                <a:lnTo>
                  <a:pt x="502581" y="179069"/>
                </a:lnTo>
                <a:close/>
              </a:path>
              <a:path w="1718309" h="2957829">
                <a:moveTo>
                  <a:pt x="512117" y="181609"/>
                </a:moveTo>
                <a:lnTo>
                  <a:pt x="512666" y="189202"/>
                </a:lnTo>
                <a:lnTo>
                  <a:pt x="512117" y="181609"/>
                </a:lnTo>
                <a:close/>
              </a:path>
              <a:path w="1718309" h="2957829">
                <a:moveTo>
                  <a:pt x="514422" y="161289"/>
                </a:moveTo>
                <a:lnTo>
                  <a:pt x="512117" y="181609"/>
                </a:lnTo>
                <a:lnTo>
                  <a:pt x="514422" y="161289"/>
                </a:lnTo>
                <a:close/>
              </a:path>
              <a:path w="1718309" h="2957829">
                <a:moveTo>
                  <a:pt x="421156" y="92709"/>
                </a:moveTo>
                <a:lnTo>
                  <a:pt x="412108" y="92709"/>
                </a:lnTo>
                <a:lnTo>
                  <a:pt x="416438" y="96519"/>
                </a:lnTo>
                <a:lnTo>
                  <a:pt x="422043" y="99059"/>
                </a:lnTo>
                <a:lnTo>
                  <a:pt x="416251" y="101599"/>
                </a:lnTo>
                <a:lnTo>
                  <a:pt x="411953" y="106679"/>
                </a:lnTo>
                <a:lnTo>
                  <a:pt x="408154" y="110489"/>
                </a:lnTo>
                <a:lnTo>
                  <a:pt x="404116" y="128269"/>
                </a:lnTo>
                <a:lnTo>
                  <a:pt x="403516" y="134619"/>
                </a:lnTo>
                <a:lnTo>
                  <a:pt x="408029" y="139699"/>
                </a:lnTo>
                <a:lnTo>
                  <a:pt x="412140" y="143509"/>
                </a:lnTo>
                <a:lnTo>
                  <a:pt x="416438" y="148589"/>
                </a:lnTo>
                <a:lnTo>
                  <a:pt x="422043" y="151129"/>
                </a:lnTo>
                <a:lnTo>
                  <a:pt x="416250" y="153670"/>
                </a:lnTo>
                <a:lnTo>
                  <a:pt x="411953" y="157479"/>
                </a:lnTo>
                <a:lnTo>
                  <a:pt x="408029" y="161289"/>
                </a:lnTo>
                <a:lnTo>
                  <a:pt x="403413" y="166369"/>
                </a:lnTo>
                <a:lnTo>
                  <a:pt x="400325" y="168909"/>
                </a:lnTo>
                <a:lnTo>
                  <a:pt x="399917" y="172719"/>
                </a:lnTo>
                <a:lnTo>
                  <a:pt x="399832" y="175256"/>
                </a:lnTo>
                <a:lnTo>
                  <a:pt x="403357" y="173989"/>
                </a:lnTo>
                <a:lnTo>
                  <a:pt x="407468" y="168909"/>
                </a:lnTo>
                <a:lnTo>
                  <a:pt x="411579" y="165099"/>
                </a:lnTo>
                <a:lnTo>
                  <a:pt x="416090" y="160019"/>
                </a:lnTo>
                <a:lnTo>
                  <a:pt x="421039" y="156209"/>
                </a:lnTo>
                <a:lnTo>
                  <a:pt x="427004" y="153669"/>
                </a:lnTo>
                <a:lnTo>
                  <a:pt x="452875" y="153669"/>
                </a:lnTo>
                <a:lnTo>
                  <a:pt x="447083" y="151129"/>
                </a:lnTo>
                <a:lnTo>
                  <a:pt x="452875" y="148589"/>
                </a:lnTo>
                <a:lnTo>
                  <a:pt x="434750" y="148589"/>
                </a:lnTo>
                <a:lnTo>
                  <a:pt x="427165" y="147319"/>
                </a:lnTo>
                <a:lnTo>
                  <a:pt x="421156" y="144779"/>
                </a:lnTo>
                <a:lnTo>
                  <a:pt x="416198" y="140969"/>
                </a:lnTo>
                <a:lnTo>
                  <a:pt x="411766" y="135889"/>
                </a:lnTo>
                <a:lnTo>
                  <a:pt x="407655" y="132079"/>
                </a:lnTo>
                <a:lnTo>
                  <a:pt x="404196" y="128269"/>
                </a:lnTo>
                <a:lnTo>
                  <a:pt x="406111" y="119379"/>
                </a:lnTo>
                <a:lnTo>
                  <a:pt x="407468" y="118109"/>
                </a:lnTo>
                <a:lnTo>
                  <a:pt x="416090" y="109219"/>
                </a:lnTo>
                <a:lnTo>
                  <a:pt x="421039" y="105409"/>
                </a:lnTo>
                <a:lnTo>
                  <a:pt x="427004" y="102869"/>
                </a:lnTo>
                <a:lnTo>
                  <a:pt x="434563" y="101599"/>
                </a:lnTo>
                <a:lnTo>
                  <a:pt x="452875" y="101599"/>
                </a:lnTo>
                <a:lnTo>
                  <a:pt x="447083" y="99059"/>
                </a:lnTo>
                <a:lnTo>
                  <a:pt x="452875" y="96519"/>
                </a:lnTo>
                <a:lnTo>
                  <a:pt x="427165" y="96519"/>
                </a:lnTo>
                <a:lnTo>
                  <a:pt x="421156" y="92709"/>
                </a:lnTo>
                <a:close/>
              </a:path>
              <a:path w="1718309" h="2957829">
                <a:moveTo>
                  <a:pt x="515287" y="153670"/>
                </a:moveTo>
                <a:lnTo>
                  <a:pt x="511176" y="157479"/>
                </a:lnTo>
                <a:lnTo>
                  <a:pt x="502554" y="166369"/>
                </a:lnTo>
                <a:lnTo>
                  <a:pt x="497605" y="170179"/>
                </a:lnTo>
                <a:lnTo>
                  <a:pt x="491640" y="172719"/>
                </a:lnTo>
                <a:lnTo>
                  <a:pt x="484081" y="173989"/>
                </a:lnTo>
                <a:lnTo>
                  <a:pt x="502394" y="173989"/>
                </a:lnTo>
                <a:lnTo>
                  <a:pt x="506691" y="168909"/>
                </a:lnTo>
                <a:lnTo>
                  <a:pt x="510616" y="165099"/>
                </a:lnTo>
                <a:lnTo>
                  <a:pt x="514364" y="161289"/>
                </a:lnTo>
                <a:lnTo>
                  <a:pt x="515287" y="153670"/>
                </a:lnTo>
                <a:close/>
              </a:path>
              <a:path w="1718309" h="2957829">
                <a:moveTo>
                  <a:pt x="1097546" y="127000"/>
                </a:moveTo>
                <a:lnTo>
                  <a:pt x="1079047" y="127000"/>
                </a:lnTo>
                <a:lnTo>
                  <a:pt x="1086606" y="128270"/>
                </a:lnTo>
                <a:lnTo>
                  <a:pt x="1092571" y="130810"/>
                </a:lnTo>
                <a:lnTo>
                  <a:pt x="1097520" y="134620"/>
                </a:lnTo>
                <a:lnTo>
                  <a:pt x="1110439" y="148590"/>
                </a:lnTo>
                <a:lnTo>
                  <a:pt x="1116045" y="151130"/>
                </a:lnTo>
                <a:lnTo>
                  <a:pt x="1110252" y="153670"/>
                </a:lnTo>
                <a:lnTo>
                  <a:pt x="1105955" y="157480"/>
                </a:lnTo>
                <a:lnTo>
                  <a:pt x="1102031" y="161290"/>
                </a:lnTo>
                <a:lnTo>
                  <a:pt x="1097415" y="166370"/>
                </a:lnTo>
                <a:lnTo>
                  <a:pt x="1092431" y="170180"/>
                </a:lnTo>
                <a:lnTo>
                  <a:pt x="1086501" y="172720"/>
                </a:lnTo>
                <a:lnTo>
                  <a:pt x="1079047" y="173990"/>
                </a:lnTo>
                <a:lnTo>
                  <a:pt x="1097359" y="173990"/>
                </a:lnTo>
                <a:lnTo>
                  <a:pt x="1101470" y="168910"/>
                </a:lnTo>
                <a:lnTo>
                  <a:pt x="1105581" y="165100"/>
                </a:lnTo>
                <a:lnTo>
                  <a:pt x="1110092" y="160020"/>
                </a:lnTo>
                <a:lnTo>
                  <a:pt x="1115041" y="156210"/>
                </a:lnTo>
                <a:lnTo>
                  <a:pt x="1121006" y="153670"/>
                </a:lnTo>
                <a:lnTo>
                  <a:pt x="1146877" y="153670"/>
                </a:lnTo>
                <a:lnTo>
                  <a:pt x="1141085" y="151130"/>
                </a:lnTo>
                <a:lnTo>
                  <a:pt x="1146877" y="148590"/>
                </a:lnTo>
                <a:lnTo>
                  <a:pt x="1128752" y="148590"/>
                </a:lnTo>
                <a:lnTo>
                  <a:pt x="1121193" y="147320"/>
                </a:lnTo>
                <a:lnTo>
                  <a:pt x="1115228" y="144780"/>
                </a:lnTo>
                <a:lnTo>
                  <a:pt x="1110279" y="140970"/>
                </a:lnTo>
                <a:lnTo>
                  <a:pt x="1101657" y="132080"/>
                </a:lnTo>
                <a:lnTo>
                  <a:pt x="1097546" y="127000"/>
                </a:lnTo>
                <a:close/>
              </a:path>
              <a:path w="1718309" h="2957829">
                <a:moveTo>
                  <a:pt x="402746" y="142763"/>
                </a:moveTo>
                <a:lnTo>
                  <a:pt x="400277" y="168909"/>
                </a:lnTo>
                <a:lnTo>
                  <a:pt x="402746" y="142763"/>
                </a:lnTo>
                <a:close/>
              </a:path>
              <a:path w="1718309" h="2957829">
                <a:moveTo>
                  <a:pt x="1172838" y="128270"/>
                </a:moveTo>
                <a:lnTo>
                  <a:pt x="1161089" y="167640"/>
                </a:lnTo>
                <a:lnTo>
                  <a:pt x="1172838" y="128270"/>
                </a:lnTo>
                <a:close/>
              </a:path>
              <a:path w="1718309" h="2957829">
                <a:moveTo>
                  <a:pt x="1051248" y="144505"/>
                </a:moveTo>
                <a:lnTo>
                  <a:pt x="1050972" y="144779"/>
                </a:lnTo>
                <a:lnTo>
                  <a:pt x="1048304" y="153670"/>
                </a:lnTo>
                <a:lnTo>
                  <a:pt x="1048465" y="153837"/>
                </a:lnTo>
                <a:lnTo>
                  <a:pt x="1051248" y="144505"/>
                </a:lnTo>
                <a:close/>
              </a:path>
              <a:path w="1718309" h="2957829">
                <a:moveTo>
                  <a:pt x="502581" y="126999"/>
                </a:moveTo>
                <a:lnTo>
                  <a:pt x="484268" y="126999"/>
                </a:lnTo>
                <a:lnTo>
                  <a:pt x="491748" y="128269"/>
                </a:lnTo>
                <a:lnTo>
                  <a:pt x="497722" y="130809"/>
                </a:lnTo>
                <a:lnTo>
                  <a:pt x="502715" y="134619"/>
                </a:lnTo>
                <a:lnTo>
                  <a:pt x="507252" y="139699"/>
                </a:lnTo>
                <a:lnTo>
                  <a:pt x="511176" y="143509"/>
                </a:lnTo>
                <a:lnTo>
                  <a:pt x="515474" y="148589"/>
                </a:lnTo>
                <a:lnTo>
                  <a:pt x="515862" y="148589"/>
                </a:lnTo>
                <a:lnTo>
                  <a:pt x="515485" y="151922"/>
                </a:lnTo>
                <a:lnTo>
                  <a:pt x="516727" y="140969"/>
                </a:lnTo>
                <a:lnTo>
                  <a:pt x="515313" y="140969"/>
                </a:lnTo>
                <a:lnTo>
                  <a:pt x="506691" y="132079"/>
                </a:lnTo>
                <a:lnTo>
                  <a:pt x="502581" y="126999"/>
                </a:lnTo>
                <a:close/>
              </a:path>
              <a:path w="1718309" h="2957829">
                <a:moveTo>
                  <a:pt x="452875" y="101599"/>
                </a:moveTo>
                <a:lnTo>
                  <a:pt x="434563" y="101599"/>
                </a:lnTo>
                <a:lnTo>
                  <a:pt x="442043" y="102869"/>
                </a:lnTo>
                <a:lnTo>
                  <a:pt x="448017" y="105409"/>
                </a:lnTo>
                <a:lnTo>
                  <a:pt x="453010" y="109219"/>
                </a:lnTo>
                <a:lnTo>
                  <a:pt x="457547" y="114299"/>
                </a:lnTo>
                <a:lnTo>
                  <a:pt x="465769" y="121919"/>
                </a:lnTo>
                <a:lnTo>
                  <a:pt x="471935" y="124459"/>
                </a:lnTo>
                <a:lnTo>
                  <a:pt x="465956" y="128269"/>
                </a:lnTo>
                <a:lnTo>
                  <a:pt x="461845" y="132079"/>
                </a:lnTo>
                <a:lnTo>
                  <a:pt x="453223" y="140969"/>
                </a:lnTo>
                <a:lnTo>
                  <a:pt x="448274" y="144779"/>
                </a:lnTo>
                <a:lnTo>
                  <a:pt x="442309" y="147319"/>
                </a:lnTo>
                <a:lnTo>
                  <a:pt x="434750" y="148589"/>
                </a:lnTo>
                <a:lnTo>
                  <a:pt x="452875" y="148589"/>
                </a:lnTo>
                <a:lnTo>
                  <a:pt x="457173" y="143509"/>
                </a:lnTo>
                <a:lnTo>
                  <a:pt x="461284" y="139699"/>
                </a:lnTo>
                <a:lnTo>
                  <a:pt x="465795" y="134619"/>
                </a:lnTo>
                <a:lnTo>
                  <a:pt x="470744" y="130809"/>
                </a:lnTo>
                <a:lnTo>
                  <a:pt x="476709" y="128269"/>
                </a:lnTo>
                <a:lnTo>
                  <a:pt x="484268" y="126999"/>
                </a:lnTo>
                <a:lnTo>
                  <a:pt x="502581" y="126999"/>
                </a:lnTo>
                <a:lnTo>
                  <a:pt x="496601" y="124459"/>
                </a:lnTo>
                <a:lnTo>
                  <a:pt x="502394" y="121919"/>
                </a:lnTo>
                <a:lnTo>
                  <a:pt x="476496" y="121919"/>
                </a:lnTo>
                <a:lnTo>
                  <a:pt x="470487" y="119379"/>
                </a:lnTo>
                <a:lnTo>
                  <a:pt x="465529" y="115569"/>
                </a:lnTo>
                <a:lnTo>
                  <a:pt x="461097" y="110489"/>
                </a:lnTo>
                <a:lnTo>
                  <a:pt x="456986" y="106679"/>
                </a:lnTo>
                <a:lnTo>
                  <a:pt x="452875" y="101599"/>
                </a:lnTo>
                <a:close/>
              </a:path>
              <a:path w="1718309" h="2957829">
                <a:moveTo>
                  <a:pt x="1146877" y="101600"/>
                </a:moveTo>
                <a:lnTo>
                  <a:pt x="1128565" y="101600"/>
                </a:lnTo>
                <a:lnTo>
                  <a:pt x="1136124" y="102870"/>
                </a:lnTo>
                <a:lnTo>
                  <a:pt x="1142089" y="105410"/>
                </a:lnTo>
                <a:lnTo>
                  <a:pt x="1147038" y="109220"/>
                </a:lnTo>
                <a:lnTo>
                  <a:pt x="1151549" y="114300"/>
                </a:lnTo>
                <a:lnTo>
                  <a:pt x="1159771" y="121920"/>
                </a:lnTo>
                <a:lnTo>
                  <a:pt x="1165937" y="124460"/>
                </a:lnTo>
                <a:lnTo>
                  <a:pt x="1159958" y="128270"/>
                </a:lnTo>
                <a:lnTo>
                  <a:pt x="1155847" y="132080"/>
                </a:lnTo>
                <a:lnTo>
                  <a:pt x="1147225" y="140970"/>
                </a:lnTo>
                <a:lnTo>
                  <a:pt x="1142276" y="144780"/>
                </a:lnTo>
                <a:lnTo>
                  <a:pt x="1136311" y="147320"/>
                </a:lnTo>
                <a:lnTo>
                  <a:pt x="1128752" y="148590"/>
                </a:lnTo>
                <a:lnTo>
                  <a:pt x="1146877" y="148590"/>
                </a:lnTo>
                <a:lnTo>
                  <a:pt x="1151175" y="143510"/>
                </a:lnTo>
                <a:lnTo>
                  <a:pt x="1155286" y="139700"/>
                </a:lnTo>
                <a:lnTo>
                  <a:pt x="1159797" y="134620"/>
                </a:lnTo>
                <a:lnTo>
                  <a:pt x="1164746" y="130810"/>
                </a:lnTo>
                <a:lnTo>
                  <a:pt x="1170711" y="128270"/>
                </a:lnTo>
                <a:lnTo>
                  <a:pt x="1172838" y="128270"/>
                </a:lnTo>
                <a:lnTo>
                  <a:pt x="1174730" y="121920"/>
                </a:lnTo>
                <a:lnTo>
                  <a:pt x="1170498" y="121920"/>
                </a:lnTo>
                <a:lnTo>
                  <a:pt x="1164489" y="119380"/>
                </a:lnTo>
                <a:lnTo>
                  <a:pt x="1159531" y="115570"/>
                </a:lnTo>
                <a:lnTo>
                  <a:pt x="1155099" y="110490"/>
                </a:lnTo>
                <a:lnTo>
                  <a:pt x="1150988" y="106680"/>
                </a:lnTo>
                <a:lnTo>
                  <a:pt x="1146877" y="101600"/>
                </a:lnTo>
                <a:close/>
              </a:path>
              <a:path w="1718309" h="2957829">
                <a:moveTo>
                  <a:pt x="1060173" y="114577"/>
                </a:moveTo>
                <a:lnTo>
                  <a:pt x="1058362" y="120650"/>
                </a:lnTo>
                <a:lnTo>
                  <a:pt x="1060548" y="121919"/>
                </a:lnTo>
                <a:lnTo>
                  <a:pt x="1066714" y="124459"/>
                </a:lnTo>
                <a:lnTo>
                  <a:pt x="1060734" y="128269"/>
                </a:lnTo>
                <a:lnTo>
                  <a:pt x="1056623" y="132079"/>
                </a:lnTo>
                <a:lnTo>
                  <a:pt x="1054243" y="134462"/>
                </a:lnTo>
                <a:lnTo>
                  <a:pt x="1051248" y="144505"/>
                </a:lnTo>
                <a:lnTo>
                  <a:pt x="1056063" y="139699"/>
                </a:lnTo>
                <a:lnTo>
                  <a:pt x="1060600" y="134619"/>
                </a:lnTo>
                <a:lnTo>
                  <a:pt x="1065593" y="130809"/>
                </a:lnTo>
                <a:lnTo>
                  <a:pt x="1071567" y="128270"/>
                </a:lnTo>
                <a:lnTo>
                  <a:pt x="1079047" y="127000"/>
                </a:lnTo>
                <a:lnTo>
                  <a:pt x="1097546" y="127000"/>
                </a:lnTo>
                <a:lnTo>
                  <a:pt x="1091380" y="124460"/>
                </a:lnTo>
                <a:lnTo>
                  <a:pt x="1097359" y="121920"/>
                </a:lnTo>
                <a:lnTo>
                  <a:pt x="1071488" y="121920"/>
                </a:lnTo>
                <a:lnTo>
                  <a:pt x="1065523" y="119379"/>
                </a:lnTo>
                <a:lnTo>
                  <a:pt x="1060574" y="115569"/>
                </a:lnTo>
                <a:lnTo>
                  <a:pt x="1060173" y="114577"/>
                </a:lnTo>
                <a:close/>
              </a:path>
              <a:path w="1718309" h="2957829">
                <a:moveTo>
                  <a:pt x="403516" y="134619"/>
                </a:moveTo>
                <a:lnTo>
                  <a:pt x="402746" y="142763"/>
                </a:lnTo>
                <a:lnTo>
                  <a:pt x="403516" y="134619"/>
                </a:lnTo>
                <a:close/>
              </a:path>
              <a:path w="1718309" h="2957829">
                <a:moveTo>
                  <a:pt x="517736" y="132079"/>
                </a:moveTo>
                <a:lnTo>
                  <a:pt x="516613" y="140969"/>
                </a:lnTo>
                <a:lnTo>
                  <a:pt x="517736" y="132079"/>
                </a:lnTo>
                <a:close/>
              </a:path>
              <a:path w="1718309" h="2957829">
                <a:moveTo>
                  <a:pt x="1058361" y="120649"/>
                </a:moveTo>
                <a:lnTo>
                  <a:pt x="1054085" y="134619"/>
                </a:lnTo>
                <a:lnTo>
                  <a:pt x="1054243" y="134462"/>
                </a:lnTo>
                <a:lnTo>
                  <a:pt x="1058361" y="120649"/>
                </a:lnTo>
                <a:close/>
              </a:path>
              <a:path w="1718309" h="2957829">
                <a:moveTo>
                  <a:pt x="526836" y="102869"/>
                </a:moveTo>
                <a:lnTo>
                  <a:pt x="517736" y="132079"/>
                </a:lnTo>
                <a:lnTo>
                  <a:pt x="526836" y="102869"/>
                </a:lnTo>
                <a:close/>
              </a:path>
              <a:path w="1718309" h="2957829">
                <a:moveTo>
                  <a:pt x="502581" y="76199"/>
                </a:moveTo>
                <a:lnTo>
                  <a:pt x="484268" y="76199"/>
                </a:lnTo>
                <a:lnTo>
                  <a:pt x="491748" y="77469"/>
                </a:lnTo>
                <a:lnTo>
                  <a:pt x="497722" y="80009"/>
                </a:lnTo>
                <a:lnTo>
                  <a:pt x="502715" y="83819"/>
                </a:lnTo>
                <a:lnTo>
                  <a:pt x="507252" y="88899"/>
                </a:lnTo>
                <a:lnTo>
                  <a:pt x="511176" y="92709"/>
                </a:lnTo>
                <a:lnTo>
                  <a:pt x="515474" y="96519"/>
                </a:lnTo>
                <a:lnTo>
                  <a:pt x="521267" y="99059"/>
                </a:lnTo>
                <a:lnTo>
                  <a:pt x="515287" y="101599"/>
                </a:lnTo>
                <a:lnTo>
                  <a:pt x="507065" y="110489"/>
                </a:lnTo>
                <a:lnTo>
                  <a:pt x="502554" y="115569"/>
                </a:lnTo>
                <a:lnTo>
                  <a:pt x="497605" y="119379"/>
                </a:lnTo>
                <a:lnTo>
                  <a:pt x="491640" y="121919"/>
                </a:lnTo>
                <a:lnTo>
                  <a:pt x="502394" y="121919"/>
                </a:lnTo>
                <a:lnTo>
                  <a:pt x="506691" y="118109"/>
                </a:lnTo>
                <a:lnTo>
                  <a:pt x="510616" y="114299"/>
                </a:lnTo>
                <a:lnTo>
                  <a:pt x="515232" y="109219"/>
                </a:lnTo>
                <a:lnTo>
                  <a:pt x="520216" y="105409"/>
                </a:lnTo>
                <a:lnTo>
                  <a:pt x="526145" y="102869"/>
                </a:lnTo>
                <a:lnTo>
                  <a:pt x="526772" y="102869"/>
                </a:lnTo>
                <a:lnTo>
                  <a:pt x="528737" y="96519"/>
                </a:lnTo>
                <a:lnTo>
                  <a:pt x="526227" y="96519"/>
                </a:lnTo>
                <a:lnTo>
                  <a:pt x="520262" y="92709"/>
                </a:lnTo>
                <a:lnTo>
                  <a:pt x="515313" y="88899"/>
                </a:lnTo>
                <a:lnTo>
                  <a:pt x="506691" y="81279"/>
                </a:lnTo>
                <a:lnTo>
                  <a:pt x="502581" y="76199"/>
                </a:lnTo>
                <a:close/>
              </a:path>
              <a:path w="1718309" h="2957829">
                <a:moveTo>
                  <a:pt x="1097546" y="76200"/>
                </a:moveTo>
                <a:lnTo>
                  <a:pt x="1079047" y="76199"/>
                </a:lnTo>
                <a:lnTo>
                  <a:pt x="1086606" y="77469"/>
                </a:lnTo>
                <a:lnTo>
                  <a:pt x="1092571" y="80010"/>
                </a:lnTo>
                <a:lnTo>
                  <a:pt x="1097520" y="83820"/>
                </a:lnTo>
                <a:lnTo>
                  <a:pt x="1102031" y="88900"/>
                </a:lnTo>
                <a:lnTo>
                  <a:pt x="1106142" y="92710"/>
                </a:lnTo>
                <a:lnTo>
                  <a:pt x="1110439" y="96520"/>
                </a:lnTo>
                <a:lnTo>
                  <a:pt x="1116045" y="99060"/>
                </a:lnTo>
                <a:lnTo>
                  <a:pt x="1110253" y="101600"/>
                </a:lnTo>
                <a:lnTo>
                  <a:pt x="1105955" y="106680"/>
                </a:lnTo>
                <a:lnTo>
                  <a:pt x="1102031" y="110490"/>
                </a:lnTo>
                <a:lnTo>
                  <a:pt x="1097415" y="115570"/>
                </a:lnTo>
                <a:lnTo>
                  <a:pt x="1092431" y="119380"/>
                </a:lnTo>
                <a:lnTo>
                  <a:pt x="1086501" y="121920"/>
                </a:lnTo>
                <a:lnTo>
                  <a:pt x="1097359" y="121920"/>
                </a:lnTo>
                <a:lnTo>
                  <a:pt x="1101470" y="118110"/>
                </a:lnTo>
                <a:lnTo>
                  <a:pt x="1110092" y="109220"/>
                </a:lnTo>
                <a:lnTo>
                  <a:pt x="1115041" y="105410"/>
                </a:lnTo>
                <a:lnTo>
                  <a:pt x="1121006" y="102870"/>
                </a:lnTo>
                <a:lnTo>
                  <a:pt x="1128565" y="101600"/>
                </a:lnTo>
                <a:lnTo>
                  <a:pt x="1146877" y="101600"/>
                </a:lnTo>
                <a:lnTo>
                  <a:pt x="1141085" y="99060"/>
                </a:lnTo>
                <a:lnTo>
                  <a:pt x="1146877" y="96520"/>
                </a:lnTo>
                <a:lnTo>
                  <a:pt x="1121193" y="96520"/>
                </a:lnTo>
                <a:lnTo>
                  <a:pt x="1115228" y="92710"/>
                </a:lnTo>
                <a:lnTo>
                  <a:pt x="1110279" y="88900"/>
                </a:lnTo>
                <a:lnTo>
                  <a:pt x="1101657" y="81280"/>
                </a:lnTo>
                <a:lnTo>
                  <a:pt x="1097546" y="76200"/>
                </a:lnTo>
                <a:close/>
              </a:path>
              <a:path w="1718309" h="2957829">
                <a:moveTo>
                  <a:pt x="1183332" y="93039"/>
                </a:moveTo>
                <a:lnTo>
                  <a:pt x="1174605" y="121920"/>
                </a:lnTo>
                <a:lnTo>
                  <a:pt x="1183332" y="93039"/>
                </a:lnTo>
                <a:close/>
              </a:path>
              <a:path w="1718309" h="2957829">
                <a:moveTo>
                  <a:pt x="1071240" y="77469"/>
                </a:moveTo>
                <a:lnTo>
                  <a:pt x="1071061" y="77469"/>
                </a:lnTo>
                <a:lnTo>
                  <a:pt x="1060061" y="114299"/>
                </a:lnTo>
                <a:lnTo>
                  <a:pt x="1060173" y="114577"/>
                </a:lnTo>
                <a:lnTo>
                  <a:pt x="1071240" y="77469"/>
                </a:lnTo>
                <a:close/>
              </a:path>
              <a:path w="1718309" h="2957829">
                <a:moveTo>
                  <a:pt x="413486" y="86415"/>
                </a:moveTo>
                <a:lnTo>
                  <a:pt x="408096" y="110489"/>
                </a:lnTo>
                <a:lnTo>
                  <a:pt x="412108" y="92709"/>
                </a:lnTo>
                <a:lnTo>
                  <a:pt x="421156" y="92709"/>
                </a:lnTo>
                <a:lnTo>
                  <a:pt x="416198" y="88899"/>
                </a:lnTo>
                <a:lnTo>
                  <a:pt x="413486" y="86415"/>
                </a:lnTo>
                <a:close/>
              </a:path>
              <a:path w="1718309" h="2957829">
                <a:moveTo>
                  <a:pt x="452875" y="50799"/>
                </a:moveTo>
                <a:lnTo>
                  <a:pt x="434563" y="50799"/>
                </a:lnTo>
                <a:lnTo>
                  <a:pt x="442043" y="52069"/>
                </a:lnTo>
                <a:lnTo>
                  <a:pt x="448017" y="54609"/>
                </a:lnTo>
                <a:lnTo>
                  <a:pt x="453010" y="58419"/>
                </a:lnTo>
                <a:lnTo>
                  <a:pt x="457547" y="63499"/>
                </a:lnTo>
                <a:lnTo>
                  <a:pt x="465769" y="71119"/>
                </a:lnTo>
                <a:lnTo>
                  <a:pt x="471935" y="73659"/>
                </a:lnTo>
                <a:lnTo>
                  <a:pt x="465956" y="76199"/>
                </a:lnTo>
                <a:lnTo>
                  <a:pt x="461845" y="81279"/>
                </a:lnTo>
                <a:lnTo>
                  <a:pt x="453223" y="88899"/>
                </a:lnTo>
                <a:lnTo>
                  <a:pt x="448274" y="92709"/>
                </a:lnTo>
                <a:lnTo>
                  <a:pt x="442309" y="96519"/>
                </a:lnTo>
                <a:lnTo>
                  <a:pt x="452875" y="96519"/>
                </a:lnTo>
                <a:lnTo>
                  <a:pt x="457173" y="92709"/>
                </a:lnTo>
                <a:lnTo>
                  <a:pt x="461284" y="88899"/>
                </a:lnTo>
                <a:lnTo>
                  <a:pt x="465795" y="83819"/>
                </a:lnTo>
                <a:lnTo>
                  <a:pt x="470744" y="80009"/>
                </a:lnTo>
                <a:lnTo>
                  <a:pt x="476709" y="77469"/>
                </a:lnTo>
                <a:lnTo>
                  <a:pt x="484268" y="76199"/>
                </a:lnTo>
                <a:lnTo>
                  <a:pt x="502581" y="76199"/>
                </a:lnTo>
                <a:lnTo>
                  <a:pt x="496601" y="73659"/>
                </a:lnTo>
                <a:lnTo>
                  <a:pt x="502326" y="71119"/>
                </a:lnTo>
                <a:lnTo>
                  <a:pt x="484081" y="71119"/>
                </a:lnTo>
                <a:lnTo>
                  <a:pt x="476496" y="69849"/>
                </a:lnTo>
                <a:lnTo>
                  <a:pt x="470487" y="67309"/>
                </a:lnTo>
                <a:lnTo>
                  <a:pt x="465529" y="63499"/>
                </a:lnTo>
                <a:lnTo>
                  <a:pt x="461097" y="59689"/>
                </a:lnTo>
                <a:lnTo>
                  <a:pt x="456986" y="55879"/>
                </a:lnTo>
                <a:lnTo>
                  <a:pt x="452875" y="50799"/>
                </a:lnTo>
                <a:close/>
              </a:path>
              <a:path w="1718309" h="2957829">
                <a:moveTo>
                  <a:pt x="532665" y="83819"/>
                </a:moveTo>
                <a:lnTo>
                  <a:pt x="528737" y="96519"/>
                </a:lnTo>
                <a:lnTo>
                  <a:pt x="528873" y="96519"/>
                </a:lnTo>
                <a:lnTo>
                  <a:pt x="532665" y="83819"/>
                </a:lnTo>
                <a:close/>
              </a:path>
              <a:path w="1718309" h="2957829">
                <a:moveTo>
                  <a:pt x="1146877" y="50800"/>
                </a:moveTo>
                <a:lnTo>
                  <a:pt x="1128565" y="50800"/>
                </a:lnTo>
                <a:lnTo>
                  <a:pt x="1136124" y="52070"/>
                </a:lnTo>
                <a:lnTo>
                  <a:pt x="1142089" y="54610"/>
                </a:lnTo>
                <a:lnTo>
                  <a:pt x="1147038" y="58420"/>
                </a:lnTo>
                <a:lnTo>
                  <a:pt x="1151549" y="63500"/>
                </a:lnTo>
                <a:lnTo>
                  <a:pt x="1159771" y="71120"/>
                </a:lnTo>
                <a:lnTo>
                  <a:pt x="1165937" y="73660"/>
                </a:lnTo>
                <a:lnTo>
                  <a:pt x="1159958" y="76200"/>
                </a:lnTo>
                <a:lnTo>
                  <a:pt x="1155847" y="81280"/>
                </a:lnTo>
                <a:lnTo>
                  <a:pt x="1147225" y="88900"/>
                </a:lnTo>
                <a:lnTo>
                  <a:pt x="1142276" y="92710"/>
                </a:lnTo>
                <a:lnTo>
                  <a:pt x="1136311" y="96520"/>
                </a:lnTo>
                <a:lnTo>
                  <a:pt x="1146877" y="96520"/>
                </a:lnTo>
                <a:lnTo>
                  <a:pt x="1151175" y="92710"/>
                </a:lnTo>
                <a:lnTo>
                  <a:pt x="1155286" y="88900"/>
                </a:lnTo>
                <a:lnTo>
                  <a:pt x="1159797" y="83820"/>
                </a:lnTo>
                <a:lnTo>
                  <a:pt x="1164746" y="80010"/>
                </a:lnTo>
                <a:lnTo>
                  <a:pt x="1170711" y="77470"/>
                </a:lnTo>
                <a:lnTo>
                  <a:pt x="1178270" y="76200"/>
                </a:lnTo>
                <a:lnTo>
                  <a:pt x="1188347" y="76200"/>
                </a:lnTo>
                <a:lnTo>
                  <a:pt x="1189482" y="72390"/>
                </a:lnTo>
                <a:lnTo>
                  <a:pt x="1189598" y="71120"/>
                </a:lnTo>
                <a:lnTo>
                  <a:pt x="1178083" y="71120"/>
                </a:lnTo>
                <a:lnTo>
                  <a:pt x="1170498" y="69850"/>
                </a:lnTo>
                <a:lnTo>
                  <a:pt x="1164489" y="67310"/>
                </a:lnTo>
                <a:lnTo>
                  <a:pt x="1159531" y="63500"/>
                </a:lnTo>
                <a:lnTo>
                  <a:pt x="1155099" y="59690"/>
                </a:lnTo>
                <a:lnTo>
                  <a:pt x="1150988" y="55880"/>
                </a:lnTo>
                <a:lnTo>
                  <a:pt x="1146877" y="50800"/>
                </a:lnTo>
                <a:close/>
              </a:path>
              <a:path w="1718309" h="2957829">
                <a:moveTo>
                  <a:pt x="1187601" y="78705"/>
                </a:moveTo>
                <a:lnTo>
                  <a:pt x="1183332" y="93039"/>
                </a:lnTo>
                <a:lnTo>
                  <a:pt x="1187652" y="78740"/>
                </a:lnTo>
                <a:close/>
              </a:path>
              <a:path w="1718309" h="2957829">
                <a:moveTo>
                  <a:pt x="414067" y="83819"/>
                </a:moveTo>
                <a:lnTo>
                  <a:pt x="413425" y="86359"/>
                </a:lnTo>
                <a:lnTo>
                  <a:pt x="414067" y="83819"/>
                </a:lnTo>
                <a:close/>
              </a:path>
              <a:path w="1718309" h="2957829">
                <a:moveTo>
                  <a:pt x="425566" y="52069"/>
                </a:moveTo>
                <a:lnTo>
                  <a:pt x="425227" y="52069"/>
                </a:lnTo>
                <a:lnTo>
                  <a:pt x="414067" y="83819"/>
                </a:lnTo>
                <a:lnTo>
                  <a:pt x="425566" y="52069"/>
                </a:lnTo>
                <a:close/>
              </a:path>
              <a:path w="1718309" h="2957829">
                <a:moveTo>
                  <a:pt x="452808" y="50328"/>
                </a:moveTo>
                <a:lnTo>
                  <a:pt x="495833" y="68579"/>
                </a:lnTo>
                <a:lnTo>
                  <a:pt x="491640" y="69849"/>
                </a:lnTo>
                <a:lnTo>
                  <a:pt x="484081" y="71119"/>
                </a:lnTo>
                <a:lnTo>
                  <a:pt x="502326" y="71119"/>
                </a:lnTo>
                <a:lnTo>
                  <a:pt x="532665" y="83819"/>
                </a:lnTo>
                <a:lnTo>
                  <a:pt x="452808" y="50328"/>
                </a:lnTo>
                <a:close/>
              </a:path>
              <a:path w="1718309" h="2957829">
                <a:moveTo>
                  <a:pt x="1188347" y="76200"/>
                </a:moveTo>
                <a:lnTo>
                  <a:pt x="1178270" y="76200"/>
                </a:lnTo>
                <a:lnTo>
                  <a:pt x="1185750" y="77470"/>
                </a:lnTo>
                <a:lnTo>
                  <a:pt x="1187601" y="78705"/>
                </a:lnTo>
                <a:lnTo>
                  <a:pt x="1188347" y="76200"/>
                </a:lnTo>
                <a:close/>
              </a:path>
              <a:path w="1718309" h="2957829">
                <a:moveTo>
                  <a:pt x="1099895" y="27939"/>
                </a:moveTo>
                <a:lnTo>
                  <a:pt x="1089013" y="27939"/>
                </a:lnTo>
                <a:lnTo>
                  <a:pt x="1092571" y="29209"/>
                </a:lnTo>
                <a:lnTo>
                  <a:pt x="1097520" y="33019"/>
                </a:lnTo>
                <a:lnTo>
                  <a:pt x="1110439" y="45720"/>
                </a:lnTo>
                <a:lnTo>
                  <a:pt x="1116045" y="48260"/>
                </a:lnTo>
                <a:lnTo>
                  <a:pt x="1110253" y="50800"/>
                </a:lnTo>
                <a:lnTo>
                  <a:pt x="1079047" y="71119"/>
                </a:lnTo>
                <a:lnTo>
                  <a:pt x="1073134" y="71119"/>
                </a:lnTo>
                <a:lnTo>
                  <a:pt x="1071240" y="77469"/>
                </a:lnTo>
                <a:lnTo>
                  <a:pt x="1071567" y="77469"/>
                </a:lnTo>
                <a:lnTo>
                  <a:pt x="1079047" y="76199"/>
                </a:lnTo>
                <a:lnTo>
                  <a:pt x="1097546" y="76200"/>
                </a:lnTo>
                <a:lnTo>
                  <a:pt x="1091380" y="73659"/>
                </a:lnTo>
                <a:lnTo>
                  <a:pt x="1097359" y="71120"/>
                </a:lnTo>
                <a:lnTo>
                  <a:pt x="1101470" y="67310"/>
                </a:lnTo>
                <a:lnTo>
                  <a:pt x="1110092" y="58420"/>
                </a:lnTo>
                <a:lnTo>
                  <a:pt x="1115041" y="54610"/>
                </a:lnTo>
                <a:lnTo>
                  <a:pt x="1121006" y="52070"/>
                </a:lnTo>
                <a:lnTo>
                  <a:pt x="1128565" y="50800"/>
                </a:lnTo>
                <a:lnTo>
                  <a:pt x="1146877" y="50800"/>
                </a:lnTo>
                <a:lnTo>
                  <a:pt x="1141085" y="48260"/>
                </a:lnTo>
                <a:lnTo>
                  <a:pt x="1146877" y="45720"/>
                </a:lnTo>
                <a:lnTo>
                  <a:pt x="1128752" y="45720"/>
                </a:lnTo>
                <a:lnTo>
                  <a:pt x="1121193" y="44450"/>
                </a:lnTo>
                <a:lnTo>
                  <a:pt x="1115228" y="41910"/>
                </a:lnTo>
                <a:lnTo>
                  <a:pt x="1110279" y="38099"/>
                </a:lnTo>
                <a:lnTo>
                  <a:pt x="1105768" y="34289"/>
                </a:lnTo>
                <a:lnTo>
                  <a:pt x="1099895" y="27939"/>
                </a:lnTo>
                <a:close/>
              </a:path>
              <a:path w="1718309" h="2957829">
                <a:moveTo>
                  <a:pt x="1082224" y="40639"/>
                </a:moveTo>
                <a:lnTo>
                  <a:pt x="1073114" y="71119"/>
                </a:lnTo>
                <a:lnTo>
                  <a:pt x="1082224" y="40639"/>
                </a:lnTo>
                <a:close/>
              </a:path>
              <a:path w="1718309" h="2957829">
                <a:moveTo>
                  <a:pt x="1191575" y="49530"/>
                </a:moveTo>
                <a:lnTo>
                  <a:pt x="1189812" y="68580"/>
                </a:lnTo>
                <a:lnTo>
                  <a:pt x="1185642" y="69850"/>
                </a:lnTo>
                <a:lnTo>
                  <a:pt x="1178083" y="71120"/>
                </a:lnTo>
                <a:lnTo>
                  <a:pt x="1189598" y="71120"/>
                </a:lnTo>
                <a:lnTo>
                  <a:pt x="1191575" y="49530"/>
                </a:lnTo>
                <a:close/>
              </a:path>
              <a:path w="1718309" h="2957829">
                <a:moveTo>
                  <a:pt x="428305" y="44504"/>
                </a:moveTo>
                <a:lnTo>
                  <a:pt x="425566" y="52069"/>
                </a:lnTo>
                <a:lnTo>
                  <a:pt x="427004" y="52069"/>
                </a:lnTo>
                <a:lnTo>
                  <a:pt x="434563" y="50799"/>
                </a:lnTo>
                <a:lnTo>
                  <a:pt x="452875" y="50799"/>
                </a:lnTo>
                <a:lnTo>
                  <a:pt x="447083" y="48259"/>
                </a:lnTo>
                <a:lnTo>
                  <a:pt x="447875" y="48259"/>
                </a:lnTo>
                <a:lnTo>
                  <a:pt x="441818" y="45719"/>
                </a:lnTo>
                <a:lnTo>
                  <a:pt x="434750" y="45719"/>
                </a:lnTo>
                <a:lnTo>
                  <a:pt x="428305" y="44504"/>
                </a:lnTo>
                <a:close/>
              </a:path>
              <a:path w="1718309" h="2957829">
                <a:moveTo>
                  <a:pt x="447930" y="48259"/>
                </a:moveTo>
                <a:lnTo>
                  <a:pt x="452808" y="50328"/>
                </a:lnTo>
                <a:lnTo>
                  <a:pt x="447930" y="48259"/>
                </a:lnTo>
                <a:close/>
              </a:path>
              <a:path w="1718309" h="2957829">
                <a:moveTo>
                  <a:pt x="439475" y="44737"/>
                </a:moveTo>
                <a:lnTo>
                  <a:pt x="434750" y="45719"/>
                </a:lnTo>
                <a:lnTo>
                  <a:pt x="441818" y="45719"/>
                </a:lnTo>
                <a:lnTo>
                  <a:pt x="439475" y="44737"/>
                </a:lnTo>
                <a:close/>
              </a:path>
              <a:path w="1718309" h="2957829">
                <a:moveTo>
                  <a:pt x="1129733" y="0"/>
                </a:moveTo>
                <a:lnTo>
                  <a:pt x="1159771" y="20320"/>
                </a:lnTo>
                <a:lnTo>
                  <a:pt x="1165937" y="22860"/>
                </a:lnTo>
                <a:lnTo>
                  <a:pt x="1159958" y="25400"/>
                </a:lnTo>
                <a:lnTo>
                  <a:pt x="1155847" y="29210"/>
                </a:lnTo>
                <a:lnTo>
                  <a:pt x="1151736" y="34290"/>
                </a:lnTo>
                <a:lnTo>
                  <a:pt x="1147225" y="38100"/>
                </a:lnTo>
                <a:lnTo>
                  <a:pt x="1142276" y="41910"/>
                </a:lnTo>
                <a:lnTo>
                  <a:pt x="1136311" y="44450"/>
                </a:lnTo>
                <a:lnTo>
                  <a:pt x="1128752" y="45720"/>
                </a:lnTo>
                <a:lnTo>
                  <a:pt x="1146877" y="45720"/>
                </a:lnTo>
                <a:lnTo>
                  <a:pt x="1159797" y="33020"/>
                </a:lnTo>
                <a:lnTo>
                  <a:pt x="1164746" y="29210"/>
                </a:lnTo>
                <a:lnTo>
                  <a:pt x="1170711" y="26670"/>
                </a:lnTo>
                <a:lnTo>
                  <a:pt x="1178270" y="25400"/>
                </a:lnTo>
                <a:lnTo>
                  <a:pt x="1182064" y="25400"/>
                </a:lnTo>
                <a:lnTo>
                  <a:pt x="1177873" y="20320"/>
                </a:lnTo>
                <a:lnTo>
                  <a:pt x="1155099" y="7620"/>
                </a:lnTo>
                <a:lnTo>
                  <a:pt x="1150988" y="3810"/>
                </a:lnTo>
                <a:lnTo>
                  <a:pt x="1149254" y="2540"/>
                </a:lnTo>
                <a:lnTo>
                  <a:pt x="1151923" y="2540"/>
                </a:lnTo>
                <a:lnTo>
                  <a:pt x="1129733" y="0"/>
                </a:lnTo>
                <a:close/>
              </a:path>
              <a:path w="1718309" h="2957829">
                <a:moveTo>
                  <a:pt x="429705" y="40639"/>
                </a:moveTo>
                <a:lnTo>
                  <a:pt x="439475" y="44737"/>
                </a:lnTo>
                <a:lnTo>
                  <a:pt x="440857" y="44449"/>
                </a:lnTo>
                <a:lnTo>
                  <a:pt x="429705" y="40639"/>
                </a:lnTo>
                <a:close/>
              </a:path>
              <a:path w="1718309" h="2957829">
                <a:moveTo>
                  <a:pt x="429705" y="40639"/>
                </a:moveTo>
                <a:lnTo>
                  <a:pt x="428015" y="44449"/>
                </a:lnTo>
                <a:lnTo>
                  <a:pt x="428305" y="44504"/>
                </a:lnTo>
                <a:lnTo>
                  <a:pt x="429705" y="40639"/>
                </a:lnTo>
                <a:close/>
              </a:path>
              <a:path w="1718309" h="2957829">
                <a:moveTo>
                  <a:pt x="1129733" y="0"/>
                </a:moveTo>
                <a:lnTo>
                  <a:pt x="1109225" y="6349"/>
                </a:lnTo>
                <a:lnTo>
                  <a:pt x="1092641" y="20319"/>
                </a:lnTo>
                <a:lnTo>
                  <a:pt x="1082224" y="40639"/>
                </a:lnTo>
                <a:lnTo>
                  <a:pt x="1089013" y="27939"/>
                </a:lnTo>
                <a:lnTo>
                  <a:pt x="1099895" y="27939"/>
                </a:lnTo>
                <a:lnTo>
                  <a:pt x="1097546" y="25399"/>
                </a:lnTo>
                <a:lnTo>
                  <a:pt x="1091420" y="22859"/>
                </a:lnTo>
                <a:lnTo>
                  <a:pt x="1097359" y="20319"/>
                </a:lnTo>
                <a:lnTo>
                  <a:pt x="1101470" y="15239"/>
                </a:lnTo>
                <a:lnTo>
                  <a:pt x="1105581" y="11429"/>
                </a:lnTo>
                <a:lnTo>
                  <a:pt x="1110092" y="7619"/>
                </a:lnTo>
                <a:lnTo>
                  <a:pt x="1111224" y="6349"/>
                </a:lnTo>
                <a:lnTo>
                  <a:pt x="1129733" y="0"/>
                </a:lnTo>
                <a:close/>
              </a:path>
              <a:path w="1718309" h="2957829">
                <a:moveTo>
                  <a:pt x="1182199" y="25400"/>
                </a:moveTo>
                <a:lnTo>
                  <a:pt x="1182064" y="25400"/>
                </a:lnTo>
                <a:lnTo>
                  <a:pt x="1185208" y="29210"/>
                </a:lnTo>
                <a:lnTo>
                  <a:pt x="1182199" y="25400"/>
                </a:lnTo>
                <a:close/>
              </a:path>
              <a:path w="1718309" h="2957829">
                <a:moveTo>
                  <a:pt x="1171587" y="12700"/>
                </a:moveTo>
                <a:lnTo>
                  <a:pt x="1177554" y="20320"/>
                </a:lnTo>
                <a:lnTo>
                  <a:pt x="1177873" y="20320"/>
                </a:lnTo>
                <a:lnTo>
                  <a:pt x="1171587" y="12700"/>
                </a:lnTo>
                <a:close/>
              </a:path>
            </a:pathLst>
          </a:custGeom>
          <a:solidFill>
            <a:srgbClr val="007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685383" y="1900152"/>
            <a:ext cx="283210" cy="308610"/>
          </a:xfrm>
          <a:custGeom>
            <a:avLst/>
            <a:gdLst/>
            <a:ahLst/>
            <a:cxnLst/>
            <a:rect l="l" t="t" r="r" b="b"/>
            <a:pathLst>
              <a:path w="283210" h="308610">
                <a:moveTo>
                  <a:pt x="150666" y="0"/>
                </a:moveTo>
                <a:lnTo>
                  <a:pt x="0" y="0"/>
                </a:lnTo>
                <a:lnTo>
                  <a:pt x="0" y="308117"/>
                </a:lnTo>
                <a:lnTo>
                  <a:pt x="159485" y="308118"/>
                </a:lnTo>
                <a:lnTo>
                  <a:pt x="213016" y="302472"/>
                </a:lnTo>
                <a:lnTo>
                  <a:pt x="251657" y="286052"/>
                </a:lnTo>
                <a:lnTo>
                  <a:pt x="275082" y="259633"/>
                </a:lnTo>
                <a:lnTo>
                  <a:pt x="276277" y="254229"/>
                </a:lnTo>
                <a:lnTo>
                  <a:pt x="71063" y="254229"/>
                </a:lnTo>
                <a:lnTo>
                  <a:pt x="71063" y="178072"/>
                </a:lnTo>
                <a:lnTo>
                  <a:pt x="269005" y="178072"/>
                </a:lnTo>
                <a:lnTo>
                  <a:pt x="267648" y="175461"/>
                </a:lnTo>
                <a:lnTo>
                  <a:pt x="249846" y="158885"/>
                </a:lnTo>
                <a:lnTo>
                  <a:pt x="226475" y="147833"/>
                </a:lnTo>
                <a:lnTo>
                  <a:pt x="243456" y="136026"/>
                </a:lnTo>
                <a:lnTo>
                  <a:pt x="251714" y="126125"/>
                </a:lnTo>
                <a:lnTo>
                  <a:pt x="71063" y="126125"/>
                </a:lnTo>
                <a:lnTo>
                  <a:pt x="71063" y="53477"/>
                </a:lnTo>
                <a:lnTo>
                  <a:pt x="261380" y="53477"/>
                </a:lnTo>
                <a:lnTo>
                  <a:pt x="259998" y="47366"/>
                </a:lnTo>
                <a:lnTo>
                  <a:pt x="237937" y="22084"/>
                </a:lnTo>
                <a:lnTo>
                  <a:pt x="201423" y="5779"/>
                </a:lnTo>
                <a:lnTo>
                  <a:pt x="150666" y="0"/>
                </a:lnTo>
                <a:close/>
              </a:path>
              <a:path w="283210" h="308610">
                <a:moveTo>
                  <a:pt x="269005" y="178072"/>
                </a:moveTo>
                <a:lnTo>
                  <a:pt x="154309" y="178072"/>
                </a:lnTo>
                <a:lnTo>
                  <a:pt x="178809" y="180404"/>
                </a:lnTo>
                <a:lnTo>
                  <a:pt x="196633" y="187487"/>
                </a:lnTo>
                <a:lnTo>
                  <a:pt x="207521" y="199452"/>
                </a:lnTo>
                <a:lnTo>
                  <a:pt x="211209" y="216431"/>
                </a:lnTo>
                <a:lnTo>
                  <a:pt x="207521" y="233495"/>
                </a:lnTo>
                <a:lnTo>
                  <a:pt x="196633" y="245248"/>
                </a:lnTo>
                <a:lnTo>
                  <a:pt x="178809" y="252043"/>
                </a:lnTo>
                <a:lnTo>
                  <a:pt x="154309" y="254229"/>
                </a:lnTo>
                <a:lnTo>
                  <a:pt x="276277" y="254229"/>
                </a:lnTo>
                <a:lnTo>
                  <a:pt x="282963" y="223990"/>
                </a:lnTo>
                <a:lnTo>
                  <a:pt x="278985" y="197263"/>
                </a:lnTo>
                <a:lnTo>
                  <a:pt x="269005" y="178072"/>
                </a:lnTo>
                <a:close/>
              </a:path>
              <a:path w="283210" h="308610">
                <a:moveTo>
                  <a:pt x="261380" y="53477"/>
                </a:moveTo>
                <a:lnTo>
                  <a:pt x="141977" y="53477"/>
                </a:lnTo>
                <a:lnTo>
                  <a:pt x="165103" y="55714"/>
                </a:lnTo>
                <a:lnTo>
                  <a:pt x="181967" y="62451"/>
                </a:lnTo>
                <a:lnTo>
                  <a:pt x="192290" y="73731"/>
                </a:lnTo>
                <a:lnTo>
                  <a:pt x="195792" y="89596"/>
                </a:lnTo>
                <a:lnTo>
                  <a:pt x="192271" y="105517"/>
                </a:lnTo>
                <a:lnTo>
                  <a:pt x="181918" y="116939"/>
                </a:lnTo>
                <a:lnTo>
                  <a:pt x="165048" y="123822"/>
                </a:lnTo>
                <a:lnTo>
                  <a:pt x="141977" y="126125"/>
                </a:lnTo>
                <a:lnTo>
                  <a:pt x="251714" y="126125"/>
                </a:lnTo>
                <a:lnTo>
                  <a:pt x="256347" y="120570"/>
                </a:lnTo>
                <a:lnTo>
                  <a:pt x="264533" y="101806"/>
                </a:lnTo>
                <a:lnTo>
                  <a:pt x="267398" y="80076"/>
                </a:lnTo>
                <a:lnTo>
                  <a:pt x="261380" y="5347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067841" y="2081732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931"/>
                </a:lnTo>
              </a:path>
            </a:pathLst>
          </a:custGeom>
          <a:ln w="71474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2104" y="2051903"/>
            <a:ext cx="283210" cy="0"/>
          </a:xfrm>
          <a:custGeom>
            <a:avLst/>
            <a:gdLst/>
            <a:ahLst/>
            <a:cxnLst/>
            <a:rect l="l" t="t" r="r" b="b"/>
            <a:pathLst>
              <a:path w="283210" h="0">
                <a:moveTo>
                  <a:pt x="0" y="0"/>
                </a:moveTo>
                <a:lnTo>
                  <a:pt x="282963" y="0"/>
                </a:lnTo>
              </a:path>
            </a:pathLst>
          </a:custGeom>
          <a:ln w="5965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067776" y="1900220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19">
                <a:moveTo>
                  <a:pt x="0" y="0"/>
                </a:moveTo>
                <a:lnTo>
                  <a:pt x="0" y="121854"/>
                </a:lnTo>
              </a:path>
            </a:pathLst>
          </a:custGeom>
          <a:ln w="7134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279396" y="2081715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424"/>
                </a:lnTo>
              </a:path>
            </a:pathLst>
          </a:custGeom>
          <a:ln w="7134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279331" y="1900002"/>
            <a:ext cx="0" cy="121920"/>
          </a:xfrm>
          <a:custGeom>
            <a:avLst/>
            <a:gdLst/>
            <a:ahLst/>
            <a:cxnLst/>
            <a:rect l="l" t="t" r="r" b="b"/>
            <a:pathLst>
              <a:path w="0" h="121919">
                <a:moveTo>
                  <a:pt x="0" y="0"/>
                </a:moveTo>
                <a:lnTo>
                  <a:pt x="0" y="121515"/>
                </a:lnTo>
              </a:path>
            </a:pathLst>
          </a:custGeom>
          <a:ln w="71474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432715" y="2095694"/>
            <a:ext cx="0" cy="113030"/>
          </a:xfrm>
          <a:custGeom>
            <a:avLst/>
            <a:gdLst/>
            <a:ahLst/>
            <a:cxnLst/>
            <a:rect l="l" t="t" r="r" b="b"/>
            <a:pathLst>
              <a:path w="0" h="113030">
                <a:moveTo>
                  <a:pt x="0" y="0"/>
                </a:moveTo>
                <a:lnTo>
                  <a:pt x="0" y="112968"/>
                </a:lnTo>
              </a:path>
            </a:pathLst>
          </a:custGeom>
          <a:ln w="7134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97044" y="2067135"/>
            <a:ext cx="214629" cy="0"/>
          </a:xfrm>
          <a:custGeom>
            <a:avLst/>
            <a:gdLst/>
            <a:ahLst/>
            <a:cxnLst/>
            <a:rect l="l" t="t" r="r" b="b"/>
            <a:pathLst>
              <a:path w="214629" h="0">
                <a:moveTo>
                  <a:pt x="0" y="0"/>
                </a:moveTo>
                <a:lnTo>
                  <a:pt x="214142" y="0"/>
                </a:lnTo>
              </a:path>
            </a:pathLst>
          </a:custGeom>
          <a:ln w="57119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97044" y="1957339"/>
            <a:ext cx="71755" cy="81280"/>
          </a:xfrm>
          <a:custGeom>
            <a:avLst/>
            <a:gdLst/>
            <a:ahLst/>
            <a:cxnLst/>
            <a:rect l="l" t="t" r="r" b="b"/>
            <a:pathLst>
              <a:path w="71754" h="81280">
                <a:moveTo>
                  <a:pt x="0" y="81236"/>
                </a:moveTo>
                <a:lnTo>
                  <a:pt x="71343" y="81236"/>
                </a:lnTo>
                <a:lnTo>
                  <a:pt x="71343" y="0"/>
                </a:lnTo>
                <a:lnTo>
                  <a:pt x="0" y="0"/>
                </a:lnTo>
                <a:lnTo>
                  <a:pt x="0" y="81236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97044" y="192878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0" y="0"/>
                </a:moveTo>
                <a:lnTo>
                  <a:pt x="233202" y="0"/>
                </a:lnTo>
              </a:path>
            </a:pathLst>
          </a:custGeom>
          <a:ln w="57119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468387" y="1957335"/>
            <a:ext cx="161925" cy="0"/>
          </a:xfrm>
          <a:custGeom>
            <a:avLst/>
            <a:gdLst/>
            <a:ahLst/>
            <a:cxnLst/>
            <a:rect l="l" t="t" r="r" b="b"/>
            <a:pathLst>
              <a:path w="161925" h="0">
                <a:moveTo>
                  <a:pt x="0" y="0"/>
                </a:moveTo>
                <a:lnTo>
                  <a:pt x="161859" y="0"/>
                </a:lnTo>
              </a:path>
            </a:pathLst>
          </a:custGeom>
          <a:ln w="3175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825479" y="1900152"/>
            <a:ext cx="267970" cy="308610"/>
          </a:xfrm>
          <a:custGeom>
            <a:avLst/>
            <a:gdLst/>
            <a:ahLst/>
            <a:cxnLst/>
            <a:rect l="l" t="t" r="r" b="b"/>
            <a:pathLst>
              <a:path w="267970" h="308610">
                <a:moveTo>
                  <a:pt x="133549" y="0"/>
                </a:moveTo>
                <a:lnTo>
                  <a:pt x="0" y="0"/>
                </a:lnTo>
                <a:lnTo>
                  <a:pt x="0" y="308117"/>
                </a:lnTo>
                <a:lnTo>
                  <a:pt x="71324" y="308117"/>
                </a:lnTo>
                <a:lnTo>
                  <a:pt x="71324" y="223150"/>
                </a:lnTo>
                <a:lnTo>
                  <a:pt x="133418" y="223150"/>
                </a:lnTo>
                <a:lnTo>
                  <a:pt x="189117" y="215403"/>
                </a:lnTo>
                <a:lnTo>
                  <a:pt x="231310" y="193206"/>
                </a:lnTo>
                <a:lnTo>
                  <a:pt x="252875" y="164913"/>
                </a:lnTo>
                <a:lnTo>
                  <a:pt x="71194" y="164913"/>
                </a:lnTo>
                <a:lnTo>
                  <a:pt x="71194" y="57957"/>
                </a:lnTo>
                <a:lnTo>
                  <a:pt x="252658" y="57957"/>
                </a:lnTo>
                <a:lnTo>
                  <a:pt x="231326" y="29867"/>
                </a:lnTo>
                <a:lnTo>
                  <a:pt x="189173" y="7667"/>
                </a:lnTo>
                <a:lnTo>
                  <a:pt x="133549" y="0"/>
                </a:lnTo>
                <a:close/>
              </a:path>
              <a:path w="267970" h="308610">
                <a:moveTo>
                  <a:pt x="252658" y="57957"/>
                </a:moveTo>
                <a:lnTo>
                  <a:pt x="129345" y="57957"/>
                </a:lnTo>
                <a:lnTo>
                  <a:pt x="158063" y="61593"/>
                </a:lnTo>
                <a:lnTo>
                  <a:pt x="178611" y="72132"/>
                </a:lnTo>
                <a:lnTo>
                  <a:pt x="190960" y="89023"/>
                </a:lnTo>
                <a:lnTo>
                  <a:pt x="195082" y="111715"/>
                </a:lnTo>
                <a:lnTo>
                  <a:pt x="190960" y="134138"/>
                </a:lnTo>
                <a:lnTo>
                  <a:pt x="178611" y="150857"/>
                </a:lnTo>
                <a:lnTo>
                  <a:pt x="158063" y="161304"/>
                </a:lnTo>
                <a:lnTo>
                  <a:pt x="129345" y="164913"/>
                </a:lnTo>
                <a:lnTo>
                  <a:pt x="252875" y="164913"/>
                </a:lnTo>
                <a:lnTo>
                  <a:pt x="258052" y="158121"/>
                </a:lnTo>
                <a:lnTo>
                  <a:pt x="267398" y="111715"/>
                </a:lnTo>
                <a:lnTo>
                  <a:pt x="258054" y="65063"/>
                </a:lnTo>
                <a:lnTo>
                  <a:pt x="252658" y="5795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150467" y="1900002"/>
            <a:ext cx="273685" cy="308610"/>
          </a:xfrm>
          <a:custGeom>
            <a:avLst/>
            <a:gdLst/>
            <a:ahLst/>
            <a:cxnLst/>
            <a:rect l="l" t="t" r="r" b="b"/>
            <a:pathLst>
              <a:path w="273685" h="308610">
                <a:moveTo>
                  <a:pt x="213181" y="222310"/>
                </a:moveTo>
                <a:lnTo>
                  <a:pt x="136894" y="222310"/>
                </a:lnTo>
                <a:lnTo>
                  <a:pt x="196503" y="308136"/>
                </a:lnTo>
                <a:lnTo>
                  <a:pt x="196503" y="308267"/>
                </a:lnTo>
                <a:lnTo>
                  <a:pt x="273302" y="308267"/>
                </a:lnTo>
                <a:lnTo>
                  <a:pt x="213181" y="222310"/>
                </a:lnTo>
                <a:close/>
              </a:path>
              <a:path w="273685" h="308610">
                <a:moveTo>
                  <a:pt x="133530" y="0"/>
                </a:moveTo>
                <a:lnTo>
                  <a:pt x="0" y="0"/>
                </a:lnTo>
                <a:lnTo>
                  <a:pt x="0" y="308136"/>
                </a:lnTo>
                <a:lnTo>
                  <a:pt x="71343" y="308136"/>
                </a:lnTo>
                <a:lnTo>
                  <a:pt x="71343" y="222310"/>
                </a:lnTo>
                <a:lnTo>
                  <a:pt x="213181" y="222310"/>
                </a:lnTo>
                <a:lnTo>
                  <a:pt x="203977" y="209151"/>
                </a:lnTo>
                <a:lnTo>
                  <a:pt x="230853" y="193186"/>
                </a:lnTo>
                <a:lnTo>
                  <a:pt x="250809" y="171378"/>
                </a:lnTo>
                <a:lnTo>
                  <a:pt x="253502" y="165473"/>
                </a:lnTo>
                <a:lnTo>
                  <a:pt x="71343" y="165473"/>
                </a:lnTo>
                <a:lnTo>
                  <a:pt x="71343" y="58106"/>
                </a:lnTo>
                <a:lnTo>
                  <a:pt x="252769" y="58106"/>
                </a:lnTo>
                <a:lnTo>
                  <a:pt x="231422" y="29998"/>
                </a:lnTo>
                <a:lnTo>
                  <a:pt x="189230" y="7753"/>
                </a:lnTo>
                <a:lnTo>
                  <a:pt x="133530" y="0"/>
                </a:lnTo>
                <a:close/>
              </a:path>
              <a:path w="273685" h="308610">
                <a:moveTo>
                  <a:pt x="252769" y="58106"/>
                </a:moveTo>
                <a:lnTo>
                  <a:pt x="129419" y="58106"/>
                </a:lnTo>
                <a:lnTo>
                  <a:pt x="158143" y="61719"/>
                </a:lnTo>
                <a:lnTo>
                  <a:pt x="178704" y="72206"/>
                </a:lnTo>
                <a:lnTo>
                  <a:pt x="191066" y="89046"/>
                </a:lnTo>
                <a:lnTo>
                  <a:pt x="195195" y="111715"/>
                </a:lnTo>
                <a:lnTo>
                  <a:pt x="191066" y="134234"/>
                </a:lnTo>
                <a:lnTo>
                  <a:pt x="178704" y="151144"/>
                </a:lnTo>
                <a:lnTo>
                  <a:pt x="158144" y="161779"/>
                </a:lnTo>
                <a:lnTo>
                  <a:pt x="129419" y="165473"/>
                </a:lnTo>
                <a:lnTo>
                  <a:pt x="253502" y="165473"/>
                </a:lnTo>
                <a:lnTo>
                  <a:pt x="263232" y="144135"/>
                </a:lnTo>
                <a:lnTo>
                  <a:pt x="267510" y="111864"/>
                </a:lnTo>
                <a:lnTo>
                  <a:pt x="258164" y="65210"/>
                </a:lnTo>
                <a:lnTo>
                  <a:pt x="252769" y="58106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461703" y="1894832"/>
            <a:ext cx="337820" cy="318770"/>
          </a:xfrm>
          <a:custGeom>
            <a:avLst/>
            <a:gdLst/>
            <a:ahLst/>
            <a:cxnLst/>
            <a:rect l="l" t="t" r="r" b="b"/>
            <a:pathLst>
              <a:path w="337820" h="318769">
                <a:moveTo>
                  <a:pt x="168735" y="0"/>
                </a:moveTo>
                <a:lnTo>
                  <a:pt x="122432" y="5442"/>
                </a:lnTo>
                <a:lnTo>
                  <a:pt x="81720" y="20957"/>
                </a:lnTo>
                <a:lnTo>
                  <a:pt x="47859" y="45323"/>
                </a:lnTo>
                <a:lnTo>
                  <a:pt x="22111" y="77318"/>
                </a:lnTo>
                <a:lnTo>
                  <a:pt x="5738" y="115722"/>
                </a:lnTo>
                <a:lnTo>
                  <a:pt x="0" y="159313"/>
                </a:lnTo>
                <a:lnTo>
                  <a:pt x="5751" y="202904"/>
                </a:lnTo>
                <a:lnTo>
                  <a:pt x="22153" y="241308"/>
                </a:lnTo>
                <a:lnTo>
                  <a:pt x="47929" y="273303"/>
                </a:lnTo>
                <a:lnTo>
                  <a:pt x="81803" y="297669"/>
                </a:lnTo>
                <a:lnTo>
                  <a:pt x="122497" y="313183"/>
                </a:lnTo>
                <a:lnTo>
                  <a:pt x="168735" y="318626"/>
                </a:lnTo>
                <a:lnTo>
                  <a:pt x="214843" y="313212"/>
                </a:lnTo>
                <a:lnTo>
                  <a:pt x="255501" y="297760"/>
                </a:lnTo>
                <a:lnTo>
                  <a:pt x="289401" y="273457"/>
                </a:lnTo>
                <a:lnTo>
                  <a:pt x="301998" y="257869"/>
                </a:lnTo>
                <a:lnTo>
                  <a:pt x="168922" y="257869"/>
                </a:lnTo>
                <a:lnTo>
                  <a:pt x="130572" y="250699"/>
                </a:lnTo>
                <a:lnTo>
                  <a:pt x="99947" y="230535"/>
                </a:lnTo>
                <a:lnTo>
                  <a:pt x="79658" y="199399"/>
                </a:lnTo>
                <a:lnTo>
                  <a:pt x="72315" y="159313"/>
                </a:lnTo>
                <a:lnTo>
                  <a:pt x="79658" y="119226"/>
                </a:lnTo>
                <a:lnTo>
                  <a:pt x="99947" y="88091"/>
                </a:lnTo>
                <a:lnTo>
                  <a:pt x="130572" y="67927"/>
                </a:lnTo>
                <a:lnTo>
                  <a:pt x="168922" y="60757"/>
                </a:lnTo>
                <a:lnTo>
                  <a:pt x="302060" y="60757"/>
                </a:lnTo>
                <a:lnTo>
                  <a:pt x="289471" y="45162"/>
                </a:lnTo>
                <a:lnTo>
                  <a:pt x="255584" y="20862"/>
                </a:lnTo>
                <a:lnTo>
                  <a:pt x="214908" y="5413"/>
                </a:lnTo>
                <a:lnTo>
                  <a:pt x="168735" y="0"/>
                </a:lnTo>
                <a:close/>
              </a:path>
              <a:path w="337820" h="318769">
                <a:moveTo>
                  <a:pt x="302060" y="60757"/>
                </a:moveTo>
                <a:lnTo>
                  <a:pt x="168922" y="60757"/>
                </a:lnTo>
                <a:lnTo>
                  <a:pt x="207272" y="67927"/>
                </a:lnTo>
                <a:lnTo>
                  <a:pt x="237897" y="88091"/>
                </a:lnTo>
                <a:lnTo>
                  <a:pt x="258186" y="119226"/>
                </a:lnTo>
                <a:lnTo>
                  <a:pt x="265529" y="159313"/>
                </a:lnTo>
                <a:lnTo>
                  <a:pt x="258186" y="199399"/>
                </a:lnTo>
                <a:lnTo>
                  <a:pt x="237897" y="230535"/>
                </a:lnTo>
                <a:lnTo>
                  <a:pt x="207272" y="250699"/>
                </a:lnTo>
                <a:lnTo>
                  <a:pt x="168922" y="257869"/>
                </a:lnTo>
                <a:lnTo>
                  <a:pt x="301998" y="257869"/>
                </a:lnTo>
                <a:lnTo>
                  <a:pt x="315234" y="241491"/>
                </a:lnTo>
                <a:lnTo>
                  <a:pt x="331693" y="203047"/>
                </a:lnTo>
                <a:lnTo>
                  <a:pt x="337471" y="159313"/>
                </a:lnTo>
                <a:lnTo>
                  <a:pt x="331706" y="115573"/>
                </a:lnTo>
                <a:lnTo>
                  <a:pt x="315276" y="77127"/>
                </a:lnTo>
                <a:lnTo>
                  <a:pt x="302060" y="6075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51746" y="1958109"/>
            <a:ext cx="0" cy="250190"/>
          </a:xfrm>
          <a:custGeom>
            <a:avLst/>
            <a:gdLst/>
            <a:ahLst/>
            <a:cxnLst/>
            <a:rect l="l" t="t" r="r" b="b"/>
            <a:pathLst>
              <a:path w="0" h="250189">
                <a:moveTo>
                  <a:pt x="0" y="0"/>
                </a:moveTo>
                <a:lnTo>
                  <a:pt x="0" y="250029"/>
                </a:lnTo>
              </a:path>
            </a:pathLst>
          </a:custGeom>
          <a:ln w="71194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817299" y="1929056"/>
            <a:ext cx="269240" cy="0"/>
          </a:xfrm>
          <a:custGeom>
            <a:avLst/>
            <a:gdLst/>
            <a:ahLst/>
            <a:cxnLst/>
            <a:rect l="l" t="t" r="r" b="b"/>
            <a:pathLst>
              <a:path w="269239" h="0">
                <a:moveTo>
                  <a:pt x="0" y="0"/>
                </a:moveTo>
                <a:lnTo>
                  <a:pt x="268706" y="0"/>
                </a:lnTo>
              </a:path>
            </a:pathLst>
          </a:custGeom>
          <a:ln w="58106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31974" y="2179469"/>
            <a:ext cx="239395" cy="0"/>
          </a:xfrm>
          <a:custGeom>
            <a:avLst/>
            <a:gdLst/>
            <a:ahLst/>
            <a:cxnLst/>
            <a:rect l="l" t="t" r="r" b="b"/>
            <a:pathLst>
              <a:path w="239395" h="0">
                <a:moveTo>
                  <a:pt x="0" y="0"/>
                </a:moveTo>
                <a:lnTo>
                  <a:pt x="238808" y="0"/>
                </a:lnTo>
              </a:path>
            </a:pathLst>
          </a:custGeom>
          <a:ln w="58388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31974" y="2079194"/>
            <a:ext cx="71120" cy="71120"/>
          </a:xfrm>
          <a:custGeom>
            <a:avLst/>
            <a:gdLst/>
            <a:ahLst/>
            <a:cxnLst/>
            <a:rect l="l" t="t" r="r" b="b"/>
            <a:pathLst>
              <a:path w="71120" h="71119">
                <a:moveTo>
                  <a:pt x="0" y="71081"/>
                </a:moveTo>
                <a:lnTo>
                  <a:pt x="70633" y="71081"/>
                </a:lnTo>
                <a:lnTo>
                  <a:pt x="70633" y="0"/>
                </a:lnTo>
                <a:lnTo>
                  <a:pt x="0" y="0"/>
                </a:lnTo>
                <a:lnTo>
                  <a:pt x="0" y="7108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131974" y="2051903"/>
            <a:ext cx="213995" cy="0"/>
          </a:xfrm>
          <a:custGeom>
            <a:avLst/>
            <a:gdLst/>
            <a:ahLst/>
            <a:cxnLst/>
            <a:rect l="l" t="t" r="r" b="b"/>
            <a:pathLst>
              <a:path w="213995" h="0">
                <a:moveTo>
                  <a:pt x="0" y="0"/>
                </a:moveTo>
                <a:lnTo>
                  <a:pt x="213955" y="0"/>
                </a:lnTo>
              </a:path>
            </a:pathLst>
          </a:custGeom>
          <a:ln w="5458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131974" y="1957339"/>
            <a:ext cx="71120" cy="67310"/>
          </a:xfrm>
          <a:custGeom>
            <a:avLst/>
            <a:gdLst/>
            <a:ahLst/>
            <a:cxnLst/>
            <a:rect l="l" t="t" r="r" b="b"/>
            <a:pathLst>
              <a:path w="71120" h="67310">
                <a:moveTo>
                  <a:pt x="0" y="67273"/>
                </a:moveTo>
                <a:lnTo>
                  <a:pt x="71007" y="67273"/>
                </a:lnTo>
                <a:lnTo>
                  <a:pt x="71007" y="0"/>
                </a:lnTo>
                <a:lnTo>
                  <a:pt x="0" y="0"/>
                </a:lnTo>
                <a:lnTo>
                  <a:pt x="0" y="67273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31974" y="1928780"/>
            <a:ext cx="233679" cy="0"/>
          </a:xfrm>
          <a:custGeom>
            <a:avLst/>
            <a:gdLst/>
            <a:ahLst/>
            <a:cxnLst/>
            <a:rect l="l" t="t" r="r" b="b"/>
            <a:pathLst>
              <a:path w="233679" h="0">
                <a:moveTo>
                  <a:pt x="0" y="0"/>
                </a:moveTo>
                <a:lnTo>
                  <a:pt x="233202" y="0"/>
                </a:lnTo>
              </a:path>
            </a:pathLst>
          </a:custGeom>
          <a:ln w="57119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14508" y="1894832"/>
            <a:ext cx="294640" cy="318770"/>
          </a:xfrm>
          <a:custGeom>
            <a:avLst/>
            <a:gdLst/>
            <a:ahLst/>
            <a:cxnLst/>
            <a:rect l="l" t="t" r="r" b="b"/>
            <a:pathLst>
              <a:path w="294640" h="318769">
                <a:moveTo>
                  <a:pt x="167614" y="0"/>
                </a:moveTo>
                <a:lnTo>
                  <a:pt x="121784" y="5345"/>
                </a:lnTo>
                <a:lnTo>
                  <a:pt x="81388" y="20646"/>
                </a:lnTo>
                <a:lnTo>
                  <a:pt x="47719" y="44798"/>
                </a:lnTo>
                <a:lnTo>
                  <a:pt x="22070" y="76696"/>
                </a:lnTo>
                <a:lnTo>
                  <a:pt x="5732" y="115235"/>
                </a:lnTo>
                <a:lnTo>
                  <a:pt x="0" y="159313"/>
                </a:lnTo>
                <a:lnTo>
                  <a:pt x="5730" y="203339"/>
                </a:lnTo>
                <a:lnTo>
                  <a:pt x="22049" y="241864"/>
                </a:lnTo>
                <a:lnTo>
                  <a:pt x="47649" y="273772"/>
                </a:lnTo>
                <a:lnTo>
                  <a:pt x="81222" y="297947"/>
                </a:lnTo>
                <a:lnTo>
                  <a:pt x="121459" y="313270"/>
                </a:lnTo>
                <a:lnTo>
                  <a:pt x="167053" y="318626"/>
                </a:lnTo>
                <a:lnTo>
                  <a:pt x="205570" y="315050"/>
                </a:lnTo>
                <a:lnTo>
                  <a:pt x="240023" y="304503"/>
                </a:lnTo>
                <a:lnTo>
                  <a:pt x="269850" y="287262"/>
                </a:lnTo>
                <a:lnTo>
                  <a:pt x="294492" y="263599"/>
                </a:lnTo>
                <a:lnTo>
                  <a:pt x="288287" y="257869"/>
                </a:lnTo>
                <a:lnTo>
                  <a:pt x="171164" y="257869"/>
                </a:lnTo>
                <a:lnTo>
                  <a:pt x="131389" y="250638"/>
                </a:lnTo>
                <a:lnTo>
                  <a:pt x="100180" y="230374"/>
                </a:lnTo>
                <a:lnTo>
                  <a:pt x="79798" y="199218"/>
                </a:lnTo>
                <a:lnTo>
                  <a:pt x="72502" y="159313"/>
                </a:lnTo>
                <a:lnTo>
                  <a:pt x="79798" y="119400"/>
                </a:lnTo>
                <a:lnTo>
                  <a:pt x="100180" y="88245"/>
                </a:lnTo>
                <a:lnTo>
                  <a:pt x="131389" y="67985"/>
                </a:lnTo>
                <a:lnTo>
                  <a:pt x="171164" y="60757"/>
                </a:lnTo>
                <a:lnTo>
                  <a:pt x="287822" y="60757"/>
                </a:lnTo>
                <a:lnTo>
                  <a:pt x="294492" y="54597"/>
                </a:lnTo>
                <a:lnTo>
                  <a:pt x="269859" y="31183"/>
                </a:lnTo>
                <a:lnTo>
                  <a:pt x="240093" y="14069"/>
                </a:lnTo>
                <a:lnTo>
                  <a:pt x="205806" y="3569"/>
                </a:lnTo>
                <a:lnTo>
                  <a:pt x="167614" y="0"/>
                </a:lnTo>
                <a:close/>
              </a:path>
              <a:path w="294640" h="318769">
                <a:moveTo>
                  <a:pt x="248712" y="221321"/>
                </a:moveTo>
                <a:lnTo>
                  <a:pt x="232259" y="237253"/>
                </a:lnTo>
                <a:lnTo>
                  <a:pt x="213792" y="248681"/>
                </a:lnTo>
                <a:lnTo>
                  <a:pt x="193398" y="255565"/>
                </a:lnTo>
                <a:lnTo>
                  <a:pt x="171164" y="257869"/>
                </a:lnTo>
                <a:lnTo>
                  <a:pt x="288287" y="257869"/>
                </a:lnTo>
                <a:lnTo>
                  <a:pt x="248712" y="221321"/>
                </a:lnTo>
                <a:close/>
              </a:path>
              <a:path w="294640" h="318769">
                <a:moveTo>
                  <a:pt x="287822" y="60757"/>
                </a:moveTo>
                <a:lnTo>
                  <a:pt x="171164" y="60757"/>
                </a:lnTo>
                <a:lnTo>
                  <a:pt x="193371" y="63054"/>
                </a:lnTo>
                <a:lnTo>
                  <a:pt x="213722" y="69892"/>
                </a:lnTo>
                <a:lnTo>
                  <a:pt x="232180" y="81192"/>
                </a:lnTo>
                <a:lnTo>
                  <a:pt x="248712" y="96876"/>
                </a:lnTo>
                <a:lnTo>
                  <a:pt x="287822" y="6075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76054" y="1958109"/>
            <a:ext cx="0" cy="250190"/>
          </a:xfrm>
          <a:custGeom>
            <a:avLst/>
            <a:gdLst/>
            <a:ahLst/>
            <a:cxnLst/>
            <a:rect l="l" t="t" r="r" b="b"/>
            <a:pathLst>
              <a:path w="0" h="250189">
                <a:moveTo>
                  <a:pt x="0" y="0"/>
                </a:moveTo>
                <a:lnTo>
                  <a:pt x="0" y="250029"/>
                </a:lnTo>
              </a:path>
            </a:pathLst>
          </a:custGeom>
          <a:ln w="7138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741514" y="1929056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 h="0">
                <a:moveTo>
                  <a:pt x="0" y="0"/>
                </a:moveTo>
                <a:lnTo>
                  <a:pt x="268893" y="0"/>
                </a:lnTo>
              </a:path>
            </a:pathLst>
          </a:custGeom>
          <a:ln w="58106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016013" y="2084165"/>
            <a:ext cx="125095" cy="0"/>
          </a:xfrm>
          <a:custGeom>
            <a:avLst/>
            <a:gdLst/>
            <a:ahLst/>
            <a:cxnLst/>
            <a:rect l="l" t="t" r="r" b="b"/>
            <a:pathLst>
              <a:path w="125095" h="0">
                <a:moveTo>
                  <a:pt x="0" y="0"/>
                </a:moveTo>
                <a:lnTo>
                  <a:pt x="124729" y="0"/>
                </a:lnTo>
              </a:path>
            </a:pathLst>
          </a:custGeom>
          <a:ln w="5501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280047" y="1958109"/>
            <a:ext cx="0" cy="250190"/>
          </a:xfrm>
          <a:custGeom>
            <a:avLst/>
            <a:gdLst/>
            <a:ahLst/>
            <a:cxnLst/>
            <a:rect l="l" t="t" r="r" b="b"/>
            <a:pathLst>
              <a:path w="0" h="250189">
                <a:moveTo>
                  <a:pt x="0" y="0"/>
                </a:moveTo>
                <a:lnTo>
                  <a:pt x="0" y="250029"/>
                </a:lnTo>
              </a:path>
            </a:pathLst>
          </a:custGeom>
          <a:ln w="7138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45508" y="1929056"/>
            <a:ext cx="269240" cy="0"/>
          </a:xfrm>
          <a:custGeom>
            <a:avLst/>
            <a:gdLst/>
            <a:ahLst/>
            <a:cxnLst/>
            <a:rect l="l" t="t" r="r" b="b"/>
            <a:pathLst>
              <a:path w="269240" h="0">
                <a:moveTo>
                  <a:pt x="0" y="0"/>
                </a:moveTo>
                <a:lnTo>
                  <a:pt x="268893" y="0"/>
                </a:lnTo>
              </a:path>
            </a:pathLst>
          </a:custGeom>
          <a:ln w="58106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388053" y="1900003"/>
            <a:ext cx="346075" cy="308610"/>
          </a:xfrm>
          <a:custGeom>
            <a:avLst/>
            <a:gdLst/>
            <a:ahLst/>
            <a:cxnLst/>
            <a:rect l="l" t="t" r="r" b="b"/>
            <a:pathLst>
              <a:path w="346075" h="308610">
                <a:moveTo>
                  <a:pt x="207976" y="0"/>
                </a:moveTo>
                <a:lnTo>
                  <a:pt x="137529" y="0"/>
                </a:lnTo>
                <a:lnTo>
                  <a:pt x="0" y="308136"/>
                </a:lnTo>
                <a:lnTo>
                  <a:pt x="73062" y="308136"/>
                </a:lnTo>
                <a:lnTo>
                  <a:pt x="100531" y="242059"/>
                </a:lnTo>
                <a:lnTo>
                  <a:pt x="316307" y="242059"/>
                </a:lnTo>
                <a:lnTo>
                  <a:pt x="292123" y="188021"/>
                </a:lnTo>
                <a:lnTo>
                  <a:pt x="123328" y="188021"/>
                </a:lnTo>
                <a:lnTo>
                  <a:pt x="172285" y="69997"/>
                </a:lnTo>
                <a:lnTo>
                  <a:pt x="239302" y="69997"/>
                </a:lnTo>
                <a:lnTo>
                  <a:pt x="207976" y="0"/>
                </a:lnTo>
                <a:close/>
              </a:path>
              <a:path w="346075" h="308610">
                <a:moveTo>
                  <a:pt x="316307" y="242059"/>
                </a:moveTo>
                <a:lnTo>
                  <a:pt x="243666" y="242059"/>
                </a:lnTo>
                <a:lnTo>
                  <a:pt x="270948" y="308136"/>
                </a:lnTo>
                <a:lnTo>
                  <a:pt x="345879" y="308136"/>
                </a:lnTo>
                <a:lnTo>
                  <a:pt x="316307" y="242059"/>
                </a:lnTo>
                <a:close/>
              </a:path>
              <a:path w="346075" h="308610">
                <a:moveTo>
                  <a:pt x="239302" y="69997"/>
                </a:moveTo>
                <a:lnTo>
                  <a:pt x="172285" y="69997"/>
                </a:lnTo>
                <a:lnTo>
                  <a:pt x="221056" y="188021"/>
                </a:lnTo>
                <a:lnTo>
                  <a:pt x="292123" y="188021"/>
                </a:lnTo>
                <a:lnTo>
                  <a:pt x="239302" y="6999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06091" y="1900003"/>
            <a:ext cx="337185" cy="308610"/>
          </a:xfrm>
          <a:custGeom>
            <a:avLst/>
            <a:gdLst/>
            <a:ahLst/>
            <a:cxnLst/>
            <a:rect l="l" t="t" r="r" b="b"/>
            <a:pathLst>
              <a:path w="337184" h="308610">
                <a:moveTo>
                  <a:pt x="76986" y="0"/>
                </a:moveTo>
                <a:lnTo>
                  <a:pt x="0" y="0"/>
                </a:lnTo>
                <a:lnTo>
                  <a:pt x="133045" y="308136"/>
                </a:lnTo>
                <a:lnTo>
                  <a:pt x="203491" y="308136"/>
                </a:lnTo>
                <a:lnTo>
                  <a:pt x="241676" y="220070"/>
                </a:lnTo>
                <a:lnTo>
                  <a:pt x="170977" y="220070"/>
                </a:lnTo>
                <a:lnTo>
                  <a:pt x="76986" y="0"/>
                </a:lnTo>
                <a:close/>
              </a:path>
              <a:path w="337184" h="308610">
                <a:moveTo>
                  <a:pt x="337097" y="0"/>
                </a:moveTo>
                <a:lnTo>
                  <a:pt x="266090" y="0"/>
                </a:lnTo>
                <a:lnTo>
                  <a:pt x="170977" y="220070"/>
                </a:lnTo>
                <a:lnTo>
                  <a:pt x="241676" y="220070"/>
                </a:lnTo>
                <a:lnTo>
                  <a:pt x="337097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118843" y="1900021"/>
            <a:ext cx="0" cy="308610"/>
          </a:xfrm>
          <a:custGeom>
            <a:avLst/>
            <a:gdLst/>
            <a:ahLst/>
            <a:cxnLst/>
            <a:rect l="l" t="t" r="r" b="b"/>
            <a:pathLst>
              <a:path w="0" h="308610">
                <a:moveTo>
                  <a:pt x="0" y="0"/>
                </a:moveTo>
                <a:lnTo>
                  <a:pt x="0" y="308117"/>
                </a:lnTo>
              </a:path>
            </a:pathLst>
          </a:custGeom>
          <a:ln w="71334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44842" y="3814064"/>
            <a:ext cx="11088370" cy="23780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ts val="4115"/>
              </a:lnSpc>
              <a:spcBef>
                <a:spcPts val="105"/>
              </a:spcBef>
            </a:pPr>
            <a:r>
              <a:rPr dirty="0" sz="3600" spc="-85" b="1">
                <a:solidFill>
                  <a:srgbClr val="0F4761"/>
                </a:solidFill>
                <a:latin typeface="Arial"/>
                <a:cs typeface="Arial"/>
              </a:rPr>
              <a:t>Routine </a:t>
            </a:r>
            <a:r>
              <a:rPr dirty="0" sz="3600" spc="-55" b="1">
                <a:solidFill>
                  <a:srgbClr val="0F4761"/>
                </a:solidFill>
                <a:latin typeface="Arial"/>
                <a:cs typeface="Arial"/>
              </a:rPr>
              <a:t>Cerebral </a:t>
            </a:r>
            <a:r>
              <a:rPr dirty="0" sz="3600" spc="-85" b="1">
                <a:solidFill>
                  <a:srgbClr val="0F4761"/>
                </a:solidFill>
                <a:latin typeface="Arial"/>
                <a:cs typeface="Arial"/>
              </a:rPr>
              <a:t>Embolic</a:t>
            </a:r>
            <a:r>
              <a:rPr dirty="0" sz="3600" spc="-71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600" spc="-75" b="1">
                <a:solidFill>
                  <a:srgbClr val="0F4761"/>
                </a:solidFill>
                <a:latin typeface="Arial"/>
                <a:cs typeface="Arial"/>
              </a:rPr>
              <a:t>Protection</a:t>
            </a:r>
            <a:endParaRPr sz="3600">
              <a:latin typeface="Arial"/>
              <a:cs typeface="Arial"/>
            </a:endParaRPr>
          </a:p>
          <a:p>
            <a:pPr algn="ctr" marR="635">
              <a:lnSpc>
                <a:spcPts val="4115"/>
              </a:lnSpc>
            </a:pPr>
            <a:r>
              <a:rPr dirty="0" sz="3600" spc="-80" b="1">
                <a:solidFill>
                  <a:srgbClr val="0F4761"/>
                </a:solidFill>
                <a:latin typeface="Arial"/>
                <a:cs typeface="Arial"/>
              </a:rPr>
              <a:t>in </a:t>
            </a:r>
            <a:r>
              <a:rPr dirty="0" sz="3600" spc="-95" b="1">
                <a:solidFill>
                  <a:srgbClr val="0F4761"/>
                </a:solidFill>
                <a:latin typeface="Arial"/>
                <a:cs typeface="Arial"/>
              </a:rPr>
              <a:t>Transcatheter </a:t>
            </a:r>
            <a:r>
              <a:rPr dirty="0" sz="3600" spc="-110" b="1">
                <a:solidFill>
                  <a:srgbClr val="0F4761"/>
                </a:solidFill>
                <a:latin typeface="Arial"/>
                <a:cs typeface="Arial"/>
              </a:rPr>
              <a:t>Aortic </a:t>
            </a:r>
            <a:r>
              <a:rPr dirty="0" sz="3600" spc="-120" b="1">
                <a:solidFill>
                  <a:srgbClr val="0F4761"/>
                </a:solidFill>
                <a:latin typeface="Arial"/>
                <a:cs typeface="Arial"/>
              </a:rPr>
              <a:t>Valve</a:t>
            </a:r>
            <a:r>
              <a:rPr dirty="0" sz="3600" spc="-72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600" spc="-25" b="1">
                <a:solidFill>
                  <a:srgbClr val="0F4761"/>
                </a:solidFill>
                <a:latin typeface="Arial"/>
                <a:cs typeface="Arial"/>
              </a:rPr>
              <a:t>Implantation</a:t>
            </a:r>
            <a:endParaRPr sz="3600">
              <a:latin typeface="Arial"/>
              <a:cs typeface="Arial"/>
            </a:endParaRPr>
          </a:p>
          <a:p>
            <a:pPr algn="ctr" marL="5080">
              <a:lnSpc>
                <a:spcPts val="3835"/>
              </a:lnSpc>
              <a:spcBef>
                <a:spcPts val="2615"/>
              </a:spcBef>
            </a:pPr>
            <a:r>
              <a:rPr dirty="0" sz="3200" spc="-114" b="1">
                <a:solidFill>
                  <a:srgbClr val="0F4761"/>
                </a:solidFill>
                <a:latin typeface="Arial"/>
                <a:cs typeface="Arial"/>
              </a:rPr>
              <a:t>Prof </a:t>
            </a:r>
            <a:r>
              <a:rPr dirty="0" sz="3200" spc="-90" b="1">
                <a:solidFill>
                  <a:srgbClr val="0F4761"/>
                </a:solidFill>
                <a:latin typeface="Arial"/>
                <a:cs typeface="Arial"/>
              </a:rPr>
              <a:t>Rajesh</a:t>
            </a:r>
            <a:r>
              <a:rPr dirty="0" sz="3200" spc="-37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85" b="1">
                <a:solidFill>
                  <a:srgbClr val="0F4761"/>
                </a:solidFill>
                <a:latin typeface="Arial"/>
                <a:cs typeface="Arial"/>
              </a:rPr>
              <a:t>Kharbanda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ts val="3835"/>
              </a:lnSpc>
            </a:pPr>
            <a:r>
              <a:rPr dirty="0" sz="3200" spc="-55" b="1">
                <a:solidFill>
                  <a:srgbClr val="0F4761"/>
                </a:solidFill>
                <a:latin typeface="Arial"/>
                <a:cs typeface="Arial"/>
              </a:rPr>
              <a:t>for</a:t>
            </a:r>
            <a:r>
              <a:rPr dirty="0" sz="3200" spc="-29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F4761"/>
                </a:solidFill>
                <a:latin typeface="Arial"/>
                <a:cs typeface="Arial"/>
              </a:rPr>
              <a:t>the</a:t>
            </a:r>
            <a:r>
              <a:rPr dirty="0" sz="3200" spc="-254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80" b="1">
                <a:solidFill>
                  <a:srgbClr val="0F4761"/>
                </a:solidFill>
                <a:latin typeface="Arial"/>
                <a:cs typeface="Arial"/>
              </a:rPr>
              <a:t>British</a:t>
            </a:r>
            <a:r>
              <a:rPr dirty="0" sz="3200" spc="-29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F4761"/>
                </a:solidFill>
                <a:latin typeface="Arial"/>
                <a:cs typeface="Arial"/>
              </a:rPr>
              <a:t>Heart</a:t>
            </a:r>
            <a:r>
              <a:rPr dirty="0" sz="3200" spc="-23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90" b="1">
                <a:solidFill>
                  <a:srgbClr val="0F4761"/>
                </a:solidFill>
                <a:latin typeface="Arial"/>
                <a:cs typeface="Arial"/>
              </a:rPr>
              <a:t>Foundation</a:t>
            </a:r>
            <a:r>
              <a:rPr dirty="0" sz="3200" spc="-229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270" b="1">
                <a:solidFill>
                  <a:srgbClr val="0F4761"/>
                </a:solidFill>
                <a:latin typeface="Arial"/>
                <a:cs typeface="Arial"/>
              </a:rPr>
              <a:t>PROTECT-TAVI</a:t>
            </a:r>
            <a:r>
              <a:rPr dirty="0" sz="3200" spc="-19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60" b="1">
                <a:solidFill>
                  <a:srgbClr val="0F4761"/>
                </a:solidFill>
                <a:latin typeface="Arial"/>
                <a:cs typeface="Arial"/>
              </a:rPr>
              <a:t>collaborators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16757" y="237846"/>
            <a:ext cx="607695" cy="1044575"/>
          </a:xfrm>
          <a:custGeom>
            <a:avLst/>
            <a:gdLst/>
            <a:ahLst/>
            <a:cxnLst/>
            <a:rect l="l" t="t" r="r" b="b"/>
            <a:pathLst>
              <a:path w="607695" h="1044575">
                <a:moveTo>
                  <a:pt x="392726" y="1041817"/>
                </a:moveTo>
                <a:lnTo>
                  <a:pt x="405131" y="1044357"/>
                </a:lnTo>
                <a:lnTo>
                  <a:pt x="405701" y="1043770"/>
                </a:lnTo>
                <a:lnTo>
                  <a:pt x="392726" y="1041817"/>
                </a:lnTo>
                <a:close/>
              </a:path>
              <a:path w="607695" h="1044575">
                <a:moveTo>
                  <a:pt x="407496" y="1044040"/>
                </a:moveTo>
                <a:lnTo>
                  <a:pt x="407191" y="1044357"/>
                </a:lnTo>
                <a:lnTo>
                  <a:pt x="409601" y="1044357"/>
                </a:lnTo>
                <a:lnTo>
                  <a:pt x="407496" y="1044040"/>
                </a:lnTo>
                <a:close/>
              </a:path>
              <a:path w="607695" h="1044575">
                <a:moveTo>
                  <a:pt x="423012" y="1039277"/>
                </a:moveTo>
                <a:lnTo>
                  <a:pt x="420568" y="1039277"/>
                </a:lnTo>
                <a:lnTo>
                  <a:pt x="422616" y="1040547"/>
                </a:lnTo>
                <a:lnTo>
                  <a:pt x="424532" y="1043087"/>
                </a:lnTo>
                <a:lnTo>
                  <a:pt x="417075" y="1044357"/>
                </a:lnTo>
                <a:lnTo>
                  <a:pt x="426332" y="1043087"/>
                </a:lnTo>
                <a:lnTo>
                  <a:pt x="425919" y="1041817"/>
                </a:lnTo>
                <a:lnTo>
                  <a:pt x="423012" y="1039277"/>
                </a:lnTo>
                <a:close/>
              </a:path>
              <a:path w="607695" h="1044575">
                <a:moveTo>
                  <a:pt x="405438" y="1030387"/>
                </a:moveTo>
                <a:lnTo>
                  <a:pt x="402994" y="1030387"/>
                </a:lnTo>
                <a:lnTo>
                  <a:pt x="405042" y="1031657"/>
                </a:lnTo>
                <a:lnTo>
                  <a:pt x="407090" y="1034197"/>
                </a:lnTo>
                <a:lnTo>
                  <a:pt x="409997" y="1036737"/>
                </a:lnTo>
                <a:lnTo>
                  <a:pt x="412177" y="1038007"/>
                </a:lnTo>
                <a:lnTo>
                  <a:pt x="410063" y="1039277"/>
                </a:lnTo>
                <a:lnTo>
                  <a:pt x="405701" y="1043770"/>
                </a:lnTo>
                <a:lnTo>
                  <a:pt x="407496" y="1044040"/>
                </a:lnTo>
                <a:lnTo>
                  <a:pt x="408464" y="1043026"/>
                </a:lnTo>
                <a:lnTo>
                  <a:pt x="410592" y="1040547"/>
                </a:lnTo>
                <a:lnTo>
                  <a:pt x="412574" y="1039277"/>
                </a:lnTo>
                <a:lnTo>
                  <a:pt x="423012" y="1039277"/>
                </a:lnTo>
                <a:lnTo>
                  <a:pt x="420898" y="1038007"/>
                </a:lnTo>
                <a:lnTo>
                  <a:pt x="422946" y="1036737"/>
                </a:lnTo>
                <a:lnTo>
                  <a:pt x="412508" y="1036737"/>
                </a:lnTo>
                <a:lnTo>
                  <a:pt x="410459" y="1035467"/>
                </a:lnTo>
                <a:lnTo>
                  <a:pt x="408411" y="1032927"/>
                </a:lnTo>
                <a:lnTo>
                  <a:pt x="406926" y="1031631"/>
                </a:lnTo>
                <a:lnTo>
                  <a:pt x="405438" y="1030387"/>
                </a:lnTo>
                <a:close/>
              </a:path>
              <a:path w="607695" h="1044575">
                <a:moveTo>
                  <a:pt x="435912" y="1036737"/>
                </a:moveTo>
                <a:lnTo>
                  <a:pt x="426425" y="1043026"/>
                </a:lnTo>
                <a:lnTo>
                  <a:pt x="435912" y="1036737"/>
                </a:lnTo>
                <a:close/>
              </a:path>
              <a:path w="607695" h="1044575">
                <a:moveTo>
                  <a:pt x="362801" y="1034197"/>
                </a:moveTo>
                <a:lnTo>
                  <a:pt x="382751" y="1039277"/>
                </a:lnTo>
                <a:lnTo>
                  <a:pt x="385552" y="1039277"/>
                </a:lnTo>
                <a:lnTo>
                  <a:pt x="386311" y="1040184"/>
                </a:lnTo>
                <a:lnTo>
                  <a:pt x="392726" y="1041817"/>
                </a:lnTo>
                <a:lnTo>
                  <a:pt x="389803" y="1040547"/>
                </a:lnTo>
                <a:lnTo>
                  <a:pt x="387997" y="1039277"/>
                </a:lnTo>
                <a:lnTo>
                  <a:pt x="385817" y="1038007"/>
                </a:lnTo>
                <a:lnTo>
                  <a:pt x="387931" y="1036737"/>
                </a:lnTo>
                <a:lnTo>
                  <a:pt x="374757" y="1036737"/>
                </a:lnTo>
                <a:lnTo>
                  <a:pt x="362801" y="1034197"/>
                </a:lnTo>
                <a:close/>
              </a:path>
              <a:path w="607695" h="1044575">
                <a:moveTo>
                  <a:pt x="382751" y="1039277"/>
                </a:moveTo>
                <a:lnTo>
                  <a:pt x="382329" y="1039277"/>
                </a:lnTo>
                <a:lnTo>
                  <a:pt x="386615" y="1040547"/>
                </a:lnTo>
                <a:lnTo>
                  <a:pt x="386311" y="1040184"/>
                </a:lnTo>
                <a:lnTo>
                  <a:pt x="382751" y="1039277"/>
                </a:lnTo>
                <a:close/>
              </a:path>
              <a:path w="607695" h="1044575">
                <a:moveTo>
                  <a:pt x="370423" y="1030387"/>
                </a:moveTo>
                <a:lnTo>
                  <a:pt x="367979" y="1030387"/>
                </a:lnTo>
                <a:lnTo>
                  <a:pt x="369961" y="1031657"/>
                </a:lnTo>
                <a:lnTo>
                  <a:pt x="373528" y="1035467"/>
                </a:lnTo>
                <a:lnTo>
                  <a:pt x="374757" y="1036737"/>
                </a:lnTo>
                <a:lnTo>
                  <a:pt x="377492" y="1036737"/>
                </a:lnTo>
                <a:lnTo>
                  <a:pt x="375510" y="1035467"/>
                </a:lnTo>
                <a:lnTo>
                  <a:pt x="373330" y="1032927"/>
                </a:lnTo>
                <a:lnTo>
                  <a:pt x="371911" y="1031631"/>
                </a:lnTo>
                <a:lnTo>
                  <a:pt x="370423" y="1030387"/>
                </a:lnTo>
                <a:close/>
              </a:path>
              <a:path w="607695" h="1044575">
                <a:moveTo>
                  <a:pt x="387997" y="1021497"/>
                </a:moveTo>
                <a:lnTo>
                  <a:pt x="385552" y="1021497"/>
                </a:lnTo>
                <a:lnTo>
                  <a:pt x="387534" y="1022767"/>
                </a:lnTo>
                <a:lnTo>
                  <a:pt x="392555" y="1027847"/>
                </a:lnTo>
                <a:lnTo>
                  <a:pt x="394603" y="1029117"/>
                </a:lnTo>
                <a:lnTo>
                  <a:pt x="392555" y="1030387"/>
                </a:lnTo>
                <a:lnTo>
                  <a:pt x="387468" y="1035467"/>
                </a:lnTo>
                <a:lnTo>
                  <a:pt x="385486" y="1036737"/>
                </a:lnTo>
                <a:lnTo>
                  <a:pt x="387931" y="1036737"/>
                </a:lnTo>
                <a:lnTo>
                  <a:pt x="392993" y="1031631"/>
                </a:lnTo>
                <a:lnTo>
                  <a:pt x="394934" y="1030387"/>
                </a:lnTo>
                <a:lnTo>
                  <a:pt x="405438" y="1030387"/>
                </a:lnTo>
                <a:lnTo>
                  <a:pt x="403456" y="1029117"/>
                </a:lnTo>
                <a:lnTo>
                  <a:pt x="405504" y="1027847"/>
                </a:lnTo>
                <a:lnTo>
                  <a:pt x="395000" y="1027847"/>
                </a:lnTo>
                <a:lnTo>
                  <a:pt x="393018" y="1026577"/>
                </a:lnTo>
                <a:lnTo>
                  <a:pt x="390904" y="1024037"/>
                </a:lnTo>
                <a:lnTo>
                  <a:pt x="387997" y="1021497"/>
                </a:lnTo>
                <a:close/>
              </a:path>
              <a:path w="607695" h="1044575">
                <a:moveTo>
                  <a:pt x="423012" y="1021497"/>
                </a:moveTo>
                <a:lnTo>
                  <a:pt x="420568" y="1021497"/>
                </a:lnTo>
                <a:lnTo>
                  <a:pt x="422616" y="1022767"/>
                </a:lnTo>
                <a:lnTo>
                  <a:pt x="424664" y="1025307"/>
                </a:lnTo>
                <a:lnTo>
                  <a:pt x="426117" y="1026577"/>
                </a:lnTo>
                <a:lnTo>
                  <a:pt x="427637" y="1027847"/>
                </a:lnTo>
                <a:lnTo>
                  <a:pt x="429619" y="1029117"/>
                </a:lnTo>
                <a:lnTo>
                  <a:pt x="427571" y="1030387"/>
                </a:lnTo>
                <a:lnTo>
                  <a:pt x="426051" y="1031657"/>
                </a:lnTo>
                <a:lnTo>
                  <a:pt x="420502" y="1036737"/>
                </a:lnTo>
                <a:lnTo>
                  <a:pt x="422946" y="1036737"/>
                </a:lnTo>
                <a:lnTo>
                  <a:pt x="424466" y="1035467"/>
                </a:lnTo>
                <a:lnTo>
                  <a:pt x="425853" y="1034197"/>
                </a:lnTo>
                <a:lnTo>
                  <a:pt x="428033" y="1031657"/>
                </a:lnTo>
                <a:lnTo>
                  <a:pt x="430015" y="1030387"/>
                </a:lnTo>
                <a:lnTo>
                  <a:pt x="440520" y="1030387"/>
                </a:lnTo>
                <a:lnTo>
                  <a:pt x="438538" y="1029117"/>
                </a:lnTo>
                <a:lnTo>
                  <a:pt x="440586" y="1027847"/>
                </a:lnTo>
                <a:lnTo>
                  <a:pt x="430081" y="1027847"/>
                </a:lnTo>
                <a:lnTo>
                  <a:pt x="425919" y="1024037"/>
                </a:lnTo>
                <a:lnTo>
                  <a:pt x="423012" y="1021497"/>
                </a:lnTo>
                <a:close/>
              </a:path>
              <a:path w="607695" h="1044575">
                <a:moveTo>
                  <a:pt x="439970" y="1032462"/>
                </a:moveTo>
                <a:lnTo>
                  <a:pt x="435912" y="1036737"/>
                </a:lnTo>
                <a:lnTo>
                  <a:pt x="440410" y="1032927"/>
                </a:lnTo>
                <a:lnTo>
                  <a:pt x="439970" y="1032462"/>
                </a:lnTo>
                <a:close/>
              </a:path>
              <a:path w="607695" h="1044575">
                <a:moveTo>
                  <a:pt x="352915" y="1021497"/>
                </a:moveTo>
                <a:lnTo>
                  <a:pt x="350405" y="1021497"/>
                </a:lnTo>
                <a:lnTo>
                  <a:pt x="352453" y="1022767"/>
                </a:lnTo>
                <a:lnTo>
                  <a:pt x="354501" y="1025307"/>
                </a:lnTo>
                <a:lnTo>
                  <a:pt x="355954" y="1026577"/>
                </a:lnTo>
                <a:lnTo>
                  <a:pt x="357474" y="1027847"/>
                </a:lnTo>
                <a:lnTo>
                  <a:pt x="359456" y="1029117"/>
                </a:lnTo>
                <a:lnTo>
                  <a:pt x="357408" y="1030387"/>
                </a:lnTo>
                <a:lnTo>
                  <a:pt x="355985" y="1031631"/>
                </a:lnTo>
                <a:lnTo>
                  <a:pt x="362801" y="1034197"/>
                </a:lnTo>
                <a:lnTo>
                  <a:pt x="357864" y="1031657"/>
                </a:lnTo>
                <a:lnTo>
                  <a:pt x="359918" y="1030387"/>
                </a:lnTo>
                <a:lnTo>
                  <a:pt x="370423" y="1030387"/>
                </a:lnTo>
                <a:lnTo>
                  <a:pt x="368375" y="1029117"/>
                </a:lnTo>
                <a:lnTo>
                  <a:pt x="370489" y="1027847"/>
                </a:lnTo>
                <a:lnTo>
                  <a:pt x="359984" y="1027847"/>
                </a:lnTo>
                <a:lnTo>
                  <a:pt x="358002" y="1026577"/>
                </a:lnTo>
                <a:lnTo>
                  <a:pt x="355888" y="1024037"/>
                </a:lnTo>
                <a:lnTo>
                  <a:pt x="352915" y="1021497"/>
                </a:lnTo>
                <a:close/>
              </a:path>
              <a:path w="607695" h="1044575">
                <a:moveTo>
                  <a:pt x="440520" y="1030387"/>
                </a:moveTo>
                <a:lnTo>
                  <a:pt x="438009" y="1030387"/>
                </a:lnTo>
                <a:lnTo>
                  <a:pt x="439970" y="1032462"/>
                </a:lnTo>
                <a:lnTo>
                  <a:pt x="441197" y="1031170"/>
                </a:lnTo>
                <a:lnTo>
                  <a:pt x="440520" y="1030387"/>
                </a:lnTo>
                <a:close/>
              </a:path>
              <a:path w="607695" h="1044575">
                <a:moveTo>
                  <a:pt x="338526" y="1025058"/>
                </a:moveTo>
                <a:lnTo>
                  <a:pt x="338319" y="1025307"/>
                </a:lnTo>
                <a:lnTo>
                  <a:pt x="355954" y="1031657"/>
                </a:lnTo>
                <a:lnTo>
                  <a:pt x="338526" y="1025058"/>
                </a:lnTo>
                <a:close/>
              </a:path>
              <a:path w="607695" h="1044575">
                <a:moveTo>
                  <a:pt x="444352" y="1027847"/>
                </a:moveTo>
                <a:lnTo>
                  <a:pt x="441197" y="1031170"/>
                </a:lnTo>
                <a:lnTo>
                  <a:pt x="441619" y="1031657"/>
                </a:lnTo>
                <a:lnTo>
                  <a:pt x="444352" y="1027847"/>
                </a:lnTo>
                <a:close/>
              </a:path>
              <a:path w="607695" h="1044575">
                <a:moveTo>
                  <a:pt x="370423" y="1011337"/>
                </a:moveTo>
                <a:lnTo>
                  <a:pt x="367978" y="1011337"/>
                </a:lnTo>
                <a:lnTo>
                  <a:pt x="369961" y="1013877"/>
                </a:lnTo>
                <a:lnTo>
                  <a:pt x="373528" y="1017687"/>
                </a:lnTo>
                <a:lnTo>
                  <a:pt x="374982" y="1018957"/>
                </a:lnTo>
                <a:lnTo>
                  <a:pt x="377096" y="1020227"/>
                </a:lnTo>
                <a:lnTo>
                  <a:pt x="375048" y="1021497"/>
                </a:lnTo>
                <a:lnTo>
                  <a:pt x="373528" y="1022767"/>
                </a:lnTo>
                <a:lnTo>
                  <a:pt x="372141" y="1024037"/>
                </a:lnTo>
                <a:lnTo>
                  <a:pt x="369961" y="1026577"/>
                </a:lnTo>
                <a:lnTo>
                  <a:pt x="367979" y="1027847"/>
                </a:lnTo>
                <a:lnTo>
                  <a:pt x="370489" y="1027847"/>
                </a:lnTo>
                <a:lnTo>
                  <a:pt x="371943" y="1026577"/>
                </a:lnTo>
                <a:lnTo>
                  <a:pt x="375510" y="1022767"/>
                </a:lnTo>
                <a:lnTo>
                  <a:pt x="377492" y="1021497"/>
                </a:lnTo>
                <a:lnTo>
                  <a:pt x="387997" y="1021497"/>
                </a:lnTo>
                <a:lnTo>
                  <a:pt x="385817" y="1020227"/>
                </a:lnTo>
                <a:lnTo>
                  <a:pt x="387931" y="1018957"/>
                </a:lnTo>
                <a:lnTo>
                  <a:pt x="377492" y="1018957"/>
                </a:lnTo>
                <a:lnTo>
                  <a:pt x="375510" y="1016417"/>
                </a:lnTo>
                <a:lnTo>
                  <a:pt x="373312" y="1015130"/>
                </a:lnTo>
                <a:lnTo>
                  <a:pt x="371943" y="1013877"/>
                </a:lnTo>
                <a:lnTo>
                  <a:pt x="370423" y="1011337"/>
                </a:lnTo>
                <a:close/>
              </a:path>
              <a:path w="607695" h="1044575">
                <a:moveTo>
                  <a:pt x="405438" y="1011337"/>
                </a:moveTo>
                <a:lnTo>
                  <a:pt x="402994" y="1011337"/>
                </a:lnTo>
                <a:lnTo>
                  <a:pt x="407090" y="1016417"/>
                </a:lnTo>
                <a:lnTo>
                  <a:pt x="409997" y="1018957"/>
                </a:lnTo>
                <a:lnTo>
                  <a:pt x="412177" y="1020227"/>
                </a:lnTo>
                <a:lnTo>
                  <a:pt x="410063" y="1021497"/>
                </a:lnTo>
                <a:lnTo>
                  <a:pt x="405042" y="1026577"/>
                </a:lnTo>
                <a:lnTo>
                  <a:pt x="403060" y="1027847"/>
                </a:lnTo>
                <a:lnTo>
                  <a:pt x="405504" y="1027847"/>
                </a:lnTo>
                <a:lnTo>
                  <a:pt x="407024" y="1026577"/>
                </a:lnTo>
                <a:lnTo>
                  <a:pt x="408411" y="1025307"/>
                </a:lnTo>
                <a:lnTo>
                  <a:pt x="410592" y="1022767"/>
                </a:lnTo>
                <a:lnTo>
                  <a:pt x="412574" y="1021497"/>
                </a:lnTo>
                <a:lnTo>
                  <a:pt x="423012" y="1021497"/>
                </a:lnTo>
                <a:lnTo>
                  <a:pt x="420898" y="1020227"/>
                </a:lnTo>
                <a:lnTo>
                  <a:pt x="422946" y="1018957"/>
                </a:lnTo>
                <a:lnTo>
                  <a:pt x="412508" y="1018957"/>
                </a:lnTo>
                <a:lnTo>
                  <a:pt x="410459" y="1016417"/>
                </a:lnTo>
                <a:lnTo>
                  <a:pt x="408392" y="1015130"/>
                </a:lnTo>
                <a:lnTo>
                  <a:pt x="406958" y="1013877"/>
                </a:lnTo>
                <a:lnTo>
                  <a:pt x="405438" y="1011337"/>
                </a:lnTo>
                <a:close/>
              </a:path>
              <a:path w="607695" h="1044575">
                <a:moveTo>
                  <a:pt x="440520" y="1011337"/>
                </a:moveTo>
                <a:lnTo>
                  <a:pt x="438009" y="1011337"/>
                </a:lnTo>
                <a:lnTo>
                  <a:pt x="442105" y="1016417"/>
                </a:lnTo>
                <a:lnTo>
                  <a:pt x="445078" y="1018957"/>
                </a:lnTo>
                <a:lnTo>
                  <a:pt x="447193" y="1020227"/>
                </a:lnTo>
                <a:lnTo>
                  <a:pt x="445078" y="1021497"/>
                </a:lnTo>
                <a:lnTo>
                  <a:pt x="440057" y="1026577"/>
                </a:lnTo>
                <a:lnTo>
                  <a:pt x="438075" y="1027847"/>
                </a:lnTo>
                <a:lnTo>
                  <a:pt x="440586" y="1027847"/>
                </a:lnTo>
                <a:lnTo>
                  <a:pt x="442105" y="1026577"/>
                </a:lnTo>
                <a:lnTo>
                  <a:pt x="443493" y="1025307"/>
                </a:lnTo>
                <a:lnTo>
                  <a:pt x="445673" y="1022767"/>
                </a:lnTo>
                <a:lnTo>
                  <a:pt x="447349" y="1021693"/>
                </a:lnTo>
                <a:lnTo>
                  <a:pt x="448681" y="1018957"/>
                </a:lnTo>
                <a:lnTo>
                  <a:pt x="447589" y="1018957"/>
                </a:lnTo>
                <a:lnTo>
                  <a:pt x="445541" y="1016417"/>
                </a:lnTo>
                <a:lnTo>
                  <a:pt x="443474" y="1015130"/>
                </a:lnTo>
                <a:lnTo>
                  <a:pt x="442039" y="1013877"/>
                </a:lnTo>
                <a:lnTo>
                  <a:pt x="440520" y="1011337"/>
                </a:lnTo>
                <a:close/>
              </a:path>
              <a:path w="607695" h="1044575">
                <a:moveTo>
                  <a:pt x="447700" y="1021497"/>
                </a:moveTo>
                <a:lnTo>
                  <a:pt x="447349" y="1021693"/>
                </a:lnTo>
                <a:lnTo>
                  <a:pt x="444352" y="1027847"/>
                </a:lnTo>
                <a:lnTo>
                  <a:pt x="447700" y="1021497"/>
                </a:lnTo>
                <a:close/>
              </a:path>
              <a:path w="607695" h="1044575">
                <a:moveTo>
                  <a:pt x="332442" y="1022767"/>
                </a:moveTo>
                <a:lnTo>
                  <a:pt x="338526" y="1025058"/>
                </a:lnTo>
                <a:lnTo>
                  <a:pt x="339374" y="1024037"/>
                </a:lnTo>
                <a:lnTo>
                  <a:pt x="336533" y="1024037"/>
                </a:lnTo>
                <a:lnTo>
                  <a:pt x="332442" y="1022767"/>
                </a:lnTo>
                <a:close/>
              </a:path>
              <a:path w="607695" h="1044575">
                <a:moveTo>
                  <a:pt x="335341" y="1011337"/>
                </a:moveTo>
                <a:lnTo>
                  <a:pt x="332897" y="1011337"/>
                </a:lnTo>
                <a:lnTo>
                  <a:pt x="334879" y="1013877"/>
                </a:lnTo>
                <a:lnTo>
                  <a:pt x="338447" y="1017687"/>
                </a:lnTo>
                <a:lnTo>
                  <a:pt x="339900" y="1018957"/>
                </a:lnTo>
                <a:lnTo>
                  <a:pt x="342014" y="1020227"/>
                </a:lnTo>
                <a:lnTo>
                  <a:pt x="339966" y="1021497"/>
                </a:lnTo>
                <a:lnTo>
                  <a:pt x="338447" y="1022767"/>
                </a:lnTo>
                <a:lnTo>
                  <a:pt x="337059" y="1024037"/>
                </a:lnTo>
                <a:lnTo>
                  <a:pt x="339374" y="1024037"/>
                </a:lnTo>
                <a:lnTo>
                  <a:pt x="340429" y="1022767"/>
                </a:lnTo>
                <a:lnTo>
                  <a:pt x="342411" y="1021497"/>
                </a:lnTo>
                <a:lnTo>
                  <a:pt x="352915" y="1021497"/>
                </a:lnTo>
                <a:lnTo>
                  <a:pt x="350801" y="1020227"/>
                </a:lnTo>
                <a:lnTo>
                  <a:pt x="352915" y="1018957"/>
                </a:lnTo>
                <a:lnTo>
                  <a:pt x="342411" y="1018957"/>
                </a:lnTo>
                <a:lnTo>
                  <a:pt x="336861" y="1013877"/>
                </a:lnTo>
                <a:lnTo>
                  <a:pt x="335341" y="1011337"/>
                </a:lnTo>
                <a:close/>
              </a:path>
              <a:path w="607695" h="1044575">
                <a:moveTo>
                  <a:pt x="321513" y="1015130"/>
                </a:moveTo>
                <a:lnTo>
                  <a:pt x="332442" y="1022767"/>
                </a:lnTo>
                <a:lnTo>
                  <a:pt x="321513" y="1015130"/>
                </a:lnTo>
                <a:close/>
              </a:path>
              <a:path w="607695" h="1044575">
                <a:moveTo>
                  <a:pt x="359918" y="1011337"/>
                </a:moveTo>
                <a:lnTo>
                  <a:pt x="357408" y="1011337"/>
                </a:lnTo>
                <a:lnTo>
                  <a:pt x="355888" y="1013877"/>
                </a:lnTo>
                <a:lnTo>
                  <a:pt x="352453" y="1017687"/>
                </a:lnTo>
                <a:lnTo>
                  <a:pt x="350471" y="1018957"/>
                </a:lnTo>
                <a:lnTo>
                  <a:pt x="352915" y="1018957"/>
                </a:lnTo>
                <a:lnTo>
                  <a:pt x="357936" y="1013877"/>
                </a:lnTo>
                <a:lnTo>
                  <a:pt x="359918" y="1011337"/>
                </a:lnTo>
                <a:close/>
              </a:path>
              <a:path w="607695" h="1044575">
                <a:moveTo>
                  <a:pt x="394934" y="1011337"/>
                </a:moveTo>
                <a:lnTo>
                  <a:pt x="392555" y="1011337"/>
                </a:lnTo>
                <a:lnTo>
                  <a:pt x="389582" y="1015147"/>
                </a:lnTo>
                <a:lnTo>
                  <a:pt x="387468" y="1017687"/>
                </a:lnTo>
                <a:lnTo>
                  <a:pt x="385486" y="1018957"/>
                </a:lnTo>
                <a:lnTo>
                  <a:pt x="387931" y="1018957"/>
                </a:lnTo>
                <a:lnTo>
                  <a:pt x="392952" y="1013877"/>
                </a:lnTo>
                <a:lnTo>
                  <a:pt x="394934" y="1011337"/>
                </a:lnTo>
                <a:close/>
              </a:path>
              <a:path w="607695" h="1044575">
                <a:moveTo>
                  <a:pt x="430015" y="1011337"/>
                </a:moveTo>
                <a:lnTo>
                  <a:pt x="427571" y="1011337"/>
                </a:lnTo>
                <a:lnTo>
                  <a:pt x="426051" y="1013877"/>
                </a:lnTo>
                <a:lnTo>
                  <a:pt x="422550" y="1017687"/>
                </a:lnTo>
                <a:lnTo>
                  <a:pt x="420502" y="1018957"/>
                </a:lnTo>
                <a:lnTo>
                  <a:pt x="422946" y="1018957"/>
                </a:lnTo>
                <a:lnTo>
                  <a:pt x="424466" y="1017687"/>
                </a:lnTo>
                <a:lnTo>
                  <a:pt x="425853" y="1016417"/>
                </a:lnTo>
                <a:lnTo>
                  <a:pt x="428033" y="1013877"/>
                </a:lnTo>
                <a:lnTo>
                  <a:pt x="430015" y="1011337"/>
                </a:lnTo>
                <a:close/>
              </a:path>
              <a:path w="607695" h="1044575">
                <a:moveTo>
                  <a:pt x="451155" y="1013877"/>
                </a:moveTo>
                <a:lnTo>
                  <a:pt x="448531" y="1018957"/>
                </a:lnTo>
                <a:lnTo>
                  <a:pt x="448681" y="1018957"/>
                </a:lnTo>
                <a:lnTo>
                  <a:pt x="451155" y="1013877"/>
                </a:lnTo>
                <a:close/>
              </a:path>
              <a:path w="607695" h="1044575">
                <a:moveTo>
                  <a:pt x="314267" y="1010067"/>
                </a:moveTo>
                <a:lnTo>
                  <a:pt x="321513" y="1015130"/>
                </a:lnTo>
                <a:lnTo>
                  <a:pt x="322611" y="1013877"/>
                </a:lnTo>
                <a:lnTo>
                  <a:pt x="320040" y="1013877"/>
                </a:lnTo>
                <a:lnTo>
                  <a:pt x="314267" y="1010067"/>
                </a:lnTo>
                <a:close/>
              </a:path>
              <a:path w="607695" h="1044575">
                <a:moveTo>
                  <a:pt x="324837" y="1011337"/>
                </a:moveTo>
                <a:lnTo>
                  <a:pt x="322392" y="1011337"/>
                </a:lnTo>
                <a:lnTo>
                  <a:pt x="320939" y="1013877"/>
                </a:lnTo>
                <a:lnTo>
                  <a:pt x="322611" y="1013877"/>
                </a:lnTo>
                <a:lnTo>
                  <a:pt x="324837" y="1011337"/>
                </a:lnTo>
                <a:close/>
              </a:path>
              <a:path w="607695" h="1044575">
                <a:moveTo>
                  <a:pt x="440520" y="993557"/>
                </a:moveTo>
                <a:lnTo>
                  <a:pt x="438009" y="993557"/>
                </a:lnTo>
                <a:lnTo>
                  <a:pt x="442105" y="998637"/>
                </a:lnTo>
                <a:lnTo>
                  <a:pt x="445078" y="1001177"/>
                </a:lnTo>
                <a:lnTo>
                  <a:pt x="447193" y="1002447"/>
                </a:lnTo>
                <a:lnTo>
                  <a:pt x="455581" y="1002447"/>
                </a:lnTo>
                <a:lnTo>
                  <a:pt x="451155" y="1013877"/>
                </a:lnTo>
                <a:lnTo>
                  <a:pt x="456284" y="1001177"/>
                </a:lnTo>
                <a:lnTo>
                  <a:pt x="447589" y="1001177"/>
                </a:lnTo>
                <a:lnTo>
                  <a:pt x="445541" y="998637"/>
                </a:lnTo>
                <a:lnTo>
                  <a:pt x="443493" y="997367"/>
                </a:lnTo>
                <a:lnTo>
                  <a:pt x="442039" y="994827"/>
                </a:lnTo>
                <a:lnTo>
                  <a:pt x="440520" y="993557"/>
                </a:lnTo>
                <a:close/>
              </a:path>
              <a:path w="607695" h="1044575">
                <a:moveTo>
                  <a:pt x="317834" y="1002447"/>
                </a:moveTo>
                <a:lnTo>
                  <a:pt x="315389" y="1002447"/>
                </a:lnTo>
                <a:lnTo>
                  <a:pt x="319485" y="1007527"/>
                </a:lnTo>
                <a:lnTo>
                  <a:pt x="322392" y="1010067"/>
                </a:lnTo>
                <a:lnTo>
                  <a:pt x="324507" y="1011337"/>
                </a:lnTo>
                <a:lnTo>
                  <a:pt x="333293" y="1011337"/>
                </a:lnTo>
                <a:lnTo>
                  <a:pt x="335341" y="1010067"/>
                </a:lnTo>
                <a:lnTo>
                  <a:pt x="324903" y="1010067"/>
                </a:lnTo>
                <a:lnTo>
                  <a:pt x="322921" y="1007527"/>
                </a:lnTo>
                <a:lnTo>
                  <a:pt x="320807" y="1006257"/>
                </a:lnTo>
                <a:lnTo>
                  <a:pt x="317834" y="1002447"/>
                </a:lnTo>
                <a:close/>
              </a:path>
              <a:path w="607695" h="1044575">
                <a:moveTo>
                  <a:pt x="352915" y="1002447"/>
                </a:moveTo>
                <a:lnTo>
                  <a:pt x="350405" y="1002447"/>
                </a:lnTo>
                <a:lnTo>
                  <a:pt x="354501" y="1007527"/>
                </a:lnTo>
                <a:lnTo>
                  <a:pt x="355954" y="1008797"/>
                </a:lnTo>
                <a:lnTo>
                  <a:pt x="357474" y="1010067"/>
                </a:lnTo>
                <a:lnTo>
                  <a:pt x="359456" y="1011337"/>
                </a:lnTo>
                <a:lnTo>
                  <a:pt x="368375" y="1011337"/>
                </a:lnTo>
                <a:lnTo>
                  <a:pt x="370489" y="1010067"/>
                </a:lnTo>
                <a:lnTo>
                  <a:pt x="359984" y="1010067"/>
                </a:lnTo>
                <a:lnTo>
                  <a:pt x="358002" y="1007527"/>
                </a:lnTo>
                <a:lnTo>
                  <a:pt x="355888" y="1006257"/>
                </a:lnTo>
                <a:lnTo>
                  <a:pt x="352915" y="1002447"/>
                </a:lnTo>
                <a:close/>
              </a:path>
              <a:path w="607695" h="1044575">
                <a:moveTo>
                  <a:pt x="387997" y="1002447"/>
                </a:moveTo>
                <a:lnTo>
                  <a:pt x="385552" y="1002447"/>
                </a:lnTo>
                <a:lnTo>
                  <a:pt x="387534" y="1004987"/>
                </a:lnTo>
                <a:lnTo>
                  <a:pt x="392555" y="1010067"/>
                </a:lnTo>
                <a:lnTo>
                  <a:pt x="394603" y="1011337"/>
                </a:lnTo>
                <a:lnTo>
                  <a:pt x="403456" y="1011337"/>
                </a:lnTo>
                <a:lnTo>
                  <a:pt x="405504" y="1010067"/>
                </a:lnTo>
                <a:lnTo>
                  <a:pt x="395000" y="1010067"/>
                </a:lnTo>
                <a:lnTo>
                  <a:pt x="393018" y="1007527"/>
                </a:lnTo>
                <a:lnTo>
                  <a:pt x="390904" y="1006257"/>
                </a:lnTo>
                <a:lnTo>
                  <a:pt x="389450" y="1004987"/>
                </a:lnTo>
                <a:lnTo>
                  <a:pt x="387997" y="1002447"/>
                </a:lnTo>
                <a:close/>
              </a:path>
              <a:path w="607695" h="1044575">
                <a:moveTo>
                  <a:pt x="423012" y="1002447"/>
                </a:moveTo>
                <a:lnTo>
                  <a:pt x="420568" y="1002447"/>
                </a:lnTo>
                <a:lnTo>
                  <a:pt x="424664" y="1007527"/>
                </a:lnTo>
                <a:lnTo>
                  <a:pt x="426117" y="1008797"/>
                </a:lnTo>
                <a:lnTo>
                  <a:pt x="427637" y="1010067"/>
                </a:lnTo>
                <a:lnTo>
                  <a:pt x="429619" y="1011337"/>
                </a:lnTo>
                <a:lnTo>
                  <a:pt x="438538" y="1011337"/>
                </a:lnTo>
                <a:lnTo>
                  <a:pt x="440586" y="1010067"/>
                </a:lnTo>
                <a:lnTo>
                  <a:pt x="430081" y="1010067"/>
                </a:lnTo>
                <a:lnTo>
                  <a:pt x="425919" y="1006257"/>
                </a:lnTo>
                <a:lnTo>
                  <a:pt x="424466" y="1004987"/>
                </a:lnTo>
                <a:lnTo>
                  <a:pt x="423012" y="1002447"/>
                </a:lnTo>
                <a:close/>
              </a:path>
              <a:path w="607695" h="1044575">
                <a:moveTo>
                  <a:pt x="333293" y="992287"/>
                </a:moveTo>
                <a:lnTo>
                  <a:pt x="324507" y="992287"/>
                </a:lnTo>
                <a:lnTo>
                  <a:pt x="322392" y="993557"/>
                </a:lnTo>
                <a:lnTo>
                  <a:pt x="320939" y="994827"/>
                </a:lnTo>
                <a:lnTo>
                  <a:pt x="319485" y="997367"/>
                </a:lnTo>
                <a:lnTo>
                  <a:pt x="317437" y="998637"/>
                </a:lnTo>
                <a:lnTo>
                  <a:pt x="315389" y="1001177"/>
                </a:lnTo>
                <a:lnTo>
                  <a:pt x="310443" y="1001177"/>
                </a:lnTo>
                <a:lnTo>
                  <a:pt x="314267" y="1010067"/>
                </a:lnTo>
                <a:lnTo>
                  <a:pt x="311133" y="1002447"/>
                </a:lnTo>
                <a:lnTo>
                  <a:pt x="315720" y="1002447"/>
                </a:lnTo>
                <a:lnTo>
                  <a:pt x="317834" y="1001177"/>
                </a:lnTo>
                <a:lnTo>
                  <a:pt x="322855" y="996097"/>
                </a:lnTo>
                <a:lnTo>
                  <a:pt x="324837" y="993557"/>
                </a:lnTo>
                <a:lnTo>
                  <a:pt x="335341" y="993557"/>
                </a:lnTo>
                <a:lnTo>
                  <a:pt x="333293" y="992287"/>
                </a:lnTo>
                <a:close/>
              </a:path>
              <a:path w="607695" h="1044575">
                <a:moveTo>
                  <a:pt x="342411" y="1002447"/>
                </a:moveTo>
                <a:lnTo>
                  <a:pt x="339966" y="1002447"/>
                </a:lnTo>
                <a:lnTo>
                  <a:pt x="338447" y="1004987"/>
                </a:lnTo>
                <a:lnTo>
                  <a:pt x="337059" y="1006257"/>
                </a:lnTo>
                <a:lnTo>
                  <a:pt x="334879" y="1007527"/>
                </a:lnTo>
                <a:lnTo>
                  <a:pt x="332897" y="1010067"/>
                </a:lnTo>
                <a:lnTo>
                  <a:pt x="335341" y="1010067"/>
                </a:lnTo>
                <a:lnTo>
                  <a:pt x="336861" y="1008797"/>
                </a:lnTo>
                <a:lnTo>
                  <a:pt x="338248" y="1007527"/>
                </a:lnTo>
                <a:lnTo>
                  <a:pt x="340429" y="1004987"/>
                </a:lnTo>
                <a:lnTo>
                  <a:pt x="342411" y="1002447"/>
                </a:lnTo>
                <a:close/>
              </a:path>
              <a:path w="607695" h="1044575">
                <a:moveTo>
                  <a:pt x="377492" y="1002447"/>
                </a:moveTo>
                <a:lnTo>
                  <a:pt x="375048" y="1002447"/>
                </a:lnTo>
                <a:lnTo>
                  <a:pt x="373528" y="1004987"/>
                </a:lnTo>
                <a:lnTo>
                  <a:pt x="372141" y="1006257"/>
                </a:lnTo>
                <a:lnTo>
                  <a:pt x="369960" y="1007527"/>
                </a:lnTo>
                <a:lnTo>
                  <a:pt x="367978" y="1010067"/>
                </a:lnTo>
                <a:lnTo>
                  <a:pt x="370489" y="1010067"/>
                </a:lnTo>
                <a:lnTo>
                  <a:pt x="371943" y="1008797"/>
                </a:lnTo>
                <a:lnTo>
                  <a:pt x="375510" y="1004987"/>
                </a:lnTo>
                <a:lnTo>
                  <a:pt x="377492" y="1002447"/>
                </a:lnTo>
                <a:close/>
              </a:path>
              <a:path w="607695" h="1044575">
                <a:moveTo>
                  <a:pt x="412574" y="1002447"/>
                </a:moveTo>
                <a:lnTo>
                  <a:pt x="410063" y="1002447"/>
                </a:lnTo>
                <a:lnTo>
                  <a:pt x="405042" y="1007527"/>
                </a:lnTo>
                <a:lnTo>
                  <a:pt x="403060" y="1010067"/>
                </a:lnTo>
                <a:lnTo>
                  <a:pt x="405504" y="1010067"/>
                </a:lnTo>
                <a:lnTo>
                  <a:pt x="407024" y="1008797"/>
                </a:lnTo>
                <a:lnTo>
                  <a:pt x="408411" y="1007527"/>
                </a:lnTo>
                <a:lnTo>
                  <a:pt x="410592" y="1004987"/>
                </a:lnTo>
                <a:lnTo>
                  <a:pt x="412574" y="1002447"/>
                </a:lnTo>
                <a:close/>
              </a:path>
              <a:path w="607695" h="1044575">
                <a:moveTo>
                  <a:pt x="447655" y="1002447"/>
                </a:moveTo>
                <a:lnTo>
                  <a:pt x="445078" y="1002447"/>
                </a:lnTo>
                <a:lnTo>
                  <a:pt x="440057" y="1007527"/>
                </a:lnTo>
                <a:lnTo>
                  <a:pt x="438075" y="1010067"/>
                </a:lnTo>
                <a:lnTo>
                  <a:pt x="440586" y="1010067"/>
                </a:lnTo>
                <a:lnTo>
                  <a:pt x="442105" y="1008797"/>
                </a:lnTo>
                <a:lnTo>
                  <a:pt x="443493" y="1007527"/>
                </a:lnTo>
                <a:lnTo>
                  <a:pt x="445673" y="1004987"/>
                </a:lnTo>
                <a:lnTo>
                  <a:pt x="447655" y="1002447"/>
                </a:lnTo>
                <a:close/>
              </a:path>
              <a:path w="607695" h="1044575">
                <a:moveTo>
                  <a:pt x="335341" y="993557"/>
                </a:moveTo>
                <a:lnTo>
                  <a:pt x="332897" y="993557"/>
                </a:lnTo>
                <a:lnTo>
                  <a:pt x="334879" y="996097"/>
                </a:lnTo>
                <a:lnTo>
                  <a:pt x="338540" y="999989"/>
                </a:lnTo>
                <a:lnTo>
                  <a:pt x="339900" y="1001177"/>
                </a:lnTo>
                <a:lnTo>
                  <a:pt x="342014" y="1002447"/>
                </a:lnTo>
                <a:lnTo>
                  <a:pt x="350801" y="1002447"/>
                </a:lnTo>
                <a:lnTo>
                  <a:pt x="352915" y="1001177"/>
                </a:lnTo>
                <a:lnTo>
                  <a:pt x="342411" y="1001177"/>
                </a:lnTo>
                <a:lnTo>
                  <a:pt x="338248" y="997367"/>
                </a:lnTo>
                <a:lnTo>
                  <a:pt x="336861" y="994827"/>
                </a:lnTo>
                <a:lnTo>
                  <a:pt x="335341" y="993557"/>
                </a:lnTo>
                <a:close/>
              </a:path>
              <a:path w="607695" h="1044575">
                <a:moveTo>
                  <a:pt x="370423" y="993557"/>
                </a:moveTo>
                <a:lnTo>
                  <a:pt x="367978" y="993557"/>
                </a:lnTo>
                <a:lnTo>
                  <a:pt x="369960" y="996097"/>
                </a:lnTo>
                <a:lnTo>
                  <a:pt x="373622" y="999989"/>
                </a:lnTo>
                <a:lnTo>
                  <a:pt x="374982" y="1001177"/>
                </a:lnTo>
                <a:lnTo>
                  <a:pt x="377096" y="1002447"/>
                </a:lnTo>
                <a:lnTo>
                  <a:pt x="385817" y="1002447"/>
                </a:lnTo>
                <a:lnTo>
                  <a:pt x="387931" y="1001177"/>
                </a:lnTo>
                <a:lnTo>
                  <a:pt x="377492" y="1001177"/>
                </a:lnTo>
                <a:lnTo>
                  <a:pt x="375510" y="998637"/>
                </a:lnTo>
                <a:lnTo>
                  <a:pt x="373330" y="997367"/>
                </a:lnTo>
                <a:lnTo>
                  <a:pt x="371942" y="994827"/>
                </a:lnTo>
                <a:lnTo>
                  <a:pt x="370423" y="993557"/>
                </a:lnTo>
                <a:close/>
              </a:path>
              <a:path w="607695" h="1044575">
                <a:moveTo>
                  <a:pt x="405438" y="993557"/>
                </a:moveTo>
                <a:lnTo>
                  <a:pt x="402994" y="993557"/>
                </a:lnTo>
                <a:lnTo>
                  <a:pt x="407090" y="998637"/>
                </a:lnTo>
                <a:lnTo>
                  <a:pt x="409997" y="1001177"/>
                </a:lnTo>
                <a:lnTo>
                  <a:pt x="412177" y="1002447"/>
                </a:lnTo>
                <a:lnTo>
                  <a:pt x="420898" y="1002447"/>
                </a:lnTo>
                <a:lnTo>
                  <a:pt x="422946" y="1001177"/>
                </a:lnTo>
                <a:lnTo>
                  <a:pt x="412508" y="1001177"/>
                </a:lnTo>
                <a:lnTo>
                  <a:pt x="410459" y="998637"/>
                </a:lnTo>
                <a:lnTo>
                  <a:pt x="408411" y="997367"/>
                </a:lnTo>
                <a:lnTo>
                  <a:pt x="406958" y="994827"/>
                </a:lnTo>
                <a:lnTo>
                  <a:pt x="405438" y="993557"/>
                </a:lnTo>
                <a:close/>
              </a:path>
              <a:path w="607695" h="1044575">
                <a:moveTo>
                  <a:pt x="309351" y="998637"/>
                </a:moveTo>
                <a:lnTo>
                  <a:pt x="310405" y="1001177"/>
                </a:lnTo>
                <a:lnTo>
                  <a:pt x="309351" y="998637"/>
                </a:lnTo>
                <a:close/>
              </a:path>
              <a:path w="607695" h="1044575">
                <a:moveTo>
                  <a:pt x="368375" y="992287"/>
                </a:moveTo>
                <a:lnTo>
                  <a:pt x="359456" y="992287"/>
                </a:lnTo>
                <a:lnTo>
                  <a:pt x="357408" y="993557"/>
                </a:lnTo>
                <a:lnTo>
                  <a:pt x="355888" y="994827"/>
                </a:lnTo>
                <a:lnTo>
                  <a:pt x="352453" y="998637"/>
                </a:lnTo>
                <a:lnTo>
                  <a:pt x="350471" y="1001177"/>
                </a:lnTo>
                <a:lnTo>
                  <a:pt x="352915" y="1001177"/>
                </a:lnTo>
                <a:lnTo>
                  <a:pt x="357936" y="996097"/>
                </a:lnTo>
                <a:lnTo>
                  <a:pt x="359918" y="993557"/>
                </a:lnTo>
                <a:lnTo>
                  <a:pt x="370423" y="993557"/>
                </a:lnTo>
                <a:lnTo>
                  <a:pt x="368375" y="992287"/>
                </a:lnTo>
                <a:close/>
              </a:path>
              <a:path w="607695" h="1044575">
                <a:moveTo>
                  <a:pt x="403456" y="992287"/>
                </a:moveTo>
                <a:lnTo>
                  <a:pt x="394603" y="992287"/>
                </a:lnTo>
                <a:lnTo>
                  <a:pt x="392555" y="993557"/>
                </a:lnTo>
                <a:lnTo>
                  <a:pt x="389582" y="997367"/>
                </a:lnTo>
                <a:lnTo>
                  <a:pt x="387468" y="998637"/>
                </a:lnTo>
                <a:lnTo>
                  <a:pt x="385486" y="1001177"/>
                </a:lnTo>
                <a:lnTo>
                  <a:pt x="387931" y="1001177"/>
                </a:lnTo>
                <a:lnTo>
                  <a:pt x="392952" y="996097"/>
                </a:lnTo>
                <a:lnTo>
                  <a:pt x="394934" y="993557"/>
                </a:lnTo>
                <a:lnTo>
                  <a:pt x="405438" y="993557"/>
                </a:lnTo>
                <a:lnTo>
                  <a:pt x="403456" y="992287"/>
                </a:lnTo>
                <a:close/>
              </a:path>
              <a:path w="607695" h="1044575">
                <a:moveTo>
                  <a:pt x="438538" y="992287"/>
                </a:moveTo>
                <a:lnTo>
                  <a:pt x="429619" y="992287"/>
                </a:lnTo>
                <a:lnTo>
                  <a:pt x="427571" y="993557"/>
                </a:lnTo>
                <a:lnTo>
                  <a:pt x="426051" y="994827"/>
                </a:lnTo>
                <a:lnTo>
                  <a:pt x="424664" y="997367"/>
                </a:lnTo>
                <a:lnTo>
                  <a:pt x="420502" y="1001177"/>
                </a:lnTo>
                <a:lnTo>
                  <a:pt x="422946" y="1001177"/>
                </a:lnTo>
                <a:lnTo>
                  <a:pt x="424466" y="999907"/>
                </a:lnTo>
                <a:lnTo>
                  <a:pt x="425853" y="998637"/>
                </a:lnTo>
                <a:lnTo>
                  <a:pt x="428033" y="996097"/>
                </a:lnTo>
                <a:lnTo>
                  <a:pt x="430015" y="993557"/>
                </a:lnTo>
                <a:lnTo>
                  <a:pt x="440520" y="993557"/>
                </a:lnTo>
                <a:lnTo>
                  <a:pt x="438538" y="992287"/>
                </a:lnTo>
                <a:close/>
              </a:path>
              <a:path w="607695" h="1044575">
                <a:moveTo>
                  <a:pt x="456764" y="999989"/>
                </a:moveTo>
                <a:lnTo>
                  <a:pt x="455583" y="1001177"/>
                </a:lnTo>
                <a:lnTo>
                  <a:pt x="456284" y="1001177"/>
                </a:lnTo>
                <a:lnTo>
                  <a:pt x="456764" y="999989"/>
                </a:lnTo>
                <a:close/>
              </a:path>
              <a:path w="607695" h="1044575">
                <a:moveTo>
                  <a:pt x="458484" y="995728"/>
                </a:moveTo>
                <a:lnTo>
                  <a:pt x="456764" y="999989"/>
                </a:lnTo>
                <a:lnTo>
                  <a:pt x="458484" y="995728"/>
                </a:lnTo>
                <a:close/>
              </a:path>
              <a:path w="607695" h="1044575">
                <a:moveTo>
                  <a:pt x="458094" y="984667"/>
                </a:moveTo>
                <a:lnTo>
                  <a:pt x="455649" y="984667"/>
                </a:lnTo>
                <a:lnTo>
                  <a:pt x="457697" y="987207"/>
                </a:lnTo>
                <a:lnTo>
                  <a:pt x="459745" y="988477"/>
                </a:lnTo>
                <a:lnTo>
                  <a:pt x="460831" y="989747"/>
                </a:lnTo>
                <a:lnTo>
                  <a:pt x="458484" y="995728"/>
                </a:lnTo>
                <a:lnTo>
                  <a:pt x="461482" y="988305"/>
                </a:lnTo>
                <a:lnTo>
                  <a:pt x="461001" y="987207"/>
                </a:lnTo>
                <a:lnTo>
                  <a:pt x="458094" y="984667"/>
                </a:lnTo>
                <a:close/>
              </a:path>
              <a:path w="607695" h="1044575">
                <a:moveTo>
                  <a:pt x="317834" y="984667"/>
                </a:moveTo>
                <a:lnTo>
                  <a:pt x="315389" y="984667"/>
                </a:lnTo>
                <a:lnTo>
                  <a:pt x="317437" y="987207"/>
                </a:lnTo>
                <a:lnTo>
                  <a:pt x="319485" y="988477"/>
                </a:lnTo>
                <a:lnTo>
                  <a:pt x="320939" y="991017"/>
                </a:lnTo>
                <a:lnTo>
                  <a:pt x="322392" y="992287"/>
                </a:lnTo>
                <a:lnTo>
                  <a:pt x="324903" y="992287"/>
                </a:lnTo>
                <a:lnTo>
                  <a:pt x="322921" y="989747"/>
                </a:lnTo>
                <a:lnTo>
                  <a:pt x="320807" y="987207"/>
                </a:lnTo>
                <a:lnTo>
                  <a:pt x="317834" y="984667"/>
                </a:lnTo>
                <a:close/>
              </a:path>
              <a:path w="607695" h="1044575">
                <a:moveTo>
                  <a:pt x="350801" y="983397"/>
                </a:moveTo>
                <a:lnTo>
                  <a:pt x="342014" y="983397"/>
                </a:lnTo>
                <a:lnTo>
                  <a:pt x="339966" y="984667"/>
                </a:lnTo>
                <a:lnTo>
                  <a:pt x="338447" y="985937"/>
                </a:lnTo>
                <a:lnTo>
                  <a:pt x="337059" y="987207"/>
                </a:lnTo>
                <a:lnTo>
                  <a:pt x="334879" y="989747"/>
                </a:lnTo>
                <a:lnTo>
                  <a:pt x="332897" y="992287"/>
                </a:lnTo>
                <a:lnTo>
                  <a:pt x="335341" y="992287"/>
                </a:lnTo>
                <a:lnTo>
                  <a:pt x="336861" y="991017"/>
                </a:lnTo>
                <a:lnTo>
                  <a:pt x="338248" y="988477"/>
                </a:lnTo>
                <a:lnTo>
                  <a:pt x="340429" y="987207"/>
                </a:lnTo>
                <a:lnTo>
                  <a:pt x="342411" y="984667"/>
                </a:lnTo>
                <a:lnTo>
                  <a:pt x="352915" y="984667"/>
                </a:lnTo>
                <a:lnTo>
                  <a:pt x="350801" y="983397"/>
                </a:lnTo>
                <a:close/>
              </a:path>
              <a:path w="607695" h="1044575">
                <a:moveTo>
                  <a:pt x="352915" y="984667"/>
                </a:moveTo>
                <a:lnTo>
                  <a:pt x="350405" y="984667"/>
                </a:lnTo>
                <a:lnTo>
                  <a:pt x="352453" y="987207"/>
                </a:lnTo>
                <a:lnTo>
                  <a:pt x="354501" y="988477"/>
                </a:lnTo>
                <a:lnTo>
                  <a:pt x="355954" y="991017"/>
                </a:lnTo>
                <a:lnTo>
                  <a:pt x="357474" y="992287"/>
                </a:lnTo>
                <a:lnTo>
                  <a:pt x="359984" y="992287"/>
                </a:lnTo>
                <a:lnTo>
                  <a:pt x="358002" y="989747"/>
                </a:lnTo>
                <a:lnTo>
                  <a:pt x="355888" y="987207"/>
                </a:lnTo>
                <a:lnTo>
                  <a:pt x="352915" y="984667"/>
                </a:lnTo>
                <a:close/>
              </a:path>
              <a:path w="607695" h="1044575">
                <a:moveTo>
                  <a:pt x="385817" y="983397"/>
                </a:moveTo>
                <a:lnTo>
                  <a:pt x="377096" y="983397"/>
                </a:lnTo>
                <a:lnTo>
                  <a:pt x="375048" y="984667"/>
                </a:lnTo>
                <a:lnTo>
                  <a:pt x="373528" y="985937"/>
                </a:lnTo>
                <a:lnTo>
                  <a:pt x="372141" y="987207"/>
                </a:lnTo>
                <a:lnTo>
                  <a:pt x="369960" y="989747"/>
                </a:lnTo>
                <a:lnTo>
                  <a:pt x="367978" y="992287"/>
                </a:lnTo>
                <a:lnTo>
                  <a:pt x="370489" y="992287"/>
                </a:lnTo>
                <a:lnTo>
                  <a:pt x="371942" y="991017"/>
                </a:lnTo>
                <a:lnTo>
                  <a:pt x="375510" y="987207"/>
                </a:lnTo>
                <a:lnTo>
                  <a:pt x="377492" y="984667"/>
                </a:lnTo>
                <a:lnTo>
                  <a:pt x="387997" y="984667"/>
                </a:lnTo>
                <a:lnTo>
                  <a:pt x="385817" y="983397"/>
                </a:lnTo>
                <a:close/>
              </a:path>
              <a:path w="607695" h="1044575">
                <a:moveTo>
                  <a:pt x="387997" y="984667"/>
                </a:moveTo>
                <a:lnTo>
                  <a:pt x="385552" y="984667"/>
                </a:lnTo>
                <a:lnTo>
                  <a:pt x="387534" y="987207"/>
                </a:lnTo>
                <a:lnTo>
                  <a:pt x="392555" y="992287"/>
                </a:lnTo>
                <a:lnTo>
                  <a:pt x="395000" y="992287"/>
                </a:lnTo>
                <a:lnTo>
                  <a:pt x="393018" y="989747"/>
                </a:lnTo>
                <a:lnTo>
                  <a:pt x="390904" y="987207"/>
                </a:lnTo>
                <a:lnTo>
                  <a:pt x="387997" y="984667"/>
                </a:lnTo>
                <a:close/>
              </a:path>
              <a:path w="607695" h="1044575">
                <a:moveTo>
                  <a:pt x="420898" y="983397"/>
                </a:moveTo>
                <a:lnTo>
                  <a:pt x="412177" y="983397"/>
                </a:lnTo>
                <a:lnTo>
                  <a:pt x="410063" y="984667"/>
                </a:lnTo>
                <a:lnTo>
                  <a:pt x="405042" y="989747"/>
                </a:lnTo>
                <a:lnTo>
                  <a:pt x="403060" y="992287"/>
                </a:lnTo>
                <a:lnTo>
                  <a:pt x="405504" y="992287"/>
                </a:lnTo>
                <a:lnTo>
                  <a:pt x="407024" y="991017"/>
                </a:lnTo>
                <a:lnTo>
                  <a:pt x="408411" y="988477"/>
                </a:lnTo>
                <a:lnTo>
                  <a:pt x="410592" y="987207"/>
                </a:lnTo>
                <a:lnTo>
                  <a:pt x="412574" y="984667"/>
                </a:lnTo>
                <a:lnTo>
                  <a:pt x="423012" y="984667"/>
                </a:lnTo>
                <a:lnTo>
                  <a:pt x="420898" y="983397"/>
                </a:lnTo>
                <a:close/>
              </a:path>
              <a:path w="607695" h="1044575">
                <a:moveTo>
                  <a:pt x="423012" y="984667"/>
                </a:moveTo>
                <a:lnTo>
                  <a:pt x="420568" y="984667"/>
                </a:lnTo>
                <a:lnTo>
                  <a:pt x="422616" y="987207"/>
                </a:lnTo>
                <a:lnTo>
                  <a:pt x="424664" y="988477"/>
                </a:lnTo>
                <a:lnTo>
                  <a:pt x="426117" y="991017"/>
                </a:lnTo>
                <a:lnTo>
                  <a:pt x="427637" y="992287"/>
                </a:lnTo>
                <a:lnTo>
                  <a:pt x="430081" y="992287"/>
                </a:lnTo>
                <a:lnTo>
                  <a:pt x="428033" y="989747"/>
                </a:lnTo>
                <a:lnTo>
                  <a:pt x="425919" y="987207"/>
                </a:lnTo>
                <a:lnTo>
                  <a:pt x="423012" y="984667"/>
                </a:lnTo>
                <a:close/>
              </a:path>
              <a:path w="607695" h="1044575">
                <a:moveTo>
                  <a:pt x="455979" y="983397"/>
                </a:moveTo>
                <a:lnTo>
                  <a:pt x="447193" y="983397"/>
                </a:lnTo>
                <a:lnTo>
                  <a:pt x="445078" y="984667"/>
                </a:lnTo>
                <a:lnTo>
                  <a:pt x="440057" y="989747"/>
                </a:lnTo>
                <a:lnTo>
                  <a:pt x="438075" y="992287"/>
                </a:lnTo>
                <a:lnTo>
                  <a:pt x="440586" y="992287"/>
                </a:lnTo>
                <a:lnTo>
                  <a:pt x="442105" y="991017"/>
                </a:lnTo>
                <a:lnTo>
                  <a:pt x="443493" y="988477"/>
                </a:lnTo>
                <a:lnTo>
                  <a:pt x="445673" y="987207"/>
                </a:lnTo>
                <a:lnTo>
                  <a:pt x="447655" y="984667"/>
                </a:lnTo>
                <a:lnTo>
                  <a:pt x="458094" y="984667"/>
                </a:lnTo>
                <a:lnTo>
                  <a:pt x="455979" y="983397"/>
                </a:lnTo>
                <a:close/>
              </a:path>
              <a:path w="607695" h="1044575">
                <a:moveTo>
                  <a:pt x="311089" y="982127"/>
                </a:moveTo>
                <a:lnTo>
                  <a:pt x="308981" y="989747"/>
                </a:lnTo>
                <a:lnTo>
                  <a:pt x="310411" y="984667"/>
                </a:lnTo>
                <a:lnTo>
                  <a:pt x="317834" y="984667"/>
                </a:lnTo>
                <a:lnTo>
                  <a:pt x="315720" y="983397"/>
                </a:lnTo>
                <a:lnTo>
                  <a:pt x="310935" y="983397"/>
                </a:lnTo>
                <a:lnTo>
                  <a:pt x="311089" y="982127"/>
                </a:lnTo>
                <a:close/>
              </a:path>
              <a:path w="607695" h="1044575">
                <a:moveTo>
                  <a:pt x="463977" y="982127"/>
                </a:moveTo>
                <a:lnTo>
                  <a:pt x="461482" y="988305"/>
                </a:lnTo>
                <a:lnTo>
                  <a:pt x="461557" y="988477"/>
                </a:lnTo>
                <a:lnTo>
                  <a:pt x="463977" y="982127"/>
                </a:lnTo>
                <a:close/>
              </a:path>
              <a:path w="607695" h="1044575">
                <a:moveTo>
                  <a:pt x="333293" y="974507"/>
                </a:moveTo>
                <a:lnTo>
                  <a:pt x="324507" y="974507"/>
                </a:lnTo>
                <a:lnTo>
                  <a:pt x="322392" y="975777"/>
                </a:lnTo>
                <a:lnTo>
                  <a:pt x="319485" y="978317"/>
                </a:lnTo>
                <a:lnTo>
                  <a:pt x="315389" y="983397"/>
                </a:lnTo>
                <a:lnTo>
                  <a:pt x="317834" y="983397"/>
                </a:lnTo>
                <a:lnTo>
                  <a:pt x="322855" y="978317"/>
                </a:lnTo>
                <a:lnTo>
                  <a:pt x="324837" y="975777"/>
                </a:lnTo>
                <a:lnTo>
                  <a:pt x="335341" y="975777"/>
                </a:lnTo>
                <a:lnTo>
                  <a:pt x="333293" y="974507"/>
                </a:lnTo>
                <a:close/>
              </a:path>
              <a:path w="607695" h="1044575">
                <a:moveTo>
                  <a:pt x="335341" y="975777"/>
                </a:moveTo>
                <a:lnTo>
                  <a:pt x="332897" y="975777"/>
                </a:lnTo>
                <a:lnTo>
                  <a:pt x="334879" y="978317"/>
                </a:lnTo>
                <a:lnTo>
                  <a:pt x="338447" y="980857"/>
                </a:lnTo>
                <a:lnTo>
                  <a:pt x="339900" y="983397"/>
                </a:lnTo>
                <a:lnTo>
                  <a:pt x="342411" y="983397"/>
                </a:lnTo>
                <a:lnTo>
                  <a:pt x="338248" y="978317"/>
                </a:lnTo>
                <a:lnTo>
                  <a:pt x="336861" y="977047"/>
                </a:lnTo>
                <a:lnTo>
                  <a:pt x="335341" y="975777"/>
                </a:lnTo>
                <a:close/>
              </a:path>
              <a:path w="607695" h="1044575">
                <a:moveTo>
                  <a:pt x="368375" y="974507"/>
                </a:moveTo>
                <a:lnTo>
                  <a:pt x="359456" y="974507"/>
                </a:lnTo>
                <a:lnTo>
                  <a:pt x="357408" y="975777"/>
                </a:lnTo>
                <a:lnTo>
                  <a:pt x="355888" y="977047"/>
                </a:lnTo>
                <a:lnTo>
                  <a:pt x="352453" y="980857"/>
                </a:lnTo>
                <a:lnTo>
                  <a:pt x="350471" y="983397"/>
                </a:lnTo>
                <a:lnTo>
                  <a:pt x="352915" y="983397"/>
                </a:lnTo>
                <a:lnTo>
                  <a:pt x="357936" y="978317"/>
                </a:lnTo>
                <a:lnTo>
                  <a:pt x="359918" y="975777"/>
                </a:lnTo>
                <a:lnTo>
                  <a:pt x="370423" y="975777"/>
                </a:lnTo>
                <a:lnTo>
                  <a:pt x="368375" y="974507"/>
                </a:lnTo>
                <a:close/>
              </a:path>
              <a:path w="607695" h="1044575">
                <a:moveTo>
                  <a:pt x="370423" y="975777"/>
                </a:moveTo>
                <a:lnTo>
                  <a:pt x="367978" y="975777"/>
                </a:lnTo>
                <a:lnTo>
                  <a:pt x="369960" y="978317"/>
                </a:lnTo>
                <a:lnTo>
                  <a:pt x="373528" y="980857"/>
                </a:lnTo>
                <a:lnTo>
                  <a:pt x="374982" y="983397"/>
                </a:lnTo>
                <a:lnTo>
                  <a:pt x="377492" y="983397"/>
                </a:lnTo>
                <a:lnTo>
                  <a:pt x="375510" y="980857"/>
                </a:lnTo>
                <a:lnTo>
                  <a:pt x="373330" y="978317"/>
                </a:lnTo>
                <a:lnTo>
                  <a:pt x="371942" y="977047"/>
                </a:lnTo>
                <a:lnTo>
                  <a:pt x="370423" y="975777"/>
                </a:lnTo>
                <a:close/>
              </a:path>
              <a:path w="607695" h="1044575">
                <a:moveTo>
                  <a:pt x="403456" y="974507"/>
                </a:moveTo>
                <a:lnTo>
                  <a:pt x="394603" y="974507"/>
                </a:lnTo>
                <a:lnTo>
                  <a:pt x="392555" y="975777"/>
                </a:lnTo>
                <a:lnTo>
                  <a:pt x="387468" y="980857"/>
                </a:lnTo>
                <a:lnTo>
                  <a:pt x="385486" y="983397"/>
                </a:lnTo>
                <a:lnTo>
                  <a:pt x="387931" y="983397"/>
                </a:lnTo>
                <a:lnTo>
                  <a:pt x="392952" y="978317"/>
                </a:lnTo>
                <a:lnTo>
                  <a:pt x="394934" y="975777"/>
                </a:lnTo>
                <a:lnTo>
                  <a:pt x="405438" y="975777"/>
                </a:lnTo>
                <a:lnTo>
                  <a:pt x="403456" y="974507"/>
                </a:lnTo>
                <a:close/>
              </a:path>
              <a:path w="607695" h="1044575">
                <a:moveTo>
                  <a:pt x="405438" y="975777"/>
                </a:moveTo>
                <a:lnTo>
                  <a:pt x="402994" y="975777"/>
                </a:lnTo>
                <a:lnTo>
                  <a:pt x="405042" y="978317"/>
                </a:lnTo>
                <a:lnTo>
                  <a:pt x="407090" y="979587"/>
                </a:lnTo>
                <a:lnTo>
                  <a:pt x="408543" y="980857"/>
                </a:lnTo>
                <a:lnTo>
                  <a:pt x="409997" y="983397"/>
                </a:lnTo>
                <a:lnTo>
                  <a:pt x="412508" y="983397"/>
                </a:lnTo>
                <a:lnTo>
                  <a:pt x="408411" y="978317"/>
                </a:lnTo>
                <a:lnTo>
                  <a:pt x="406958" y="977047"/>
                </a:lnTo>
                <a:lnTo>
                  <a:pt x="405438" y="975777"/>
                </a:lnTo>
                <a:close/>
              </a:path>
              <a:path w="607695" h="1044575">
                <a:moveTo>
                  <a:pt x="438538" y="974507"/>
                </a:moveTo>
                <a:lnTo>
                  <a:pt x="429619" y="974507"/>
                </a:lnTo>
                <a:lnTo>
                  <a:pt x="427571" y="975777"/>
                </a:lnTo>
                <a:lnTo>
                  <a:pt x="426051" y="977047"/>
                </a:lnTo>
                <a:lnTo>
                  <a:pt x="424664" y="978317"/>
                </a:lnTo>
                <a:lnTo>
                  <a:pt x="420502" y="983397"/>
                </a:lnTo>
                <a:lnTo>
                  <a:pt x="422946" y="983397"/>
                </a:lnTo>
                <a:lnTo>
                  <a:pt x="424466" y="980857"/>
                </a:lnTo>
                <a:lnTo>
                  <a:pt x="425853" y="979587"/>
                </a:lnTo>
                <a:lnTo>
                  <a:pt x="428033" y="978317"/>
                </a:lnTo>
                <a:lnTo>
                  <a:pt x="430015" y="975777"/>
                </a:lnTo>
                <a:lnTo>
                  <a:pt x="440520" y="975777"/>
                </a:lnTo>
                <a:lnTo>
                  <a:pt x="438538" y="974507"/>
                </a:lnTo>
                <a:close/>
              </a:path>
              <a:path w="607695" h="1044575">
                <a:moveTo>
                  <a:pt x="440520" y="975777"/>
                </a:moveTo>
                <a:lnTo>
                  <a:pt x="438009" y="975777"/>
                </a:lnTo>
                <a:lnTo>
                  <a:pt x="440057" y="978317"/>
                </a:lnTo>
                <a:lnTo>
                  <a:pt x="442105" y="979587"/>
                </a:lnTo>
                <a:lnTo>
                  <a:pt x="445078" y="983397"/>
                </a:lnTo>
                <a:lnTo>
                  <a:pt x="447589" y="983397"/>
                </a:lnTo>
                <a:lnTo>
                  <a:pt x="443493" y="978317"/>
                </a:lnTo>
                <a:lnTo>
                  <a:pt x="442039" y="977047"/>
                </a:lnTo>
                <a:lnTo>
                  <a:pt x="440520" y="975777"/>
                </a:lnTo>
                <a:close/>
              </a:path>
              <a:path w="607695" h="1044575">
                <a:moveTo>
                  <a:pt x="467030" y="974507"/>
                </a:moveTo>
                <a:lnTo>
                  <a:pt x="464700" y="974507"/>
                </a:lnTo>
                <a:lnTo>
                  <a:pt x="462652" y="975777"/>
                </a:lnTo>
                <a:lnTo>
                  <a:pt x="461133" y="977047"/>
                </a:lnTo>
                <a:lnTo>
                  <a:pt x="459745" y="978317"/>
                </a:lnTo>
                <a:lnTo>
                  <a:pt x="457565" y="980857"/>
                </a:lnTo>
                <a:lnTo>
                  <a:pt x="455583" y="983397"/>
                </a:lnTo>
                <a:lnTo>
                  <a:pt x="458028" y="983397"/>
                </a:lnTo>
                <a:lnTo>
                  <a:pt x="459547" y="980857"/>
                </a:lnTo>
                <a:lnTo>
                  <a:pt x="460934" y="979587"/>
                </a:lnTo>
                <a:lnTo>
                  <a:pt x="463115" y="978317"/>
                </a:lnTo>
                <a:lnTo>
                  <a:pt x="465097" y="975777"/>
                </a:lnTo>
                <a:lnTo>
                  <a:pt x="466521" y="975777"/>
                </a:lnTo>
                <a:lnTo>
                  <a:pt x="467030" y="974507"/>
                </a:lnTo>
                <a:close/>
              </a:path>
              <a:path w="607695" h="1044575">
                <a:moveTo>
                  <a:pt x="466663" y="975777"/>
                </a:moveTo>
                <a:lnTo>
                  <a:pt x="466521" y="975777"/>
                </a:lnTo>
                <a:lnTo>
                  <a:pt x="463977" y="982127"/>
                </a:lnTo>
                <a:lnTo>
                  <a:pt x="466663" y="975777"/>
                </a:lnTo>
                <a:close/>
              </a:path>
              <a:path w="607695" h="1044575">
                <a:moveTo>
                  <a:pt x="318075" y="964770"/>
                </a:moveTo>
                <a:lnTo>
                  <a:pt x="313606" y="977047"/>
                </a:lnTo>
                <a:lnTo>
                  <a:pt x="316868" y="968157"/>
                </a:lnTo>
                <a:lnTo>
                  <a:pt x="319320" y="968157"/>
                </a:lnTo>
                <a:lnTo>
                  <a:pt x="317834" y="966887"/>
                </a:lnTo>
                <a:lnTo>
                  <a:pt x="317462" y="966887"/>
                </a:lnTo>
                <a:lnTo>
                  <a:pt x="318075" y="964770"/>
                </a:lnTo>
                <a:close/>
              </a:path>
              <a:path w="607695" h="1044575">
                <a:moveTo>
                  <a:pt x="319320" y="968157"/>
                </a:moveTo>
                <a:lnTo>
                  <a:pt x="317437" y="968157"/>
                </a:lnTo>
                <a:lnTo>
                  <a:pt x="319485" y="970697"/>
                </a:lnTo>
                <a:lnTo>
                  <a:pt x="320939" y="971967"/>
                </a:lnTo>
                <a:lnTo>
                  <a:pt x="322392" y="974507"/>
                </a:lnTo>
                <a:lnTo>
                  <a:pt x="324903" y="974507"/>
                </a:lnTo>
                <a:lnTo>
                  <a:pt x="322921" y="971967"/>
                </a:lnTo>
                <a:lnTo>
                  <a:pt x="320807" y="969427"/>
                </a:lnTo>
                <a:lnTo>
                  <a:pt x="319320" y="968157"/>
                </a:lnTo>
                <a:close/>
              </a:path>
              <a:path w="607695" h="1044575">
                <a:moveTo>
                  <a:pt x="335341" y="957997"/>
                </a:moveTo>
                <a:lnTo>
                  <a:pt x="332897" y="957997"/>
                </a:lnTo>
                <a:lnTo>
                  <a:pt x="334879" y="959267"/>
                </a:lnTo>
                <a:lnTo>
                  <a:pt x="338447" y="963077"/>
                </a:lnTo>
                <a:lnTo>
                  <a:pt x="339900" y="964347"/>
                </a:lnTo>
                <a:lnTo>
                  <a:pt x="342014" y="965617"/>
                </a:lnTo>
                <a:lnTo>
                  <a:pt x="339966" y="966887"/>
                </a:lnTo>
                <a:lnTo>
                  <a:pt x="338447" y="968157"/>
                </a:lnTo>
                <a:lnTo>
                  <a:pt x="337059" y="969427"/>
                </a:lnTo>
                <a:lnTo>
                  <a:pt x="334879" y="971967"/>
                </a:lnTo>
                <a:lnTo>
                  <a:pt x="332897" y="974507"/>
                </a:lnTo>
                <a:lnTo>
                  <a:pt x="335341" y="974507"/>
                </a:lnTo>
                <a:lnTo>
                  <a:pt x="336861" y="971967"/>
                </a:lnTo>
                <a:lnTo>
                  <a:pt x="338248" y="970697"/>
                </a:lnTo>
                <a:lnTo>
                  <a:pt x="340429" y="968157"/>
                </a:lnTo>
                <a:lnTo>
                  <a:pt x="342411" y="966887"/>
                </a:lnTo>
                <a:lnTo>
                  <a:pt x="352915" y="966887"/>
                </a:lnTo>
                <a:lnTo>
                  <a:pt x="350801" y="965617"/>
                </a:lnTo>
                <a:lnTo>
                  <a:pt x="352915" y="964347"/>
                </a:lnTo>
                <a:lnTo>
                  <a:pt x="342411" y="964347"/>
                </a:lnTo>
                <a:lnTo>
                  <a:pt x="336861" y="959267"/>
                </a:lnTo>
                <a:lnTo>
                  <a:pt x="335341" y="957997"/>
                </a:lnTo>
                <a:close/>
              </a:path>
              <a:path w="607695" h="1044575">
                <a:moveTo>
                  <a:pt x="352915" y="966887"/>
                </a:moveTo>
                <a:lnTo>
                  <a:pt x="350405" y="966887"/>
                </a:lnTo>
                <a:lnTo>
                  <a:pt x="352453" y="968157"/>
                </a:lnTo>
                <a:lnTo>
                  <a:pt x="354501" y="970697"/>
                </a:lnTo>
                <a:lnTo>
                  <a:pt x="355954" y="971967"/>
                </a:lnTo>
                <a:lnTo>
                  <a:pt x="357474" y="974507"/>
                </a:lnTo>
                <a:lnTo>
                  <a:pt x="359984" y="974507"/>
                </a:lnTo>
                <a:lnTo>
                  <a:pt x="358002" y="971967"/>
                </a:lnTo>
                <a:lnTo>
                  <a:pt x="355888" y="969427"/>
                </a:lnTo>
                <a:lnTo>
                  <a:pt x="352915" y="966887"/>
                </a:lnTo>
                <a:close/>
              </a:path>
              <a:path w="607695" h="1044575">
                <a:moveTo>
                  <a:pt x="370423" y="957997"/>
                </a:moveTo>
                <a:lnTo>
                  <a:pt x="367978" y="957997"/>
                </a:lnTo>
                <a:lnTo>
                  <a:pt x="369960" y="959267"/>
                </a:lnTo>
                <a:lnTo>
                  <a:pt x="373528" y="963077"/>
                </a:lnTo>
                <a:lnTo>
                  <a:pt x="374982" y="964347"/>
                </a:lnTo>
                <a:lnTo>
                  <a:pt x="377096" y="965617"/>
                </a:lnTo>
                <a:lnTo>
                  <a:pt x="375048" y="966887"/>
                </a:lnTo>
                <a:lnTo>
                  <a:pt x="373528" y="968157"/>
                </a:lnTo>
                <a:lnTo>
                  <a:pt x="372141" y="969427"/>
                </a:lnTo>
                <a:lnTo>
                  <a:pt x="369960" y="971967"/>
                </a:lnTo>
                <a:lnTo>
                  <a:pt x="367978" y="974507"/>
                </a:lnTo>
                <a:lnTo>
                  <a:pt x="370489" y="974507"/>
                </a:lnTo>
                <a:lnTo>
                  <a:pt x="371942" y="971967"/>
                </a:lnTo>
                <a:lnTo>
                  <a:pt x="375510" y="968157"/>
                </a:lnTo>
                <a:lnTo>
                  <a:pt x="377492" y="966887"/>
                </a:lnTo>
                <a:lnTo>
                  <a:pt x="387997" y="966887"/>
                </a:lnTo>
                <a:lnTo>
                  <a:pt x="385816" y="965617"/>
                </a:lnTo>
                <a:lnTo>
                  <a:pt x="387931" y="964347"/>
                </a:lnTo>
                <a:lnTo>
                  <a:pt x="377492" y="964347"/>
                </a:lnTo>
                <a:lnTo>
                  <a:pt x="375510" y="963077"/>
                </a:lnTo>
                <a:lnTo>
                  <a:pt x="373252" y="960466"/>
                </a:lnTo>
                <a:lnTo>
                  <a:pt x="371942" y="959267"/>
                </a:lnTo>
                <a:lnTo>
                  <a:pt x="370423" y="957997"/>
                </a:lnTo>
                <a:close/>
              </a:path>
              <a:path w="607695" h="1044575">
                <a:moveTo>
                  <a:pt x="387997" y="966887"/>
                </a:moveTo>
                <a:lnTo>
                  <a:pt x="385552" y="966887"/>
                </a:lnTo>
                <a:lnTo>
                  <a:pt x="387534" y="968157"/>
                </a:lnTo>
                <a:lnTo>
                  <a:pt x="392555" y="974507"/>
                </a:lnTo>
                <a:lnTo>
                  <a:pt x="395000" y="974507"/>
                </a:lnTo>
                <a:lnTo>
                  <a:pt x="393018" y="971967"/>
                </a:lnTo>
                <a:lnTo>
                  <a:pt x="390904" y="969427"/>
                </a:lnTo>
                <a:lnTo>
                  <a:pt x="387997" y="966887"/>
                </a:lnTo>
                <a:close/>
              </a:path>
              <a:path w="607695" h="1044575">
                <a:moveTo>
                  <a:pt x="405438" y="957997"/>
                </a:moveTo>
                <a:lnTo>
                  <a:pt x="402994" y="957997"/>
                </a:lnTo>
                <a:lnTo>
                  <a:pt x="405042" y="959267"/>
                </a:lnTo>
                <a:lnTo>
                  <a:pt x="407090" y="961807"/>
                </a:lnTo>
                <a:lnTo>
                  <a:pt x="409997" y="964347"/>
                </a:lnTo>
                <a:lnTo>
                  <a:pt x="412177" y="965617"/>
                </a:lnTo>
                <a:lnTo>
                  <a:pt x="410063" y="966887"/>
                </a:lnTo>
                <a:lnTo>
                  <a:pt x="405042" y="971967"/>
                </a:lnTo>
                <a:lnTo>
                  <a:pt x="403060" y="974507"/>
                </a:lnTo>
                <a:lnTo>
                  <a:pt x="405504" y="974507"/>
                </a:lnTo>
                <a:lnTo>
                  <a:pt x="407024" y="971967"/>
                </a:lnTo>
                <a:lnTo>
                  <a:pt x="408411" y="970697"/>
                </a:lnTo>
                <a:lnTo>
                  <a:pt x="410592" y="968157"/>
                </a:lnTo>
                <a:lnTo>
                  <a:pt x="412574" y="966887"/>
                </a:lnTo>
                <a:lnTo>
                  <a:pt x="423012" y="966887"/>
                </a:lnTo>
                <a:lnTo>
                  <a:pt x="420898" y="965617"/>
                </a:lnTo>
                <a:lnTo>
                  <a:pt x="422946" y="964347"/>
                </a:lnTo>
                <a:lnTo>
                  <a:pt x="412507" y="964347"/>
                </a:lnTo>
                <a:lnTo>
                  <a:pt x="410459" y="963077"/>
                </a:lnTo>
                <a:lnTo>
                  <a:pt x="408411" y="960537"/>
                </a:lnTo>
                <a:lnTo>
                  <a:pt x="406958" y="959267"/>
                </a:lnTo>
                <a:lnTo>
                  <a:pt x="405438" y="957997"/>
                </a:lnTo>
                <a:close/>
              </a:path>
              <a:path w="607695" h="1044575">
                <a:moveTo>
                  <a:pt x="423012" y="966887"/>
                </a:moveTo>
                <a:lnTo>
                  <a:pt x="420568" y="966887"/>
                </a:lnTo>
                <a:lnTo>
                  <a:pt x="422616" y="968157"/>
                </a:lnTo>
                <a:lnTo>
                  <a:pt x="424664" y="970697"/>
                </a:lnTo>
                <a:lnTo>
                  <a:pt x="426117" y="971967"/>
                </a:lnTo>
                <a:lnTo>
                  <a:pt x="427637" y="974507"/>
                </a:lnTo>
                <a:lnTo>
                  <a:pt x="430081" y="974507"/>
                </a:lnTo>
                <a:lnTo>
                  <a:pt x="425919" y="969427"/>
                </a:lnTo>
                <a:lnTo>
                  <a:pt x="423012" y="966887"/>
                </a:lnTo>
                <a:close/>
              </a:path>
              <a:path w="607695" h="1044575">
                <a:moveTo>
                  <a:pt x="440520" y="957997"/>
                </a:moveTo>
                <a:lnTo>
                  <a:pt x="438009" y="957997"/>
                </a:lnTo>
                <a:lnTo>
                  <a:pt x="440057" y="959267"/>
                </a:lnTo>
                <a:lnTo>
                  <a:pt x="442105" y="961807"/>
                </a:lnTo>
                <a:lnTo>
                  <a:pt x="445078" y="964347"/>
                </a:lnTo>
                <a:lnTo>
                  <a:pt x="447193" y="965617"/>
                </a:lnTo>
                <a:lnTo>
                  <a:pt x="445078" y="966887"/>
                </a:lnTo>
                <a:lnTo>
                  <a:pt x="440057" y="971967"/>
                </a:lnTo>
                <a:lnTo>
                  <a:pt x="438075" y="974507"/>
                </a:lnTo>
                <a:lnTo>
                  <a:pt x="440586" y="974507"/>
                </a:lnTo>
                <a:lnTo>
                  <a:pt x="442105" y="971967"/>
                </a:lnTo>
                <a:lnTo>
                  <a:pt x="443493" y="970697"/>
                </a:lnTo>
                <a:lnTo>
                  <a:pt x="445673" y="968157"/>
                </a:lnTo>
                <a:lnTo>
                  <a:pt x="447655" y="966887"/>
                </a:lnTo>
                <a:lnTo>
                  <a:pt x="458094" y="966887"/>
                </a:lnTo>
                <a:lnTo>
                  <a:pt x="455979" y="965617"/>
                </a:lnTo>
                <a:lnTo>
                  <a:pt x="458028" y="964347"/>
                </a:lnTo>
                <a:lnTo>
                  <a:pt x="447589" y="964347"/>
                </a:lnTo>
                <a:lnTo>
                  <a:pt x="445541" y="963077"/>
                </a:lnTo>
                <a:lnTo>
                  <a:pt x="443493" y="960537"/>
                </a:lnTo>
                <a:lnTo>
                  <a:pt x="442039" y="959267"/>
                </a:lnTo>
                <a:lnTo>
                  <a:pt x="440520" y="957997"/>
                </a:lnTo>
                <a:close/>
              </a:path>
              <a:path w="607695" h="1044575">
                <a:moveTo>
                  <a:pt x="458094" y="966887"/>
                </a:moveTo>
                <a:lnTo>
                  <a:pt x="455649" y="966887"/>
                </a:lnTo>
                <a:lnTo>
                  <a:pt x="457697" y="968157"/>
                </a:lnTo>
                <a:lnTo>
                  <a:pt x="459745" y="970697"/>
                </a:lnTo>
                <a:lnTo>
                  <a:pt x="461199" y="971967"/>
                </a:lnTo>
                <a:lnTo>
                  <a:pt x="462718" y="974507"/>
                </a:lnTo>
                <a:lnTo>
                  <a:pt x="465097" y="974507"/>
                </a:lnTo>
                <a:lnTo>
                  <a:pt x="463115" y="971967"/>
                </a:lnTo>
                <a:lnTo>
                  <a:pt x="461001" y="969427"/>
                </a:lnTo>
                <a:lnTo>
                  <a:pt x="458094" y="966887"/>
                </a:lnTo>
                <a:close/>
              </a:path>
              <a:path w="607695" h="1044575">
                <a:moveTo>
                  <a:pt x="472656" y="960466"/>
                </a:moveTo>
                <a:lnTo>
                  <a:pt x="467030" y="974507"/>
                </a:lnTo>
                <a:lnTo>
                  <a:pt x="467348" y="974507"/>
                </a:lnTo>
                <a:lnTo>
                  <a:pt x="472656" y="960466"/>
                </a:lnTo>
                <a:close/>
              </a:path>
              <a:path w="607695" h="1044575">
                <a:moveTo>
                  <a:pt x="318250" y="964290"/>
                </a:moveTo>
                <a:lnTo>
                  <a:pt x="318075" y="964770"/>
                </a:lnTo>
                <a:lnTo>
                  <a:pt x="318250" y="964290"/>
                </a:lnTo>
                <a:close/>
              </a:path>
              <a:path w="607695" h="1044575">
                <a:moveTo>
                  <a:pt x="352915" y="949107"/>
                </a:moveTo>
                <a:lnTo>
                  <a:pt x="350405" y="949107"/>
                </a:lnTo>
                <a:lnTo>
                  <a:pt x="352453" y="950377"/>
                </a:lnTo>
                <a:lnTo>
                  <a:pt x="354501" y="952917"/>
                </a:lnTo>
                <a:lnTo>
                  <a:pt x="355954" y="954187"/>
                </a:lnTo>
                <a:lnTo>
                  <a:pt x="357474" y="955457"/>
                </a:lnTo>
                <a:lnTo>
                  <a:pt x="359456" y="956727"/>
                </a:lnTo>
                <a:lnTo>
                  <a:pt x="357408" y="957997"/>
                </a:lnTo>
                <a:lnTo>
                  <a:pt x="355888" y="959267"/>
                </a:lnTo>
                <a:lnTo>
                  <a:pt x="352453" y="963077"/>
                </a:lnTo>
                <a:lnTo>
                  <a:pt x="350471" y="964347"/>
                </a:lnTo>
                <a:lnTo>
                  <a:pt x="352915" y="964347"/>
                </a:lnTo>
                <a:lnTo>
                  <a:pt x="357936" y="959267"/>
                </a:lnTo>
                <a:lnTo>
                  <a:pt x="359918" y="957997"/>
                </a:lnTo>
                <a:lnTo>
                  <a:pt x="370423" y="957997"/>
                </a:lnTo>
                <a:lnTo>
                  <a:pt x="368375" y="956727"/>
                </a:lnTo>
                <a:lnTo>
                  <a:pt x="370489" y="955457"/>
                </a:lnTo>
                <a:lnTo>
                  <a:pt x="359984" y="955457"/>
                </a:lnTo>
                <a:lnTo>
                  <a:pt x="358002" y="954187"/>
                </a:lnTo>
                <a:lnTo>
                  <a:pt x="355888" y="951647"/>
                </a:lnTo>
                <a:lnTo>
                  <a:pt x="352915" y="949107"/>
                </a:lnTo>
                <a:close/>
              </a:path>
              <a:path w="607695" h="1044575">
                <a:moveTo>
                  <a:pt x="387997" y="949107"/>
                </a:moveTo>
                <a:lnTo>
                  <a:pt x="385552" y="949107"/>
                </a:lnTo>
                <a:lnTo>
                  <a:pt x="387534" y="950377"/>
                </a:lnTo>
                <a:lnTo>
                  <a:pt x="392555" y="955457"/>
                </a:lnTo>
                <a:lnTo>
                  <a:pt x="394603" y="956727"/>
                </a:lnTo>
                <a:lnTo>
                  <a:pt x="392555" y="957997"/>
                </a:lnTo>
                <a:lnTo>
                  <a:pt x="389582" y="960537"/>
                </a:lnTo>
                <a:lnTo>
                  <a:pt x="387468" y="963077"/>
                </a:lnTo>
                <a:lnTo>
                  <a:pt x="385486" y="964347"/>
                </a:lnTo>
                <a:lnTo>
                  <a:pt x="387931" y="964347"/>
                </a:lnTo>
                <a:lnTo>
                  <a:pt x="392952" y="959267"/>
                </a:lnTo>
                <a:lnTo>
                  <a:pt x="394934" y="957997"/>
                </a:lnTo>
                <a:lnTo>
                  <a:pt x="405438" y="957997"/>
                </a:lnTo>
                <a:lnTo>
                  <a:pt x="403456" y="956727"/>
                </a:lnTo>
                <a:lnTo>
                  <a:pt x="405504" y="955457"/>
                </a:lnTo>
                <a:lnTo>
                  <a:pt x="395000" y="955457"/>
                </a:lnTo>
                <a:lnTo>
                  <a:pt x="393018" y="954187"/>
                </a:lnTo>
                <a:lnTo>
                  <a:pt x="390904" y="951647"/>
                </a:lnTo>
                <a:lnTo>
                  <a:pt x="387997" y="949107"/>
                </a:lnTo>
                <a:close/>
              </a:path>
              <a:path w="607695" h="1044575">
                <a:moveTo>
                  <a:pt x="423012" y="949107"/>
                </a:moveTo>
                <a:lnTo>
                  <a:pt x="420568" y="949107"/>
                </a:lnTo>
                <a:lnTo>
                  <a:pt x="422616" y="950377"/>
                </a:lnTo>
                <a:lnTo>
                  <a:pt x="424664" y="952917"/>
                </a:lnTo>
                <a:lnTo>
                  <a:pt x="426117" y="954187"/>
                </a:lnTo>
                <a:lnTo>
                  <a:pt x="427637" y="955457"/>
                </a:lnTo>
                <a:lnTo>
                  <a:pt x="429619" y="956727"/>
                </a:lnTo>
                <a:lnTo>
                  <a:pt x="427571" y="957997"/>
                </a:lnTo>
                <a:lnTo>
                  <a:pt x="426051" y="959267"/>
                </a:lnTo>
                <a:lnTo>
                  <a:pt x="422550" y="963077"/>
                </a:lnTo>
                <a:lnTo>
                  <a:pt x="420502" y="964347"/>
                </a:lnTo>
                <a:lnTo>
                  <a:pt x="422946" y="964347"/>
                </a:lnTo>
                <a:lnTo>
                  <a:pt x="424466" y="963077"/>
                </a:lnTo>
                <a:lnTo>
                  <a:pt x="425853" y="961807"/>
                </a:lnTo>
                <a:lnTo>
                  <a:pt x="428033" y="959267"/>
                </a:lnTo>
                <a:lnTo>
                  <a:pt x="430015" y="957997"/>
                </a:lnTo>
                <a:lnTo>
                  <a:pt x="440520" y="957997"/>
                </a:lnTo>
                <a:lnTo>
                  <a:pt x="438538" y="956727"/>
                </a:lnTo>
                <a:lnTo>
                  <a:pt x="440586" y="955457"/>
                </a:lnTo>
                <a:lnTo>
                  <a:pt x="430081" y="955457"/>
                </a:lnTo>
                <a:lnTo>
                  <a:pt x="425919" y="951647"/>
                </a:lnTo>
                <a:lnTo>
                  <a:pt x="423012" y="949107"/>
                </a:lnTo>
                <a:close/>
              </a:path>
              <a:path w="607695" h="1044575">
                <a:moveTo>
                  <a:pt x="458094" y="949107"/>
                </a:moveTo>
                <a:lnTo>
                  <a:pt x="455649" y="949107"/>
                </a:lnTo>
                <a:lnTo>
                  <a:pt x="457697" y="950377"/>
                </a:lnTo>
                <a:lnTo>
                  <a:pt x="459745" y="952917"/>
                </a:lnTo>
                <a:lnTo>
                  <a:pt x="461199" y="954187"/>
                </a:lnTo>
                <a:lnTo>
                  <a:pt x="462718" y="955457"/>
                </a:lnTo>
                <a:lnTo>
                  <a:pt x="464700" y="956727"/>
                </a:lnTo>
                <a:lnTo>
                  <a:pt x="462652" y="957997"/>
                </a:lnTo>
                <a:lnTo>
                  <a:pt x="461133" y="959267"/>
                </a:lnTo>
                <a:lnTo>
                  <a:pt x="455583" y="964347"/>
                </a:lnTo>
                <a:lnTo>
                  <a:pt x="458028" y="964347"/>
                </a:lnTo>
                <a:lnTo>
                  <a:pt x="459547" y="963077"/>
                </a:lnTo>
                <a:lnTo>
                  <a:pt x="460934" y="961807"/>
                </a:lnTo>
                <a:lnTo>
                  <a:pt x="463115" y="959267"/>
                </a:lnTo>
                <a:lnTo>
                  <a:pt x="465097" y="957997"/>
                </a:lnTo>
                <a:lnTo>
                  <a:pt x="473645" y="957997"/>
                </a:lnTo>
                <a:lnTo>
                  <a:pt x="474663" y="955457"/>
                </a:lnTo>
                <a:lnTo>
                  <a:pt x="465097" y="955457"/>
                </a:lnTo>
                <a:lnTo>
                  <a:pt x="463115" y="954187"/>
                </a:lnTo>
                <a:lnTo>
                  <a:pt x="461001" y="951647"/>
                </a:lnTo>
                <a:lnTo>
                  <a:pt x="458094" y="949107"/>
                </a:lnTo>
                <a:close/>
              </a:path>
              <a:path w="607695" h="1044575">
                <a:moveTo>
                  <a:pt x="335341" y="940217"/>
                </a:moveTo>
                <a:lnTo>
                  <a:pt x="332897" y="940217"/>
                </a:lnTo>
                <a:lnTo>
                  <a:pt x="334879" y="941487"/>
                </a:lnTo>
                <a:lnTo>
                  <a:pt x="338447" y="945297"/>
                </a:lnTo>
                <a:lnTo>
                  <a:pt x="339900" y="946567"/>
                </a:lnTo>
                <a:lnTo>
                  <a:pt x="342014" y="947837"/>
                </a:lnTo>
                <a:lnTo>
                  <a:pt x="339966" y="949107"/>
                </a:lnTo>
                <a:lnTo>
                  <a:pt x="338447" y="950377"/>
                </a:lnTo>
                <a:lnTo>
                  <a:pt x="337059" y="951647"/>
                </a:lnTo>
                <a:lnTo>
                  <a:pt x="334879" y="954187"/>
                </a:lnTo>
                <a:lnTo>
                  <a:pt x="332897" y="955457"/>
                </a:lnTo>
                <a:lnTo>
                  <a:pt x="322392" y="955457"/>
                </a:lnTo>
                <a:lnTo>
                  <a:pt x="324506" y="956727"/>
                </a:lnTo>
                <a:lnTo>
                  <a:pt x="322392" y="957997"/>
                </a:lnTo>
                <a:lnTo>
                  <a:pt x="320939" y="959267"/>
                </a:lnTo>
                <a:lnTo>
                  <a:pt x="319622" y="960537"/>
                </a:lnTo>
                <a:lnTo>
                  <a:pt x="318250" y="964290"/>
                </a:lnTo>
                <a:lnTo>
                  <a:pt x="322855" y="959267"/>
                </a:lnTo>
                <a:lnTo>
                  <a:pt x="324837" y="957997"/>
                </a:lnTo>
                <a:lnTo>
                  <a:pt x="335341" y="957997"/>
                </a:lnTo>
                <a:lnTo>
                  <a:pt x="333293" y="956727"/>
                </a:lnTo>
                <a:lnTo>
                  <a:pt x="335341" y="955457"/>
                </a:lnTo>
                <a:lnTo>
                  <a:pt x="336861" y="954187"/>
                </a:lnTo>
                <a:lnTo>
                  <a:pt x="338248" y="952917"/>
                </a:lnTo>
                <a:lnTo>
                  <a:pt x="340429" y="950377"/>
                </a:lnTo>
                <a:lnTo>
                  <a:pt x="342411" y="949107"/>
                </a:lnTo>
                <a:lnTo>
                  <a:pt x="352915" y="949107"/>
                </a:lnTo>
                <a:lnTo>
                  <a:pt x="350801" y="947837"/>
                </a:lnTo>
                <a:lnTo>
                  <a:pt x="352915" y="946567"/>
                </a:lnTo>
                <a:lnTo>
                  <a:pt x="342399" y="946557"/>
                </a:lnTo>
                <a:lnTo>
                  <a:pt x="336861" y="941487"/>
                </a:lnTo>
                <a:lnTo>
                  <a:pt x="335341" y="940217"/>
                </a:lnTo>
                <a:close/>
              </a:path>
              <a:path w="607695" h="1044575">
                <a:moveTo>
                  <a:pt x="322357" y="953006"/>
                </a:moveTo>
                <a:lnTo>
                  <a:pt x="319616" y="960537"/>
                </a:lnTo>
                <a:lnTo>
                  <a:pt x="321597" y="955457"/>
                </a:lnTo>
                <a:lnTo>
                  <a:pt x="324903" y="955457"/>
                </a:lnTo>
                <a:lnTo>
                  <a:pt x="322357" y="953006"/>
                </a:lnTo>
                <a:close/>
              </a:path>
              <a:path w="607695" h="1044575">
                <a:moveTo>
                  <a:pt x="473645" y="957997"/>
                </a:moveTo>
                <a:lnTo>
                  <a:pt x="472656" y="960466"/>
                </a:lnTo>
                <a:lnTo>
                  <a:pt x="473645" y="957997"/>
                </a:lnTo>
                <a:close/>
              </a:path>
              <a:path w="607695" h="1044575">
                <a:moveTo>
                  <a:pt x="370423" y="940217"/>
                </a:moveTo>
                <a:lnTo>
                  <a:pt x="367978" y="940217"/>
                </a:lnTo>
                <a:lnTo>
                  <a:pt x="369960" y="941487"/>
                </a:lnTo>
                <a:lnTo>
                  <a:pt x="373528" y="945297"/>
                </a:lnTo>
                <a:lnTo>
                  <a:pt x="374982" y="946567"/>
                </a:lnTo>
                <a:lnTo>
                  <a:pt x="377096" y="947837"/>
                </a:lnTo>
                <a:lnTo>
                  <a:pt x="375048" y="949107"/>
                </a:lnTo>
                <a:lnTo>
                  <a:pt x="373528" y="950377"/>
                </a:lnTo>
                <a:lnTo>
                  <a:pt x="372141" y="951647"/>
                </a:lnTo>
                <a:lnTo>
                  <a:pt x="369960" y="954187"/>
                </a:lnTo>
                <a:lnTo>
                  <a:pt x="367978" y="955457"/>
                </a:lnTo>
                <a:lnTo>
                  <a:pt x="370489" y="955457"/>
                </a:lnTo>
                <a:lnTo>
                  <a:pt x="371942" y="954187"/>
                </a:lnTo>
                <a:lnTo>
                  <a:pt x="375510" y="950377"/>
                </a:lnTo>
                <a:lnTo>
                  <a:pt x="377492" y="949107"/>
                </a:lnTo>
                <a:lnTo>
                  <a:pt x="387997" y="949107"/>
                </a:lnTo>
                <a:lnTo>
                  <a:pt x="385816" y="947837"/>
                </a:lnTo>
                <a:lnTo>
                  <a:pt x="387931" y="946567"/>
                </a:lnTo>
                <a:lnTo>
                  <a:pt x="377476" y="946557"/>
                </a:lnTo>
                <a:lnTo>
                  <a:pt x="375510" y="945297"/>
                </a:lnTo>
                <a:lnTo>
                  <a:pt x="373330" y="942757"/>
                </a:lnTo>
                <a:lnTo>
                  <a:pt x="371942" y="941487"/>
                </a:lnTo>
                <a:lnTo>
                  <a:pt x="370423" y="940217"/>
                </a:lnTo>
                <a:close/>
              </a:path>
              <a:path w="607695" h="1044575">
                <a:moveTo>
                  <a:pt x="405438" y="940217"/>
                </a:moveTo>
                <a:lnTo>
                  <a:pt x="402994" y="940217"/>
                </a:lnTo>
                <a:lnTo>
                  <a:pt x="405042" y="941487"/>
                </a:lnTo>
                <a:lnTo>
                  <a:pt x="407090" y="944027"/>
                </a:lnTo>
                <a:lnTo>
                  <a:pt x="409997" y="946567"/>
                </a:lnTo>
                <a:lnTo>
                  <a:pt x="412177" y="947837"/>
                </a:lnTo>
                <a:lnTo>
                  <a:pt x="410063" y="949107"/>
                </a:lnTo>
                <a:lnTo>
                  <a:pt x="405042" y="954187"/>
                </a:lnTo>
                <a:lnTo>
                  <a:pt x="403060" y="955457"/>
                </a:lnTo>
                <a:lnTo>
                  <a:pt x="405504" y="955457"/>
                </a:lnTo>
                <a:lnTo>
                  <a:pt x="407024" y="954187"/>
                </a:lnTo>
                <a:lnTo>
                  <a:pt x="408411" y="952917"/>
                </a:lnTo>
                <a:lnTo>
                  <a:pt x="410592" y="950377"/>
                </a:lnTo>
                <a:lnTo>
                  <a:pt x="412574" y="949107"/>
                </a:lnTo>
                <a:lnTo>
                  <a:pt x="423012" y="949107"/>
                </a:lnTo>
                <a:lnTo>
                  <a:pt x="420898" y="947837"/>
                </a:lnTo>
                <a:lnTo>
                  <a:pt x="422946" y="946567"/>
                </a:lnTo>
                <a:lnTo>
                  <a:pt x="412491" y="946557"/>
                </a:lnTo>
                <a:lnTo>
                  <a:pt x="410459" y="945297"/>
                </a:lnTo>
                <a:lnTo>
                  <a:pt x="408411" y="942757"/>
                </a:lnTo>
                <a:lnTo>
                  <a:pt x="406958" y="941487"/>
                </a:lnTo>
                <a:lnTo>
                  <a:pt x="405438" y="940217"/>
                </a:lnTo>
                <a:close/>
              </a:path>
              <a:path w="607695" h="1044575">
                <a:moveTo>
                  <a:pt x="440520" y="940217"/>
                </a:moveTo>
                <a:lnTo>
                  <a:pt x="438009" y="940217"/>
                </a:lnTo>
                <a:lnTo>
                  <a:pt x="440057" y="941487"/>
                </a:lnTo>
                <a:lnTo>
                  <a:pt x="442105" y="944027"/>
                </a:lnTo>
                <a:lnTo>
                  <a:pt x="445078" y="946567"/>
                </a:lnTo>
                <a:lnTo>
                  <a:pt x="447193" y="947837"/>
                </a:lnTo>
                <a:lnTo>
                  <a:pt x="445078" y="949107"/>
                </a:lnTo>
                <a:lnTo>
                  <a:pt x="440057" y="954187"/>
                </a:lnTo>
                <a:lnTo>
                  <a:pt x="438075" y="955457"/>
                </a:lnTo>
                <a:lnTo>
                  <a:pt x="440586" y="955457"/>
                </a:lnTo>
                <a:lnTo>
                  <a:pt x="442105" y="954187"/>
                </a:lnTo>
                <a:lnTo>
                  <a:pt x="443493" y="952917"/>
                </a:lnTo>
                <a:lnTo>
                  <a:pt x="445673" y="950377"/>
                </a:lnTo>
                <a:lnTo>
                  <a:pt x="447655" y="949107"/>
                </a:lnTo>
                <a:lnTo>
                  <a:pt x="458094" y="949107"/>
                </a:lnTo>
                <a:lnTo>
                  <a:pt x="455979" y="947837"/>
                </a:lnTo>
                <a:lnTo>
                  <a:pt x="458028" y="946567"/>
                </a:lnTo>
                <a:lnTo>
                  <a:pt x="447572" y="946557"/>
                </a:lnTo>
                <a:lnTo>
                  <a:pt x="445541" y="945297"/>
                </a:lnTo>
                <a:lnTo>
                  <a:pt x="443493" y="942757"/>
                </a:lnTo>
                <a:lnTo>
                  <a:pt x="442039" y="941487"/>
                </a:lnTo>
                <a:lnTo>
                  <a:pt x="440520" y="940217"/>
                </a:lnTo>
                <a:close/>
              </a:path>
              <a:path w="607695" h="1044575">
                <a:moveTo>
                  <a:pt x="475103" y="954359"/>
                </a:moveTo>
                <a:lnTo>
                  <a:pt x="473157" y="955457"/>
                </a:lnTo>
                <a:lnTo>
                  <a:pt x="474663" y="955457"/>
                </a:lnTo>
                <a:lnTo>
                  <a:pt x="475103" y="954359"/>
                </a:lnTo>
                <a:close/>
              </a:path>
              <a:path w="607695" h="1044575">
                <a:moveTo>
                  <a:pt x="477831" y="947552"/>
                </a:moveTo>
                <a:lnTo>
                  <a:pt x="475103" y="954359"/>
                </a:lnTo>
                <a:lnTo>
                  <a:pt x="475408" y="954187"/>
                </a:lnTo>
                <a:lnTo>
                  <a:pt x="477831" y="947552"/>
                </a:lnTo>
                <a:close/>
              </a:path>
              <a:path w="607695" h="1044575">
                <a:moveTo>
                  <a:pt x="324705" y="946557"/>
                </a:moveTo>
                <a:lnTo>
                  <a:pt x="322265" y="952917"/>
                </a:lnTo>
                <a:lnTo>
                  <a:pt x="324705" y="946557"/>
                </a:lnTo>
                <a:close/>
              </a:path>
              <a:path w="607695" h="1044575">
                <a:moveTo>
                  <a:pt x="475601" y="940217"/>
                </a:moveTo>
                <a:lnTo>
                  <a:pt x="473091" y="940217"/>
                </a:lnTo>
                <a:lnTo>
                  <a:pt x="475073" y="941487"/>
                </a:lnTo>
                <a:lnTo>
                  <a:pt x="478654" y="945297"/>
                </a:lnTo>
                <a:lnTo>
                  <a:pt x="477831" y="947552"/>
                </a:lnTo>
                <a:lnTo>
                  <a:pt x="479283" y="943928"/>
                </a:lnTo>
                <a:lnTo>
                  <a:pt x="475601" y="940217"/>
                </a:lnTo>
                <a:close/>
              </a:path>
              <a:path w="607695" h="1044575">
                <a:moveTo>
                  <a:pt x="352915" y="930057"/>
                </a:moveTo>
                <a:lnTo>
                  <a:pt x="350405" y="930057"/>
                </a:lnTo>
                <a:lnTo>
                  <a:pt x="354501" y="935137"/>
                </a:lnTo>
                <a:lnTo>
                  <a:pt x="355954" y="936407"/>
                </a:lnTo>
                <a:lnTo>
                  <a:pt x="357474" y="937677"/>
                </a:lnTo>
                <a:lnTo>
                  <a:pt x="359456" y="938947"/>
                </a:lnTo>
                <a:lnTo>
                  <a:pt x="357408" y="940217"/>
                </a:lnTo>
                <a:lnTo>
                  <a:pt x="355888" y="941487"/>
                </a:lnTo>
                <a:lnTo>
                  <a:pt x="352453" y="945297"/>
                </a:lnTo>
                <a:lnTo>
                  <a:pt x="350471" y="946567"/>
                </a:lnTo>
                <a:lnTo>
                  <a:pt x="352926" y="946557"/>
                </a:lnTo>
                <a:lnTo>
                  <a:pt x="357936" y="941487"/>
                </a:lnTo>
                <a:lnTo>
                  <a:pt x="359918" y="940217"/>
                </a:lnTo>
                <a:lnTo>
                  <a:pt x="370423" y="940217"/>
                </a:lnTo>
                <a:lnTo>
                  <a:pt x="368375" y="938947"/>
                </a:lnTo>
                <a:lnTo>
                  <a:pt x="370489" y="937677"/>
                </a:lnTo>
                <a:lnTo>
                  <a:pt x="359984" y="937677"/>
                </a:lnTo>
                <a:lnTo>
                  <a:pt x="358002" y="936407"/>
                </a:lnTo>
                <a:lnTo>
                  <a:pt x="355888" y="933867"/>
                </a:lnTo>
                <a:lnTo>
                  <a:pt x="352915" y="930057"/>
                </a:lnTo>
                <a:close/>
              </a:path>
              <a:path w="607695" h="1044575">
                <a:moveTo>
                  <a:pt x="387997" y="930057"/>
                </a:moveTo>
                <a:lnTo>
                  <a:pt x="385552" y="930057"/>
                </a:lnTo>
                <a:lnTo>
                  <a:pt x="387534" y="932597"/>
                </a:lnTo>
                <a:lnTo>
                  <a:pt x="392555" y="937677"/>
                </a:lnTo>
                <a:lnTo>
                  <a:pt x="394603" y="938947"/>
                </a:lnTo>
                <a:lnTo>
                  <a:pt x="392555" y="940217"/>
                </a:lnTo>
                <a:lnTo>
                  <a:pt x="389582" y="942757"/>
                </a:lnTo>
                <a:lnTo>
                  <a:pt x="387468" y="945297"/>
                </a:lnTo>
                <a:lnTo>
                  <a:pt x="385486" y="946567"/>
                </a:lnTo>
                <a:lnTo>
                  <a:pt x="387941" y="946557"/>
                </a:lnTo>
                <a:lnTo>
                  <a:pt x="392952" y="941487"/>
                </a:lnTo>
                <a:lnTo>
                  <a:pt x="394934" y="940217"/>
                </a:lnTo>
                <a:lnTo>
                  <a:pt x="405438" y="940217"/>
                </a:lnTo>
                <a:lnTo>
                  <a:pt x="403456" y="938947"/>
                </a:lnTo>
                <a:lnTo>
                  <a:pt x="405504" y="937677"/>
                </a:lnTo>
                <a:lnTo>
                  <a:pt x="395000" y="937677"/>
                </a:lnTo>
                <a:lnTo>
                  <a:pt x="393018" y="936407"/>
                </a:lnTo>
                <a:lnTo>
                  <a:pt x="390904" y="933867"/>
                </a:lnTo>
                <a:lnTo>
                  <a:pt x="389450" y="932597"/>
                </a:lnTo>
                <a:lnTo>
                  <a:pt x="387997" y="930057"/>
                </a:lnTo>
                <a:close/>
              </a:path>
              <a:path w="607695" h="1044575">
                <a:moveTo>
                  <a:pt x="423012" y="930057"/>
                </a:moveTo>
                <a:lnTo>
                  <a:pt x="420568" y="930057"/>
                </a:lnTo>
                <a:lnTo>
                  <a:pt x="424664" y="935137"/>
                </a:lnTo>
                <a:lnTo>
                  <a:pt x="426117" y="936407"/>
                </a:lnTo>
                <a:lnTo>
                  <a:pt x="427637" y="937677"/>
                </a:lnTo>
                <a:lnTo>
                  <a:pt x="429619" y="938947"/>
                </a:lnTo>
                <a:lnTo>
                  <a:pt x="427571" y="940217"/>
                </a:lnTo>
                <a:lnTo>
                  <a:pt x="426051" y="941487"/>
                </a:lnTo>
                <a:lnTo>
                  <a:pt x="420502" y="946567"/>
                </a:lnTo>
                <a:lnTo>
                  <a:pt x="422959" y="946557"/>
                </a:lnTo>
                <a:lnTo>
                  <a:pt x="424466" y="945297"/>
                </a:lnTo>
                <a:lnTo>
                  <a:pt x="425853" y="944027"/>
                </a:lnTo>
                <a:lnTo>
                  <a:pt x="428033" y="941487"/>
                </a:lnTo>
                <a:lnTo>
                  <a:pt x="430015" y="940217"/>
                </a:lnTo>
                <a:lnTo>
                  <a:pt x="440520" y="940217"/>
                </a:lnTo>
                <a:lnTo>
                  <a:pt x="438538" y="938947"/>
                </a:lnTo>
                <a:lnTo>
                  <a:pt x="440586" y="937677"/>
                </a:lnTo>
                <a:lnTo>
                  <a:pt x="430081" y="937677"/>
                </a:lnTo>
                <a:lnTo>
                  <a:pt x="428033" y="936407"/>
                </a:lnTo>
                <a:lnTo>
                  <a:pt x="425919" y="933867"/>
                </a:lnTo>
                <a:lnTo>
                  <a:pt x="424466" y="932597"/>
                </a:lnTo>
                <a:lnTo>
                  <a:pt x="423012" y="930057"/>
                </a:lnTo>
                <a:close/>
              </a:path>
              <a:path w="607695" h="1044575">
                <a:moveTo>
                  <a:pt x="458094" y="930057"/>
                </a:moveTo>
                <a:lnTo>
                  <a:pt x="455649" y="930057"/>
                </a:lnTo>
                <a:lnTo>
                  <a:pt x="459745" y="935137"/>
                </a:lnTo>
                <a:lnTo>
                  <a:pt x="461199" y="936407"/>
                </a:lnTo>
                <a:lnTo>
                  <a:pt x="462718" y="937677"/>
                </a:lnTo>
                <a:lnTo>
                  <a:pt x="464700" y="938947"/>
                </a:lnTo>
                <a:lnTo>
                  <a:pt x="462652" y="940217"/>
                </a:lnTo>
                <a:lnTo>
                  <a:pt x="461133" y="941487"/>
                </a:lnTo>
                <a:lnTo>
                  <a:pt x="459745" y="942757"/>
                </a:lnTo>
                <a:lnTo>
                  <a:pt x="457565" y="945297"/>
                </a:lnTo>
                <a:lnTo>
                  <a:pt x="455583" y="946567"/>
                </a:lnTo>
                <a:lnTo>
                  <a:pt x="458040" y="946557"/>
                </a:lnTo>
                <a:lnTo>
                  <a:pt x="459547" y="945297"/>
                </a:lnTo>
                <a:lnTo>
                  <a:pt x="460934" y="944027"/>
                </a:lnTo>
                <a:lnTo>
                  <a:pt x="463115" y="941487"/>
                </a:lnTo>
                <a:lnTo>
                  <a:pt x="465097" y="940217"/>
                </a:lnTo>
                <a:lnTo>
                  <a:pt x="475601" y="940217"/>
                </a:lnTo>
                <a:lnTo>
                  <a:pt x="473553" y="938947"/>
                </a:lnTo>
                <a:lnTo>
                  <a:pt x="475601" y="937677"/>
                </a:lnTo>
                <a:lnTo>
                  <a:pt x="465097" y="937677"/>
                </a:lnTo>
                <a:lnTo>
                  <a:pt x="463115" y="936407"/>
                </a:lnTo>
                <a:lnTo>
                  <a:pt x="461000" y="933867"/>
                </a:lnTo>
                <a:lnTo>
                  <a:pt x="459547" y="932597"/>
                </a:lnTo>
                <a:lnTo>
                  <a:pt x="458094" y="930057"/>
                </a:lnTo>
                <a:close/>
              </a:path>
              <a:path w="607695" h="1044575">
                <a:moveTo>
                  <a:pt x="342411" y="930057"/>
                </a:moveTo>
                <a:lnTo>
                  <a:pt x="339966" y="930057"/>
                </a:lnTo>
                <a:lnTo>
                  <a:pt x="338447" y="932597"/>
                </a:lnTo>
                <a:lnTo>
                  <a:pt x="337059" y="933867"/>
                </a:lnTo>
                <a:lnTo>
                  <a:pt x="334879" y="935137"/>
                </a:lnTo>
                <a:lnTo>
                  <a:pt x="332897" y="937677"/>
                </a:lnTo>
                <a:lnTo>
                  <a:pt x="327937" y="937677"/>
                </a:lnTo>
                <a:lnTo>
                  <a:pt x="324705" y="946557"/>
                </a:lnTo>
                <a:lnTo>
                  <a:pt x="327137" y="940217"/>
                </a:lnTo>
                <a:lnTo>
                  <a:pt x="335341" y="940217"/>
                </a:lnTo>
                <a:lnTo>
                  <a:pt x="333293" y="938947"/>
                </a:lnTo>
                <a:lnTo>
                  <a:pt x="335341" y="937677"/>
                </a:lnTo>
                <a:lnTo>
                  <a:pt x="336861" y="936407"/>
                </a:lnTo>
                <a:lnTo>
                  <a:pt x="338248" y="935137"/>
                </a:lnTo>
                <a:lnTo>
                  <a:pt x="340429" y="932597"/>
                </a:lnTo>
                <a:lnTo>
                  <a:pt x="342411" y="930057"/>
                </a:lnTo>
                <a:close/>
              </a:path>
              <a:path w="607695" h="1044575">
                <a:moveTo>
                  <a:pt x="481279" y="938947"/>
                </a:moveTo>
                <a:lnTo>
                  <a:pt x="479283" y="943928"/>
                </a:lnTo>
                <a:lnTo>
                  <a:pt x="481279" y="938947"/>
                </a:lnTo>
                <a:close/>
              </a:path>
              <a:path w="607695" h="1044575">
                <a:moveTo>
                  <a:pt x="475601" y="921167"/>
                </a:moveTo>
                <a:lnTo>
                  <a:pt x="473091" y="921167"/>
                </a:lnTo>
                <a:lnTo>
                  <a:pt x="475073" y="923707"/>
                </a:lnTo>
                <a:lnTo>
                  <a:pt x="478640" y="927517"/>
                </a:lnTo>
                <a:lnTo>
                  <a:pt x="480160" y="928787"/>
                </a:lnTo>
                <a:lnTo>
                  <a:pt x="482274" y="930057"/>
                </a:lnTo>
                <a:lnTo>
                  <a:pt x="484398" y="930057"/>
                </a:lnTo>
                <a:lnTo>
                  <a:pt x="481279" y="938947"/>
                </a:lnTo>
                <a:lnTo>
                  <a:pt x="485135" y="928787"/>
                </a:lnTo>
                <a:lnTo>
                  <a:pt x="482604" y="928787"/>
                </a:lnTo>
                <a:lnTo>
                  <a:pt x="480622" y="926247"/>
                </a:lnTo>
                <a:lnTo>
                  <a:pt x="475601" y="921167"/>
                </a:lnTo>
                <a:close/>
              </a:path>
              <a:path w="607695" h="1044575">
                <a:moveTo>
                  <a:pt x="330248" y="931327"/>
                </a:moveTo>
                <a:lnTo>
                  <a:pt x="327776" y="937677"/>
                </a:lnTo>
                <a:lnTo>
                  <a:pt x="327937" y="937677"/>
                </a:lnTo>
                <a:lnTo>
                  <a:pt x="330248" y="931327"/>
                </a:lnTo>
                <a:close/>
              </a:path>
              <a:path w="607695" h="1044575">
                <a:moveTo>
                  <a:pt x="377492" y="930057"/>
                </a:moveTo>
                <a:lnTo>
                  <a:pt x="375048" y="930057"/>
                </a:lnTo>
                <a:lnTo>
                  <a:pt x="373528" y="932597"/>
                </a:lnTo>
                <a:lnTo>
                  <a:pt x="372141" y="933867"/>
                </a:lnTo>
                <a:lnTo>
                  <a:pt x="369960" y="935137"/>
                </a:lnTo>
                <a:lnTo>
                  <a:pt x="367978" y="937677"/>
                </a:lnTo>
                <a:lnTo>
                  <a:pt x="370489" y="937677"/>
                </a:lnTo>
                <a:lnTo>
                  <a:pt x="371942" y="936407"/>
                </a:lnTo>
                <a:lnTo>
                  <a:pt x="375510" y="932597"/>
                </a:lnTo>
                <a:lnTo>
                  <a:pt x="377492" y="930057"/>
                </a:lnTo>
                <a:close/>
              </a:path>
              <a:path w="607695" h="1044575">
                <a:moveTo>
                  <a:pt x="412574" y="930057"/>
                </a:moveTo>
                <a:lnTo>
                  <a:pt x="410063" y="930057"/>
                </a:lnTo>
                <a:lnTo>
                  <a:pt x="405042" y="935137"/>
                </a:lnTo>
                <a:lnTo>
                  <a:pt x="403060" y="937677"/>
                </a:lnTo>
                <a:lnTo>
                  <a:pt x="405504" y="937677"/>
                </a:lnTo>
                <a:lnTo>
                  <a:pt x="407024" y="936407"/>
                </a:lnTo>
                <a:lnTo>
                  <a:pt x="408411" y="935137"/>
                </a:lnTo>
                <a:lnTo>
                  <a:pt x="410592" y="932597"/>
                </a:lnTo>
                <a:lnTo>
                  <a:pt x="412574" y="930057"/>
                </a:lnTo>
                <a:close/>
              </a:path>
              <a:path w="607695" h="1044575">
                <a:moveTo>
                  <a:pt x="447655" y="930057"/>
                </a:moveTo>
                <a:lnTo>
                  <a:pt x="445078" y="930057"/>
                </a:lnTo>
                <a:lnTo>
                  <a:pt x="440057" y="935137"/>
                </a:lnTo>
                <a:lnTo>
                  <a:pt x="438075" y="937677"/>
                </a:lnTo>
                <a:lnTo>
                  <a:pt x="440586" y="937677"/>
                </a:lnTo>
                <a:lnTo>
                  <a:pt x="442105" y="936407"/>
                </a:lnTo>
                <a:lnTo>
                  <a:pt x="443493" y="935137"/>
                </a:lnTo>
                <a:lnTo>
                  <a:pt x="445673" y="932597"/>
                </a:lnTo>
                <a:lnTo>
                  <a:pt x="447655" y="930057"/>
                </a:lnTo>
                <a:close/>
              </a:path>
              <a:path w="607695" h="1044575">
                <a:moveTo>
                  <a:pt x="482670" y="930057"/>
                </a:moveTo>
                <a:lnTo>
                  <a:pt x="480160" y="930057"/>
                </a:lnTo>
                <a:lnTo>
                  <a:pt x="475139" y="935137"/>
                </a:lnTo>
                <a:lnTo>
                  <a:pt x="473157" y="937677"/>
                </a:lnTo>
                <a:lnTo>
                  <a:pt x="475601" y="937677"/>
                </a:lnTo>
                <a:lnTo>
                  <a:pt x="480688" y="932597"/>
                </a:lnTo>
                <a:lnTo>
                  <a:pt x="482670" y="930057"/>
                </a:lnTo>
                <a:close/>
              </a:path>
              <a:path w="607695" h="1044575">
                <a:moveTo>
                  <a:pt x="335341" y="921167"/>
                </a:moveTo>
                <a:lnTo>
                  <a:pt x="333650" y="921167"/>
                </a:lnTo>
                <a:lnTo>
                  <a:pt x="330248" y="931327"/>
                </a:lnTo>
                <a:lnTo>
                  <a:pt x="333274" y="922437"/>
                </a:lnTo>
                <a:lnTo>
                  <a:pt x="336861" y="922437"/>
                </a:lnTo>
                <a:lnTo>
                  <a:pt x="335341" y="921167"/>
                </a:lnTo>
                <a:close/>
              </a:path>
              <a:path w="607695" h="1044575">
                <a:moveTo>
                  <a:pt x="336861" y="922437"/>
                </a:moveTo>
                <a:lnTo>
                  <a:pt x="333274" y="922437"/>
                </a:lnTo>
                <a:lnTo>
                  <a:pt x="338447" y="927517"/>
                </a:lnTo>
                <a:lnTo>
                  <a:pt x="339900" y="928787"/>
                </a:lnTo>
                <a:lnTo>
                  <a:pt x="342014" y="930057"/>
                </a:lnTo>
                <a:lnTo>
                  <a:pt x="350801" y="930057"/>
                </a:lnTo>
                <a:lnTo>
                  <a:pt x="352915" y="928787"/>
                </a:lnTo>
                <a:lnTo>
                  <a:pt x="342411" y="928787"/>
                </a:lnTo>
                <a:lnTo>
                  <a:pt x="338248" y="924977"/>
                </a:lnTo>
                <a:lnTo>
                  <a:pt x="336861" y="922437"/>
                </a:lnTo>
                <a:close/>
              </a:path>
              <a:path w="607695" h="1044575">
                <a:moveTo>
                  <a:pt x="370423" y="921167"/>
                </a:moveTo>
                <a:lnTo>
                  <a:pt x="367978" y="921167"/>
                </a:lnTo>
                <a:lnTo>
                  <a:pt x="369960" y="923707"/>
                </a:lnTo>
                <a:lnTo>
                  <a:pt x="373528" y="927517"/>
                </a:lnTo>
                <a:lnTo>
                  <a:pt x="374982" y="928787"/>
                </a:lnTo>
                <a:lnTo>
                  <a:pt x="377096" y="930057"/>
                </a:lnTo>
                <a:lnTo>
                  <a:pt x="385816" y="930057"/>
                </a:lnTo>
                <a:lnTo>
                  <a:pt x="387931" y="928787"/>
                </a:lnTo>
                <a:lnTo>
                  <a:pt x="377492" y="928787"/>
                </a:lnTo>
                <a:lnTo>
                  <a:pt x="375510" y="926247"/>
                </a:lnTo>
                <a:lnTo>
                  <a:pt x="373330" y="924977"/>
                </a:lnTo>
                <a:lnTo>
                  <a:pt x="371942" y="922437"/>
                </a:lnTo>
                <a:lnTo>
                  <a:pt x="370423" y="921167"/>
                </a:lnTo>
                <a:close/>
              </a:path>
              <a:path w="607695" h="1044575">
                <a:moveTo>
                  <a:pt x="405438" y="921167"/>
                </a:moveTo>
                <a:lnTo>
                  <a:pt x="402994" y="921167"/>
                </a:lnTo>
                <a:lnTo>
                  <a:pt x="407090" y="926247"/>
                </a:lnTo>
                <a:lnTo>
                  <a:pt x="409997" y="928787"/>
                </a:lnTo>
                <a:lnTo>
                  <a:pt x="412177" y="930057"/>
                </a:lnTo>
                <a:lnTo>
                  <a:pt x="420898" y="930057"/>
                </a:lnTo>
                <a:lnTo>
                  <a:pt x="422946" y="928787"/>
                </a:lnTo>
                <a:lnTo>
                  <a:pt x="412507" y="928787"/>
                </a:lnTo>
                <a:lnTo>
                  <a:pt x="410459" y="926247"/>
                </a:lnTo>
                <a:lnTo>
                  <a:pt x="408411" y="924977"/>
                </a:lnTo>
                <a:lnTo>
                  <a:pt x="406958" y="922437"/>
                </a:lnTo>
                <a:lnTo>
                  <a:pt x="405438" y="921167"/>
                </a:lnTo>
                <a:close/>
              </a:path>
              <a:path w="607695" h="1044575">
                <a:moveTo>
                  <a:pt x="440520" y="921167"/>
                </a:moveTo>
                <a:lnTo>
                  <a:pt x="438009" y="921167"/>
                </a:lnTo>
                <a:lnTo>
                  <a:pt x="442105" y="926247"/>
                </a:lnTo>
                <a:lnTo>
                  <a:pt x="445078" y="928787"/>
                </a:lnTo>
                <a:lnTo>
                  <a:pt x="447193" y="930057"/>
                </a:lnTo>
                <a:lnTo>
                  <a:pt x="455979" y="930057"/>
                </a:lnTo>
                <a:lnTo>
                  <a:pt x="458027" y="928787"/>
                </a:lnTo>
                <a:lnTo>
                  <a:pt x="447589" y="928787"/>
                </a:lnTo>
                <a:lnTo>
                  <a:pt x="445541" y="926247"/>
                </a:lnTo>
                <a:lnTo>
                  <a:pt x="443493" y="924977"/>
                </a:lnTo>
                <a:lnTo>
                  <a:pt x="442039" y="922437"/>
                </a:lnTo>
                <a:lnTo>
                  <a:pt x="440520" y="921167"/>
                </a:lnTo>
                <a:close/>
              </a:path>
              <a:path w="607695" h="1044575">
                <a:moveTo>
                  <a:pt x="359918" y="921167"/>
                </a:moveTo>
                <a:lnTo>
                  <a:pt x="357408" y="921167"/>
                </a:lnTo>
                <a:lnTo>
                  <a:pt x="355888" y="922437"/>
                </a:lnTo>
                <a:lnTo>
                  <a:pt x="352453" y="926247"/>
                </a:lnTo>
                <a:lnTo>
                  <a:pt x="350471" y="928787"/>
                </a:lnTo>
                <a:lnTo>
                  <a:pt x="352915" y="928787"/>
                </a:lnTo>
                <a:lnTo>
                  <a:pt x="357936" y="923707"/>
                </a:lnTo>
                <a:lnTo>
                  <a:pt x="359918" y="921167"/>
                </a:lnTo>
                <a:close/>
              </a:path>
              <a:path w="607695" h="1044575">
                <a:moveTo>
                  <a:pt x="394934" y="921167"/>
                </a:moveTo>
                <a:lnTo>
                  <a:pt x="392555" y="921167"/>
                </a:lnTo>
                <a:lnTo>
                  <a:pt x="387468" y="926247"/>
                </a:lnTo>
                <a:lnTo>
                  <a:pt x="385486" y="928787"/>
                </a:lnTo>
                <a:lnTo>
                  <a:pt x="387931" y="928787"/>
                </a:lnTo>
                <a:lnTo>
                  <a:pt x="392952" y="923707"/>
                </a:lnTo>
                <a:lnTo>
                  <a:pt x="394934" y="921167"/>
                </a:lnTo>
                <a:close/>
              </a:path>
              <a:path w="607695" h="1044575">
                <a:moveTo>
                  <a:pt x="430015" y="921167"/>
                </a:moveTo>
                <a:lnTo>
                  <a:pt x="427571" y="921167"/>
                </a:lnTo>
                <a:lnTo>
                  <a:pt x="426051" y="922437"/>
                </a:lnTo>
                <a:lnTo>
                  <a:pt x="424664" y="924977"/>
                </a:lnTo>
                <a:lnTo>
                  <a:pt x="420502" y="928787"/>
                </a:lnTo>
                <a:lnTo>
                  <a:pt x="422946" y="928787"/>
                </a:lnTo>
                <a:lnTo>
                  <a:pt x="424466" y="927517"/>
                </a:lnTo>
                <a:lnTo>
                  <a:pt x="425853" y="926247"/>
                </a:lnTo>
                <a:lnTo>
                  <a:pt x="428033" y="923707"/>
                </a:lnTo>
                <a:lnTo>
                  <a:pt x="430015" y="921167"/>
                </a:lnTo>
                <a:close/>
              </a:path>
              <a:path w="607695" h="1044575">
                <a:moveTo>
                  <a:pt x="465097" y="921167"/>
                </a:moveTo>
                <a:lnTo>
                  <a:pt x="462652" y="921167"/>
                </a:lnTo>
                <a:lnTo>
                  <a:pt x="461133" y="922437"/>
                </a:lnTo>
                <a:lnTo>
                  <a:pt x="459745" y="924977"/>
                </a:lnTo>
                <a:lnTo>
                  <a:pt x="457565" y="926247"/>
                </a:lnTo>
                <a:lnTo>
                  <a:pt x="455583" y="928787"/>
                </a:lnTo>
                <a:lnTo>
                  <a:pt x="458027" y="928787"/>
                </a:lnTo>
                <a:lnTo>
                  <a:pt x="459547" y="927517"/>
                </a:lnTo>
                <a:lnTo>
                  <a:pt x="460934" y="926247"/>
                </a:lnTo>
                <a:lnTo>
                  <a:pt x="463115" y="923707"/>
                </a:lnTo>
                <a:lnTo>
                  <a:pt x="465097" y="921167"/>
                </a:lnTo>
                <a:close/>
              </a:path>
              <a:path w="607695" h="1044575">
                <a:moveTo>
                  <a:pt x="486729" y="924588"/>
                </a:moveTo>
                <a:lnTo>
                  <a:pt x="485058" y="928787"/>
                </a:lnTo>
                <a:lnTo>
                  <a:pt x="486729" y="924588"/>
                </a:lnTo>
                <a:close/>
              </a:path>
              <a:path w="607695" h="1044575">
                <a:moveTo>
                  <a:pt x="491022" y="913275"/>
                </a:moveTo>
                <a:lnTo>
                  <a:pt x="486729" y="924588"/>
                </a:lnTo>
                <a:lnTo>
                  <a:pt x="491120" y="913547"/>
                </a:lnTo>
                <a:lnTo>
                  <a:pt x="491022" y="913275"/>
                </a:lnTo>
                <a:close/>
              </a:path>
              <a:path w="607695" h="1044575">
                <a:moveTo>
                  <a:pt x="334075" y="919897"/>
                </a:moveTo>
                <a:lnTo>
                  <a:pt x="333756" y="919897"/>
                </a:lnTo>
                <a:lnTo>
                  <a:pt x="333638" y="921167"/>
                </a:lnTo>
                <a:lnTo>
                  <a:pt x="334075" y="919897"/>
                </a:lnTo>
                <a:close/>
              </a:path>
              <a:path w="607695" h="1044575">
                <a:moveTo>
                  <a:pt x="352915" y="912277"/>
                </a:moveTo>
                <a:lnTo>
                  <a:pt x="350405" y="912277"/>
                </a:lnTo>
                <a:lnTo>
                  <a:pt x="354501" y="917357"/>
                </a:lnTo>
                <a:lnTo>
                  <a:pt x="355954" y="918627"/>
                </a:lnTo>
                <a:lnTo>
                  <a:pt x="357474" y="919897"/>
                </a:lnTo>
                <a:lnTo>
                  <a:pt x="359456" y="921167"/>
                </a:lnTo>
                <a:lnTo>
                  <a:pt x="368375" y="921167"/>
                </a:lnTo>
                <a:lnTo>
                  <a:pt x="370489" y="919897"/>
                </a:lnTo>
                <a:lnTo>
                  <a:pt x="359984" y="919897"/>
                </a:lnTo>
                <a:lnTo>
                  <a:pt x="358002" y="917357"/>
                </a:lnTo>
                <a:lnTo>
                  <a:pt x="355888" y="916087"/>
                </a:lnTo>
                <a:lnTo>
                  <a:pt x="352915" y="912277"/>
                </a:lnTo>
                <a:close/>
              </a:path>
              <a:path w="607695" h="1044575">
                <a:moveTo>
                  <a:pt x="387997" y="912277"/>
                </a:moveTo>
                <a:lnTo>
                  <a:pt x="385552" y="912277"/>
                </a:lnTo>
                <a:lnTo>
                  <a:pt x="387534" y="914817"/>
                </a:lnTo>
                <a:lnTo>
                  <a:pt x="392555" y="919897"/>
                </a:lnTo>
                <a:lnTo>
                  <a:pt x="394603" y="921167"/>
                </a:lnTo>
                <a:lnTo>
                  <a:pt x="403456" y="921167"/>
                </a:lnTo>
                <a:lnTo>
                  <a:pt x="405504" y="919897"/>
                </a:lnTo>
                <a:lnTo>
                  <a:pt x="395000" y="919897"/>
                </a:lnTo>
                <a:lnTo>
                  <a:pt x="393018" y="917357"/>
                </a:lnTo>
                <a:lnTo>
                  <a:pt x="390904" y="916087"/>
                </a:lnTo>
                <a:lnTo>
                  <a:pt x="389450" y="913547"/>
                </a:lnTo>
                <a:lnTo>
                  <a:pt x="387997" y="912277"/>
                </a:lnTo>
                <a:close/>
              </a:path>
              <a:path w="607695" h="1044575">
                <a:moveTo>
                  <a:pt x="423012" y="912277"/>
                </a:moveTo>
                <a:lnTo>
                  <a:pt x="420568" y="912277"/>
                </a:lnTo>
                <a:lnTo>
                  <a:pt x="424664" y="917357"/>
                </a:lnTo>
                <a:lnTo>
                  <a:pt x="426117" y="918627"/>
                </a:lnTo>
                <a:lnTo>
                  <a:pt x="427637" y="919897"/>
                </a:lnTo>
                <a:lnTo>
                  <a:pt x="429619" y="921167"/>
                </a:lnTo>
                <a:lnTo>
                  <a:pt x="438538" y="921167"/>
                </a:lnTo>
                <a:lnTo>
                  <a:pt x="440586" y="919897"/>
                </a:lnTo>
                <a:lnTo>
                  <a:pt x="430081" y="919897"/>
                </a:lnTo>
                <a:lnTo>
                  <a:pt x="425919" y="916087"/>
                </a:lnTo>
                <a:lnTo>
                  <a:pt x="424466" y="913547"/>
                </a:lnTo>
                <a:lnTo>
                  <a:pt x="423012" y="912277"/>
                </a:lnTo>
                <a:close/>
              </a:path>
              <a:path w="607695" h="1044575">
                <a:moveTo>
                  <a:pt x="458094" y="912277"/>
                </a:moveTo>
                <a:lnTo>
                  <a:pt x="455649" y="912277"/>
                </a:lnTo>
                <a:lnTo>
                  <a:pt x="459745" y="917357"/>
                </a:lnTo>
                <a:lnTo>
                  <a:pt x="461199" y="918627"/>
                </a:lnTo>
                <a:lnTo>
                  <a:pt x="462718" y="919897"/>
                </a:lnTo>
                <a:lnTo>
                  <a:pt x="464700" y="921167"/>
                </a:lnTo>
                <a:lnTo>
                  <a:pt x="473553" y="921167"/>
                </a:lnTo>
                <a:lnTo>
                  <a:pt x="475601" y="919897"/>
                </a:lnTo>
                <a:lnTo>
                  <a:pt x="465097" y="919897"/>
                </a:lnTo>
                <a:lnTo>
                  <a:pt x="463115" y="917357"/>
                </a:lnTo>
                <a:lnTo>
                  <a:pt x="461000" y="916087"/>
                </a:lnTo>
                <a:lnTo>
                  <a:pt x="459547" y="913547"/>
                </a:lnTo>
                <a:lnTo>
                  <a:pt x="458094" y="912277"/>
                </a:lnTo>
                <a:close/>
              </a:path>
              <a:path w="607695" h="1044575">
                <a:moveTo>
                  <a:pt x="350801" y="911007"/>
                </a:moveTo>
                <a:lnTo>
                  <a:pt x="342014" y="911007"/>
                </a:lnTo>
                <a:lnTo>
                  <a:pt x="339966" y="912277"/>
                </a:lnTo>
                <a:lnTo>
                  <a:pt x="338447" y="913547"/>
                </a:lnTo>
                <a:lnTo>
                  <a:pt x="337059" y="916087"/>
                </a:lnTo>
                <a:lnTo>
                  <a:pt x="334997" y="917141"/>
                </a:lnTo>
                <a:lnTo>
                  <a:pt x="334075" y="919897"/>
                </a:lnTo>
                <a:lnTo>
                  <a:pt x="335341" y="919897"/>
                </a:lnTo>
                <a:lnTo>
                  <a:pt x="336861" y="918627"/>
                </a:lnTo>
                <a:lnTo>
                  <a:pt x="338248" y="917357"/>
                </a:lnTo>
                <a:lnTo>
                  <a:pt x="340429" y="914817"/>
                </a:lnTo>
                <a:lnTo>
                  <a:pt x="342411" y="912277"/>
                </a:lnTo>
                <a:lnTo>
                  <a:pt x="352915" y="912277"/>
                </a:lnTo>
                <a:lnTo>
                  <a:pt x="350801" y="911007"/>
                </a:lnTo>
                <a:close/>
              </a:path>
              <a:path w="607695" h="1044575">
                <a:moveTo>
                  <a:pt x="385816" y="911007"/>
                </a:moveTo>
                <a:lnTo>
                  <a:pt x="377096" y="911007"/>
                </a:lnTo>
                <a:lnTo>
                  <a:pt x="375048" y="912277"/>
                </a:lnTo>
                <a:lnTo>
                  <a:pt x="373528" y="913547"/>
                </a:lnTo>
                <a:lnTo>
                  <a:pt x="372141" y="916087"/>
                </a:lnTo>
                <a:lnTo>
                  <a:pt x="369960" y="917357"/>
                </a:lnTo>
                <a:lnTo>
                  <a:pt x="367978" y="919897"/>
                </a:lnTo>
                <a:lnTo>
                  <a:pt x="370489" y="919897"/>
                </a:lnTo>
                <a:lnTo>
                  <a:pt x="371942" y="918627"/>
                </a:lnTo>
                <a:lnTo>
                  <a:pt x="375510" y="914817"/>
                </a:lnTo>
                <a:lnTo>
                  <a:pt x="377492" y="912277"/>
                </a:lnTo>
                <a:lnTo>
                  <a:pt x="387997" y="912277"/>
                </a:lnTo>
                <a:lnTo>
                  <a:pt x="385816" y="911007"/>
                </a:lnTo>
                <a:close/>
              </a:path>
              <a:path w="607695" h="1044575">
                <a:moveTo>
                  <a:pt x="420898" y="911007"/>
                </a:moveTo>
                <a:lnTo>
                  <a:pt x="412177" y="911007"/>
                </a:lnTo>
                <a:lnTo>
                  <a:pt x="410063" y="912277"/>
                </a:lnTo>
                <a:lnTo>
                  <a:pt x="405042" y="917357"/>
                </a:lnTo>
                <a:lnTo>
                  <a:pt x="403060" y="919897"/>
                </a:lnTo>
                <a:lnTo>
                  <a:pt x="405504" y="919897"/>
                </a:lnTo>
                <a:lnTo>
                  <a:pt x="407024" y="918627"/>
                </a:lnTo>
                <a:lnTo>
                  <a:pt x="408411" y="917357"/>
                </a:lnTo>
                <a:lnTo>
                  <a:pt x="410592" y="914817"/>
                </a:lnTo>
                <a:lnTo>
                  <a:pt x="412574" y="912277"/>
                </a:lnTo>
                <a:lnTo>
                  <a:pt x="423012" y="912277"/>
                </a:lnTo>
                <a:lnTo>
                  <a:pt x="420898" y="911007"/>
                </a:lnTo>
                <a:close/>
              </a:path>
              <a:path w="607695" h="1044575">
                <a:moveTo>
                  <a:pt x="455979" y="911007"/>
                </a:moveTo>
                <a:lnTo>
                  <a:pt x="447193" y="911007"/>
                </a:lnTo>
                <a:lnTo>
                  <a:pt x="445078" y="912277"/>
                </a:lnTo>
                <a:lnTo>
                  <a:pt x="440057" y="917357"/>
                </a:lnTo>
                <a:lnTo>
                  <a:pt x="438075" y="919897"/>
                </a:lnTo>
                <a:lnTo>
                  <a:pt x="440586" y="919897"/>
                </a:lnTo>
                <a:lnTo>
                  <a:pt x="442105" y="918627"/>
                </a:lnTo>
                <a:lnTo>
                  <a:pt x="443493" y="917357"/>
                </a:lnTo>
                <a:lnTo>
                  <a:pt x="445673" y="914817"/>
                </a:lnTo>
                <a:lnTo>
                  <a:pt x="447655" y="912277"/>
                </a:lnTo>
                <a:lnTo>
                  <a:pt x="458094" y="912277"/>
                </a:lnTo>
                <a:lnTo>
                  <a:pt x="455979" y="911007"/>
                </a:lnTo>
                <a:close/>
              </a:path>
              <a:path w="607695" h="1044575">
                <a:moveTo>
                  <a:pt x="490995" y="911007"/>
                </a:moveTo>
                <a:lnTo>
                  <a:pt x="482274" y="911007"/>
                </a:lnTo>
                <a:lnTo>
                  <a:pt x="480160" y="912277"/>
                </a:lnTo>
                <a:lnTo>
                  <a:pt x="475139" y="917357"/>
                </a:lnTo>
                <a:lnTo>
                  <a:pt x="473157" y="919897"/>
                </a:lnTo>
                <a:lnTo>
                  <a:pt x="475601" y="919897"/>
                </a:lnTo>
                <a:lnTo>
                  <a:pt x="478574" y="917357"/>
                </a:lnTo>
                <a:lnTo>
                  <a:pt x="480688" y="914817"/>
                </a:lnTo>
                <a:lnTo>
                  <a:pt x="482670" y="912277"/>
                </a:lnTo>
                <a:lnTo>
                  <a:pt x="491401" y="912277"/>
                </a:lnTo>
                <a:lnTo>
                  <a:pt x="491469" y="912097"/>
                </a:lnTo>
                <a:lnTo>
                  <a:pt x="490995" y="911007"/>
                </a:lnTo>
                <a:close/>
              </a:path>
              <a:path w="607695" h="1044575">
                <a:moveTo>
                  <a:pt x="337763" y="908467"/>
                </a:moveTo>
                <a:lnTo>
                  <a:pt x="334575" y="917357"/>
                </a:lnTo>
                <a:lnTo>
                  <a:pt x="334997" y="917141"/>
                </a:lnTo>
                <a:lnTo>
                  <a:pt x="337862" y="908585"/>
                </a:lnTo>
                <a:close/>
              </a:path>
              <a:path w="607695" h="1044575">
                <a:moveTo>
                  <a:pt x="491401" y="912277"/>
                </a:moveTo>
                <a:lnTo>
                  <a:pt x="490664" y="912277"/>
                </a:lnTo>
                <a:lnTo>
                  <a:pt x="491022" y="913275"/>
                </a:lnTo>
                <a:lnTo>
                  <a:pt x="491401" y="912277"/>
                </a:lnTo>
                <a:close/>
              </a:path>
              <a:path w="607695" h="1044575">
                <a:moveTo>
                  <a:pt x="491678" y="911547"/>
                </a:moveTo>
                <a:lnTo>
                  <a:pt x="491469" y="912097"/>
                </a:lnTo>
                <a:lnTo>
                  <a:pt x="491548" y="912277"/>
                </a:lnTo>
                <a:lnTo>
                  <a:pt x="491678" y="911547"/>
                </a:lnTo>
                <a:close/>
              </a:path>
              <a:path w="607695" h="1044575">
                <a:moveTo>
                  <a:pt x="492843" y="908478"/>
                </a:moveTo>
                <a:lnTo>
                  <a:pt x="490664" y="911007"/>
                </a:lnTo>
                <a:lnTo>
                  <a:pt x="491774" y="911007"/>
                </a:lnTo>
                <a:lnTo>
                  <a:pt x="491678" y="911547"/>
                </a:lnTo>
                <a:lnTo>
                  <a:pt x="492843" y="908478"/>
                </a:lnTo>
                <a:close/>
              </a:path>
              <a:path w="607695" h="1044575">
                <a:moveTo>
                  <a:pt x="339981" y="902254"/>
                </a:moveTo>
                <a:lnTo>
                  <a:pt x="337862" y="908585"/>
                </a:lnTo>
                <a:lnTo>
                  <a:pt x="339900" y="911007"/>
                </a:lnTo>
                <a:lnTo>
                  <a:pt x="342411" y="911007"/>
                </a:lnTo>
                <a:lnTo>
                  <a:pt x="338390" y="907197"/>
                </a:lnTo>
                <a:lnTo>
                  <a:pt x="339981" y="902254"/>
                </a:lnTo>
                <a:close/>
              </a:path>
              <a:path w="607695" h="1044575">
                <a:moveTo>
                  <a:pt x="368375" y="902117"/>
                </a:moveTo>
                <a:lnTo>
                  <a:pt x="359456" y="902117"/>
                </a:lnTo>
                <a:lnTo>
                  <a:pt x="357408" y="903387"/>
                </a:lnTo>
                <a:lnTo>
                  <a:pt x="355888" y="904657"/>
                </a:lnTo>
                <a:lnTo>
                  <a:pt x="352361" y="908585"/>
                </a:lnTo>
                <a:lnTo>
                  <a:pt x="350471" y="911007"/>
                </a:lnTo>
                <a:lnTo>
                  <a:pt x="352915" y="911007"/>
                </a:lnTo>
                <a:lnTo>
                  <a:pt x="357936" y="905927"/>
                </a:lnTo>
                <a:lnTo>
                  <a:pt x="359918" y="903387"/>
                </a:lnTo>
                <a:lnTo>
                  <a:pt x="370423" y="903387"/>
                </a:lnTo>
                <a:lnTo>
                  <a:pt x="368375" y="902117"/>
                </a:lnTo>
                <a:close/>
              </a:path>
              <a:path w="607695" h="1044575">
                <a:moveTo>
                  <a:pt x="370423" y="903387"/>
                </a:moveTo>
                <a:lnTo>
                  <a:pt x="367978" y="903387"/>
                </a:lnTo>
                <a:lnTo>
                  <a:pt x="369960" y="905927"/>
                </a:lnTo>
                <a:lnTo>
                  <a:pt x="373528" y="909737"/>
                </a:lnTo>
                <a:lnTo>
                  <a:pt x="374981" y="911007"/>
                </a:lnTo>
                <a:lnTo>
                  <a:pt x="377492" y="911007"/>
                </a:lnTo>
                <a:lnTo>
                  <a:pt x="375510" y="908467"/>
                </a:lnTo>
                <a:lnTo>
                  <a:pt x="373330" y="905927"/>
                </a:lnTo>
                <a:lnTo>
                  <a:pt x="371942" y="904657"/>
                </a:lnTo>
                <a:lnTo>
                  <a:pt x="370423" y="903387"/>
                </a:lnTo>
                <a:close/>
              </a:path>
              <a:path w="607695" h="1044575">
                <a:moveTo>
                  <a:pt x="403456" y="902117"/>
                </a:moveTo>
                <a:lnTo>
                  <a:pt x="394603" y="902117"/>
                </a:lnTo>
                <a:lnTo>
                  <a:pt x="392555" y="903387"/>
                </a:lnTo>
                <a:lnTo>
                  <a:pt x="387468" y="908467"/>
                </a:lnTo>
                <a:lnTo>
                  <a:pt x="385486" y="911007"/>
                </a:lnTo>
                <a:lnTo>
                  <a:pt x="387931" y="911007"/>
                </a:lnTo>
                <a:lnTo>
                  <a:pt x="392952" y="905927"/>
                </a:lnTo>
                <a:lnTo>
                  <a:pt x="394934" y="903387"/>
                </a:lnTo>
                <a:lnTo>
                  <a:pt x="405438" y="903387"/>
                </a:lnTo>
                <a:lnTo>
                  <a:pt x="403456" y="902117"/>
                </a:lnTo>
                <a:close/>
              </a:path>
              <a:path w="607695" h="1044575">
                <a:moveTo>
                  <a:pt x="405438" y="903387"/>
                </a:moveTo>
                <a:lnTo>
                  <a:pt x="402994" y="903387"/>
                </a:lnTo>
                <a:lnTo>
                  <a:pt x="405042" y="905927"/>
                </a:lnTo>
                <a:lnTo>
                  <a:pt x="407090" y="907197"/>
                </a:lnTo>
                <a:lnTo>
                  <a:pt x="408543" y="909737"/>
                </a:lnTo>
                <a:lnTo>
                  <a:pt x="409997" y="911007"/>
                </a:lnTo>
                <a:lnTo>
                  <a:pt x="412507" y="911007"/>
                </a:lnTo>
                <a:lnTo>
                  <a:pt x="408411" y="905927"/>
                </a:lnTo>
                <a:lnTo>
                  <a:pt x="406958" y="904657"/>
                </a:lnTo>
                <a:lnTo>
                  <a:pt x="405438" y="903387"/>
                </a:lnTo>
                <a:close/>
              </a:path>
              <a:path w="607695" h="1044575">
                <a:moveTo>
                  <a:pt x="438538" y="902117"/>
                </a:moveTo>
                <a:lnTo>
                  <a:pt x="429619" y="902117"/>
                </a:lnTo>
                <a:lnTo>
                  <a:pt x="427571" y="903387"/>
                </a:lnTo>
                <a:lnTo>
                  <a:pt x="426051" y="904657"/>
                </a:lnTo>
                <a:lnTo>
                  <a:pt x="424664" y="905927"/>
                </a:lnTo>
                <a:lnTo>
                  <a:pt x="420502" y="911007"/>
                </a:lnTo>
                <a:lnTo>
                  <a:pt x="422946" y="911007"/>
                </a:lnTo>
                <a:lnTo>
                  <a:pt x="424466" y="909737"/>
                </a:lnTo>
                <a:lnTo>
                  <a:pt x="425853" y="907197"/>
                </a:lnTo>
                <a:lnTo>
                  <a:pt x="428033" y="905927"/>
                </a:lnTo>
                <a:lnTo>
                  <a:pt x="430015" y="903387"/>
                </a:lnTo>
                <a:lnTo>
                  <a:pt x="440520" y="903387"/>
                </a:lnTo>
                <a:lnTo>
                  <a:pt x="438538" y="902117"/>
                </a:lnTo>
                <a:close/>
              </a:path>
              <a:path w="607695" h="1044575">
                <a:moveTo>
                  <a:pt x="440520" y="903387"/>
                </a:moveTo>
                <a:lnTo>
                  <a:pt x="438009" y="903387"/>
                </a:lnTo>
                <a:lnTo>
                  <a:pt x="440057" y="905927"/>
                </a:lnTo>
                <a:lnTo>
                  <a:pt x="442105" y="907197"/>
                </a:lnTo>
                <a:lnTo>
                  <a:pt x="445078" y="911007"/>
                </a:lnTo>
                <a:lnTo>
                  <a:pt x="447589" y="911007"/>
                </a:lnTo>
                <a:lnTo>
                  <a:pt x="443493" y="905927"/>
                </a:lnTo>
                <a:lnTo>
                  <a:pt x="442039" y="904657"/>
                </a:lnTo>
                <a:lnTo>
                  <a:pt x="440520" y="903387"/>
                </a:lnTo>
                <a:close/>
              </a:path>
              <a:path w="607695" h="1044575">
                <a:moveTo>
                  <a:pt x="473553" y="902117"/>
                </a:moveTo>
                <a:lnTo>
                  <a:pt x="464700" y="902117"/>
                </a:lnTo>
                <a:lnTo>
                  <a:pt x="462652" y="903387"/>
                </a:lnTo>
                <a:lnTo>
                  <a:pt x="461133" y="904657"/>
                </a:lnTo>
                <a:lnTo>
                  <a:pt x="459745" y="905927"/>
                </a:lnTo>
                <a:lnTo>
                  <a:pt x="457473" y="908585"/>
                </a:lnTo>
                <a:lnTo>
                  <a:pt x="455583" y="911007"/>
                </a:lnTo>
                <a:lnTo>
                  <a:pt x="458027" y="911007"/>
                </a:lnTo>
                <a:lnTo>
                  <a:pt x="459547" y="909737"/>
                </a:lnTo>
                <a:lnTo>
                  <a:pt x="460934" y="907197"/>
                </a:lnTo>
                <a:lnTo>
                  <a:pt x="463115" y="905927"/>
                </a:lnTo>
                <a:lnTo>
                  <a:pt x="465097" y="903387"/>
                </a:lnTo>
                <a:lnTo>
                  <a:pt x="475601" y="903387"/>
                </a:lnTo>
                <a:lnTo>
                  <a:pt x="473553" y="902117"/>
                </a:lnTo>
                <a:close/>
              </a:path>
              <a:path w="607695" h="1044575">
                <a:moveTo>
                  <a:pt x="475601" y="903387"/>
                </a:moveTo>
                <a:lnTo>
                  <a:pt x="473091" y="903387"/>
                </a:lnTo>
                <a:lnTo>
                  <a:pt x="475073" y="905927"/>
                </a:lnTo>
                <a:lnTo>
                  <a:pt x="480160" y="911007"/>
                </a:lnTo>
                <a:lnTo>
                  <a:pt x="482604" y="911007"/>
                </a:lnTo>
                <a:lnTo>
                  <a:pt x="480622" y="908467"/>
                </a:lnTo>
                <a:lnTo>
                  <a:pt x="475601" y="903387"/>
                </a:lnTo>
                <a:close/>
              </a:path>
              <a:path w="607695" h="1044575">
                <a:moveTo>
                  <a:pt x="493109" y="894497"/>
                </a:moveTo>
                <a:lnTo>
                  <a:pt x="490664" y="894497"/>
                </a:lnTo>
                <a:lnTo>
                  <a:pt x="494827" y="898307"/>
                </a:lnTo>
                <a:lnTo>
                  <a:pt x="496078" y="899577"/>
                </a:lnTo>
                <a:lnTo>
                  <a:pt x="492968" y="908147"/>
                </a:lnTo>
                <a:lnTo>
                  <a:pt x="496725" y="898248"/>
                </a:lnTo>
                <a:lnTo>
                  <a:pt x="496016" y="897037"/>
                </a:lnTo>
                <a:lnTo>
                  <a:pt x="494628" y="895767"/>
                </a:lnTo>
                <a:lnTo>
                  <a:pt x="493109" y="894497"/>
                </a:lnTo>
                <a:close/>
              </a:path>
              <a:path w="607695" h="1044575">
                <a:moveTo>
                  <a:pt x="342578" y="894497"/>
                </a:moveTo>
                <a:lnTo>
                  <a:pt x="339981" y="902254"/>
                </a:lnTo>
                <a:lnTo>
                  <a:pt x="342578" y="894497"/>
                </a:lnTo>
                <a:close/>
              </a:path>
              <a:path w="607695" h="1044575">
                <a:moveTo>
                  <a:pt x="350801" y="893227"/>
                </a:moveTo>
                <a:lnTo>
                  <a:pt x="343003" y="893227"/>
                </a:lnTo>
                <a:lnTo>
                  <a:pt x="342578" y="894497"/>
                </a:lnTo>
                <a:lnTo>
                  <a:pt x="350405" y="894497"/>
                </a:lnTo>
                <a:lnTo>
                  <a:pt x="352453" y="897037"/>
                </a:lnTo>
                <a:lnTo>
                  <a:pt x="354501" y="898307"/>
                </a:lnTo>
                <a:lnTo>
                  <a:pt x="355954" y="899577"/>
                </a:lnTo>
                <a:lnTo>
                  <a:pt x="357474" y="902117"/>
                </a:lnTo>
                <a:lnTo>
                  <a:pt x="359984" y="902117"/>
                </a:lnTo>
                <a:lnTo>
                  <a:pt x="358002" y="899577"/>
                </a:lnTo>
                <a:lnTo>
                  <a:pt x="355888" y="897037"/>
                </a:lnTo>
                <a:lnTo>
                  <a:pt x="352915" y="894497"/>
                </a:lnTo>
                <a:lnTo>
                  <a:pt x="350801" y="893227"/>
                </a:lnTo>
                <a:close/>
              </a:path>
              <a:path w="607695" h="1044575">
                <a:moveTo>
                  <a:pt x="385816" y="893227"/>
                </a:moveTo>
                <a:lnTo>
                  <a:pt x="377096" y="893227"/>
                </a:lnTo>
                <a:lnTo>
                  <a:pt x="375048" y="894497"/>
                </a:lnTo>
                <a:lnTo>
                  <a:pt x="373528" y="895767"/>
                </a:lnTo>
                <a:lnTo>
                  <a:pt x="372141" y="897037"/>
                </a:lnTo>
                <a:lnTo>
                  <a:pt x="369960" y="899577"/>
                </a:lnTo>
                <a:lnTo>
                  <a:pt x="367978" y="902117"/>
                </a:lnTo>
                <a:lnTo>
                  <a:pt x="370489" y="902117"/>
                </a:lnTo>
                <a:lnTo>
                  <a:pt x="371942" y="899577"/>
                </a:lnTo>
                <a:lnTo>
                  <a:pt x="375510" y="897037"/>
                </a:lnTo>
                <a:lnTo>
                  <a:pt x="377492" y="894497"/>
                </a:lnTo>
                <a:lnTo>
                  <a:pt x="387997" y="894497"/>
                </a:lnTo>
                <a:lnTo>
                  <a:pt x="385816" y="893227"/>
                </a:lnTo>
                <a:close/>
              </a:path>
              <a:path w="607695" h="1044575">
                <a:moveTo>
                  <a:pt x="387997" y="894497"/>
                </a:moveTo>
                <a:lnTo>
                  <a:pt x="385552" y="894497"/>
                </a:lnTo>
                <a:lnTo>
                  <a:pt x="387534" y="897037"/>
                </a:lnTo>
                <a:lnTo>
                  <a:pt x="392555" y="902117"/>
                </a:lnTo>
                <a:lnTo>
                  <a:pt x="395000" y="902117"/>
                </a:lnTo>
                <a:lnTo>
                  <a:pt x="393018" y="899577"/>
                </a:lnTo>
                <a:lnTo>
                  <a:pt x="390904" y="897037"/>
                </a:lnTo>
                <a:lnTo>
                  <a:pt x="387997" y="894497"/>
                </a:lnTo>
                <a:close/>
              </a:path>
              <a:path w="607695" h="1044575">
                <a:moveTo>
                  <a:pt x="420898" y="893227"/>
                </a:moveTo>
                <a:lnTo>
                  <a:pt x="412177" y="893227"/>
                </a:lnTo>
                <a:lnTo>
                  <a:pt x="410063" y="894497"/>
                </a:lnTo>
                <a:lnTo>
                  <a:pt x="405042" y="899577"/>
                </a:lnTo>
                <a:lnTo>
                  <a:pt x="403060" y="902117"/>
                </a:lnTo>
                <a:lnTo>
                  <a:pt x="405504" y="902117"/>
                </a:lnTo>
                <a:lnTo>
                  <a:pt x="407024" y="899577"/>
                </a:lnTo>
                <a:lnTo>
                  <a:pt x="408411" y="898307"/>
                </a:lnTo>
                <a:lnTo>
                  <a:pt x="410591" y="897037"/>
                </a:lnTo>
                <a:lnTo>
                  <a:pt x="412573" y="894497"/>
                </a:lnTo>
                <a:lnTo>
                  <a:pt x="423012" y="894497"/>
                </a:lnTo>
                <a:lnTo>
                  <a:pt x="420898" y="893227"/>
                </a:lnTo>
                <a:close/>
              </a:path>
              <a:path w="607695" h="1044575">
                <a:moveTo>
                  <a:pt x="423012" y="894497"/>
                </a:moveTo>
                <a:lnTo>
                  <a:pt x="420568" y="894497"/>
                </a:lnTo>
                <a:lnTo>
                  <a:pt x="422616" y="897037"/>
                </a:lnTo>
                <a:lnTo>
                  <a:pt x="424664" y="898307"/>
                </a:lnTo>
                <a:lnTo>
                  <a:pt x="426117" y="899577"/>
                </a:lnTo>
                <a:lnTo>
                  <a:pt x="427637" y="902117"/>
                </a:lnTo>
                <a:lnTo>
                  <a:pt x="430081" y="902117"/>
                </a:lnTo>
                <a:lnTo>
                  <a:pt x="425919" y="897037"/>
                </a:lnTo>
                <a:lnTo>
                  <a:pt x="423012" y="894497"/>
                </a:lnTo>
                <a:close/>
              </a:path>
              <a:path w="607695" h="1044575">
                <a:moveTo>
                  <a:pt x="455979" y="893227"/>
                </a:moveTo>
                <a:lnTo>
                  <a:pt x="447193" y="893227"/>
                </a:lnTo>
                <a:lnTo>
                  <a:pt x="445078" y="894497"/>
                </a:lnTo>
                <a:lnTo>
                  <a:pt x="440057" y="899577"/>
                </a:lnTo>
                <a:lnTo>
                  <a:pt x="438075" y="902117"/>
                </a:lnTo>
                <a:lnTo>
                  <a:pt x="440586" y="902117"/>
                </a:lnTo>
                <a:lnTo>
                  <a:pt x="442105" y="899577"/>
                </a:lnTo>
                <a:lnTo>
                  <a:pt x="443493" y="898307"/>
                </a:lnTo>
                <a:lnTo>
                  <a:pt x="445673" y="897037"/>
                </a:lnTo>
                <a:lnTo>
                  <a:pt x="447655" y="894497"/>
                </a:lnTo>
                <a:lnTo>
                  <a:pt x="458094" y="894497"/>
                </a:lnTo>
                <a:lnTo>
                  <a:pt x="455979" y="893227"/>
                </a:lnTo>
                <a:close/>
              </a:path>
              <a:path w="607695" h="1044575">
                <a:moveTo>
                  <a:pt x="458094" y="894497"/>
                </a:moveTo>
                <a:lnTo>
                  <a:pt x="455649" y="894497"/>
                </a:lnTo>
                <a:lnTo>
                  <a:pt x="457697" y="897037"/>
                </a:lnTo>
                <a:lnTo>
                  <a:pt x="459745" y="898307"/>
                </a:lnTo>
                <a:lnTo>
                  <a:pt x="461199" y="899577"/>
                </a:lnTo>
                <a:lnTo>
                  <a:pt x="462718" y="902117"/>
                </a:lnTo>
                <a:lnTo>
                  <a:pt x="465097" y="902117"/>
                </a:lnTo>
                <a:lnTo>
                  <a:pt x="463115" y="899577"/>
                </a:lnTo>
                <a:lnTo>
                  <a:pt x="461000" y="897037"/>
                </a:lnTo>
                <a:lnTo>
                  <a:pt x="458094" y="894497"/>
                </a:lnTo>
                <a:close/>
              </a:path>
              <a:path w="607695" h="1044575">
                <a:moveTo>
                  <a:pt x="490995" y="893227"/>
                </a:moveTo>
                <a:lnTo>
                  <a:pt x="482274" y="893227"/>
                </a:lnTo>
                <a:lnTo>
                  <a:pt x="480160" y="894497"/>
                </a:lnTo>
                <a:lnTo>
                  <a:pt x="475139" y="899577"/>
                </a:lnTo>
                <a:lnTo>
                  <a:pt x="473157" y="902117"/>
                </a:lnTo>
                <a:lnTo>
                  <a:pt x="475601" y="902117"/>
                </a:lnTo>
                <a:lnTo>
                  <a:pt x="478574" y="898307"/>
                </a:lnTo>
                <a:lnTo>
                  <a:pt x="480688" y="897037"/>
                </a:lnTo>
                <a:lnTo>
                  <a:pt x="482670" y="894497"/>
                </a:lnTo>
                <a:lnTo>
                  <a:pt x="493109" y="894497"/>
                </a:lnTo>
                <a:lnTo>
                  <a:pt x="490995" y="893227"/>
                </a:lnTo>
                <a:close/>
              </a:path>
              <a:path w="607695" h="1044575">
                <a:moveTo>
                  <a:pt x="501652" y="885607"/>
                </a:moveTo>
                <a:lnTo>
                  <a:pt x="501523" y="885607"/>
                </a:lnTo>
                <a:lnTo>
                  <a:pt x="496725" y="898248"/>
                </a:lnTo>
                <a:lnTo>
                  <a:pt x="501652" y="885607"/>
                </a:lnTo>
                <a:close/>
              </a:path>
              <a:path w="607695" h="1044575">
                <a:moveTo>
                  <a:pt x="347800" y="878896"/>
                </a:moveTo>
                <a:lnTo>
                  <a:pt x="343003" y="893227"/>
                </a:lnTo>
                <a:lnTo>
                  <a:pt x="347800" y="878896"/>
                </a:lnTo>
                <a:close/>
              </a:path>
              <a:path w="607695" h="1044575">
                <a:moveTo>
                  <a:pt x="354372" y="859265"/>
                </a:moveTo>
                <a:lnTo>
                  <a:pt x="359456" y="866557"/>
                </a:lnTo>
                <a:lnTo>
                  <a:pt x="357408" y="867827"/>
                </a:lnTo>
                <a:lnTo>
                  <a:pt x="355888" y="869097"/>
                </a:lnTo>
                <a:lnTo>
                  <a:pt x="352453" y="872907"/>
                </a:lnTo>
                <a:lnTo>
                  <a:pt x="350471" y="874177"/>
                </a:lnTo>
                <a:lnTo>
                  <a:pt x="349380" y="874177"/>
                </a:lnTo>
                <a:lnTo>
                  <a:pt x="348530" y="876717"/>
                </a:lnTo>
                <a:lnTo>
                  <a:pt x="350405" y="876717"/>
                </a:lnTo>
                <a:lnTo>
                  <a:pt x="352453" y="877987"/>
                </a:lnTo>
                <a:lnTo>
                  <a:pt x="354501" y="880527"/>
                </a:lnTo>
                <a:lnTo>
                  <a:pt x="355954" y="881797"/>
                </a:lnTo>
                <a:lnTo>
                  <a:pt x="357474" y="883067"/>
                </a:lnTo>
                <a:lnTo>
                  <a:pt x="359456" y="884337"/>
                </a:lnTo>
                <a:lnTo>
                  <a:pt x="357408" y="885607"/>
                </a:lnTo>
                <a:lnTo>
                  <a:pt x="355888" y="886877"/>
                </a:lnTo>
                <a:lnTo>
                  <a:pt x="352453" y="890687"/>
                </a:lnTo>
                <a:lnTo>
                  <a:pt x="350471" y="893227"/>
                </a:lnTo>
                <a:lnTo>
                  <a:pt x="352915" y="893227"/>
                </a:lnTo>
                <a:lnTo>
                  <a:pt x="357936" y="886877"/>
                </a:lnTo>
                <a:lnTo>
                  <a:pt x="359918" y="885607"/>
                </a:lnTo>
                <a:lnTo>
                  <a:pt x="370423" y="885607"/>
                </a:lnTo>
                <a:lnTo>
                  <a:pt x="368375" y="884337"/>
                </a:lnTo>
                <a:lnTo>
                  <a:pt x="370489" y="883067"/>
                </a:lnTo>
                <a:lnTo>
                  <a:pt x="359984" y="883067"/>
                </a:lnTo>
                <a:lnTo>
                  <a:pt x="358002" y="881797"/>
                </a:lnTo>
                <a:lnTo>
                  <a:pt x="355888" y="879257"/>
                </a:lnTo>
                <a:lnTo>
                  <a:pt x="352915" y="876717"/>
                </a:lnTo>
                <a:lnTo>
                  <a:pt x="350801" y="875447"/>
                </a:lnTo>
                <a:lnTo>
                  <a:pt x="352915" y="874177"/>
                </a:lnTo>
                <a:lnTo>
                  <a:pt x="357936" y="869097"/>
                </a:lnTo>
                <a:lnTo>
                  <a:pt x="359918" y="867827"/>
                </a:lnTo>
                <a:lnTo>
                  <a:pt x="370423" y="867827"/>
                </a:lnTo>
                <a:lnTo>
                  <a:pt x="368375" y="866557"/>
                </a:lnTo>
                <a:lnTo>
                  <a:pt x="370489" y="865287"/>
                </a:lnTo>
                <a:lnTo>
                  <a:pt x="359984" y="865287"/>
                </a:lnTo>
                <a:lnTo>
                  <a:pt x="358002" y="864017"/>
                </a:lnTo>
                <a:lnTo>
                  <a:pt x="355888" y="861477"/>
                </a:lnTo>
                <a:lnTo>
                  <a:pt x="354372" y="859265"/>
                </a:lnTo>
                <a:close/>
              </a:path>
              <a:path w="607695" h="1044575">
                <a:moveTo>
                  <a:pt x="370423" y="885607"/>
                </a:moveTo>
                <a:lnTo>
                  <a:pt x="367978" y="885607"/>
                </a:lnTo>
                <a:lnTo>
                  <a:pt x="369960" y="886877"/>
                </a:lnTo>
                <a:lnTo>
                  <a:pt x="373528" y="890687"/>
                </a:lnTo>
                <a:lnTo>
                  <a:pt x="374981" y="893227"/>
                </a:lnTo>
                <a:lnTo>
                  <a:pt x="377492" y="893227"/>
                </a:lnTo>
                <a:lnTo>
                  <a:pt x="375510" y="890687"/>
                </a:lnTo>
                <a:lnTo>
                  <a:pt x="373330" y="888147"/>
                </a:lnTo>
                <a:lnTo>
                  <a:pt x="371942" y="886877"/>
                </a:lnTo>
                <a:lnTo>
                  <a:pt x="370423" y="885607"/>
                </a:lnTo>
                <a:close/>
              </a:path>
              <a:path w="607695" h="1044575">
                <a:moveTo>
                  <a:pt x="387997" y="876717"/>
                </a:moveTo>
                <a:lnTo>
                  <a:pt x="385552" y="876717"/>
                </a:lnTo>
                <a:lnTo>
                  <a:pt x="387534" y="877987"/>
                </a:lnTo>
                <a:lnTo>
                  <a:pt x="392555" y="883067"/>
                </a:lnTo>
                <a:lnTo>
                  <a:pt x="394603" y="884337"/>
                </a:lnTo>
                <a:lnTo>
                  <a:pt x="392555" y="885607"/>
                </a:lnTo>
                <a:lnTo>
                  <a:pt x="389582" y="888147"/>
                </a:lnTo>
                <a:lnTo>
                  <a:pt x="387468" y="890687"/>
                </a:lnTo>
                <a:lnTo>
                  <a:pt x="385486" y="893227"/>
                </a:lnTo>
                <a:lnTo>
                  <a:pt x="387931" y="893227"/>
                </a:lnTo>
                <a:lnTo>
                  <a:pt x="392952" y="886877"/>
                </a:lnTo>
                <a:lnTo>
                  <a:pt x="394934" y="885607"/>
                </a:lnTo>
                <a:lnTo>
                  <a:pt x="405438" y="885607"/>
                </a:lnTo>
                <a:lnTo>
                  <a:pt x="403456" y="884337"/>
                </a:lnTo>
                <a:lnTo>
                  <a:pt x="405504" y="883067"/>
                </a:lnTo>
                <a:lnTo>
                  <a:pt x="395000" y="883067"/>
                </a:lnTo>
                <a:lnTo>
                  <a:pt x="393018" y="881797"/>
                </a:lnTo>
                <a:lnTo>
                  <a:pt x="390904" y="879257"/>
                </a:lnTo>
                <a:lnTo>
                  <a:pt x="387997" y="876717"/>
                </a:lnTo>
                <a:close/>
              </a:path>
              <a:path w="607695" h="1044575">
                <a:moveTo>
                  <a:pt x="405438" y="885607"/>
                </a:moveTo>
                <a:lnTo>
                  <a:pt x="402994" y="885607"/>
                </a:lnTo>
                <a:lnTo>
                  <a:pt x="405042" y="886877"/>
                </a:lnTo>
                <a:lnTo>
                  <a:pt x="407090" y="889417"/>
                </a:lnTo>
                <a:lnTo>
                  <a:pt x="408543" y="890687"/>
                </a:lnTo>
                <a:lnTo>
                  <a:pt x="409997" y="893227"/>
                </a:lnTo>
                <a:lnTo>
                  <a:pt x="412507" y="893227"/>
                </a:lnTo>
                <a:lnTo>
                  <a:pt x="408411" y="888147"/>
                </a:lnTo>
                <a:lnTo>
                  <a:pt x="406958" y="886877"/>
                </a:lnTo>
                <a:lnTo>
                  <a:pt x="405438" y="885607"/>
                </a:lnTo>
                <a:close/>
              </a:path>
              <a:path w="607695" h="1044575">
                <a:moveTo>
                  <a:pt x="423012" y="876717"/>
                </a:moveTo>
                <a:lnTo>
                  <a:pt x="420568" y="876717"/>
                </a:lnTo>
                <a:lnTo>
                  <a:pt x="422616" y="877987"/>
                </a:lnTo>
                <a:lnTo>
                  <a:pt x="424664" y="880527"/>
                </a:lnTo>
                <a:lnTo>
                  <a:pt x="426117" y="881797"/>
                </a:lnTo>
                <a:lnTo>
                  <a:pt x="427637" y="883067"/>
                </a:lnTo>
                <a:lnTo>
                  <a:pt x="429619" y="884337"/>
                </a:lnTo>
                <a:lnTo>
                  <a:pt x="427571" y="885607"/>
                </a:lnTo>
                <a:lnTo>
                  <a:pt x="426051" y="886877"/>
                </a:lnTo>
                <a:lnTo>
                  <a:pt x="424664" y="888147"/>
                </a:lnTo>
                <a:lnTo>
                  <a:pt x="420502" y="893227"/>
                </a:lnTo>
                <a:lnTo>
                  <a:pt x="422946" y="893227"/>
                </a:lnTo>
                <a:lnTo>
                  <a:pt x="424466" y="890687"/>
                </a:lnTo>
                <a:lnTo>
                  <a:pt x="425853" y="889417"/>
                </a:lnTo>
                <a:lnTo>
                  <a:pt x="428033" y="886877"/>
                </a:lnTo>
                <a:lnTo>
                  <a:pt x="430015" y="885607"/>
                </a:lnTo>
                <a:lnTo>
                  <a:pt x="440520" y="885607"/>
                </a:lnTo>
                <a:lnTo>
                  <a:pt x="438538" y="884337"/>
                </a:lnTo>
                <a:lnTo>
                  <a:pt x="440586" y="883067"/>
                </a:lnTo>
                <a:lnTo>
                  <a:pt x="430081" y="883067"/>
                </a:lnTo>
                <a:lnTo>
                  <a:pt x="425919" y="879257"/>
                </a:lnTo>
                <a:lnTo>
                  <a:pt x="423012" y="876717"/>
                </a:lnTo>
                <a:close/>
              </a:path>
              <a:path w="607695" h="1044575">
                <a:moveTo>
                  <a:pt x="440520" y="885607"/>
                </a:moveTo>
                <a:lnTo>
                  <a:pt x="438009" y="885607"/>
                </a:lnTo>
                <a:lnTo>
                  <a:pt x="440057" y="886877"/>
                </a:lnTo>
                <a:lnTo>
                  <a:pt x="442105" y="889417"/>
                </a:lnTo>
                <a:lnTo>
                  <a:pt x="445078" y="893227"/>
                </a:lnTo>
                <a:lnTo>
                  <a:pt x="447589" y="893227"/>
                </a:lnTo>
                <a:lnTo>
                  <a:pt x="443493" y="888147"/>
                </a:lnTo>
                <a:lnTo>
                  <a:pt x="442039" y="886877"/>
                </a:lnTo>
                <a:lnTo>
                  <a:pt x="440520" y="885607"/>
                </a:lnTo>
                <a:close/>
              </a:path>
              <a:path w="607695" h="1044575">
                <a:moveTo>
                  <a:pt x="458094" y="876717"/>
                </a:moveTo>
                <a:lnTo>
                  <a:pt x="455649" y="876717"/>
                </a:lnTo>
                <a:lnTo>
                  <a:pt x="457697" y="877987"/>
                </a:lnTo>
                <a:lnTo>
                  <a:pt x="459745" y="880527"/>
                </a:lnTo>
                <a:lnTo>
                  <a:pt x="461199" y="881797"/>
                </a:lnTo>
                <a:lnTo>
                  <a:pt x="462718" y="883067"/>
                </a:lnTo>
                <a:lnTo>
                  <a:pt x="464700" y="884337"/>
                </a:lnTo>
                <a:lnTo>
                  <a:pt x="462652" y="885607"/>
                </a:lnTo>
                <a:lnTo>
                  <a:pt x="461133" y="886877"/>
                </a:lnTo>
                <a:lnTo>
                  <a:pt x="459745" y="888147"/>
                </a:lnTo>
                <a:lnTo>
                  <a:pt x="457565" y="890687"/>
                </a:lnTo>
                <a:lnTo>
                  <a:pt x="455583" y="893227"/>
                </a:lnTo>
                <a:lnTo>
                  <a:pt x="458027" y="893227"/>
                </a:lnTo>
                <a:lnTo>
                  <a:pt x="459547" y="890687"/>
                </a:lnTo>
                <a:lnTo>
                  <a:pt x="460934" y="889417"/>
                </a:lnTo>
                <a:lnTo>
                  <a:pt x="463115" y="886877"/>
                </a:lnTo>
                <a:lnTo>
                  <a:pt x="465097" y="885607"/>
                </a:lnTo>
                <a:lnTo>
                  <a:pt x="475601" y="885607"/>
                </a:lnTo>
                <a:lnTo>
                  <a:pt x="473553" y="884337"/>
                </a:lnTo>
                <a:lnTo>
                  <a:pt x="475601" y="883067"/>
                </a:lnTo>
                <a:lnTo>
                  <a:pt x="465097" y="883067"/>
                </a:lnTo>
                <a:lnTo>
                  <a:pt x="463115" y="881797"/>
                </a:lnTo>
                <a:lnTo>
                  <a:pt x="461000" y="879257"/>
                </a:lnTo>
                <a:lnTo>
                  <a:pt x="458094" y="876717"/>
                </a:lnTo>
                <a:close/>
              </a:path>
              <a:path w="607695" h="1044575">
                <a:moveTo>
                  <a:pt x="475601" y="885607"/>
                </a:moveTo>
                <a:lnTo>
                  <a:pt x="473091" y="885607"/>
                </a:lnTo>
                <a:lnTo>
                  <a:pt x="475073" y="886877"/>
                </a:lnTo>
                <a:lnTo>
                  <a:pt x="478640" y="890687"/>
                </a:lnTo>
                <a:lnTo>
                  <a:pt x="480160" y="893227"/>
                </a:lnTo>
                <a:lnTo>
                  <a:pt x="482604" y="893227"/>
                </a:lnTo>
                <a:lnTo>
                  <a:pt x="480622" y="890687"/>
                </a:lnTo>
                <a:lnTo>
                  <a:pt x="475601" y="885607"/>
                </a:lnTo>
                <a:close/>
              </a:path>
              <a:path w="607695" h="1044575">
                <a:moveTo>
                  <a:pt x="493109" y="876717"/>
                </a:moveTo>
                <a:lnTo>
                  <a:pt x="490664" y="876717"/>
                </a:lnTo>
                <a:lnTo>
                  <a:pt x="496214" y="881797"/>
                </a:lnTo>
                <a:lnTo>
                  <a:pt x="497734" y="883067"/>
                </a:lnTo>
                <a:lnTo>
                  <a:pt x="499782" y="884337"/>
                </a:lnTo>
                <a:lnTo>
                  <a:pt x="497668" y="885607"/>
                </a:lnTo>
                <a:lnTo>
                  <a:pt x="496214" y="886877"/>
                </a:lnTo>
                <a:lnTo>
                  <a:pt x="492646" y="890687"/>
                </a:lnTo>
                <a:lnTo>
                  <a:pt x="490664" y="893227"/>
                </a:lnTo>
                <a:lnTo>
                  <a:pt x="493043" y="893227"/>
                </a:lnTo>
                <a:lnTo>
                  <a:pt x="494562" y="890687"/>
                </a:lnTo>
                <a:lnTo>
                  <a:pt x="498130" y="886877"/>
                </a:lnTo>
                <a:lnTo>
                  <a:pt x="500112" y="885607"/>
                </a:lnTo>
                <a:lnTo>
                  <a:pt x="501523" y="885607"/>
                </a:lnTo>
                <a:lnTo>
                  <a:pt x="502465" y="883067"/>
                </a:lnTo>
                <a:lnTo>
                  <a:pt x="500178" y="883067"/>
                </a:lnTo>
                <a:lnTo>
                  <a:pt x="498196" y="881797"/>
                </a:lnTo>
                <a:lnTo>
                  <a:pt x="496016" y="879257"/>
                </a:lnTo>
                <a:lnTo>
                  <a:pt x="494628" y="877987"/>
                </a:lnTo>
                <a:lnTo>
                  <a:pt x="493109" y="876717"/>
                </a:lnTo>
                <a:close/>
              </a:path>
              <a:path w="607695" h="1044575">
                <a:moveTo>
                  <a:pt x="370423" y="867827"/>
                </a:moveTo>
                <a:lnTo>
                  <a:pt x="367978" y="867827"/>
                </a:lnTo>
                <a:lnTo>
                  <a:pt x="369960" y="869097"/>
                </a:lnTo>
                <a:lnTo>
                  <a:pt x="373528" y="872907"/>
                </a:lnTo>
                <a:lnTo>
                  <a:pt x="374981" y="874177"/>
                </a:lnTo>
                <a:lnTo>
                  <a:pt x="377096" y="875447"/>
                </a:lnTo>
                <a:lnTo>
                  <a:pt x="375048" y="876717"/>
                </a:lnTo>
                <a:lnTo>
                  <a:pt x="373528" y="877987"/>
                </a:lnTo>
                <a:lnTo>
                  <a:pt x="372141" y="879257"/>
                </a:lnTo>
                <a:lnTo>
                  <a:pt x="369960" y="881797"/>
                </a:lnTo>
                <a:lnTo>
                  <a:pt x="367978" y="883067"/>
                </a:lnTo>
                <a:lnTo>
                  <a:pt x="370489" y="883067"/>
                </a:lnTo>
                <a:lnTo>
                  <a:pt x="371942" y="881797"/>
                </a:lnTo>
                <a:lnTo>
                  <a:pt x="375510" y="877987"/>
                </a:lnTo>
                <a:lnTo>
                  <a:pt x="377492" y="876717"/>
                </a:lnTo>
                <a:lnTo>
                  <a:pt x="387997" y="876717"/>
                </a:lnTo>
                <a:lnTo>
                  <a:pt x="385816" y="875447"/>
                </a:lnTo>
                <a:lnTo>
                  <a:pt x="387931" y="874177"/>
                </a:lnTo>
                <a:lnTo>
                  <a:pt x="377492" y="874177"/>
                </a:lnTo>
                <a:lnTo>
                  <a:pt x="375510" y="872907"/>
                </a:lnTo>
                <a:lnTo>
                  <a:pt x="373330" y="870367"/>
                </a:lnTo>
                <a:lnTo>
                  <a:pt x="371942" y="869097"/>
                </a:lnTo>
                <a:lnTo>
                  <a:pt x="370423" y="867827"/>
                </a:lnTo>
                <a:close/>
              </a:path>
              <a:path w="607695" h="1044575">
                <a:moveTo>
                  <a:pt x="405438" y="867827"/>
                </a:moveTo>
                <a:lnTo>
                  <a:pt x="402994" y="867827"/>
                </a:lnTo>
                <a:lnTo>
                  <a:pt x="405042" y="869097"/>
                </a:lnTo>
                <a:lnTo>
                  <a:pt x="407090" y="871637"/>
                </a:lnTo>
                <a:lnTo>
                  <a:pt x="409997" y="874177"/>
                </a:lnTo>
                <a:lnTo>
                  <a:pt x="412177" y="875447"/>
                </a:lnTo>
                <a:lnTo>
                  <a:pt x="410063" y="876717"/>
                </a:lnTo>
                <a:lnTo>
                  <a:pt x="405042" y="881797"/>
                </a:lnTo>
                <a:lnTo>
                  <a:pt x="403060" y="883067"/>
                </a:lnTo>
                <a:lnTo>
                  <a:pt x="405504" y="883067"/>
                </a:lnTo>
                <a:lnTo>
                  <a:pt x="407024" y="881797"/>
                </a:lnTo>
                <a:lnTo>
                  <a:pt x="408411" y="880527"/>
                </a:lnTo>
                <a:lnTo>
                  <a:pt x="410591" y="877987"/>
                </a:lnTo>
                <a:lnTo>
                  <a:pt x="412573" y="876717"/>
                </a:lnTo>
                <a:lnTo>
                  <a:pt x="423012" y="876717"/>
                </a:lnTo>
                <a:lnTo>
                  <a:pt x="420898" y="875447"/>
                </a:lnTo>
                <a:lnTo>
                  <a:pt x="422946" y="874177"/>
                </a:lnTo>
                <a:lnTo>
                  <a:pt x="412507" y="874177"/>
                </a:lnTo>
                <a:lnTo>
                  <a:pt x="410459" y="872907"/>
                </a:lnTo>
                <a:lnTo>
                  <a:pt x="408411" y="870367"/>
                </a:lnTo>
                <a:lnTo>
                  <a:pt x="406958" y="869097"/>
                </a:lnTo>
                <a:lnTo>
                  <a:pt x="405438" y="867827"/>
                </a:lnTo>
                <a:close/>
              </a:path>
              <a:path w="607695" h="1044575">
                <a:moveTo>
                  <a:pt x="440520" y="867827"/>
                </a:moveTo>
                <a:lnTo>
                  <a:pt x="438009" y="867827"/>
                </a:lnTo>
                <a:lnTo>
                  <a:pt x="440057" y="869097"/>
                </a:lnTo>
                <a:lnTo>
                  <a:pt x="442105" y="871637"/>
                </a:lnTo>
                <a:lnTo>
                  <a:pt x="445078" y="874177"/>
                </a:lnTo>
                <a:lnTo>
                  <a:pt x="447192" y="875447"/>
                </a:lnTo>
                <a:lnTo>
                  <a:pt x="445078" y="876717"/>
                </a:lnTo>
                <a:lnTo>
                  <a:pt x="440057" y="881797"/>
                </a:lnTo>
                <a:lnTo>
                  <a:pt x="438075" y="883067"/>
                </a:lnTo>
                <a:lnTo>
                  <a:pt x="440586" y="883067"/>
                </a:lnTo>
                <a:lnTo>
                  <a:pt x="442105" y="881797"/>
                </a:lnTo>
                <a:lnTo>
                  <a:pt x="443493" y="880527"/>
                </a:lnTo>
                <a:lnTo>
                  <a:pt x="445673" y="877987"/>
                </a:lnTo>
                <a:lnTo>
                  <a:pt x="447655" y="876717"/>
                </a:lnTo>
                <a:lnTo>
                  <a:pt x="458094" y="876717"/>
                </a:lnTo>
                <a:lnTo>
                  <a:pt x="455979" y="875447"/>
                </a:lnTo>
                <a:lnTo>
                  <a:pt x="458027" y="874177"/>
                </a:lnTo>
                <a:lnTo>
                  <a:pt x="447589" y="874177"/>
                </a:lnTo>
                <a:lnTo>
                  <a:pt x="445541" y="872907"/>
                </a:lnTo>
                <a:lnTo>
                  <a:pt x="443493" y="870367"/>
                </a:lnTo>
                <a:lnTo>
                  <a:pt x="442039" y="869097"/>
                </a:lnTo>
                <a:lnTo>
                  <a:pt x="440520" y="867827"/>
                </a:lnTo>
                <a:close/>
              </a:path>
              <a:path w="607695" h="1044575">
                <a:moveTo>
                  <a:pt x="475601" y="867827"/>
                </a:moveTo>
                <a:lnTo>
                  <a:pt x="473091" y="867827"/>
                </a:lnTo>
                <a:lnTo>
                  <a:pt x="475073" y="869097"/>
                </a:lnTo>
                <a:lnTo>
                  <a:pt x="478640" y="872907"/>
                </a:lnTo>
                <a:lnTo>
                  <a:pt x="480160" y="874177"/>
                </a:lnTo>
                <a:lnTo>
                  <a:pt x="482274" y="875447"/>
                </a:lnTo>
                <a:lnTo>
                  <a:pt x="480160" y="876717"/>
                </a:lnTo>
                <a:lnTo>
                  <a:pt x="475139" y="881797"/>
                </a:lnTo>
                <a:lnTo>
                  <a:pt x="473157" y="883067"/>
                </a:lnTo>
                <a:lnTo>
                  <a:pt x="475601" y="883067"/>
                </a:lnTo>
                <a:lnTo>
                  <a:pt x="480688" y="877987"/>
                </a:lnTo>
                <a:lnTo>
                  <a:pt x="482670" y="876717"/>
                </a:lnTo>
                <a:lnTo>
                  <a:pt x="493109" y="876717"/>
                </a:lnTo>
                <a:lnTo>
                  <a:pt x="490995" y="875447"/>
                </a:lnTo>
                <a:lnTo>
                  <a:pt x="493043" y="874177"/>
                </a:lnTo>
                <a:lnTo>
                  <a:pt x="482604" y="874177"/>
                </a:lnTo>
                <a:lnTo>
                  <a:pt x="480622" y="872907"/>
                </a:lnTo>
                <a:lnTo>
                  <a:pt x="475601" y="867827"/>
                </a:lnTo>
                <a:close/>
              </a:path>
              <a:path w="607695" h="1044575">
                <a:moveTo>
                  <a:pt x="505120" y="875903"/>
                </a:moveTo>
                <a:lnTo>
                  <a:pt x="502311" y="883067"/>
                </a:lnTo>
                <a:lnTo>
                  <a:pt x="502465" y="883067"/>
                </a:lnTo>
                <a:lnTo>
                  <a:pt x="505120" y="875903"/>
                </a:lnTo>
                <a:close/>
              </a:path>
              <a:path w="607695" h="1044575">
                <a:moveTo>
                  <a:pt x="508285" y="867827"/>
                </a:moveTo>
                <a:lnTo>
                  <a:pt x="508112" y="867827"/>
                </a:lnTo>
                <a:lnTo>
                  <a:pt x="505120" y="875903"/>
                </a:lnTo>
                <a:lnTo>
                  <a:pt x="508285" y="867827"/>
                </a:lnTo>
                <a:close/>
              </a:path>
              <a:path w="607695" h="1044575">
                <a:moveTo>
                  <a:pt x="353509" y="861477"/>
                </a:moveTo>
                <a:lnTo>
                  <a:pt x="349117" y="874177"/>
                </a:lnTo>
                <a:lnTo>
                  <a:pt x="349380" y="874177"/>
                </a:lnTo>
                <a:lnTo>
                  <a:pt x="353595" y="861587"/>
                </a:lnTo>
                <a:close/>
              </a:path>
              <a:path w="607695" h="1044575">
                <a:moveTo>
                  <a:pt x="387997" y="857667"/>
                </a:moveTo>
                <a:lnTo>
                  <a:pt x="385552" y="857667"/>
                </a:lnTo>
                <a:lnTo>
                  <a:pt x="387534" y="860207"/>
                </a:lnTo>
                <a:lnTo>
                  <a:pt x="392555" y="865287"/>
                </a:lnTo>
                <a:lnTo>
                  <a:pt x="394603" y="866557"/>
                </a:lnTo>
                <a:lnTo>
                  <a:pt x="392555" y="867827"/>
                </a:lnTo>
                <a:lnTo>
                  <a:pt x="389582" y="870367"/>
                </a:lnTo>
                <a:lnTo>
                  <a:pt x="387468" y="872907"/>
                </a:lnTo>
                <a:lnTo>
                  <a:pt x="385486" y="874177"/>
                </a:lnTo>
                <a:lnTo>
                  <a:pt x="387931" y="874177"/>
                </a:lnTo>
                <a:lnTo>
                  <a:pt x="392952" y="869097"/>
                </a:lnTo>
                <a:lnTo>
                  <a:pt x="394934" y="867827"/>
                </a:lnTo>
                <a:lnTo>
                  <a:pt x="405438" y="867827"/>
                </a:lnTo>
                <a:lnTo>
                  <a:pt x="403456" y="866557"/>
                </a:lnTo>
                <a:lnTo>
                  <a:pt x="405504" y="865287"/>
                </a:lnTo>
                <a:lnTo>
                  <a:pt x="395000" y="865287"/>
                </a:lnTo>
                <a:lnTo>
                  <a:pt x="393018" y="864017"/>
                </a:lnTo>
                <a:lnTo>
                  <a:pt x="390904" y="861477"/>
                </a:lnTo>
                <a:lnTo>
                  <a:pt x="389450" y="860207"/>
                </a:lnTo>
                <a:lnTo>
                  <a:pt x="387997" y="857667"/>
                </a:lnTo>
                <a:close/>
              </a:path>
              <a:path w="607695" h="1044575">
                <a:moveTo>
                  <a:pt x="423012" y="857667"/>
                </a:moveTo>
                <a:lnTo>
                  <a:pt x="420568" y="857667"/>
                </a:lnTo>
                <a:lnTo>
                  <a:pt x="424664" y="862747"/>
                </a:lnTo>
                <a:lnTo>
                  <a:pt x="426117" y="864017"/>
                </a:lnTo>
                <a:lnTo>
                  <a:pt x="427637" y="865287"/>
                </a:lnTo>
                <a:lnTo>
                  <a:pt x="429619" y="866557"/>
                </a:lnTo>
                <a:lnTo>
                  <a:pt x="427571" y="867827"/>
                </a:lnTo>
                <a:lnTo>
                  <a:pt x="426051" y="869097"/>
                </a:lnTo>
                <a:lnTo>
                  <a:pt x="422550" y="872907"/>
                </a:lnTo>
                <a:lnTo>
                  <a:pt x="420501" y="874177"/>
                </a:lnTo>
                <a:lnTo>
                  <a:pt x="422946" y="874177"/>
                </a:lnTo>
                <a:lnTo>
                  <a:pt x="424466" y="872907"/>
                </a:lnTo>
                <a:lnTo>
                  <a:pt x="425853" y="871637"/>
                </a:lnTo>
                <a:lnTo>
                  <a:pt x="428033" y="869097"/>
                </a:lnTo>
                <a:lnTo>
                  <a:pt x="430015" y="867827"/>
                </a:lnTo>
                <a:lnTo>
                  <a:pt x="440520" y="867827"/>
                </a:lnTo>
                <a:lnTo>
                  <a:pt x="438538" y="866557"/>
                </a:lnTo>
                <a:lnTo>
                  <a:pt x="440586" y="865287"/>
                </a:lnTo>
                <a:lnTo>
                  <a:pt x="430081" y="865287"/>
                </a:lnTo>
                <a:lnTo>
                  <a:pt x="425919" y="861477"/>
                </a:lnTo>
                <a:lnTo>
                  <a:pt x="424465" y="860207"/>
                </a:lnTo>
                <a:lnTo>
                  <a:pt x="423012" y="857667"/>
                </a:lnTo>
                <a:close/>
              </a:path>
              <a:path w="607695" h="1044575">
                <a:moveTo>
                  <a:pt x="458093" y="857667"/>
                </a:moveTo>
                <a:lnTo>
                  <a:pt x="455649" y="857667"/>
                </a:lnTo>
                <a:lnTo>
                  <a:pt x="459745" y="862747"/>
                </a:lnTo>
                <a:lnTo>
                  <a:pt x="461199" y="864017"/>
                </a:lnTo>
                <a:lnTo>
                  <a:pt x="462718" y="865287"/>
                </a:lnTo>
                <a:lnTo>
                  <a:pt x="464700" y="866557"/>
                </a:lnTo>
                <a:lnTo>
                  <a:pt x="462652" y="867827"/>
                </a:lnTo>
                <a:lnTo>
                  <a:pt x="461133" y="869097"/>
                </a:lnTo>
                <a:lnTo>
                  <a:pt x="455583" y="874177"/>
                </a:lnTo>
                <a:lnTo>
                  <a:pt x="458027" y="874177"/>
                </a:lnTo>
                <a:lnTo>
                  <a:pt x="459547" y="872907"/>
                </a:lnTo>
                <a:lnTo>
                  <a:pt x="460934" y="871637"/>
                </a:lnTo>
                <a:lnTo>
                  <a:pt x="463115" y="869097"/>
                </a:lnTo>
                <a:lnTo>
                  <a:pt x="465097" y="867827"/>
                </a:lnTo>
                <a:lnTo>
                  <a:pt x="475601" y="867827"/>
                </a:lnTo>
                <a:lnTo>
                  <a:pt x="473553" y="866557"/>
                </a:lnTo>
                <a:lnTo>
                  <a:pt x="475601" y="865287"/>
                </a:lnTo>
                <a:lnTo>
                  <a:pt x="465097" y="865287"/>
                </a:lnTo>
                <a:lnTo>
                  <a:pt x="463115" y="864017"/>
                </a:lnTo>
                <a:lnTo>
                  <a:pt x="461000" y="861477"/>
                </a:lnTo>
                <a:lnTo>
                  <a:pt x="459547" y="860207"/>
                </a:lnTo>
                <a:lnTo>
                  <a:pt x="458093" y="857667"/>
                </a:lnTo>
                <a:close/>
              </a:path>
              <a:path w="607695" h="1044575">
                <a:moveTo>
                  <a:pt x="493109" y="857667"/>
                </a:moveTo>
                <a:lnTo>
                  <a:pt x="490664" y="857667"/>
                </a:lnTo>
                <a:lnTo>
                  <a:pt x="494827" y="862747"/>
                </a:lnTo>
                <a:lnTo>
                  <a:pt x="496214" y="864017"/>
                </a:lnTo>
                <a:lnTo>
                  <a:pt x="497734" y="865287"/>
                </a:lnTo>
                <a:lnTo>
                  <a:pt x="499782" y="866557"/>
                </a:lnTo>
                <a:lnTo>
                  <a:pt x="497668" y="867827"/>
                </a:lnTo>
                <a:lnTo>
                  <a:pt x="494761" y="870367"/>
                </a:lnTo>
                <a:lnTo>
                  <a:pt x="492646" y="872907"/>
                </a:lnTo>
                <a:lnTo>
                  <a:pt x="490664" y="874177"/>
                </a:lnTo>
                <a:lnTo>
                  <a:pt x="493043" y="874177"/>
                </a:lnTo>
                <a:lnTo>
                  <a:pt x="494562" y="872907"/>
                </a:lnTo>
                <a:lnTo>
                  <a:pt x="498130" y="869097"/>
                </a:lnTo>
                <a:lnTo>
                  <a:pt x="500112" y="867827"/>
                </a:lnTo>
                <a:lnTo>
                  <a:pt x="508112" y="867827"/>
                </a:lnTo>
                <a:lnTo>
                  <a:pt x="509054" y="865287"/>
                </a:lnTo>
                <a:lnTo>
                  <a:pt x="500178" y="865287"/>
                </a:lnTo>
                <a:lnTo>
                  <a:pt x="498196" y="864017"/>
                </a:lnTo>
                <a:lnTo>
                  <a:pt x="496016" y="861477"/>
                </a:lnTo>
                <a:lnTo>
                  <a:pt x="494628" y="860207"/>
                </a:lnTo>
                <a:lnTo>
                  <a:pt x="493109" y="857667"/>
                </a:lnTo>
                <a:close/>
              </a:path>
              <a:path w="607695" h="1044575">
                <a:moveTo>
                  <a:pt x="370423" y="848777"/>
                </a:moveTo>
                <a:lnTo>
                  <a:pt x="367978" y="848777"/>
                </a:lnTo>
                <a:lnTo>
                  <a:pt x="369960" y="851317"/>
                </a:lnTo>
                <a:lnTo>
                  <a:pt x="373528" y="855127"/>
                </a:lnTo>
                <a:lnTo>
                  <a:pt x="374981" y="856397"/>
                </a:lnTo>
                <a:lnTo>
                  <a:pt x="377096" y="857667"/>
                </a:lnTo>
                <a:lnTo>
                  <a:pt x="375048" y="858937"/>
                </a:lnTo>
                <a:lnTo>
                  <a:pt x="373528" y="860207"/>
                </a:lnTo>
                <a:lnTo>
                  <a:pt x="372141" y="861477"/>
                </a:lnTo>
                <a:lnTo>
                  <a:pt x="369960" y="864017"/>
                </a:lnTo>
                <a:lnTo>
                  <a:pt x="367978" y="865287"/>
                </a:lnTo>
                <a:lnTo>
                  <a:pt x="370489" y="865287"/>
                </a:lnTo>
                <a:lnTo>
                  <a:pt x="371942" y="864017"/>
                </a:lnTo>
                <a:lnTo>
                  <a:pt x="375510" y="860207"/>
                </a:lnTo>
                <a:lnTo>
                  <a:pt x="377492" y="857667"/>
                </a:lnTo>
                <a:lnTo>
                  <a:pt x="385816" y="857667"/>
                </a:lnTo>
                <a:lnTo>
                  <a:pt x="387931" y="856397"/>
                </a:lnTo>
                <a:lnTo>
                  <a:pt x="377492" y="856397"/>
                </a:lnTo>
                <a:lnTo>
                  <a:pt x="375510" y="853857"/>
                </a:lnTo>
                <a:lnTo>
                  <a:pt x="373286" y="852547"/>
                </a:lnTo>
                <a:lnTo>
                  <a:pt x="371942" y="851317"/>
                </a:lnTo>
                <a:lnTo>
                  <a:pt x="370423" y="848777"/>
                </a:lnTo>
                <a:close/>
              </a:path>
              <a:path w="607695" h="1044575">
                <a:moveTo>
                  <a:pt x="405438" y="848777"/>
                </a:moveTo>
                <a:lnTo>
                  <a:pt x="402994" y="848777"/>
                </a:lnTo>
                <a:lnTo>
                  <a:pt x="407090" y="853857"/>
                </a:lnTo>
                <a:lnTo>
                  <a:pt x="409997" y="856397"/>
                </a:lnTo>
                <a:lnTo>
                  <a:pt x="412177" y="857667"/>
                </a:lnTo>
                <a:lnTo>
                  <a:pt x="410063" y="858937"/>
                </a:lnTo>
                <a:lnTo>
                  <a:pt x="405042" y="864017"/>
                </a:lnTo>
                <a:lnTo>
                  <a:pt x="403060" y="865287"/>
                </a:lnTo>
                <a:lnTo>
                  <a:pt x="405504" y="865287"/>
                </a:lnTo>
                <a:lnTo>
                  <a:pt x="407024" y="864017"/>
                </a:lnTo>
                <a:lnTo>
                  <a:pt x="408411" y="862747"/>
                </a:lnTo>
                <a:lnTo>
                  <a:pt x="410591" y="860207"/>
                </a:lnTo>
                <a:lnTo>
                  <a:pt x="412573" y="857667"/>
                </a:lnTo>
                <a:lnTo>
                  <a:pt x="420898" y="857667"/>
                </a:lnTo>
                <a:lnTo>
                  <a:pt x="422946" y="856397"/>
                </a:lnTo>
                <a:lnTo>
                  <a:pt x="412507" y="856397"/>
                </a:lnTo>
                <a:lnTo>
                  <a:pt x="410459" y="853857"/>
                </a:lnTo>
                <a:lnTo>
                  <a:pt x="408365" y="852547"/>
                </a:lnTo>
                <a:lnTo>
                  <a:pt x="406958" y="851317"/>
                </a:lnTo>
                <a:lnTo>
                  <a:pt x="405438" y="848777"/>
                </a:lnTo>
                <a:close/>
              </a:path>
              <a:path w="607695" h="1044575">
                <a:moveTo>
                  <a:pt x="440520" y="848777"/>
                </a:moveTo>
                <a:lnTo>
                  <a:pt x="438009" y="848777"/>
                </a:lnTo>
                <a:lnTo>
                  <a:pt x="442105" y="853857"/>
                </a:lnTo>
                <a:lnTo>
                  <a:pt x="445078" y="856397"/>
                </a:lnTo>
                <a:lnTo>
                  <a:pt x="447192" y="857667"/>
                </a:lnTo>
                <a:lnTo>
                  <a:pt x="445078" y="858937"/>
                </a:lnTo>
                <a:lnTo>
                  <a:pt x="440057" y="864017"/>
                </a:lnTo>
                <a:lnTo>
                  <a:pt x="438075" y="865287"/>
                </a:lnTo>
                <a:lnTo>
                  <a:pt x="440586" y="865287"/>
                </a:lnTo>
                <a:lnTo>
                  <a:pt x="442105" y="864017"/>
                </a:lnTo>
                <a:lnTo>
                  <a:pt x="443493" y="862747"/>
                </a:lnTo>
                <a:lnTo>
                  <a:pt x="445673" y="860207"/>
                </a:lnTo>
                <a:lnTo>
                  <a:pt x="447655" y="857667"/>
                </a:lnTo>
                <a:lnTo>
                  <a:pt x="455979" y="857667"/>
                </a:lnTo>
                <a:lnTo>
                  <a:pt x="458027" y="856397"/>
                </a:lnTo>
                <a:lnTo>
                  <a:pt x="447589" y="856397"/>
                </a:lnTo>
                <a:lnTo>
                  <a:pt x="445541" y="853857"/>
                </a:lnTo>
                <a:lnTo>
                  <a:pt x="443447" y="852547"/>
                </a:lnTo>
                <a:lnTo>
                  <a:pt x="442039" y="851317"/>
                </a:lnTo>
                <a:lnTo>
                  <a:pt x="440520" y="848777"/>
                </a:lnTo>
                <a:close/>
              </a:path>
              <a:path w="607695" h="1044575">
                <a:moveTo>
                  <a:pt x="475601" y="848777"/>
                </a:moveTo>
                <a:lnTo>
                  <a:pt x="473091" y="848777"/>
                </a:lnTo>
                <a:lnTo>
                  <a:pt x="475073" y="851317"/>
                </a:lnTo>
                <a:lnTo>
                  <a:pt x="480160" y="856397"/>
                </a:lnTo>
                <a:lnTo>
                  <a:pt x="482274" y="857667"/>
                </a:lnTo>
                <a:lnTo>
                  <a:pt x="480160" y="858937"/>
                </a:lnTo>
                <a:lnTo>
                  <a:pt x="475139" y="864017"/>
                </a:lnTo>
                <a:lnTo>
                  <a:pt x="473157" y="865287"/>
                </a:lnTo>
                <a:lnTo>
                  <a:pt x="475601" y="865287"/>
                </a:lnTo>
                <a:lnTo>
                  <a:pt x="480688" y="860207"/>
                </a:lnTo>
                <a:lnTo>
                  <a:pt x="482670" y="857667"/>
                </a:lnTo>
                <a:lnTo>
                  <a:pt x="490995" y="857667"/>
                </a:lnTo>
                <a:lnTo>
                  <a:pt x="493043" y="856397"/>
                </a:lnTo>
                <a:lnTo>
                  <a:pt x="482604" y="856397"/>
                </a:lnTo>
                <a:lnTo>
                  <a:pt x="480622" y="853857"/>
                </a:lnTo>
                <a:lnTo>
                  <a:pt x="475601" y="848777"/>
                </a:lnTo>
                <a:close/>
              </a:path>
              <a:path w="607695" h="1044575">
                <a:moveTo>
                  <a:pt x="510617" y="848777"/>
                </a:moveTo>
                <a:lnTo>
                  <a:pt x="508106" y="848777"/>
                </a:lnTo>
                <a:lnTo>
                  <a:pt x="512268" y="853857"/>
                </a:lnTo>
                <a:lnTo>
                  <a:pt x="513123" y="853857"/>
                </a:lnTo>
                <a:lnTo>
                  <a:pt x="509515" y="864017"/>
                </a:lnTo>
                <a:lnTo>
                  <a:pt x="508172" y="865287"/>
                </a:lnTo>
                <a:lnTo>
                  <a:pt x="509054" y="865287"/>
                </a:lnTo>
                <a:lnTo>
                  <a:pt x="513775" y="852547"/>
                </a:lnTo>
                <a:lnTo>
                  <a:pt x="510617" y="848777"/>
                </a:lnTo>
                <a:close/>
              </a:path>
              <a:path w="607695" h="1044575">
                <a:moveTo>
                  <a:pt x="356750" y="852162"/>
                </a:moveTo>
                <a:lnTo>
                  <a:pt x="356352" y="852587"/>
                </a:lnTo>
                <a:lnTo>
                  <a:pt x="354147" y="858937"/>
                </a:lnTo>
                <a:lnTo>
                  <a:pt x="354372" y="859265"/>
                </a:lnTo>
                <a:lnTo>
                  <a:pt x="356750" y="852162"/>
                </a:lnTo>
                <a:close/>
              </a:path>
              <a:path w="607695" h="1044575">
                <a:moveTo>
                  <a:pt x="394934" y="848777"/>
                </a:moveTo>
                <a:lnTo>
                  <a:pt x="392555" y="848777"/>
                </a:lnTo>
                <a:lnTo>
                  <a:pt x="387468" y="853857"/>
                </a:lnTo>
                <a:lnTo>
                  <a:pt x="385486" y="856397"/>
                </a:lnTo>
                <a:lnTo>
                  <a:pt x="387931" y="856397"/>
                </a:lnTo>
                <a:lnTo>
                  <a:pt x="392952" y="851317"/>
                </a:lnTo>
                <a:lnTo>
                  <a:pt x="394934" y="848777"/>
                </a:lnTo>
                <a:close/>
              </a:path>
              <a:path w="607695" h="1044575">
                <a:moveTo>
                  <a:pt x="430015" y="848777"/>
                </a:moveTo>
                <a:lnTo>
                  <a:pt x="427571" y="848777"/>
                </a:lnTo>
                <a:lnTo>
                  <a:pt x="426051" y="851317"/>
                </a:lnTo>
                <a:lnTo>
                  <a:pt x="420501" y="856397"/>
                </a:lnTo>
                <a:lnTo>
                  <a:pt x="422946" y="856397"/>
                </a:lnTo>
                <a:lnTo>
                  <a:pt x="424465" y="855127"/>
                </a:lnTo>
                <a:lnTo>
                  <a:pt x="425853" y="853857"/>
                </a:lnTo>
                <a:lnTo>
                  <a:pt x="428033" y="851317"/>
                </a:lnTo>
                <a:lnTo>
                  <a:pt x="430015" y="848777"/>
                </a:lnTo>
                <a:close/>
              </a:path>
              <a:path w="607695" h="1044575">
                <a:moveTo>
                  <a:pt x="465097" y="848777"/>
                </a:moveTo>
                <a:lnTo>
                  <a:pt x="462652" y="848777"/>
                </a:lnTo>
                <a:lnTo>
                  <a:pt x="461133" y="851317"/>
                </a:lnTo>
                <a:lnTo>
                  <a:pt x="459745" y="852587"/>
                </a:lnTo>
                <a:lnTo>
                  <a:pt x="457565" y="853857"/>
                </a:lnTo>
                <a:lnTo>
                  <a:pt x="455583" y="856397"/>
                </a:lnTo>
                <a:lnTo>
                  <a:pt x="458027" y="856397"/>
                </a:lnTo>
                <a:lnTo>
                  <a:pt x="459547" y="855127"/>
                </a:lnTo>
                <a:lnTo>
                  <a:pt x="460934" y="853857"/>
                </a:lnTo>
                <a:lnTo>
                  <a:pt x="463115" y="851317"/>
                </a:lnTo>
                <a:lnTo>
                  <a:pt x="465097" y="848777"/>
                </a:lnTo>
                <a:close/>
              </a:path>
              <a:path w="607695" h="1044575">
                <a:moveTo>
                  <a:pt x="500112" y="848777"/>
                </a:moveTo>
                <a:lnTo>
                  <a:pt x="497668" y="848777"/>
                </a:lnTo>
                <a:lnTo>
                  <a:pt x="496214" y="851317"/>
                </a:lnTo>
                <a:lnTo>
                  <a:pt x="492646" y="853857"/>
                </a:lnTo>
                <a:lnTo>
                  <a:pt x="490664" y="856397"/>
                </a:lnTo>
                <a:lnTo>
                  <a:pt x="493043" y="856397"/>
                </a:lnTo>
                <a:lnTo>
                  <a:pt x="494562" y="855127"/>
                </a:lnTo>
                <a:lnTo>
                  <a:pt x="498130" y="851317"/>
                </a:lnTo>
                <a:lnTo>
                  <a:pt x="500112" y="848777"/>
                </a:lnTo>
                <a:close/>
              </a:path>
              <a:path w="607695" h="1044575">
                <a:moveTo>
                  <a:pt x="515496" y="847904"/>
                </a:moveTo>
                <a:lnTo>
                  <a:pt x="513918" y="852162"/>
                </a:lnTo>
                <a:lnTo>
                  <a:pt x="513809" y="852587"/>
                </a:lnTo>
                <a:lnTo>
                  <a:pt x="515496" y="847904"/>
                </a:lnTo>
                <a:close/>
              </a:path>
              <a:path w="607695" h="1044575">
                <a:moveTo>
                  <a:pt x="359918" y="848777"/>
                </a:moveTo>
                <a:lnTo>
                  <a:pt x="357874" y="848777"/>
                </a:lnTo>
                <a:lnTo>
                  <a:pt x="356750" y="852162"/>
                </a:lnTo>
                <a:lnTo>
                  <a:pt x="359918" y="848777"/>
                </a:lnTo>
                <a:close/>
              </a:path>
              <a:path w="607695" h="1044575">
                <a:moveTo>
                  <a:pt x="358094" y="847507"/>
                </a:moveTo>
                <a:lnTo>
                  <a:pt x="357621" y="848777"/>
                </a:lnTo>
                <a:lnTo>
                  <a:pt x="357874" y="848777"/>
                </a:lnTo>
                <a:lnTo>
                  <a:pt x="358244" y="847647"/>
                </a:lnTo>
                <a:lnTo>
                  <a:pt x="358094" y="847507"/>
                </a:lnTo>
                <a:close/>
              </a:path>
              <a:path w="607695" h="1044575">
                <a:moveTo>
                  <a:pt x="377492" y="839887"/>
                </a:moveTo>
                <a:lnTo>
                  <a:pt x="375048" y="839887"/>
                </a:lnTo>
                <a:lnTo>
                  <a:pt x="373528" y="841157"/>
                </a:lnTo>
                <a:lnTo>
                  <a:pt x="372141" y="843697"/>
                </a:lnTo>
                <a:lnTo>
                  <a:pt x="369960" y="844967"/>
                </a:lnTo>
                <a:lnTo>
                  <a:pt x="367978" y="847507"/>
                </a:lnTo>
                <a:lnTo>
                  <a:pt x="358290" y="847507"/>
                </a:lnTo>
                <a:lnTo>
                  <a:pt x="358244" y="847647"/>
                </a:lnTo>
                <a:lnTo>
                  <a:pt x="359456" y="848777"/>
                </a:lnTo>
                <a:lnTo>
                  <a:pt x="368375" y="848777"/>
                </a:lnTo>
                <a:lnTo>
                  <a:pt x="370489" y="847507"/>
                </a:lnTo>
                <a:lnTo>
                  <a:pt x="359984" y="847507"/>
                </a:lnTo>
                <a:lnTo>
                  <a:pt x="358689" y="846292"/>
                </a:lnTo>
                <a:lnTo>
                  <a:pt x="371879" y="846292"/>
                </a:lnTo>
                <a:lnTo>
                  <a:pt x="375510" y="842427"/>
                </a:lnTo>
                <a:lnTo>
                  <a:pt x="377492" y="839887"/>
                </a:lnTo>
                <a:close/>
              </a:path>
              <a:path w="607695" h="1044575">
                <a:moveTo>
                  <a:pt x="387997" y="839887"/>
                </a:moveTo>
                <a:lnTo>
                  <a:pt x="385552" y="839887"/>
                </a:lnTo>
                <a:lnTo>
                  <a:pt x="387534" y="842427"/>
                </a:lnTo>
                <a:lnTo>
                  <a:pt x="392555" y="847507"/>
                </a:lnTo>
                <a:lnTo>
                  <a:pt x="394603" y="848777"/>
                </a:lnTo>
                <a:lnTo>
                  <a:pt x="403456" y="848777"/>
                </a:lnTo>
                <a:lnTo>
                  <a:pt x="405504" y="847507"/>
                </a:lnTo>
                <a:lnTo>
                  <a:pt x="395000" y="847507"/>
                </a:lnTo>
                <a:lnTo>
                  <a:pt x="393018" y="844967"/>
                </a:lnTo>
                <a:lnTo>
                  <a:pt x="390904" y="843697"/>
                </a:lnTo>
                <a:lnTo>
                  <a:pt x="389450" y="841157"/>
                </a:lnTo>
                <a:lnTo>
                  <a:pt x="387997" y="839887"/>
                </a:lnTo>
                <a:close/>
              </a:path>
              <a:path w="607695" h="1044575">
                <a:moveTo>
                  <a:pt x="423012" y="839887"/>
                </a:moveTo>
                <a:lnTo>
                  <a:pt x="420568" y="839887"/>
                </a:lnTo>
                <a:lnTo>
                  <a:pt x="424664" y="844967"/>
                </a:lnTo>
                <a:lnTo>
                  <a:pt x="426183" y="846292"/>
                </a:lnTo>
                <a:lnTo>
                  <a:pt x="427637" y="847507"/>
                </a:lnTo>
                <a:lnTo>
                  <a:pt x="429619" y="848777"/>
                </a:lnTo>
                <a:lnTo>
                  <a:pt x="438538" y="848777"/>
                </a:lnTo>
                <a:lnTo>
                  <a:pt x="440586" y="847507"/>
                </a:lnTo>
                <a:lnTo>
                  <a:pt x="430081" y="847507"/>
                </a:lnTo>
                <a:lnTo>
                  <a:pt x="428033" y="844967"/>
                </a:lnTo>
                <a:lnTo>
                  <a:pt x="425919" y="843697"/>
                </a:lnTo>
                <a:lnTo>
                  <a:pt x="424465" y="841157"/>
                </a:lnTo>
                <a:lnTo>
                  <a:pt x="423012" y="839887"/>
                </a:lnTo>
                <a:close/>
              </a:path>
              <a:path w="607695" h="1044575">
                <a:moveTo>
                  <a:pt x="458093" y="839887"/>
                </a:moveTo>
                <a:lnTo>
                  <a:pt x="455649" y="839887"/>
                </a:lnTo>
                <a:lnTo>
                  <a:pt x="459745" y="844967"/>
                </a:lnTo>
                <a:lnTo>
                  <a:pt x="461265" y="846292"/>
                </a:lnTo>
                <a:lnTo>
                  <a:pt x="462718" y="847507"/>
                </a:lnTo>
                <a:lnTo>
                  <a:pt x="464700" y="848777"/>
                </a:lnTo>
                <a:lnTo>
                  <a:pt x="473553" y="848777"/>
                </a:lnTo>
                <a:lnTo>
                  <a:pt x="475601" y="847507"/>
                </a:lnTo>
                <a:lnTo>
                  <a:pt x="465097" y="847507"/>
                </a:lnTo>
                <a:lnTo>
                  <a:pt x="463115" y="844967"/>
                </a:lnTo>
                <a:lnTo>
                  <a:pt x="461000" y="843697"/>
                </a:lnTo>
                <a:lnTo>
                  <a:pt x="459547" y="841157"/>
                </a:lnTo>
                <a:lnTo>
                  <a:pt x="458093" y="839887"/>
                </a:lnTo>
                <a:close/>
              </a:path>
              <a:path w="607695" h="1044575">
                <a:moveTo>
                  <a:pt x="493109" y="839887"/>
                </a:moveTo>
                <a:lnTo>
                  <a:pt x="490664" y="839887"/>
                </a:lnTo>
                <a:lnTo>
                  <a:pt x="494827" y="844967"/>
                </a:lnTo>
                <a:lnTo>
                  <a:pt x="496280" y="846292"/>
                </a:lnTo>
                <a:lnTo>
                  <a:pt x="497734" y="847507"/>
                </a:lnTo>
                <a:lnTo>
                  <a:pt x="499782" y="848777"/>
                </a:lnTo>
                <a:lnTo>
                  <a:pt x="508569" y="848777"/>
                </a:lnTo>
                <a:lnTo>
                  <a:pt x="510683" y="847507"/>
                </a:lnTo>
                <a:lnTo>
                  <a:pt x="500178" y="847507"/>
                </a:lnTo>
                <a:lnTo>
                  <a:pt x="496016" y="843697"/>
                </a:lnTo>
                <a:lnTo>
                  <a:pt x="494628" y="841157"/>
                </a:lnTo>
                <a:lnTo>
                  <a:pt x="493109" y="839887"/>
                </a:lnTo>
                <a:close/>
              </a:path>
              <a:path w="607695" h="1044575">
                <a:moveTo>
                  <a:pt x="510617" y="830997"/>
                </a:moveTo>
                <a:lnTo>
                  <a:pt x="508106" y="830997"/>
                </a:lnTo>
                <a:lnTo>
                  <a:pt x="512268" y="834807"/>
                </a:lnTo>
                <a:lnTo>
                  <a:pt x="513656" y="837347"/>
                </a:lnTo>
                <a:lnTo>
                  <a:pt x="515175" y="838617"/>
                </a:lnTo>
                <a:lnTo>
                  <a:pt x="517289" y="839887"/>
                </a:lnTo>
                <a:lnTo>
                  <a:pt x="518384" y="839887"/>
                </a:lnTo>
                <a:lnTo>
                  <a:pt x="515496" y="847904"/>
                </a:lnTo>
                <a:lnTo>
                  <a:pt x="518937" y="838617"/>
                </a:lnTo>
                <a:lnTo>
                  <a:pt x="517620" y="838617"/>
                </a:lnTo>
                <a:lnTo>
                  <a:pt x="515638" y="836077"/>
                </a:lnTo>
                <a:lnTo>
                  <a:pt x="510617" y="830997"/>
                </a:lnTo>
                <a:close/>
              </a:path>
              <a:path w="607695" h="1044575">
                <a:moveTo>
                  <a:pt x="412573" y="839887"/>
                </a:moveTo>
                <a:lnTo>
                  <a:pt x="410063" y="839887"/>
                </a:lnTo>
                <a:lnTo>
                  <a:pt x="405042" y="844967"/>
                </a:lnTo>
                <a:lnTo>
                  <a:pt x="403060" y="847507"/>
                </a:lnTo>
                <a:lnTo>
                  <a:pt x="405504" y="847507"/>
                </a:lnTo>
                <a:lnTo>
                  <a:pt x="407024" y="846237"/>
                </a:lnTo>
                <a:lnTo>
                  <a:pt x="408411" y="844967"/>
                </a:lnTo>
                <a:lnTo>
                  <a:pt x="410591" y="842427"/>
                </a:lnTo>
                <a:lnTo>
                  <a:pt x="412573" y="839887"/>
                </a:lnTo>
                <a:close/>
              </a:path>
              <a:path w="607695" h="1044575">
                <a:moveTo>
                  <a:pt x="447655" y="839887"/>
                </a:moveTo>
                <a:lnTo>
                  <a:pt x="445078" y="839887"/>
                </a:lnTo>
                <a:lnTo>
                  <a:pt x="440057" y="844967"/>
                </a:lnTo>
                <a:lnTo>
                  <a:pt x="438075" y="847507"/>
                </a:lnTo>
                <a:lnTo>
                  <a:pt x="440586" y="847507"/>
                </a:lnTo>
                <a:lnTo>
                  <a:pt x="442105" y="846237"/>
                </a:lnTo>
                <a:lnTo>
                  <a:pt x="443493" y="844967"/>
                </a:lnTo>
                <a:lnTo>
                  <a:pt x="445673" y="842427"/>
                </a:lnTo>
                <a:lnTo>
                  <a:pt x="447655" y="839887"/>
                </a:lnTo>
                <a:close/>
              </a:path>
              <a:path w="607695" h="1044575">
                <a:moveTo>
                  <a:pt x="482670" y="839887"/>
                </a:moveTo>
                <a:lnTo>
                  <a:pt x="480160" y="839887"/>
                </a:lnTo>
                <a:lnTo>
                  <a:pt x="475139" y="844967"/>
                </a:lnTo>
                <a:lnTo>
                  <a:pt x="473157" y="847507"/>
                </a:lnTo>
                <a:lnTo>
                  <a:pt x="475601" y="847507"/>
                </a:lnTo>
                <a:lnTo>
                  <a:pt x="478574" y="844967"/>
                </a:lnTo>
                <a:lnTo>
                  <a:pt x="480688" y="842427"/>
                </a:lnTo>
                <a:lnTo>
                  <a:pt x="482670" y="839887"/>
                </a:lnTo>
                <a:close/>
              </a:path>
              <a:path w="607695" h="1044575">
                <a:moveTo>
                  <a:pt x="517686" y="839887"/>
                </a:moveTo>
                <a:lnTo>
                  <a:pt x="515241" y="839887"/>
                </a:lnTo>
                <a:lnTo>
                  <a:pt x="513722" y="841157"/>
                </a:lnTo>
                <a:lnTo>
                  <a:pt x="510154" y="844967"/>
                </a:lnTo>
                <a:lnTo>
                  <a:pt x="508172" y="847507"/>
                </a:lnTo>
                <a:lnTo>
                  <a:pt x="510683" y="847507"/>
                </a:lnTo>
                <a:lnTo>
                  <a:pt x="512136" y="846237"/>
                </a:lnTo>
                <a:lnTo>
                  <a:pt x="515704" y="842427"/>
                </a:lnTo>
                <a:lnTo>
                  <a:pt x="517686" y="839887"/>
                </a:lnTo>
                <a:close/>
              </a:path>
              <a:path w="607695" h="1044575">
                <a:moveTo>
                  <a:pt x="363704" y="830997"/>
                </a:moveTo>
                <a:lnTo>
                  <a:pt x="363538" y="830997"/>
                </a:lnTo>
                <a:lnTo>
                  <a:pt x="358630" y="846237"/>
                </a:lnTo>
                <a:lnTo>
                  <a:pt x="363704" y="830997"/>
                </a:lnTo>
                <a:close/>
              </a:path>
              <a:path w="607695" h="1044575">
                <a:moveTo>
                  <a:pt x="368375" y="829727"/>
                </a:moveTo>
                <a:lnTo>
                  <a:pt x="364120" y="829727"/>
                </a:lnTo>
                <a:lnTo>
                  <a:pt x="363704" y="830997"/>
                </a:lnTo>
                <a:lnTo>
                  <a:pt x="367978" y="830997"/>
                </a:lnTo>
                <a:lnTo>
                  <a:pt x="369960" y="833537"/>
                </a:lnTo>
                <a:lnTo>
                  <a:pt x="373528" y="837347"/>
                </a:lnTo>
                <a:lnTo>
                  <a:pt x="374981" y="838617"/>
                </a:lnTo>
                <a:lnTo>
                  <a:pt x="377096" y="839887"/>
                </a:lnTo>
                <a:lnTo>
                  <a:pt x="385816" y="839887"/>
                </a:lnTo>
                <a:lnTo>
                  <a:pt x="387931" y="838617"/>
                </a:lnTo>
                <a:lnTo>
                  <a:pt x="377492" y="838617"/>
                </a:lnTo>
                <a:lnTo>
                  <a:pt x="375510" y="836077"/>
                </a:lnTo>
                <a:lnTo>
                  <a:pt x="373330" y="834807"/>
                </a:lnTo>
                <a:lnTo>
                  <a:pt x="371942" y="832267"/>
                </a:lnTo>
                <a:lnTo>
                  <a:pt x="370423" y="830997"/>
                </a:lnTo>
                <a:lnTo>
                  <a:pt x="368375" y="829727"/>
                </a:lnTo>
                <a:close/>
              </a:path>
              <a:path w="607695" h="1044575">
                <a:moveTo>
                  <a:pt x="405438" y="830997"/>
                </a:moveTo>
                <a:lnTo>
                  <a:pt x="402994" y="830997"/>
                </a:lnTo>
                <a:lnTo>
                  <a:pt x="405042" y="833537"/>
                </a:lnTo>
                <a:lnTo>
                  <a:pt x="407090" y="834807"/>
                </a:lnTo>
                <a:lnTo>
                  <a:pt x="408543" y="837347"/>
                </a:lnTo>
                <a:lnTo>
                  <a:pt x="409997" y="838617"/>
                </a:lnTo>
                <a:lnTo>
                  <a:pt x="412177" y="839887"/>
                </a:lnTo>
                <a:lnTo>
                  <a:pt x="420898" y="839887"/>
                </a:lnTo>
                <a:lnTo>
                  <a:pt x="422946" y="838617"/>
                </a:lnTo>
                <a:lnTo>
                  <a:pt x="412507" y="838617"/>
                </a:lnTo>
                <a:lnTo>
                  <a:pt x="410459" y="836077"/>
                </a:lnTo>
                <a:lnTo>
                  <a:pt x="408411" y="834807"/>
                </a:lnTo>
                <a:lnTo>
                  <a:pt x="406958" y="832267"/>
                </a:lnTo>
                <a:lnTo>
                  <a:pt x="405438" y="830997"/>
                </a:lnTo>
                <a:close/>
              </a:path>
              <a:path w="607695" h="1044575">
                <a:moveTo>
                  <a:pt x="440520" y="830997"/>
                </a:moveTo>
                <a:lnTo>
                  <a:pt x="438009" y="830997"/>
                </a:lnTo>
                <a:lnTo>
                  <a:pt x="440057" y="833537"/>
                </a:lnTo>
                <a:lnTo>
                  <a:pt x="442105" y="834807"/>
                </a:lnTo>
                <a:lnTo>
                  <a:pt x="445078" y="838617"/>
                </a:lnTo>
                <a:lnTo>
                  <a:pt x="447192" y="839887"/>
                </a:lnTo>
                <a:lnTo>
                  <a:pt x="455979" y="839887"/>
                </a:lnTo>
                <a:lnTo>
                  <a:pt x="458027" y="838617"/>
                </a:lnTo>
                <a:lnTo>
                  <a:pt x="447589" y="838617"/>
                </a:lnTo>
                <a:lnTo>
                  <a:pt x="445541" y="836077"/>
                </a:lnTo>
                <a:lnTo>
                  <a:pt x="443493" y="834807"/>
                </a:lnTo>
                <a:lnTo>
                  <a:pt x="442039" y="832267"/>
                </a:lnTo>
                <a:lnTo>
                  <a:pt x="440520" y="830997"/>
                </a:lnTo>
                <a:close/>
              </a:path>
              <a:path w="607695" h="1044575">
                <a:moveTo>
                  <a:pt x="475601" y="830997"/>
                </a:moveTo>
                <a:lnTo>
                  <a:pt x="473091" y="830997"/>
                </a:lnTo>
                <a:lnTo>
                  <a:pt x="475073" y="833537"/>
                </a:lnTo>
                <a:lnTo>
                  <a:pt x="480160" y="838617"/>
                </a:lnTo>
                <a:lnTo>
                  <a:pt x="482274" y="839887"/>
                </a:lnTo>
                <a:lnTo>
                  <a:pt x="490995" y="839887"/>
                </a:lnTo>
                <a:lnTo>
                  <a:pt x="493043" y="838617"/>
                </a:lnTo>
                <a:lnTo>
                  <a:pt x="482604" y="838617"/>
                </a:lnTo>
                <a:lnTo>
                  <a:pt x="480622" y="836077"/>
                </a:lnTo>
                <a:lnTo>
                  <a:pt x="475601" y="830997"/>
                </a:lnTo>
                <a:close/>
              </a:path>
              <a:path w="607695" h="1044575">
                <a:moveTo>
                  <a:pt x="403456" y="829727"/>
                </a:moveTo>
                <a:lnTo>
                  <a:pt x="394603" y="829727"/>
                </a:lnTo>
                <a:lnTo>
                  <a:pt x="392555" y="830997"/>
                </a:lnTo>
                <a:lnTo>
                  <a:pt x="389582" y="834807"/>
                </a:lnTo>
                <a:lnTo>
                  <a:pt x="387468" y="836077"/>
                </a:lnTo>
                <a:lnTo>
                  <a:pt x="385486" y="838617"/>
                </a:lnTo>
                <a:lnTo>
                  <a:pt x="387931" y="838617"/>
                </a:lnTo>
                <a:lnTo>
                  <a:pt x="392952" y="833537"/>
                </a:lnTo>
                <a:lnTo>
                  <a:pt x="394934" y="830997"/>
                </a:lnTo>
                <a:lnTo>
                  <a:pt x="405438" y="830997"/>
                </a:lnTo>
                <a:lnTo>
                  <a:pt x="403456" y="829727"/>
                </a:lnTo>
                <a:close/>
              </a:path>
              <a:path w="607695" h="1044575">
                <a:moveTo>
                  <a:pt x="438538" y="829727"/>
                </a:moveTo>
                <a:lnTo>
                  <a:pt x="429619" y="829727"/>
                </a:lnTo>
                <a:lnTo>
                  <a:pt x="427571" y="830997"/>
                </a:lnTo>
                <a:lnTo>
                  <a:pt x="426051" y="832267"/>
                </a:lnTo>
                <a:lnTo>
                  <a:pt x="424664" y="834807"/>
                </a:lnTo>
                <a:lnTo>
                  <a:pt x="420501" y="838617"/>
                </a:lnTo>
                <a:lnTo>
                  <a:pt x="422946" y="838617"/>
                </a:lnTo>
                <a:lnTo>
                  <a:pt x="424465" y="837347"/>
                </a:lnTo>
                <a:lnTo>
                  <a:pt x="425853" y="834807"/>
                </a:lnTo>
                <a:lnTo>
                  <a:pt x="428033" y="833537"/>
                </a:lnTo>
                <a:lnTo>
                  <a:pt x="430015" y="830997"/>
                </a:lnTo>
                <a:lnTo>
                  <a:pt x="440520" y="830997"/>
                </a:lnTo>
                <a:lnTo>
                  <a:pt x="438538" y="829727"/>
                </a:lnTo>
                <a:close/>
              </a:path>
              <a:path w="607695" h="1044575">
                <a:moveTo>
                  <a:pt x="473553" y="829727"/>
                </a:moveTo>
                <a:lnTo>
                  <a:pt x="464700" y="829727"/>
                </a:lnTo>
                <a:lnTo>
                  <a:pt x="462652" y="830997"/>
                </a:lnTo>
                <a:lnTo>
                  <a:pt x="461133" y="832267"/>
                </a:lnTo>
                <a:lnTo>
                  <a:pt x="459745" y="834807"/>
                </a:lnTo>
                <a:lnTo>
                  <a:pt x="457565" y="836077"/>
                </a:lnTo>
                <a:lnTo>
                  <a:pt x="455583" y="838617"/>
                </a:lnTo>
                <a:lnTo>
                  <a:pt x="458027" y="838617"/>
                </a:lnTo>
                <a:lnTo>
                  <a:pt x="459547" y="837347"/>
                </a:lnTo>
                <a:lnTo>
                  <a:pt x="460934" y="834807"/>
                </a:lnTo>
                <a:lnTo>
                  <a:pt x="463115" y="833537"/>
                </a:lnTo>
                <a:lnTo>
                  <a:pt x="465097" y="830997"/>
                </a:lnTo>
                <a:lnTo>
                  <a:pt x="475601" y="830997"/>
                </a:lnTo>
                <a:lnTo>
                  <a:pt x="473553" y="829727"/>
                </a:lnTo>
                <a:close/>
              </a:path>
              <a:path w="607695" h="1044575">
                <a:moveTo>
                  <a:pt x="508569" y="829727"/>
                </a:moveTo>
                <a:lnTo>
                  <a:pt x="499782" y="829727"/>
                </a:lnTo>
                <a:lnTo>
                  <a:pt x="497667" y="830997"/>
                </a:lnTo>
                <a:lnTo>
                  <a:pt x="496214" y="832267"/>
                </a:lnTo>
                <a:lnTo>
                  <a:pt x="492646" y="836077"/>
                </a:lnTo>
                <a:lnTo>
                  <a:pt x="490664" y="838617"/>
                </a:lnTo>
                <a:lnTo>
                  <a:pt x="493043" y="838617"/>
                </a:lnTo>
                <a:lnTo>
                  <a:pt x="494562" y="837347"/>
                </a:lnTo>
                <a:lnTo>
                  <a:pt x="498130" y="833537"/>
                </a:lnTo>
                <a:lnTo>
                  <a:pt x="500112" y="830997"/>
                </a:lnTo>
                <a:lnTo>
                  <a:pt x="510617" y="830997"/>
                </a:lnTo>
                <a:lnTo>
                  <a:pt x="508569" y="829727"/>
                </a:lnTo>
                <a:close/>
              </a:path>
              <a:path w="607695" h="1044575">
                <a:moveTo>
                  <a:pt x="523173" y="827187"/>
                </a:moveTo>
                <a:lnTo>
                  <a:pt x="518937" y="838617"/>
                </a:lnTo>
                <a:lnTo>
                  <a:pt x="523173" y="827187"/>
                </a:lnTo>
                <a:close/>
              </a:path>
              <a:path w="607695" h="1044575">
                <a:moveTo>
                  <a:pt x="369086" y="814487"/>
                </a:moveTo>
                <a:lnTo>
                  <a:pt x="364105" y="829727"/>
                </a:lnTo>
                <a:lnTo>
                  <a:pt x="369107" y="814517"/>
                </a:lnTo>
                <a:close/>
              </a:path>
              <a:path w="607695" h="1044575">
                <a:moveTo>
                  <a:pt x="385816" y="820837"/>
                </a:moveTo>
                <a:lnTo>
                  <a:pt x="377162" y="820837"/>
                </a:lnTo>
                <a:lnTo>
                  <a:pt x="375114" y="822107"/>
                </a:lnTo>
                <a:lnTo>
                  <a:pt x="373594" y="823377"/>
                </a:lnTo>
                <a:lnTo>
                  <a:pt x="370026" y="827187"/>
                </a:lnTo>
                <a:lnTo>
                  <a:pt x="368044" y="829727"/>
                </a:lnTo>
                <a:lnTo>
                  <a:pt x="370489" y="829727"/>
                </a:lnTo>
                <a:lnTo>
                  <a:pt x="371942" y="828457"/>
                </a:lnTo>
                <a:lnTo>
                  <a:pt x="375510" y="824647"/>
                </a:lnTo>
                <a:lnTo>
                  <a:pt x="377492" y="822107"/>
                </a:lnTo>
                <a:lnTo>
                  <a:pt x="387997" y="822107"/>
                </a:lnTo>
                <a:lnTo>
                  <a:pt x="385816" y="820837"/>
                </a:lnTo>
                <a:close/>
              </a:path>
              <a:path w="607695" h="1044575">
                <a:moveTo>
                  <a:pt x="387997" y="822107"/>
                </a:moveTo>
                <a:lnTo>
                  <a:pt x="385552" y="822107"/>
                </a:lnTo>
                <a:lnTo>
                  <a:pt x="387534" y="824647"/>
                </a:lnTo>
                <a:lnTo>
                  <a:pt x="392555" y="829727"/>
                </a:lnTo>
                <a:lnTo>
                  <a:pt x="395000" y="829727"/>
                </a:lnTo>
                <a:lnTo>
                  <a:pt x="393018" y="827187"/>
                </a:lnTo>
                <a:lnTo>
                  <a:pt x="390904" y="824647"/>
                </a:lnTo>
                <a:lnTo>
                  <a:pt x="387997" y="822107"/>
                </a:lnTo>
                <a:close/>
              </a:path>
              <a:path w="607695" h="1044575">
                <a:moveTo>
                  <a:pt x="420898" y="820837"/>
                </a:moveTo>
                <a:lnTo>
                  <a:pt x="412177" y="820837"/>
                </a:lnTo>
                <a:lnTo>
                  <a:pt x="410129" y="822107"/>
                </a:lnTo>
                <a:lnTo>
                  <a:pt x="408609" y="823377"/>
                </a:lnTo>
                <a:lnTo>
                  <a:pt x="407222" y="824647"/>
                </a:lnTo>
                <a:lnTo>
                  <a:pt x="405042" y="827187"/>
                </a:lnTo>
                <a:lnTo>
                  <a:pt x="403060" y="829727"/>
                </a:lnTo>
                <a:lnTo>
                  <a:pt x="405504" y="829727"/>
                </a:lnTo>
                <a:lnTo>
                  <a:pt x="407024" y="828457"/>
                </a:lnTo>
                <a:lnTo>
                  <a:pt x="408411" y="825917"/>
                </a:lnTo>
                <a:lnTo>
                  <a:pt x="410591" y="824647"/>
                </a:lnTo>
                <a:lnTo>
                  <a:pt x="412573" y="822107"/>
                </a:lnTo>
                <a:lnTo>
                  <a:pt x="423012" y="822107"/>
                </a:lnTo>
                <a:lnTo>
                  <a:pt x="420898" y="820837"/>
                </a:lnTo>
                <a:close/>
              </a:path>
              <a:path w="607695" h="1044575">
                <a:moveTo>
                  <a:pt x="423012" y="822107"/>
                </a:moveTo>
                <a:lnTo>
                  <a:pt x="420568" y="822107"/>
                </a:lnTo>
                <a:lnTo>
                  <a:pt x="422616" y="824647"/>
                </a:lnTo>
                <a:lnTo>
                  <a:pt x="424664" y="825917"/>
                </a:lnTo>
                <a:lnTo>
                  <a:pt x="426117" y="828457"/>
                </a:lnTo>
                <a:lnTo>
                  <a:pt x="427637" y="829727"/>
                </a:lnTo>
                <a:lnTo>
                  <a:pt x="430081" y="829727"/>
                </a:lnTo>
                <a:lnTo>
                  <a:pt x="425919" y="824647"/>
                </a:lnTo>
                <a:lnTo>
                  <a:pt x="423012" y="822107"/>
                </a:lnTo>
                <a:close/>
              </a:path>
              <a:path w="607695" h="1044575">
                <a:moveTo>
                  <a:pt x="455979" y="820837"/>
                </a:moveTo>
                <a:lnTo>
                  <a:pt x="447259" y="820837"/>
                </a:lnTo>
                <a:lnTo>
                  <a:pt x="445144" y="822107"/>
                </a:lnTo>
                <a:lnTo>
                  <a:pt x="440123" y="827187"/>
                </a:lnTo>
                <a:lnTo>
                  <a:pt x="438141" y="829727"/>
                </a:lnTo>
                <a:lnTo>
                  <a:pt x="440586" y="829727"/>
                </a:lnTo>
                <a:lnTo>
                  <a:pt x="442105" y="828457"/>
                </a:lnTo>
                <a:lnTo>
                  <a:pt x="443493" y="825917"/>
                </a:lnTo>
                <a:lnTo>
                  <a:pt x="445673" y="824647"/>
                </a:lnTo>
                <a:lnTo>
                  <a:pt x="447655" y="822107"/>
                </a:lnTo>
                <a:lnTo>
                  <a:pt x="458093" y="822107"/>
                </a:lnTo>
                <a:lnTo>
                  <a:pt x="455979" y="820837"/>
                </a:lnTo>
                <a:close/>
              </a:path>
              <a:path w="607695" h="1044575">
                <a:moveTo>
                  <a:pt x="458093" y="822107"/>
                </a:moveTo>
                <a:lnTo>
                  <a:pt x="455649" y="822107"/>
                </a:lnTo>
                <a:lnTo>
                  <a:pt x="457697" y="824647"/>
                </a:lnTo>
                <a:lnTo>
                  <a:pt x="459745" y="825917"/>
                </a:lnTo>
                <a:lnTo>
                  <a:pt x="461199" y="828457"/>
                </a:lnTo>
                <a:lnTo>
                  <a:pt x="462718" y="829727"/>
                </a:lnTo>
                <a:lnTo>
                  <a:pt x="465163" y="829727"/>
                </a:lnTo>
                <a:lnTo>
                  <a:pt x="461000" y="824647"/>
                </a:lnTo>
                <a:lnTo>
                  <a:pt x="458093" y="822107"/>
                </a:lnTo>
                <a:close/>
              </a:path>
              <a:path w="607695" h="1044575">
                <a:moveTo>
                  <a:pt x="490995" y="820837"/>
                </a:moveTo>
                <a:lnTo>
                  <a:pt x="482340" y="820837"/>
                </a:lnTo>
                <a:lnTo>
                  <a:pt x="480226" y="822107"/>
                </a:lnTo>
                <a:lnTo>
                  <a:pt x="475205" y="827187"/>
                </a:lnTo>
                <a:lnTo>
                  <a:pt x="473223" y="829727"/>
                </a:lnTo>
                <a:lnTo>
                  <a:pt x="475601" y="829727"/>
                </a:lnTo>
                <a:lnTo>
                  <a:pt x="480688" y="824647"/>
                </a:lnTo>
                <a:lnTo>
                  <a:pt x="482670" y="822107"/>
                </a:lnTo>
                <a:lnTo>
                  <a:pt x="493109" y="822107"/>
                </a:lnTo>
                <a:lnTo>
                  <a:pt x="490995" y="820837"/>
                </a:lnTo>
                <a:close/>
              </a:path>
              <a:path w="607695" h="1044575">
                <a:moveTo>
                  <a:pt x="493109" y="822107"/>
                </a:moveTo>
                <a:lnTo>
                  <a:pt x="490664" y="822107"/>
                </a:lnTo>
                <a:lnTo>
                  <a:pt x="494827" y="825917"/>
                </a:lnTo>
                <a:lnTo>
                  <a:pt x="496214" y="828457"/>
                </a:lnTo>
                <a:lnTo>
                  <a:pt x="497734" y="829727"/>
                </a:lnTo>
                <a:lnTo>
                  <a:pt x="500178" y="829727"/>
                </a:lnTo>
                <a:lnTo>
                  <a:pt x="498196" y="827187"/>
                </a:lnTo>
                <a:lnTo>
                  <a:pt x="496016" y="824647"/>
                </a:lnTo>
                <a:lnTo>
                  <a:pt x="494628" y="823377"/>
                </a:lnTo>
                <a:lnTo>
                  <a:pt x="493109" y="822107"/>
                </a:lnTo>
                <a:close/>
              </a:path>
              <a:path w="607695" h="1044575">
                <a:moveTo>
                  <a:pt x="525414" y="820837"/>
                </a:moveTo>
                <a:lnTo>
                  <a:pt x="517355" y="820837"/>
                </a:lnTo>
                <a:lnTo>
                  <a:pt x="515241" y="822107"/>
                </a:lnTo>
                <a:lnTo>
                  <a:pt x="510220" y="827187"/>
                </a:lnTo>
                <a:lnTo>
                  <a:pt x="508238" y="829727"/>
                </a:lnTo>
                <a:lnTo>
                  <a:pt x="510683" y="829727"/>
                </a:lnTo>
                <a:lnTo>
                  <a:pt x="512136" y="828457"/>
                </a:lnTo>
                <a:lnTo>
                  <a:pt x="515704" y="824647"/>
                </a:lnTo>
                <a:lnTo>
                  <a:pt x="517686" y="822107"/>
                </a:lnTo>
                <a:lnTo>
                  <a:pt x="524966" y="822107"/>
                </a:lnTo>
                <a:lnTo>
                  <a:pt x="525414" y="820837"/>
                </a:lnTo>
                <a:close/>
              </a:path>
              <a:path w="607695" h="1044575">
                <a:moveTo>
                  <a:pt x="524996" y="822107"/>
                </a:moveTo>
                <a:lnTo>
                  <a:pt x="523173" y="827187"/>
                </a:lnTo>
                <a:lnTo>
                  <a:pt x="524996" y="822107"/>
                </a:lnTo>
                <a:close/>
              </a:path>
              <a:path w="607695" h="1044575">
                <a:moveTo>
                  <a:pt x="370489" y="813217"/>
                </a:moveTo>
                <a:lnTo>
                  <a:pt x="369533" y="813217"/>
                </a:lnTo>
                <a:lnTo>
                  <a:pt x="369107" y="814517"/>
                </a:lnTo>
                <a:lnTo>
                  <a:pt x="369960" y="815757"/>
                </a:lnTo>
                <a:lnTo>
                  <a:pt x="372141" y="817027"/>
                </a:lnTo>
                <a:lnTo>
                  <a:pt x="373528" y="818297"/>
                </a:lnTo>
                <a:lnTo>
                  <a:pt x="375047" y="820837"/>
                </a:lnTo>
                <a:lnTo>
                  <a:pt x="377492" y="820837"/>
                </a:lnTo>
                <a:lnTo>
                  <a:pt x="373330" y="815757"/>
                </a:lnTo>
                <a:lnTo>
                  <a:pt x="371942" y="814487"/>
                </a:lnTo>
                <a:lnTo>
                  <a:pt x="370489" y="813217"/>
                </a:lnTo>
                <a:close/>
              </a:path>
              <a:path w="607695" h="1044575">
                <a:moveTo>
                  <a:pt x="387997" y="804327"/>
                </a:moveTo>
                <a:lnTo>
                  <a:pt x="385552" y="804327"/>
                </a:lnTo>
                <a:lnTo>
                  <a:pt x="387600" y="805597"/>
                </a:lnTo>
                <a:lnTo>
                  <a:pt x="389648" y="808137"/>
                </a:lnTo>
                <a:lnTo>
                  <a:pt x="392555" y="810677"/>
                </a:lnTo>
                <a:lnTo>
                  <a:pt x="394669" y="811947"/>
                </a:lnTo>
                <a:lnTo>
                  <a:pt x="392555" y="813217"/>
                </a:lnTo>
                <a:lnTo>
                  <a:pt x="391065" y="814517"/>
                </a:lnTo>
                <a:lnTo>
                  <a:pt x="389582" y="815757"/>
                </a:lnTo>
                <a:lnTo>
                  <a:pt x="387468" y="818297"/>
                </a:lnTo>
                <a:lnTo>
                  <a:pt x="385486" y="820837"/>
                </a:lnTo>
                <a:lnTo>
                  <a:pt x="387931" y="820837"/>
                </a:lnTo>
                <a:lnTo>
                  <a:pt x="392952" y="815757"/>
                </a:lnTo>
                <a:lnTo>
                  <a:pt x="394934" y="813217"/>
                </a:lnTo>
                <a:lnTo>
                  <a:pt x="405504" y="813217"/>
                </a:lnTo>
                <a:lnTo>
                  <a:pt x="403390" y="811947"/>
                </a:lnTo>
                <a:lnTo>
                  <a:pt x="398964" y="811947"/>
                </a:lnTo>
                <a:lnTo>
                  <a:pt x="395000" y="810677"/>
                </a:lnTo>
                <a:lnTo>
                  <a:pt x="390904" y="806867"/>
                </a:lnTo>
                <a:lnTo>
                  <a:pt x="387997" y="804327"/>
                </a:lnTo>
                <a:close/>
              </a:path>
              <a:path w="607695" h="1044575">
                <a:moveTo>
                  <a:pt x="405504" y="813217"/>
                </a:moveTo>
                <a:lnTo>
                  <a:pt x="403060" y="813217"/>
                </a:lnTo>
                <a:lnTo>
                  <a:pt x="405042" y="815757"/>
                </a:lnTo>
                <a:lnTo>
                  <a:pt x="408609" y="818297"/>
                </a:lnTo>
                <a:lnTo>
                  <a:pt x="410063" y="820837"/>
                </a:lnTo>
                <a:lnTo>
                  <a:pt x="412507" y="820837"/>
                </a:lnTo>
                <a:lnTo>
                  <a:pt x="408411" y="815757"/>
                </a:lnTo>
                <a:lnTo>
                  <a:pt x="405504" y="813217"/>
                </a:lnTo>
                <a:close/>
              </a:path>
              <a:path w="607695" h="1044575">
                <a:moveTo>
                  <a:pt x="423012" y="804327"/>
                </a:moveTo>
                <a:lnTo>
                  <a:pt x="420568" y="804327"/>
                </a:lnTo>
                <a:lnTo>
                  <a:pt x="422616" y="805597"/>
                </a:lnTo>
                <a:lnTo>
                  <a:pt x="424664" y="808137"/>
                </a:lnTo>
                <a:lnTo>
                  <a:pt x="426117" y="809407"/>
                </a:lnTo>
                <a:lnTo>
                  <a:pt x="427637" y="810677"/>
                </a:lnTo>
                <a:lnTo>
                  <a:pt x="429685" y="811947"/>
                </a:lnTo>
                <a:lnTo>
                  <a:pt x="427637" y="813217"/>
                </a:lnTo>
                <a:lnTo>
                  <a:pt x="426089" y="814517"/>
                </a:lnTo>
                <a:lnTo>
                  <a:pt x="422550" y="818297"/>
                </a:lnTo>
                <a:lnTo>
                  <a:pt x="420501" y="820837"/>
                </a:lnTo>
                <a:lnTo>
                  <a:pt x="422946" y="820837"/>
                </a:lnTo>
                <a:lnTo>
                  <a:pt x="424465" y="818297"/>
                </a:lnTo>
                <a:lnTo>
                  <a:pt x="425853" y="817027"/>
                </a:lnTo>
                <a:lnTo>
                  <a:pt x="428033" y="815757"/>
                </a:lnTo>
                <a:lnTo>
                  <a:pt x="430015" y="813217"/>
                </a:lnTo>
                <a:lnTo>
                  <a:pt x="440520" y="813217"/>
                </a:lnTo>
                <a:lnTo>
                  <a:pt x="438472" y="811947"/>
                </a:lnTo>
                <a:lnTo>
                  <a:pt x="433979" y="811947"/>
                </a:lnTo>
                <a:lnTo>
                  <a:pt x="430081" y="810677"/>
                </a:lnTo>
                <a:lnTo>
                  <a:pt x="428033" y="809407"/>
                </a:lnTo>
                <a:lnTo>
                  <a:pt x="425919" y="806867"/>
                </a:lnTo>
                <a:lnTo>
                  <a:pt x="423012" y="804327"/>
                </a:lnTo>
                <a:close/>
              </a:path>
              <a:path w="607695" h="1044575">
                <a:moveTo>
                  <a:pt x="440520" y="813217"/>
                </a:moveTo>
                <a:lnTo>
                  <a:pt x="438075" y="813217"/>
                </a:lnTo>
                <a:lnTo>
                  <a:pt x="440057" y="815757"/>
                </a:lnTo>
                <a:lnTo>
                  <a:pt x="443625" y="818297"/>
                </a:lnTo>
                <a:lnTo>
                  <a:pt x="445078" y="820837"/>
                </a:lnTo>
                <a:lnTo>
                  <a:pt x="447589" y="820837"/>
                </a:lnTo>
                <a:lnTo>
                  <a:pt x="443493" y="815757"/>
                </a:lnTo>
                <a:lnTo>
                  <a:pt x="442039" y="814487"/>
                </a:lnTo>
                <a:lnTo>
                  <a:pt x="440520" y="813217"/>
                </a:lnTo>
                <a:close/>
              </a:path>
              <a:path w="607695" h="1044575">
                <a:moveTo>
                  <a:pt x="458093" y="804327"/>
                </a:moveTo>
                <a:lnTo>
                  <a:pt x="455649" y="804327"/>
                </a:lnTo>
                <a:lnTo>
                  <a:pt x="457697" y="805597"/>
                </a:lnTo>
                <a:lnTo>
                  <a:pt x="459745" y="808137"/>
                </a:lnTo>
                <a:lnTo>
                  <a:pt x="462652" y="810677"/>
                </a:lnTo>
                <a:lnTo>
                  <a:pt x="464766" y="811947"/>
                </a:lnTo>
                <a:lnTo>
                  <a:pt x="462718" y="813217"/>
                </a:lnTo>
                <a:lnTo>
                  <a:pt x="461164" y="814517"/>
                </a:lnTo>
                <a:lnTo>
                  <a:pt x="459745" y="815757"/>
                </a:lnTo>
                <a:lnTo>
                  <a:pt x="455583" y="820837"/>
                </a:lnTo>
                <a:lnTo>
                  <a:pt x="458027" y="820837"/>
                </a:lnTo>
                <a:lnTo>
                  <a:pt x="459547" y="818297"/>
                </a:lnTo>
                <a:lnTo>
                  <a:pt x="460934" y="817027"/>
                </a:lnTo>
                <a:lnTo>
                  <a:pt x="463115" y="815757"/>
                </a:lnTo>
                <a:lnTo>
                  <a:pt x="465097" y="813217"/>
                </a:lnTo>
                <a:lnTo>
                  <a:pt x="475601" y="813217"/>
                </a:lnTo>
                <a:lnTo>
                  <a:pt x="473487" y="811947"/>
                </a:lnTo>
                <a:lnTo>
                  <a:pt x="465097" y="811947"/>
                </a:lnTo>
                <a:lnTo>
                  <a:pt x="463115" y="809407"/>
                </a:lnTo>
                <a:lnTo>
                  <a:pt x="459547" y="805597"/>
                </a:lnTo>
                <a:lnTo>
                  <a:pt x="458093" y="804327"/>
                </a:lnTo>
                <a:close/>
              </a:path>
              <a:path w="607695" h="1044575">
                <a:moveTo>
                  <a:pt x="475601" y="813217"/>
                </a:moveTo>
                <a:lnTo>
                  <a:pt x="473157" y="813217"/>
                </a:lnTo>
                <a:lnTo>
                  <a:pt x="475139" y="815757"/>
                </a:lnTo>
                <a:lnTo>
                  <a:pt x="478706" y="818297"/>
                </a:lnTo>
                <a:lnTo>
                  <a:pt x="480160" y="820837"/>
                </a:lnTo>
                <a:lnTo>
                  <a:pt x="482604" y="820837"/>
                </a:lnTo>
                <a:lnTo>
                  <a:pt x="478508" y="815757"/>
                </a:lnTo>
                <a:lnTo>
                  <a:pt x="475601" y="813217"/>
                </a:lnTo>
                <a:close/>
              </a:path>
              <a:path w="607695" h="1044575">
                <a:moveTo>
                  <a:pt x="493109" y="804327"/>
                </a:moveTo>
                <a:lnTo>
                  <a:pt x="490664" y="804327"/>
                </a:lnTo>
                <a:lnTo>
                  <a:pt x="496214" y="809407"/>
                </a:lnTo>
                <a:lnTo>
                  <a:pt x="497667" y="810677"/>
                </a:lnTo>
                <a:lnTo>
                  <a:pt x="499782" y="811947"/>
                </a:lnTo>
                <a:lnTo>
                  <a:pt x="497667" y="813217"/>
                </a:lnTo>
                <a:lnTo>
                  <a:pt x="492646" y="818297"/>
                </a:lnTo>
                <a:lnTo>
                  <a:pt x="490664" y="820837"/>
                </a:lnTo>
                <a:lnTo>
                  <a:pt x="493043" y="820837"/>
                </a:lnTo>
                <a:lnTo>
                  <a:pt x="494562" y="818297"/>
                </a:lnTo>
                <a:lnTo>
                  <a:pt x="498130" y="815757"/>
                </a:lnTo>
                <a:lnTo>
                  <a:pt x="500112" y="813217"/>
                </a:lnTo>
                <a:lnTo>
                  <a:pt x="510617" y="813217"/>
                </a:lnTo>
                <a:lnTo>
                  <a:pt x="508502" y="811947"/>
                </a:lnTo>
                <a:lnTo>
                  <a:pt x="500178" y="811947"/>
                </a:lnTo>
                <a:lnTo>
                  <a:pt x="498196" y="809407"/>
                </a:lnTo>
                <a:lnTo>
                  <a:pt x="496016" y="806867"/>
                </a:lnTo>
                <a:lnTo>
                  <a:pt x="494628" y="805597"/>
                </a:lnTo>
                <a:lnTo>
                  <a:pt x="493109" y="804327"/>
                </a:lnTo>
                <a:close/>
              </a:path>
              <a:path w="607695" h="1044575">
                <a:moveTo>
                  <a:pt x="510617" y="813217"/>
                </a:moveTo>
                <a:lnTo>
                  <a:pt x="508172" y="813217"/>
                </a:lnTo>
                <a:lnTo>
                  <a:pt x="510154" y="815757"/>
                </a:lnTo>
                <a:lnTo>
                  <a:pt x="513722" y="818297"/>
                </a:lnTo>
                <a:lnTo>
                  <a:pt x="515241" y="820837"/>
                </a:lnTo>
                <a:lnTo>
                  <a:pt x="517620" y="820837"/>
                </a:lnTo>
                <a:lnTo>
                  <a:pt x="515638" y="818297"/>
                </a:lnTo>
                <a:lnTo>
                  <a:pt x="510617" y="813217"/>
                </a:lnTo>
                <a:close/>
              </a:path>
              <a:path w="607695" h="1044575">
                <a:moveTo>
                  <a:pt x="529903" y="808120"/>
                </a:moveTo>
                <a:lnTo>
                  <a:pt x="525414" y="820837"/>
                </a:lnTo>
                <a:lnTo>
                  <a:pt x="525630" y="820837"/>
                </a:lnTo>
                <a:lnTo>
                  <a:pt x="529919" y="808137"/>
                </a:lnTo>
                <a:close/>
              </a:path>
              <a:path w="607695" h="1044575">
                <a:moveTo>
                  <a:pt x="394934" y="776387"/>
                </a:moveTo>
                <a:lnTo>
                  <a:pt x="392555" y="776387"/>
                </a:lnTo>
                <a:lnTo>
                  <a:pt x="389582" y="780197"/>
                </a:lnTo>
                <a:lnTo>
                  <a:pt x="387468" y="782737"/>
                </a:lnTo>
                <a:lnTo>
                  <a:pt x="385486" y="784007"/>
                </a:lnTo>
                <a:lnTo>
                  <a:pt x="379111" y="784007"/>
                </a:lnTo>
                <a:lnTo>
                  <a:pt x="373658" y="800638"/>
                </a:lnTo>
                <a:lnTo>
                  <a:pt x="374981" y="801787"/>
                </a:lnTo>
                <a:lnTo>
                  <a:pt x="377096" y="803057"/>
                </a:lnTo>
                <a:lnTo>
                  <a:pt x="375047" y="804327"/>
                </a:lnTo>
                <a:lnTo>
                  <a:pt x="373528" y="805597"/>
                </a:lnTo>
                <a:lnTo>
                  <a:pt x="372141" y="806867"/>
                </a:lnTo>
                <a:lnTo>
                  <a:pt x="371270" y="807920"/>
                </a:lnTo>
                <a:lnTo>
                  <a:pt x="369533" y="813217"/>
                </a:lnTo>
                <a:lnTo>
                  <a:pt x="369982" y="811947"/>
                </a:lnTo>
                <a:lnTo>
                  <a:pt x="370489" y="810677"/>
                </a:lnTo>
                <a:lnTo>
                  <a:pt x="373410" y="808120"/>
                </a:lnTo>
                <a:lnTo>
                  <a:pt x="375510" y="805597"/>
                </a:lnTo>
                <a:lnTo>
                  <a:pt x="377492" y="804327"/>
                </a:lnTo>
                <a:lnTo>
                  <a:pt x="387997" y="804327"/>
                </a:lnTo>
                <a:lnTo>
                  <a:pt x="385816" y="803057"/>
                </a:lnTo>
                <a:lnTo>
                  <a:pt x="387930" y="801787"/>
                </a:lnTo>
                <a:lnTo>
                  <a:pt x="377492" y="801787"/>
                </a:lnTo>
                <a:lnTo>
                  <a:pt x="375510" y="800517"/>
                </a:lnTo>
                <a:lnTo>
                  <a:pt x="374141" y="799247"/>
                </a:lnTo>
                <a:lnTo>
                  <a:pt x="378372" y="786547"/>
                </a:lnTo>
                <a:lnTo>
                  <a:pt x="387997" y="786547"/>
                </a:lnTo>
                <a:lnTo>
                  <a:pt x="385816" y="785277"/>
                </a:lnTo>
                <a:lnTo>
                  <a:pt x="387930" y="784007"/>
                </a:lnTo>
                <a:lnTo>
                  <a:pt x="392952" y="778927"/>
                </a:lnTo>
                <a:lnTo>
                  <a:pt x="394934" y="776387"/>
                </a:lnTo>
                <a:close/>
              </a:path>
              <a:path w="607695" h="1044575">
                <a:moveTo>
                  <a:pt x="405438" y="795437"/>
                </a:moveTo>
                <a:lnTo>
                  <a:pt x="402994" y="795437"/>
                </a:lnTo>
                <a:lnTo>
                  <a:pt x="405042" y="796707"/>
                </a:lnTo>
                <a:lnTo>
                  <a:pt x="407090" y="799247"/>
                </a:lnTo>
                <a:lnTo>
                  <a:pt x="409997" y="801787"/>
                </a:lnTo>
                <a:lnTo>
                  <a:pt x="412177" y="803057"/>
                </a:lnTo>
                <a:lnTo>
                  <a:pt x="410063" y="804327"/>
                </a:lnTo>
                <a:lnTo>
                  <a:pt x="405042" y="809407"/>
                </a:lnTo>
                <a:lnTo>
                  <a:pt x="403060" y="811947"/>
                </a:lnTo>
                <a:lnTo>
                  <a:pt x="403390" y="811947"/>
                </a:lnTo>
                <a:lnTo>
                  <a:pt x="405438" y="810677"/>
                </a:lnTo>
                <a:lnTo>
                  <a:pt x="406958" y="809407"/>
                </a:lnTo>
                <a:lnTo>
                  <a:pt x="408426" y="808120"/>
                </a:lnTo>
                <a:lnTo>
                  <a:pt x="410591" y="805597"/>
                </a:lnTo>
                <a:lnTo>
                  <a:pt x="412573" y="804327"/>
                </a:lnTo>
                <a:lnTo>
                  <a:pt x="423012" y="804327"/>
                </a:lnTo>
                <a:lnTo>
                  <a:pt x="420898" y="803057"/>
                </a:lnTo>
                <a:lnTo>
                  <a:pt x="422946" y="801787"/>
                </a:lnTo>
                <a:lnTo>
                  <a:pt x="412507" y="801787"/>
                </a:lnTo>
                <a:lnTo>
                  <a:pt x="410459" y="800517"/>
                </a:lnTo>
                <a:lnTo>
                  <a:pt x="408411" y="797977"/>
                </a:lnTo>
                <a:lnTo>
                  <a:pt x="406958" y="796707"/>
                </a:lnTo>
                <a:lnTo>
                  <a:pt x="405438" y="795437"/>
                </a:lnTo>
                <a:close/>
              </a:path>
              <a:path w="607695" h="1044575">
                <a:moveTo>
                  <a:pt x="440520" y="795437"/>
                </a:moveTo>
                <a:lnTo>
                  <a:pt x="438009" y="795437"/>
                </a:lnTo>
                <a:lnTo>
                  <a:pt x="440057" y="796707"/>
                </a:lnTo>
                <a:lnTo>
                  <a:pt x="442105" y="799247"/>
                </a:lnTo>
                <a:lnTo>
                  <a:pt x="445078" y="801787"/>
                </a:lnTo>
                <a:lnTo>
                  <a:pt x="447192" y="803057"/>
                </a:lnTo>
                <a:lnTo>
                  <a:pt x="445078" y="804327"/>
                </a:lnTo>
                <a:lnTo>
                  <a:pt x="440057" y="809407"/>
                </a:lnTo>
                <a:lnTo>
                  <a:pt x="438075" y="811947"/>
                </a:lnTo>
                <a:lnTo>
                  <a:pt x="438472" y="811947"/>
                </a:lnTo>
                <a:lnTo>
                  <a:pt x="440520" y="810677"/>
                </a:lnTo>
                <a:lnTo>
                  <a:pt x="442039" y="809407"/>
                </a:lnTo>
                <a:lnTo>
                  <a:pt x="443508" y="808120"/>
                </a:lnTo>
                <a:lnTo>
                  <a:pt x="445673" y="805597"/>
                </a:lnTo>
                <a:lnTo>
                  <a:pt x="447655" y="804327"/>
                </a:lnTo>
                <a:lnTo>
                  <a:pt x="458093" y="804327"/>
                </a:lnTo>
                <a:lnTo>
                  <a:pt x="455979" y="803057"/>
                </a:lnTo>
                <a:lnTo>
                  <a:pt x="458027" y="801787"/>
                </a:lnTo>
                <a:lnTo>
                  <a:pt x="447589" y="801787"/>
                </a:lnTo>
                <a:lnTo>
                  <a:pt x="445541" y="800517"/>
                </a:lnTo>
                <a:lnTo>
                  <a:pt x="443493" y="797977"/>
                </a:lnTo>
                <a:lnTo>
                  <a:pt x="442039" y="796707"/>
                </a:lnTo>
                <a:lnTo>
                  <a:pt x="440520" y="795437"/>
                </a:lnTo>
                <a:close/>
              </a:path>
              <a:path w="607695" h="1044575">
                <a:moveTo>
                  <a:pt x="475601" y="795437"/>
                </a:moveTo>
                <a:lnTo>
                  <a:pt x="473091" y="795437"/>
                </a:lnTo>
                <a:lnTo>
                  <a:pt x="475073" y="796707"/>
                </a:lnTo>
                <a:lnTo>
                  <a:pt x="480160" y="801787"/>
                </a:lnTo>
                <a:lnTo>
                  <a:pt x="482274" y="803057"/>
                </a:lnTo>
                <a:lnTo>
                  <a:pt x="480160" y="804327"/>
                </a:lnTo>
                <a:lnTo>
                  <a:pt x="477253" y="806867"/>
                </a:lnTo>
                <a:lnTo>
                  <a:pt x="475205" y="809407"/>
                </a:lnTo>
                <a:lnTo>
                  <a:pt x="473157" y="810677"/>
                </a:lnTo>
                <a:lnTo>
                  <a:pt x="469127" y="811947"/>
                </a:lnTo>
                <a:lnTo>
                  <a:pt x="473487" y="811947"/>
                </a:lnTo>
                <a:lnTo>
                  <a:pt x="475601" y="810677"/>
                </a:lnTo>
                <a:lnTo>
                  <a:pt x="477055" y="809407"/>
                </a:lnTo>
                <a:lnTo>
                  <a:pt x="478589" y="808120"/>
                </a:lnTo>
                <a:lnTo>
                  <a:pt x="480688" y="805597"/>
                </a:lnTo>
                <a:lnTo>
                  <a:pt x="482670" y="804327"/>
                </a:lnTo>
                <a:lnTo>
                  <a:pt x="493109" y="804327"/>
                </a:lnTo>
                <a:lnTo>
                  <a:pt x="490995" y="803057"/>
                </a:lnTo>
                <a:lnTo>
                  <a:pt x="493043" y="801787"/>
                </a:lnTo>
                <a:lnTo>
                  <a:pt x="482604" y="801787"/>
                </a:lnTo>
                <a:lnTo>
                  <a:pt x="480622" y="800517"/>
                </a:lnTo>
                <a:lnTo>
                  <a:pt x="475601" y="795437"/>
                </a:lnTo>
                <a:close/>
              </a:path>
              <a:path w="607695" h="1044575">
                <a:moveTo>
                  <a:pt x="510617" y="795437"/>
                </a:moveTo>
                <a:lnTo>
                  <a:pt x="508106" y="795437"/>
                </a:lnTo>
                <a:lnTo>
                  <a:pt x="513656" y="800517"/>
                </a:lnTo>
                <a:lnTo>
                  <a:pt x="515175" y="801787"/>
                </a:lnTo>
                <a:lnTo>
                  <a:pt x="517289" y="803057"/>
                </a:lnTo>
                <a:lnTo>
                  <a:pt x="515241" y="804327"/>
                </a:lnTo>
                <a:lnTo>
                  <a:pt x="513722" y="805597"/>
                </a:lnTo>
                <a:lnTo>
                  <a:pt x="512268" y="806867"/>
                </a:lnTo>
                <a:lnTo>
                  <a:pt x="510220" y="809407"/>
                </a:lnTo>
                <a:lnTo>
                  <a:pt x="508238" y="810677"/>
                </a:lnTo>
                <a:lnTo>
                  <a:pt x="504142" y="811947"/>
                </a:lnTo>
                <a:lnTo>
                  <a:pt x="508502" y="811947"/>
                </a:lnTo>
                <a:lnTo>
                  <a:pt x="510617" y="810677"/>
                </a:lnTo>
                <a:lnTo>
                  <a:pt x="512070" y="809407"/>
                </a:lnTo>
                <a:lnTo>
                  <a:pt x="513604" y="808120"/>
                </a:lnTo>
                <a:lnTo>
                  <a:pt x="515704" y="805597"/>
                </a:lnTo>
                <a:lnTo>
                  <a:pt x="517686" y="804327"/>
                </a:lnTo>
                <a:lnTo>
                  <a:pt x="528124" y="804327"/>
                </a:lnTo>
                <a:lnTo>
                  <a:pt x="526010" y="803057"/>
                </a:lnTo>
                <a:lnTo>
                  <a:pt x="528124" y="801787"/>
                </a:lnTo>
                <a:lnTo>
                  <a:pt x="517620" y="801787"/>
                </a:lnTo>
                <a:lnTo>
                  <a:pt x="515638" y="800517"/>
                </a:lnTo>
                <a:lnTo>
                  <a:pt x="510617" y="795437"/>
                </a:lnTo>
                <a:close/>
              </a:path>
              <a:path w="607695" h="1044575">
                <a:moveTo>
                  <a:pt x="373518" y="800517"/>
                </a:moveTo>
                <a:lnTo>
                  <a:pt x="371090" y="808137"/>
                </a:lnTo>
                <a:lnTo>
                  <a:pt x="371270" y="807920"/>
                </a:lnTo>
                <a:lnTo>
                  <a:pt x="373658" y="800638"/>
                </a:lnTo>
                <a:lnTo>
                  <a:pt x="373518" y="800517"/>
                </a:lnTo>
                <a:close/>
              </a:path>
              <a:path w="607695" h="1044575">
                <a:moveTo>
                  <a:pt x="528124" y="804327"/>
                </a:moveTo>
                <a:lnTo>
                  <a:pt x="525746" y="804327"/>
                </a:lnTo>
                <a:lnTo>
                  <a:pt x="527728" y="805597"/>
                </a:lnTo>
                <a:lnTo>
                  <a:pt x="529903" y="808120"/>
                </a:lnTo>
                <a:lnTo>
                  <a:pt x="530401" y="806710"/>
                </a:lnTo>
                <a:lnTo>
                  <a:pt x="528124" y="804327"/>
                </a:lnTo>
                <a:close/>
              </a:path>
              <a:path w="607695" h="1044575">
                <a:moveTo>
                  <a:pt x="534193" y="795967"/>
                </a:moveTo>
                <a:lnTo>
                  <a:pt x="530401" y="806710"/>
                </a:lnTo>
                <a:lnTo>
                  <a:pt x="530551" y="806867"/>
                </a:lnTo>
                <a:lnTo>
                  <a:pt x="534193" y="795967"/>
                </a:lnTo>
                <a:close/>
              </a:path>
              <a:path w="607695" h="1044575">
                <a:moveTo>
                  <a:pt x="387997" y="786547"/>
                </a:moveTo>
                <a:lnTo>
                  <a:pt x="385552" y="786547"/>
                </a:lnTo>
                <a:lnTo>
                  <a:pt x="387534" y="787817"/>
                </a:lnTo>
                <a:lnTo>
                  <a:pt x="392555" y="792897"/>
                </a:lnTo>
                <a:lnTo>
                  <a:pt x="394575" y="794150"/>
                </a:lnTo>
                <a:lnTo>
                  <a:pt x="392555" y="795437"/>
                </a:lnTo>
                <a:lnTo>
                  <a:pt x="387468" y="800517"/>
                </a:lnTo>
                <a:lnTo>
                  <a:pt x="385486" y="801787"/>
                </a:lnTo>
                <a:lnTo>
                  <a:pt x="387930" y="801787"/>
                </a:lnTo>
                <a:lnTo>
                  <a:pt x="392952" y="796707"/>
                </a:lnTo>
                <a:lnTo>
                  <a:pt x="394934" y="795437"/>
                </a:lnTo>
                <a:lnTo>
                  <a:pt x="405438" y="795437"/>
                </a:lnTo>
                <a:lnTo>
                  <a:pt x="403498" y="794194"/>
                </a:lnTo>
                <a:lnTo>
                  <a:pt x="405504" y="792897"/>
                </a:lnTo>
                <a:lnTo>
                  <a:pt x="395000" y="792897"/>
                </a:lnTo>
                <a:lnTo>
                  <a:pt x="393018" y="791627"/>
                </a:lnTo>
                <a:lnTo>
                  <a:pt x="390903" y="789087"/>
                </a:lnTo>
                <a:lnTo>
                  <a:pt x="387997" y="786547"/>
                </a:lnTo>
                <a:close/>
              </a:path>
              <a:path w="607695" h="1044575">
                <a:moveTo>
                  <a:pt x="423012" y="786547"/>
                </a:moveTo>
                <a:lnTo>
                  <a:pt x="420567" y="786547"/>
                </a:lnTo>
                <a:lnTo>
                  <a:pt x="422616" y="787817"/>
                </a:lnTo>
                <a:lnTo>
                  <a:pt x="424664" y="790357"/>
                </a:lnTo>
                <a:lnTo>
                  <a:pt x="426117" y="791627"/>
                </a:lnTo>
                <a:lnTo>
                  <a:pt x="427637" y="792897"/>
                </a:lnTo>
                <a:lnTo>
                  <a:pt x="429592" y="794150"/>
                </a:lnTo>
                <a:lnTo>
                  <a:pt x="427571" y="795437"/>
                </a:lnTo>
                <a:lnTo>
                  <a:pt x="426051" y="796707"/>
                </a:lnTo>
                <a:lnTo>
                  <a:pt x="420501" y="801787"/>
                </a:lnTo>
                <a:lnTo>
                  <a:pt x="422946" y="801787"/>
                </a:lnTo>
                <a:lnTo>
                  <a:pt x="424465" y="800517"/>
                </a:lnTo>
                <a:lnTo>
                  <a:pt x="425853" y="799247"/>
                </a:lnTo>
                <a:lnTo>
                  <a:pt x="428033" y="796707"/>
                </a:lnTo>
                <a:lnTo>
                  <a:pt x="430015" y="795437"/>
                </a:lnTo>
                <a:lnTo>
                  <a:pt x="440520" y="795437"/>
                </a:lnTo>
                <a:lnTo>
                  <a:pt x="438579" y="794194"/>
                </a:lnTo>
                <a:lnTo>
                  <a:pt x="440586" y="792897"/>
                </a:lnTo>
                <a:lnTo>
                  <a:pt x="430081" y="792897"/>
                </a:lnTo>
                <a:lnTo>
                  <a:pt x="428033" y="791627"/>
                </a:lnTo>
                <a:lnTo>
                  <a:pt x="425919" y="789087"/>
                </a:lnTo>
                <a:lnTo>
                  <a:pt x="423012" y="786547"/>
                </a:lnTo>
                <a:close/>
              </a:path>
              <a:path w="607695" h="1044575">
                <a:moveTo>
                  <a:pt x="458093" y="786547"/>
                </a:moveTo>
                <a:lnTo>
                  <a:pt x="455649" y="786547"/>
                </a:lnTo>
                <a:lnTo>
                  <a:pt x="457697" y="787817"/>
                </a:lnTo>
                <a:lnTo>
                  <a:pt x="459745" y="790357"/>
                </a:lnTo>
                <a:lnTo>
                  <a:pt x="461199" y="791627"/>
                </a:lnTo>
                <a:lnTo>
                  <a:pt x="462718" y="792897"/>
                </a:lnTo>
                <a:lnTo>
                  <a:pt x="464673" y="794150"/>
                </a:lnTo>
                <a:lnTo>
                  <a:pt x="462652" y="795437"/>
                </a:lnTo>
                <a:lnTo>
                  <a:pt x="461133" y="796707"/>
                </a:lnTo>
                <a:lnTo>
                  <a:pt x="459745" y="797977"/>
                </a:lnTo>
                <a:lnTo>
                  <a:pt x="457565" y="800517"/>
                </a:lnTo>
                <a:lnTo>
                  <a:pt x="455583" y="801787"/>
                </a:lnTo>
                <a:lnTo>
                  <a:pt x="458027" y="801787"/>
                </a:lnTo>
                <a:lnTo>
                  <a:pt x="459547" y="800517"/>
                </a:lnTo>
                <a:lnTo>
                  <a:pt x="460934" y="799247"/>
                </a:lnTo>
                <a:lnTo>
                  <a:pt x="463115" y="796707"/>
                </a:lnTo>
                <a:lnTo>
                  <a:pt x="465097" y="795437"/>
                </a:lnTo>
                <a:lnTo>
                  <a:pt x="475601" y="795437"/>
                </a:lnTo>
                <a:lnTo>
                  <a:pt x="473596" y="794194"/>
                </a:lnTo>
                <a:lnTo>
                  <a:pt x="475601" y="792897"/>
                </a:lnTo>
                <a:lnTo>
                  <a:pt x="465097" y="792897"/>
                </a:lnTo>
                <a:lnTo>
                  <a:pt x="463115" y="791627"/>
                </a:lnTo>
                <a:lnTo>
                  <a:pt x="461000" y="789087"/>
                </a:lnTo>
                <a:lnTo>
                  <a:pt x="458093" y="786547"/>
                </a:lnTo>
                <a:close/>
              </a:path>
              <a:path w="607695" h="1044575">
                <a:moveTo>
                  <a:pt x="493109" y="786547"/>
                </a:moveTo>
                <a:lnTo>
                  <a:pt x="490664" y="786547"/>
                </a:lnTo>
                <a:lnTo>
                  <a:pt x="496214" y="791627"/>
                </a:lnTo>
                <a:lnTo>
                  <a:pt x="497734" y="792897"/>
                </a:lnTo>
                <a:lnTo>
                  <a:pt x="499754" y="794150"/>
                </a:lnTo>
                <a:lnTo>
                  <a:pt x="497667" y="795437"/>
                </a:lnTo>
                <a:lnTo>
                  <a:pt x="496214" y="796707"/>
                </a:lnTo>
                <a:lnTo>
                  <a:pt x="492646" y="800517"/>
                </a:lnTo>
                <a:lnTo>
                  <a:pt x="490664" y="801787"/>
                </a:lnTo>
                <a:lnTo>
                  <a:pt x="493043" y="801787"/>
                </a:lnTo>
                <a:lnTo>
                  <a:pt x="494562" y="800517"/>
                </a:lnTo>
                <a:lnTo>
                  <a:pt x="498130" y="796707"/>
                </a:lnTo>
                <a:lnTo>
                  <a:pt x="500112" y="795437"/>
                </a:lnTo>
                <a:lnTo>
                  <a:pt x="510617" y="795437"/>
                </a:lnTo>
                <a:lnTo>
                  <a:pt x="508611" y="794194"/>
                </a:lnTo>
                <a:lnTo>
                  <a:pt x="510683" y="792897"/>
                </a:lnTo>
                <a:lnTo>
                  <a:pt x="500178" y="792897"/>
                </a:lnTo>
                <a:lnTo>
                  <a:pt x="494628" y="787817"/>
                </a:lnTo>
                <a:lnTo>
                  <a:pt x="493109" y="786547"/>
                </a:lnTo>
                <a:close/>
              </a:path>
              <a:path w="607695" h="1044575">
                <a:moveTo>
                  <a:pt x="534819" y="794194"/>
                </a:moveTo>
                <a:lnTo>
                  <a:pt x="532749" y="795437"/>
                </a:lnTo>
                <a:lnTo>
                  <a:pt x="531295" y="796707"/>
                </a:lnTo>
                <a:lnTo>
                  <a:pt x="525680" y="801787"/>
                </a:lnTo>
                <a:lnTo>
                  <a:pt x="528124" y="801787"/>
                </a:lnTo>
                <a:lnTo>
                  <a:pt x="533145" y="796707"/>
                </a:lnTo>
                <a:lnTo>
                  <a:pt x="534370" y="795437"/>
                </a:lnTo>
                <a:lnTo>
                  <a:pt x="534819" y="794194"/>
                </a:lnTo>
                <a:close/>
              </a:path>
              <a:path w="607695" h="1044575">
                <a:moveTo>
                  <a:pt x="528190" y="786547"/>
                </a:moveTo>
                <a:lnTo>
                  <a:pt x="525746" y="786547"/>
                </a:lnTo>
                <a:lnTo>
                  <a:pt x="527728" y="787817"/>
                </a:lnTo>
                <a:lnTo>
                  <a:pt x="531295" y="791627"/>
                </a:lnTo>
                <a:lnTo>
                  <a:pt x="532749" y="792897"/>
                </a:lnTo>
                <a:lnTo>
                  <a:pt x="534834" y="794150"/>
                </a:lnTo>
                <a:lnTo>
                  <a:pt x="535277" y="792897"/>
                </a:lnTo>
                <a:lnTo>
                  <a:pt x="533211" y="791627"/>
                </a:lnTo>
                <a:lnTo>
                  <a:pt x="531097" y="789087"/>
                </a:lnTo>
                <a:lnTo>
                  <a:pt x="529710" y="787817"/>
                </a:lnTo>
                <a:lnTo>
                  <a:pt x="528190" y="786547"/>
                </a:lnTo>
                <a:close/>
              </a:path>
              <a:path w="607695" h="1044575">
                <a:moveTo>
                  <a:pt x="405438" y="776387"/>
                </a:moveTo>
                <a:lnTo>
                  <a:pt x="402994" y="776387"/>
                </a:lnTo>
                <a:lnTo>
                  <a:pt x="407090" y="781467"/>
                </a:lnTo>
                <a:lnTo>
                  <a:pt x="409997" y="784007"/>
                </a:lnTo>
                <a:lnTo>
                  <a:pt x="412177" y="785277"/>
                </a:lnTo>
                <a:lnTo>
                  <a:pt x="410063" y="786547"/>
                </a:lnTo>
                <a:lnTo>
                  <a:pt x="405042" y="791627"/>
                </a:lnTo>
                <a:lnTo>
                  <a:pt x="403060" y="792897"/>
                </a:lnTo>
                <a:lnTo>
                  <a:pt x="405504" y="792897"/>
                </a:lnTo>
                <a:lnTo>
                  <a:pt x="407024" y="791627"/>
                </a:lnTo>
                <a:lnTo>
                  <a:pt x="408411" y="790357"/>
                </a:lnTo>
                <a:lnTo>
                  <a:pt x="410591" y="787817"/>
                </a:lnTo>
                <a:lnTo>
                  <a:pt x="412573" y="786547"/>
                </a:lnTo>
                <a:lnTo>
                  <a:pt x="423012" y="786547"/>
                </a:lnTo>
                <a:lnTo>
                  <a:pt x="420898" y="785277"/>
                </a:lnTo>
                <a:lnTo>
                  <a:pt x="422946" y="784007"/>
                </a:lnTo>
                <a:lnTo>
                  <a:pt x="412507" y="784007"/>
                </a:lnTo>
                <a:lnTo>
                  <a:pt x="410459" y="782737"/>
                </a:lnTo>
                <a:lnTo>
                  <a:pt x="408411" y="780197"/>
                </a:lnTo>
                <a:lnTo>
                  <a:pt x="406958" y="778927"/>
                </a:lnTo>
                <a:lnTo>
                  <a:pt x="405438" y="776387"/>
                </a:lnTo>
                <a:close/>
              </a:path>
              <a:path w="607695" h="1044575">
                <a:moveTo>
                  <a:pt x="440520" y="776387"/>
                </a:moveTo>
                <a:lnTo>
                  <a:pt x="438009" y="776387"/>
                </a:lnTo>
                <a:lnTo>
                  <a:pt x="442105" y="781467"/>
                </a:lnTo>
                <a:lnTo>
                  <a:pt x="445078" y="784007"/>
                </a:lnTo>
                <a:lnTo>
                  <a:pt x="447192" y="785277"/>
                </a:lnTo>
                <a:lnTo>
                  <a:pt x="445078" y="786547"/>
                </a:lnTo>
                <a:lnTo>
                  <a:pt x="440057" y="791627"/>
                </a:lnTo>
                <a:lnTo>
                  <a:pt x="438075" y="792897"/>
                </a:lnTo>
                <a:lnTo>
                  <a:pt x="440586" y="792897"/>
                </a:lnTo>
                <a:lnTo>
                  <a:pt x="442105" y="791627"/>
                </a:lnTo>
                <a:lnTo>
                  <a:pt x="443493" y="790357"/>
                </a:lnTo>
                <a:lnTo>
                  <a:pt x="445673" y="787817"/>
                </a:lnTo>
                <a:lnTo>
                  <a:pt x="447655" y="786547"/>
                </a:lnTo>
                <a:lnTo>
                  <a:pt x="458093" y="786547"/>
                </a:lnTo>
                <a:lnTo>
                  <a:pt x="455979" y="785277"/>
                </a:lnTo>
                <a:lnTo>
                  <a:pt x="458027" y="784007"/>
                </a:lnTo>
                <a:lnTo>
                  <a:pt x="447589" y="784007"/>
                </a:lnTo>
                <a:lnTo>
                  <a:pt x="445541" y="782737"/>
                </a:lnTo>
                <a:lnTo>
                  <a:pt x="443493" y="780197"/>
                </a:lnTo>
                <a:lnTo>
                  <a:pt x="442039" y="778927"/>
                </a:lnTo>
                <a:lnTo>
                  <a:pt x="440520" y="776387"/>
                </a:lnTo>
                <a:close/>
              </a:path>
              <a:path w="607695" h="1044575">
                <a:moveTo>
                  <a:pt x="475601" y="776387"/>
                </a:moveTo>
                <a:lnTo>
                  <a:pt x="473091" y="776387"/>
                </a:lnTo>
                <a:lnTo>
                  <a:pt x="475073" y="778927"/>
                </a:lnTo>
                <a:lnTo>
                  <a:pt x="480160" y="784007"/>
                </a:lnTo>
                <a:lnTo>
                  <a:pt x="482274" y="785277"/>
                </a:lnTo>
                <a:lnTo>
                  <a:pt x="480160" y="786547"/>
                </a:lnTo>
                <a:lnTo>
                  <a:pt x="475139" y="791627"/>
                </a:lnTo>
                <a:lnTo>
                  <a:pt x="473157" y="792897"/>
                </a:lnTo>
                <a:lnTo>
                  <a:pt x="475601" y="792897"/>
                </a:lnTo>
                <a:lnTo>
                  <a:pt x="478574" y="790357"/>
                </a:lnTo>
                <a:lnTo>
                  <a:pt x="480688" y="787817"/>
                </a:lnTo>
                <a:lnTo>
                  <a:pt x="482670" y="786547"/>
                </a:lnTo>
                <a:lnTo>
                  <a:pt x="493109" y="786547"/>
                </a:lnTo>
                <a:lnTo>
                  <a:pt x="490995" y="785277"/>
                </a:lnTo>
                <a:lnTo>
                  <a:pt x="493043" y="784007"/>
                </a:lnTo>
                <a:lnTo>
                  <a:pt x="482604" y="784007"/>
                </a:lnTo>
                <a:lnTo>
                  <a:pt x="480622" y="782737"/>
                </a:lnTo>
                <a:lnTo>
                  <a:pt x="475601" y="776387"/>
                </a:lnTo>
                <a:close/>
              </a:path>
              <a:path w="607695" h="1044575">
                <a:moveTo>
                  <a:pt x="510617" y="776387"/>
                </a:moveTo>
                <a:lnTo>
                  <a:pt x="508106" y="776387"/>
                </a:lnTo>
                <a:lnTo>
                  <a:pt x="512268" y="781467"/>
                </a:lnTo>
                <a:lnTo>
                  <a:pt x="513656" y="782737"/>
                </a:lnTo>
                <a:lnTo>
                  <a:pt x="515175" y="784007"/>
                </a:lnTo>
                <a:lnTo>
                  <a:pt x="517289" y="785277"/>
                </a:lnTo>
                <a:lnTo>
                  <a:pt x="515241" y="786547"/>
                </a:lnTo>
                <a:lnTo>
                  <a:pt x="513722" y="787817"/>
                </a:lnTo>
                <a:lnTo>
                  <a:pt x="510154" y="791627"/>
                </a:lnTo>
                <a:lnTo>
                  <a:pt x="508172" y="792897"/>
                </a:lnTo>
                <a:lnTo>
                  <a:pt x="510683" y="792897"/>
                </a:lnTo>
                <a:lnTo>
                  <a:pt x="512136" y="791627"/>
                </a:lnTo>
                <a:lnTo>
                  <a:pt x="515704" y="787817"/>
                </a:lnTo>
                <a:lnTo>
                  <a:pt x="517686" y="786547"/>
                </a:lnTo>
                <a:lnTo>
                  <a:pt x="528190" y="786547"/>
                </a:lnTo>
                <a:lnTo>
                  <a:pt x="526076" y="785277"/>
                </a:lnTo>
                <a:lnTo>
                  <a:pt x="528124" y="784007"/>
                </a:lnTo>
                <a:lnTo>
                  <a:pt x="517620" y="784007"/>
                </a:lnTo>
                <a:lnTo>
                  <a:pt x="515638" y="782737"/>
                </a:lnTo>
                <a:lnTo>
                  <a:pt x="510617" y="776387"/>
                </a:lnTo>
                <a:close/>
              </a:path>
              <a:path w="607695" h="1044575">
                <a:moveTo>
                  <a:pt x="384520" y="767497"/>
                </a:moveTo>
                <a:lnTo>
                  <a:pt x="384292" y="767497"/>
                </a:lnTo>
                <a:lnTo>
                  <a:pt x="378942" y="784007"/>
                </a:lnTo>
                <a:lnTo>
                  <a:pt x="379111" y="784007"/>
                </a:lnTo>
                <a:lnTo>
                  <a:pt x="384520" y="767497"/>
                </a:lnTo>
                <a:close/>
              </a:path>
              <a:path w="607695" h="1044575">
                <a:moveTo>
                  <a:pt x="430015" y="776387"/>
                </a:moveTo>
                <a:lnTo>
                  <a:pt x="427571" y="776387"/>
                </a:lnTo>
                <a:lnTo>
                  <a:pt x="426051" y="778927"/>
                </a:lnTo>
                <a:lnTo>
                  <a:pt x="420501" y="784007"/>
                </a:lnTo>
                <a:lnTo>
                  <a:pt x="422946" y="784007"/>
                </a:lnTo>
                <a:lnTo>
                  <a:pt x="424465" y="782737"/>
                </a:lnTo>
                <a:lnTo>
                  <a:pt x="425853" y="781467"/>
                </a:lnTo>
                <a:lnTo>
                  <a:pt x="428033" y="778927"/>
                </a:lnTo>
                <a:lnTo>
                  <a:pt x="430015" y="776387"/>
                </a:lnTo>
                <a:close/>
              </a:path>
              <a:path w="607695" h="1044575">
                <a:moveTo>
                  <a:pt x="465097" y="776387"/>
                </a:moveTo>
                <a:lnTo>
                  <a:pt x="462652" y="776387"/>
                </a:lnTo>
                <a:lnTo>
                  <a:pt x="461133" y="778927"/>
                </a:lnTo>
                <a:lnTo>
                  <a:pt x="459745" y="780197"/>
                </a:lnTo>
                <a:lnTo>
                  <a:pt x="457565" y="782737"/>
                </a:lnTo>
                <a:lnTo>
                  <a:pt x="455583" y="784007"/>
                </a:lnTo>
                <a:lnTo>
                  <a:pt x="458027" y="784007"/>
                </a:lnTo>
                <a:lnTo>
                  <a:pt x="459547" y="782737"/>
                </a:lnTo>
                <a:lnTo>
                  <a:pt x="460934" y="781467"/>
                </a:lnTo>
                <a:lnTo>
                  <a:pt x="463115" y="778927"/>
                </a:lnTo>
                <a:lnTo>
                  <a:pt x="465097" y="776387"/>
                </a:lnTo>
                <a:close/>
              </a:path>
              <a:path w="607695" h="1044575">
                <a:moveTo>
                  <a:pt x="500112" y="776387"/>
                </a:moveTo>
                <a:lnTo>
                  <a:pt x="497667" y="776387"/>
                </a:lnTo>
                <a:lnTo>
                  <a:pt x="496214" y="778927"/>
                </a:lnTo>
                <a:lnTo>
                  <a:pt x="492646" y="782737"/>
                </a:lnTo>
                <a:lnTo>
                  <a:pt x="490664" y="784007"/>
                </a:lnTo>
                <a:lnTo>
                  <a:pt x="493043" y="784007"/>
                </a:lnTo>
                <a:lnTo>
                  <a:pt x="494562" y="782737"/>
                </a:lnTo>
                <a:lnTo>
                  <a:pt x="498130" y="778927"/>
                </a:lnTo>
                <a:lnTo>
                  <a:pt x="500112" y="776387"/>
                </a:lnTo>
                <a:close/>
              </a:path>
              <a:path w="607695" h="1044575">
                <a:moveTo>
                  <a:pt x="535193" y="776387"/>
                </a:moveTo>
                <a:lnTo>
                  <a:pt x="532749" y="776387"/>
                </a:lnTo>
                <a:lnTo>
                  <a:pt x="531295" y="778927"/>
                </a:lnTo>
                <a:lnTo>
                  <a:pt x="525680" y="784007"/>
                </a:lnTo>
                <a:lnTo>
                  <a:pt x="528124" y="784007"/>
                </a:lnTo>
                <a:lnTo>
                  <a:pt x="529644" y="782737"/>
                </a:lnTo>
                <a:lnTo>
                  <a:pt x="533211" y="778927"/>
                </a:lnTo>
                <a:lnTo>
                  <a:pt x="535193" y="776387"/>
                </a:lnTo>
                <a:close/>
              </a:path>
              <a:path w="607695" h="1044575">
                <a:moveTo>
                  <a:pt x="528190" y="767497"/>
                </a:moveTo>
                <a:lnTo>
                  <a:pt x="525746" y="767497"/>
                </a:lnTo>
                <a:lnTo>
                  <a:pt x="527728" y="770037"/>
                </a:lnTo>
                <a:lnTo>
                  <a:pt x="531295" y="773847"/>
                </a:lnTo>
                <a:lnTo>
                  <a:pt x="532749" y="775117"/>
                </a:lnTo>
                <a:lnTo>
                  <a:pt x="534863" y="776387"/>
                </a:lnTo>
                <a:lnTo>
                  <a:pt x="541103" y="776387"/>
                </a:lnTo>
                <a:lnTo>
                  <a:pt x="540355" y="778508"/>
                </a:lnTo>
                <a:lnTo>
                  <a:pt x="541552" y="775117"/>
                </a:lnTo>
                <a:lnTo>
                  <a:pt x="535259" y="775117"/>
                </a:lnTo>
                <a:lnTo>
                  <a:pt x="529710" y="770037"/>
                </a:lnTo>
                <a:lnTo>
                  <a:pt x="528190" y="767497"/>
                </a:lnTo>
                <a:close/>
              </a:path>
              <a:path w="607695" h="1044575">
                <a:moveTo>
                  <a:pt x="387997" y="767497"/>
                </a:moveTo>
                <a:lnTo>
                  <a:pt x="385552" y="767497"/>
                </a:lnTo>
                <a:lnTo>
                  <a:pt x="387534" y="770037"/>
                </a:lnTo>
                <a:lnTo>
                  <a:pt x="392555" y="775117"/>
                </a:lnTo>
                <a:lnTo>
                  <a:pt x="394603" y="776387"/>
                </a:lnTo>
                <a:lnTo>
                  <a:pt x="403456" y="776387"/>
                </a:lnTo>
                <a:lnTo>
                  <a:pt x="405504" y="775117"/>
                </a:lnTo>
                <a:lnTo>
                  <a:pt x="395000" y="775117"/>
                </a:lnTo>
                <a:lnTo>
                  <a:pt x="393018" y="772577"/>
                </a:lnTo>
                <a:lnTo>
                  <a:pt x="390903" y="771307"/>
                </a:lnTo>
                <a:lnTo>
                  <a:pt x="389450" y="770037"/>
                </a:lnTo>
                <a:lnTo>
                  <a:pt x="387997" y="767497"/>
                </a:lnTo>
                <a:close/>
              </a:path>
              <a:path w="607695" h="1044575">
                <a:moveTo>
                  <a:pt x="423012" y="767497"/>
                </a:moveTo>
                <a:lnTo>
                  <a:pt x="420567" y="767497"/>
                </a:lnTo>
                <a:lnTo>
                  <a:pt x="424664" y="772577"/>
                </a:lnTo>
                <a:lnTo>
                  <a:pt x="426117" y="773847"/>
                </a:lnTo>
                <a:lnTo>
                  <a:pt x="427637" y="775117"/>
                </a:lnTo>
                <a:lnTo>
                  <a:pt x="429619" y="776387"/>
                </a:lnTo>
                <a:lnTo>
                  <a:pt x="438538" y="776387"/>
                </a:lnTo>
                <a:lnTo>
                  <a:pt x="440586" y="775117"/>
                </a:lnTo>
                <a:lnTo>
                  <a:pt x="430081" y="775117"/>
                </a:lnTo>
                <a:lnTo>
                  <a:pt x="425919" y="771307"/>
                </a:lnTo>
                <a:lnTo>
                  <a:pt x="424465" y="770037"/>
                </a:lnTo>
                <a:lnTo>
                  <a:pt x="423012" y="767497"/>
                </a:lnTo>
                <a:close/>
              </a:path>
              <a:path w="607695" h="1044575">
                <a:moveTo>
                  <a:pt x="458093" y="767497"/>
                </a:moveTo>
                <a:lnTo>
                  <a:pt x="455649" y="767497"/>
                </a:lnTo>
                <a:lnTo>
                  <a:pt x="459745" y="772577"/>
                </a:lnTo>
                <a:lnTo>
                  <a:pt x="461199" y="773847"/>
                </a:lnTo>
                <a:lnTo>
                  <a:pt x="462718" y="775117"/>
                </a:lnTo>
                <a:lnTo>
                  <a:pt x="464700" y="776387"/>
                </a:lnTo>
                <a:lnTo>
                  <a:pt x="473553" y="776387"/>
                </a:lnTo>
                <a:lnTo>
                  <a:pt x="475601" y="775117"/>
                </a:lnTo>
                <a:lnTo>
                  <a:pt x="465097" y="775117"/>
                </a:lnTo>
                <a:lnTo>
                  <a:pt x="463115" y="772577"/>
                </a:lnTo>
                <a:lnTo>
                  <a:pt x="461000" y="771307"/>
                </a:lnTo>
                <a:lnTo>
                  <a:pt x="459547" y="770037"/>
                </a:lnTo>
                <a:lnTo>
                  <a:pt x="458093" y="767497"/>
                </a:lnTo>
                <a:close/>
              </a:path>
              <a:path w="607695" h="1044575">
                <a:moveTo>
                  <a:pt x="493109" y="767497"/>
                </a:moveTo>
                <a:lnTo>
                  <a:pt x="490664" y="767497"/>
                </a:lnTo>
                <a:lnTo>
                  <a:pt x="494827" y="772577"/>
                </a:lnTo>
                <a:lnTo>
                  <a:pt x="496214" y="773847"/>
                </a:lnTo>
                <a:lnTo>
                  <a:pt x="497734" y="775117"/>
                </a:lnTo>
                <a:lnTo>
                  <a:pt x="499782" y="776387"/>
                </a:lnTo>
                <a:lnTo>
                  <a:pt x="508568" y="776387"/>
                </a:lnTo>
                <a:lnTo>
                  <a:pt x="510683" y="775117"/>
                </a:lnTo>
                <a:lnTo>
                  <a:pt x="500178" y="775117"/>
                </a:lnTo>
                <a:lnTo>
                  <a:pt x="498196" y="772577"/>
                </a:lnTo>
                <a:lnTo>
                  <a:pt x="496016" y="771307"/>
                </a:lnTo>
                <a:lnTo>
                  <a:pt x="494628" y="770037"/>
                </a:lnTo>
                <a:lnTo>
                  <a:pt x="493109" y="767497"/>
                </a:lnTo>
                <a:close/>
              </a:path>
              <a:path w="607695" h="1044575">
                <a:moveTo>
                  <a:pt x="412573" y="767497"/>
                </a:moveTo>
                <a:lnTo>
                  <a:pt x="410063" y="767497"/>
                </a:lnTo>
                <a:lnTo>
                  <a:pt x="405042" y="772577"/>
                </a:lnTo>
                <a:lnTo>
                  <a:pt x="403060" y="775117"/>
                </a:lnTo>
                <a:lnTo>
                  <a:pt x="405504" y="775117"/>
                </a:lnTo>
                <a:lnTo>
                  <a:pt x="407024" y="773847"/>
                </a:lnTo>
                <a:lnTo>
                  <a:pt x="408411" y="772577"/>
                </a:lnTo>
                <a:lnTo>
                  <a:pt x="410591" y="770037"/>
                </a:lnTo>
                <a:lnTo>
                  <a:pt x="412573" y="767497"/>
                </a:lnTo>
                <a:close/>
              </a:path>
              <a:path w="607695" h="1044575">
                <a:moveTo>
                  <a:pt x="447655" y="767497"/>
                </a:moveTo>
                <a:lnTo>
                  <a:pt x="445078" y="767497"/>
                </a:lnTo>
                <a:lnTo>
                  <a:pt x="440057" y="772577"/>
                </a:lnTo>
                <a:lnTo>
                  <a:pt x="438075" y="775117"/>
                </a:lnTo>
                <a:lnTo>
                  <a:pt x="440586" y="775117"/>
                </a:lnTo>
                <a:lnTo>
                  <a:pt x="442105" y="773847"/>
                </a:lnTo>
                <a:lnTo>
                  <a:pt x="443493" y="772577"/>
                </a:lnTo>
                <a:lnTo>
                  <a:pt x="445673" y="770037"/>
                </a:lnTo>
                <a:lnTo>
                  <a:pt x="447655" y="767497"/>
                </a:lnTo>
                <a:close/>
              </a:path>
              <a:path w="607695" h="1044575">
                <a:moveTo>
                  <a:pt x="482670" y="767497"/>
                </a:moveTo>
                <a:lnTo>
                  <a:pt x="480160" y="767497"/>
                </a:lnTo>
                <a:lnTo>
                  <a:pt x="475139" y="772577"/>
                </a:lnTo>
                <a:lnTo>
                  <a:pt x="473157" y="775117"/>
                </a:lnTo>
                <a:lnTo>
                  <a:pt x="475601" y="775117"/>
                </a:lnTo>
                <a:lnTo>
                  <a:pt x="480688" y="770037"/>
                </a:lnTo>
                <a:lnTo>
                  <a:pt x="482670" y="767497"/>
                </a:lnTo>
                <a:close/>
              </a:path>
              <a:path w="607695" h="1044575">
                <a:moveTo>
                  <a:pt x="517686" y="767497"/>
                </a:moveTo>
                <a:lnTo>
                  <a:pt x="515241" y="767497"/>
                </a:lnTo>
                <a:lnTo>
                  <a:pt x="513722" y="770037"/>
                </a:lnTo>
                <a:lnTo>
                  <a:pt x="510154" y="772577"/>
                </a:lnTo>
                <a:lnTo>
                  <a:pt x="508172" y="775117"/>
                </a:lnTo>
                <a:lnTo>
                  <a:pt x="510683" y="775117"/>
                </a:lnTo>
                <a:lnTo>
                  <a:pt x="512136" y="773847"/>
                </a:lnTo>
                <a:lnTo>
                  <a:pt x="515704" y="770037"/>
                </a:lnTo>
                <a:lnTo>
                  <a:pt x="517686" y="767497"/>
                </a:lnTo>
                <a:close/>
              </a:path>
              <a:path w="607695" h="1044575">
                <a:moveTo>
                  <a:pt x="544690" y="766227"/>
                </a:moveTo>
                <a:lnTo>
                  <a:pt x="541552" y="775117"/>
                </a:lnTo>
                <a:lnTo>
                  <a:pt x="541718" y="775117"/>
                </a:lnTo>
                <a:lnTo>
                  <a:pt x="544690" y="766227"/>
                </a:lnTo>
                <a:close/>
              </a:path>
              <a:path w="607695" h="1044575">
                <a:moveTo>
                  <a:pt x="403456" y="757337"/>
                </a:moveTo>
                <a:lnTo>
                  <a:pt x="394603" y="757337"/>
                </a:lnTo>
                <a:lnTo>
                  <a:pt x="392555" y="758607"/>
                </a:lnTo>
                <a:lnTo>
                  <a:pt x="389582" y="762417"/>
                </a:lnTo>
                <a:lnTo>
                  <a:pt x="387468" y="763687"/>
                </a:lnTo>
                <a:lnTo>
                  <a:pt x="385486" y="766227"/>
                </a:lnTo>
                <a:lnTo>
                  <a:pt x="384935" y="766227"/>
                </a:lnTo>
                <a:lnTo>
                  <a:pt x="384520" y="767497"/>
                </a:lnTo>
                <a:lnTo>
                  <a:pt x="385816" y="767497"/>
                </a:lnTo>
                <a:lnTo>
                  <a:pt x="387930" y="766227"/>
                </a:lnTo>
                <a:lnTo>
                  <a:pt x="392952" y="761147"/>
                </a:lnTo>
                <a:lnTo>
                  <a:pt x="394934" y="758607"/>
                </a:lnTo>
                <a:lnTo>
                  <a:pt x="405438" y="758607"/>
                </a:lnTo>
                <a:lnTo>
                  <a:pt x="403456" y="757337"/>
                </a:lnTo>
                <a:close/>
              </a:path>
              <a:path w="607695" h="1044575">
                <a:moveTo>
                  <a:pt x="405438" y="758607"/>
                </a:moveTo>
                <a:lnTo>
                  <a:pt x="402994" y="758607"/>
                </a:lnTo>
                <a:lnTo>
                  <a:pt x="407090" y="763687"/>
                </a:lnTo>
                <a:lnTo>
                  <a:pt x="409997" y="766227"/>
                </a:lnTo>
                <a:lnTo>
                  <a:pt x="412177" y="767497"/>
                </a:lnTo>
                <a:lnTo>
                  <a:pt x="420898" y="767497"/>
                </a:lnTo>
                <a:lnTo>
                  <a:pt x="422946" y="766227"/>
                </a:lnTo>
                <a:lnTo>
                  <a:pt x="412507" y="766227"/>
                </a:lnTo>
                <a:lnTo>
                  <a:pt x="410459" y="763687"/>
                </a:lnTo>
                <a:lnTo>
                  <a:pt x="408411" y="762417"/>
                </a:lnTo>
                <a:lnTo>
                  <a:pt x="406958" y="759877"/>
                </a:lnTo>
                <a:lnTo>
                  <a:pt x="405438" y="758607"/>
                </a:lnTo>
                <a:close/>
              </a:path>
              <a:path w="607695" h="1044575">
                <a:moveTo>
                  <a:pt x="440520" y="758607"/>
                </a:moveTo>
                <a:lnTo>
                  <a:pt x="438009" y="758607"/>
                </a:lnTo>
                <a:lnTo>
                  <a:pt x="442105" y="763687"/>
                </a:lnTo>
                <a:lnTo>
                  <a:pt x="445078" y="766227"/>
                </a:lnTo>
                <a:lnTo>
                  <a:pt x="447192" y="767497"/>
                </a:lnTo>
                <a:lnTo>
                  <a:pt x="455979" y="767497"/>
                </a:lnTo>
                <a:lnTo>
                  <a:pt x="458027" y="766227"/>
                </a:lnTo>
                <a:lnTo>
                  <a:pt x="447589" y="766227"/>
                </a:lnTo>
                <a:lnTo>
                  <a:pt x="445541" y="763687"/>
                </a:lnTo>
                <a:lnTo>
                  <a:pt x="443493" y="762417"/>
                </a:lnTo>
                <a:lnTo>
                  <a:pt x="442039" y="759877"/>
                </a:lnTo>
                <a:lnTo>
                  <a:pt x="440520" y="758607"/>
                </a:lnTo>
                <a:close/>
              </a:path>
              <a:path w="607695" h="1044575">
                <a:moveTo>
                  <a:pt x="475601" y="758607"/>
                </a:moveTo>
                <a:lnTo>
                  <a:pt x="473091" y="758607"/>
                </a:lnTo>
                <a:lnTo>
                  <a:pt x="475073" y="761147"/>
                </a:lnTo>
                <a:lnTo>
                  <a:pt x="478640" y="764957"/>
                </a:lnTo>
                <a:lnTo>
                  <a:pt x="480160" y="766227"/>
                </a:lnTo>
                <a:lnTo>
                  <a:pt x="482274" y="767497"/>
                </a:lnTo>
                <a:lnTo>
                  <a:pt x="490995" y="767497"/>
                </a:lnTo>
                <a:lnTo>
                  <a:pt x="493043" y="766227"/>
                </a:lnTo>
                <a:lnTo>
                  <a:pt x="482604" y="766227"/>
                </a:lnTo>
                <a:lnTo>
                  <a:pt x="480622" y="763687"/>
                </a:lnTo>
                <a:lnTo>
                  <a:pt x="475601" y="758607"/>
                </a:lnTo>
                <a:close/>
              </a:path>
              <a:path w="607695" h="1044575">
                <a:moveTo>
                  <a:pt x="510617" y="758607"/>
                </a:moveTo>
                <a:lnTo>
                  <a:pt x="508106" y="758607"/>
                </a:lnTo>
                <a:lnTo>
                  <a:pt x="512268" y="763687"/>
                </a:lnTo>
                <a:lnTo>
                  <a:pt x="513656" y="764957"/>
                </a:lnTo>
                <a:lnTo>
                  <a:pt x="515175" y="766227"/>
                </a:lnTo>
                <a:lnTo>
                  <a:pt x="517289" y="767497"/>
                </a:lnTo>
                <a:lnTo>
                  <a:pt x="526076" y="767497"/>
                </a:lnTo>
                <a:lnTo>
                  <a:pt x="528124" y="766227"/>
                </a:lnTo>
                <a:lnTo>
                  <a:pt x="517620" y="766227"/>
                </a:lnTo>
                <a:lnTo>
                  <a:pt x="515638" y="763687"/>
                </a:lnTo>
                <a:lnTo>
                  <a:pt x="510617" y="758607"/>
                </a:lnTo>
                <a:close/>
              </a:path>
              <a:path w="607695" h="1044575">
                <a:moveTo>
                  <a:pt x="389017" y="753527"/>
                </a:moveTo>
                <a:lnTo>
                  <a:pt x="384873" y="766227"/>
                </a:lnTo>
                <a:lnTo>
                  <a:pt x="389071" y="753585"/>
                </a:lnTo>
                <a:close/>
              </a:path>
              <a:path w="607695" h="1044575">
                <a:moveTo>
                  <a:pt x="438538" y="757337"/>
                </a:moveTo>
                <a:lnTo>
                  <a:pt x="429619" y="757337"/>
                </a:lnTo>
                <a:lnTo>
                  <a:pt x="427571" y="758607"/>
                </a:lnTo>
                <a:lnTo>
                  <a:pt x="426051" y="759877"/>
                </a:lnTo>
                <a:lnTo>
                  <a:pt x="424664" y="762417"/>
                </a:lnTo>
                <a:lnTo>
                  <a:pt x="420501" y="766227"/>
                </a:lnTo>
                <a:lnTo>
                  <a:pt x="422946" y="766227"/>
                </a:lnTo>
                <a:lnTo>
                  <a:pt x="424465" y="764957"/>
                </a:lnTo>
                <a:lnTo>
                  <a:pt x="425853" y="763687"/>
                </a:lnTo>
                <a:lnTo>
                  <a:pt x="428033" y="761147"/>
                </a:lnTo>
                <a:lnTo>
                  <a:pt x="430015" y="758607"/>
                </a:lnTo>
                <a:lnTo>
                  <a:pt x="440520" y="758607"/>
                </a:lnTo>
                <a:lnTo>
                  <a:pt x="438538" y="757337"/>
                </a:lnTo>
                <a:close/>
              </a:path>
              <a:path w="607695" h="1044575">
                <a:moveTo>
                  <a:pt x="473553" y="757337"/>
                </a:moveTo>
                <a:lnTo>
                  <a:pt x="464700" y="757337"/>
                </a:lnTo>
                <a:lnTo>
                  <a:pt x="462652" y="758607"/>
                </a:lnTo>
                <a:lnTo>
                  <a:pt x="461132" y="759877"/>
                </a:lnTo>
                <a:lnTo>
                  <a:pt x="459745" y="762417"/>
                </a:lnTo>
                <a:lnTo>
                  <a:pt x="457565" y="763687"/>
                </a:lnTo>
                <a:lnTo>
                  <a:pt x="455583" y="766227"/>
                </a:lnTo>
                <a:lnTo>
                  <a:pt x="458027" y="766227"/>
                </a:lnTo>
                <a:lnTo>
                  <a:pt x="459547" y="764957"/>
                </a:lnTo>
                <a:lnTo>
                  <a:pt x="460934" y="763687"/>
                </a:lnTo>
                <a:lnTo>
                  <a:pt x="463114" y="761147"/>
                </a:lnTo>
                <a:lnTo>
                  <a:pt x="465096" y="758607"/>
                </a:lnTo>
                <a:lnTo>
                  <a:pt x="475601" y="758607"/>
                </a:lnTo>
                <a:lnTo>
                  <a:pt x="473553" y="757337"/>
                </a:lnTo>
                <a:close/>
              </a:path>
              <a:path w="607695" h="1044575">
                <a:moveTo>
                  <a:pt x="508568" y="757337"/>
                </a:moveTo>
                <a:lnTo>
                  <a:pt x="499782" y="757337"/>
                </a:lnTo>
                <a:lnTo>
                  <a:pt x="497667" y="758607"/>
                </a:lnTo>
                <a:lnTo>
                  <a:pt x="496214" y="759877"/>
                </a:lnTo>
                <a:lnTo>
                  <a:pt x="492646" y="763687"/>
                </a:lnTo>
                <a:lnTo>
                  <a:pt x="490664" y="766227"/>
                </a:lnTo>
                <a:lnTo>
                  <a:pt x="493043" y="766227"/>
                </a:lnTo>
                <a:lnTo>
                  <a:pt x="494562" y="764957"/>
                </a:lnTo>
                <a:lnTo>
                  <a:pt x="498130" y="761147"/>
                </a:lnTo>
                <a:lnTo>
                  <a:pt x="500112" y="758607"/>
                </a:lnTo>
                <a:lnTo>
                  <a:pt x="510617" y="758607"/>
                </a:lnTo>
                <a:lnTo>
                  <a:pt x="508568" y="757337"/>
                </a:lnTo>
                <a:close/>
              </a:path>
              <a:path w="607695" h="1044575">
                <a:moveTo>
                  <a:pt x="543584" y="757337"/>
                </a:moveTo>
                <a:lnTo>
                  <a:pt x="534863" y="757337"/>
                </a:lnTo>
                <a:lnTo>
                  <a:pt x="532749" y="758607"/>
                </a:lnTo>
                <a:lnTo>
                  <a:pt x="531295" y="759877"/>
                </a:lnTo>
                <a:lnTo>
                  <a:pt x="525680" y="766227"/>
                </a:lnTo>
                <a:lnTo>
                  <a:pt x="528124" y="766227"/>
                </a:lnTo>
                <a:lnTo>
                  <a:pt x="529644" y="764957"/>
                </a:lnTo>
                <a:lnTo>
                  <a:pt x="533211" y="761147"/>
                </a:lnTo>
                <a:lnTo>
                  <a:pt x="535193" y="758607"/>
                </a:lnTo>
                <a:lnTo>
                  <a:pt x="545698" y="758607"/>
                </a:lnTo>
                <a:lnTo>
                  <a:pt x="543584" y="757337"/>
                </a:lnTo>
                <a:close/>
              </a:path>
              <a:path w="607695" h="1044575">
                <a:moveTo>
                  <a:pt x="546081" y="762135"/>
                </a:moveTo>
                <a:lnTo>
                  <a:pt x="544690" y="766227"/>
                </a:lnTo>
                <a:lnTo>
                  <a:pt x="546312" y="762417"/>
                </a:lnTo>
                <a:lnTo>
                  <a:pt x="546081" y="762135"/>
                </a:lnTo>
                <a:close/>
              </a:path>
              <a:path w="607695" h="1044575">
                <a:moveTo>
                  <a:pt x="545698" y="758607"/>
                </a:moveTo>
                <a:lnTo>
                  <a:pt x="543187" y="758607"/>
                </a:lnTo>
                <a:lnTo>
                  <a:pt x="546081" y="762135"/>
                </a:lnTo>
                <a:lnTo>
                  <a:pt x="546873" y="759803"/>
                </a:lnTo>
                <a:lnTo>
                  <a:pt x="545698" y="758607"/>
                </a:lnTo>
                <a:close/>
              </a:path>
              <a:path w="607695" h="1044575">
                <a:moveTo>
                  <a:pt x="549234" y="753527"/>
                </a:moveTo>
                <a:lnTo>
                  <a:pt x="548843" y="754004"/>
                </a:lnTo>
                <a:lnTo>
                  <a:pt x="546873" y="759803"/>
                </a:lnTo>
                <a:lnTo>
                  <a:pt x="549234" y="753527"/>
                </a:lnTo>
                <a:close/>
              </a:path>
              <a:path w="607695" h="1044575">
                <a:moveTo>
                  <a:pt x="389847" y="751212"/>
                </a:moveTo>
                <a:lnTo>
                  <a:pt x="389071" y="753585"/>
                </a:lnTo>
                <a:lnTo>
                  <a:pt x="392555" y="757337"/>
                </a:lnTo>
                <a:lnTo>
                  <a:pt x="395000" y="757337"/>
                </a:lnTo>
                <a:lnTo>
                  <a:pt x="393018" y="754797"/>
                </a:lnTo>
                <a:lnTo>
                  <a:pt x="390903" y="752257"/>
                </a:lnTo>
                <a:lnTo>
                  <a:pt x="389847" y="751212"/>
                </a:lnTo>
                <a:close/>
              </a:path>
              <a:path w="607695" h="1044575">
                <a:moveTo>
                  <a:pt x="420898" y="748447"/>
                </a:moveTo>
                <a:lnTo>
                  <a:pt x="412177" y="748447"/>
                </a:lnTo>
                <a:lnTo>
                  <a:pt x="410036" y="749745"/>
                </a:lnTo>
                <a:lnTo>
                  <a:pt x="405042" y="754797"/>
                </a:lnTo>
                <a:lnTo>
                  <a:pt x="403060" y="757337"/>
                </a:lnTo>
                <a:lnTo>
                  <a:pt x="405504" y="757337"/>
                </a:lnTo>
                <a:lnTo>
                  <a:pt x="407024" y="756067"/>
                </a:lnTo>
                <a:lnTo>
                  <a:pt x="408411" y="753527"/>
                </a:lnTo>
                <a:lnTo>
                  <a:pt x="410591" y="752257"/>
                </a:lnTo>
                <a:lnTo>
                  <a:pt x="412573" y="749717"/>
                </a:lnTo>
                <a:lnTo>
                  <a:pt x="423012" y="749717"/>
                </a:lnTo>
                <a:lnTo>
                  <a:pt x="420898" y="748447"/>
                </a:lnTo>
                <a:close/>
              </a:path>
              <a:path w="607695" h="1044575">
                <a:moveTo>
                  <a:pt x="423012" y="749717"/>
                </a:moveTo>
                <a:lnTo>
                  <a:pt x="420567" y="749717"/>
                </a:lnTo>
                <a:lnTo>
                  <a:pt x="422616" y="752257"/>
                </a:lnTo>
                <a:lnTo>
                  <a:pt x="424664" y="753527"/>
                </a:lnTo>
                <a:lnTo>
                  <a:pt x="426117" y="756067"/>
                </a:lnTo>
                <a:lnTo>
                  <a:pt x="427637" y="757337"/>
                </a:lnTo>
                <a:lnTo>
                  <a:pt x="430081" y="757337"/>
                </a:lnTo>
                <a:lnTo>
                  <a:pt x="425919" y="752257"/>
                </a:lnTo>
                <a:lnTo>
                  <a:pt x="423012" y="749717"/>
                </a:lnTo>
                <a:close/>
              </a:path>
              <a:path w="607695" h="1044575">
                <a:moveTo>
                  <a:pt x="455979" y="748447"/>
                </a:moveTo>
                <a:lnTo>
                  <a:pt x="447192" y="748447"/>
                </a:lnTo>
                <a:lnTo>
                  <a:pt x="445051" y="749745"/>
                </a:lnTo>
                <a:lnTo>
                  <a:pt x="440057" y="754797"/>
                </a:lnTo>
                <a:lnTo>
                  <a:pt x="438075" y="757337"/>
                </a:lnTo>
                <a:lnTo>
                  <a:pt x="440586" y="757337"/>
                </a:lnTo>
                <a:lnTo>
                  <a:pt x="442105" y="756067"/>
                </a:lnTo>
                <a:lnTo>
                  <a:pt x="443493" y="753527"/>
                </a:lnTo>
                <a:lnTo>
                  <a:pt x="445673" y="752257"/>
                </a:lnTo>
                <a:lnTo>
                  <a:pt x="447655" y="749717"/>
                </a:lnTo>
                <a:lnTo>
                  <a:pt x="458093" y="749717"/>
                </a:lnTo>
                <a:lnTo>
                  <a:pt x="455979" y="748447"/>
                </a:lnTo>
                <a:close/>
              </a:path>
              <a:path w="607695" h="1044575">
                <a:moveTo>
                  <a:pt x="458093" y="749717"/>
                </a:moveTo>
                <a:lnTo>
                  <a:pt x="455649" y="749717"/>
                </a:lnTo>
                <a:lnTo>
                  <a:pt x="457697" y="752257"/>
                </a:lnTo>
                <a:lnTo>
                  <a:pt x="459745" y="753527"/>
                </a:lnTo>
                <a:lnTo>
                  <a:pt x="461199" y="756067"/>
                </a:lnTo>
                <a:lnTo>
                  <a:pt x="462718" y="757337"/>
                </a:lnTo>
                <a:lnTo>
                  <a:pt x="465096" y="757337"/>
                </a:lnTo>
                <a:lnTo>
                  <a:pt x="463114" y="754797"/>
                </a:lnTo>
                <a:lnTo>
                  <a:pt x="461000" y="752257"/>
                </a:lnTo>
                <a:lnTo>
                  <a:pt x="458093" y="749717"/>
                </a:lnTo>
                <a:close/>
              </a:path>
              <a:path w="607695" h="1044575">
                <a:moveTo>
                  <a:pt x="490995" y="748447"/>
                </a:moveTo>
                <a:lnTo>
                  <a:pt x="482274" y="748447"/>
                </a:lnTo>
                <a:lnTo>
                  <a:pt x="480133" y="749745"/>
                </a:lnTo>
                <a:lnTo>
                  <a:pt x="475139" y="754797"/>
                </a:lnTo>
                <a:lnTo>
                  <a:pt x="473157" y="757337"/>
                </a:lnTo>
                <a:lnTo>
                  <a:pt x="475601" y="757337"/>
                </a:lnTo>
                <a:lnTo>
                  <a:pt x="480688" y="752257"/>
                </a:lnTo>
                <a:lnTo>
                  <a:pt x="482670" y="749717"/>
                </a:lnTo>
                <a:lnTo>
                  <a:pt x="493109" y="749717"/>
                </a:lnTo>
                <a:lnTo>
                  <a:pt x="490995" y="748447"/>
                </a:lnTo>
                <a:close/>
              </a:path>
              <a:path w="607695" h="1044575">
                <a:moveTo>
                  <a:pt x="493109" y="749717"/>
                </a:moveTo>
                <a:lnTo>
                  <a:pt x="490664" y="749717"/>
                </a:lnTo>
                <a:lnTo>
                  <a:pt x="494827" y="753527"/>
                </a:lnTo>
                <a:lnTo>
                  <a:pt x="496214" y="756067"/>
                </a:lnTo>
                <a:lnTo>
                  <a:pt x="497733" y="757337"/>
                </a:lnTo>
                <a:lnTo>
                  <a:pt x="500178" y="757337"/>
                </a:lnTo>
                <a:lnTo>
                  <a:pt x="498196" y="754797"/>
                </a:lnTo>
                <a:lnTo>
                  <a:pt x="496016" y="752257"/>
                </a:lnTo>
                <a:lnTo>
                  <a:pt x="494628" y="750987"/>
                </a:lnTo>
                <a:lnTo>
                  <a:pt x="493109" y="749717"/>
                </a:lnTo>
                <a:close/>
              </a:path>
              <a:path w="607695" h="1044575">
                <a:moveTo>
                  <a:pt x="526076" y="748447"/>
                </a:moveTo>
                <a:lnTo>
                  <a:pt x="517289" y="748447"/>
                </a:lnTo>
                <a:lnTo>
                  <a:pt x="515208" y="749745"/>
                </a:lnTo>
                <a:lnTo>
                  <a:pt x="513722" y="750987"/>
                </a:lnTo>
                <a:lnTo>
                  <a:pt x="510154" y="754797"/>
                </a:lnTo>
                <a:lnTo>
                  <a:pt x="508172" y="757337"/>
                </a:lnTo>
                <a:lnTo>
                  <a:pt x="510683" y="757337"/>
                </a:lnTo>
                <a:lnTo>
                  <a:pt x="512136" y="756067"/>
                </a:lnTo>
                <a:lnTo>
                  <a:pt x="515704" y="752257"/>
                </a:lnTo>
                <a:lnTo>
                  <a:pt x="517686" y="749717"/>
                </a:lnTo>
                <a:lnTo>
                  <a:pt x="528190" y="749717"/>
                </a:lnTo>
                <a:lnTo>
                  <a:pt x="526076" y="748447"/>
                </a:lnTo>
                <a:close/>
              </a:path>
              <a:path w="607695" h="1044575">
                <a:moveTo>
                  <a:pt x="528190" y="749717"/>
                </a:moveTo>
                <a:lnTo>
                  <a:pt x="525746" y="749717"/>
                </a:lnTo>
                <a:lnTo>
                  <a:pt x="527728" y="752257"/>
                </a:lnTo>
                <a:lnTo>
                  <a:pt x="531295" y="756067"/>
                </a:lnTo>
                <a:lnTo>
                  <a:pt x="532749" y="757337"/>
                </a:lnTo>
                <a:lnTo>
                  <a:pt x="535259" y="757337"/>
                </a:lnTo>
                <a:lnTo>
                  <a:pt x="531097" y="752257"/>
                </a:lnTo>
                <a:lnTo>
                  <a:pt x="529710" y="750987"/>
                </a:lnTo>
                <a:lnTo>
                  <a:pt x="528190" y="749717"/>
                </a:lnTo>
                <a:close/>
              </a:path>
              <a:path w="607695" h="1044575">
                <a:moveTo>
                  <a:pt x="550290" y="749745"/>
                </a:moveTo>
                <a:lnTo>
                  <a:pt x="548803" y="750987"/>
                </a:lnTo>
                <a:lnTo>
                  <a:pt x="545236" y="754797"/>
                </a:lnTo>
                <a:lnTo>
                  <a:pt x="543254" y="757337"/>
                </a:lnTo>
                <a:lnTo>
                  <a:pt x="545698" y="757337"/>
                </a:lnTo>
                <a:lnTo>
                  <a:pt x="547151" y="756067"/>
                </a:lnTo>
                <a:lnTo>
                  <a:pt x="548843" y="754004"/>
                </a:lnTo>
                <a:lnTo>
                  <a:pt x="550290" y="749745"/>
                </a:lnTo>
                <a:close/>
              </a:path>
              <a:path w="607695" h="1044575">
                <a:moveTo>
                  <a:pt x="392509" y="743076"/>
                </a:moveTo>
                <a:lnTo>
                  <a:pt x="392194" y="743367"/>
                </a:lnTo>
                <a:lnTo>
                  <a:pt x="389620" y="750987"/>
                </a:lnTo>
                <a:lnTo>
                  <a:pt x="389847" y="751212"/>
                </a:lnTo>
                <a:lnTo>
                  <a:pt x="392509" y="743076"/>
                </a:lnTo>
                <a:close/>
              </a:path>
              <a:path w="607695" h="1044575">
                <a:moveTo>
                  <a:pt x="550941" y="748447"/>
                </a:moveTo>
                <a:lnTo>
                  <a:pt x="550731" y="748447"/>
                </a:lnTo>
                <a:lnTo>
                  <a:pt x="550290" y="749745"/>
                </a:lnTo>
                <a:lnTo>
                  <a:pt x="550439" y="749717"/>
                </a:lnTo>
                <a:lnTo>
                  <a:pt x="550941" y="748447"/>
                </a:lnTo>
                <a:close/>
              </a:path>
              <a:path w="607695" h="1044575">
                <a:moveTo>
                  <a:pt x="405438" y="740827"/>
                </a:moveTo>
                <a:lnTo>
                  <a:pt x="402994" y="740827"/>
                </a:lnTo>
                <a:lnTo>
                  <a:pt x="405042" y="743367"/>
                </a:lnTo>
                <a:lnTo>
                  <a:pt x="407090" y="744637"/>
                </a:lnTo>
                <a:lnTo>
                  <a:pt x="408543" y="745907"/>
                </a:lnTo>
                <a:lnTo>
                  <a:pt x="409997" y="748447"/>
                </a:lnTo>
                <a:lnTo>
                  <a:pt x="412507" y="748447"/>
                </a:lnTo>
                <a:lnTo>
                  <a:pt x="408411" y="743367"/>
                </a:lnTo>
                <a:lnTo>
                  <a:pt x="406958" y="742097"/>
                </a:lnTo>
                <a:lnTo>
                  <a:pt x="405438" y="740827"/>
                </a:lnTo>
                <a:close/>
              </a:path>
              <a:path w="607695" h="1044575">
                <a:moveTo>
                  <a:pt x="438538" y="739557"/>
                </a:moveTo>
                <a:lnTo>
                  <a:pt x="429619" y="739557"/>
                </a:lnTo>
                <a:lnTo>
                  <a:pt x="427571" y="740827"/>
                </a:lnTo>
                <a:lnTo>
                  <a:pt x="426051" y="742097"/>
                </a:lnTo>
                <a:lnTo>
                  <a:pt x="424664" y="743367"/>
                </a:lnTo>
                <a:lnTo>
                  <a:pt x="420501" y="748447"/>
                </a:lnTo>
                <a:lnTo>
                  <a:pt x="422946" y="748447"/>
                </a:lnTo>
                <a:lnTo>
                  <a:pt x="424465" y="745907"/>
                </a:lnTo>
                <a:lnTo>
                  <a:pt x="425853" y="744637"/>
                </a:lnTo>
                <a:lnTo>
                  <a:pt x="428033" y="743367"/>
                </a:lnTo>
                <a:lnTo>
                  <a:pt x="430015" y="740827"/>
                </a:lnTo>
                <a:lnTo>
                  <a:pt x="440520" y="740827"/>
                </a:lnTo>
                <a:lnTo>
                  <a:pt x="438538" y="739557"/>
                </a:lnTo>
                <a:close/>
              </a:path>
              <a:path w="607695" h="1044575">
                <a:moveTo>
                  <a:pt x="440520" y="740827"/>
                </a:moveTo>
                <a:lnTo>
                  <a:pt x="438009" y="740827"/>
                </a:lnTo>
                <a:lnTo>
                  <a:pt x="440057" y="743367"/>
                </a:lnTo>
                <a:lnTo>
                  <a:pt x="442105" y="744637"/>
                </a:lnTo>
                <a:lnTo>
                  <a:pt x="445078" y="748447"/>
                </a:lnTo>
                <a:lnTo>
                  <a:pt x="447589" y="748447"/>
                </a:lnTo>
                <a:lnTo>
                  <a:pt x="443493" y="743367"/>
                </a:lnTo>
                <a:lnTo>
                  <a:pt x="442039" y="742097"/>
                </a:lnTo>
                <a:lnTo>
                  <a:pt x="440520" y="740827"/>
                </a:lnTo>
                <a:close/>
              </a:path>
              <a:path w="607695" h="1044575">
                <a:moveTo>
                  <a:pt x="473553" y="739557"/>
                </a:moveTo>
                <a:lnTo>
                  <a:pt x="464700" y="739557"/>
                </a:lnTo>
                <a:lnTo>
                  <a:pt x="462652" y="740827"/>
                </a:lnTo>
                <a:lnTo>
                  <a:pt x="461132" y="742097"/>
                </a:lnTo>
                <a:lnTo>
                  <a:pt x="459745" y="743367"/>
                </a:lnTo>
                <a:lnTo>
                  <a:pt x="457565" y="745907"/>
                </a:lnTo>
                <a:lnTo>
                  <a:pt x="455583" y="748447"/>
                </a:lnTo>
                <a:lnTo>
                  <a:pt x="458027" y="748447"/>
                </a:lnTo>
                <a:lnTo>
                  <a:pt x="459547" y="745907"/>
                </a:lnTo>
                <a:lnTo>
                  <a:pt x="460934" y="744637"/>
                </a:lnTo>
                <a:lnTo>
                  <a:pt x="463114" y="743367"/>
                </a:lnTo>
                <a:lnTo>
                  <a:pt x="465096" y="740827"/>
                </a:lnTo>
                <a:lnTo>
                  <a:pt x="475601" y="740827"/>
                </a:lnTo>
                <a:lnTo>
                  <a:pt x="473553" y="739557"/>
                </a:lnTo>
                <a:close/>
              </a:path>
              <a:path w="607695" h="1044575">
                <a:moveTo>
                  <a:pt x="475601" y="740827"/>
                </a:moveTo>
                <a:lnTo>
                  <a:pt x="473091" y="740827"/>
                </a:lnTo>
                <a:lnTo>
                  <a:pt x="475073" y="743367"/>
                </a:lnTo>
                <a:lnTo>
                  <a:pt x="480160" y="748447"/>
                </a:lnTo>
                <a:lnTo>
                  <a:pt x="482604" y="748447"/>
                </a:lnTo>
                <a:lnTo>
                  <a:pt x="480622" y="745907"/>
                </a:lnTo>
                <a:lnTo>
                  <a:pt x="475601" y="740827"/>
                </a:lnTo>
                <a:close/>
              </a:path>
              <a:path w="607695" h="1044575">
                <a:moveTo>
                  <a:pt x="508568" y="739557"/>
                </a:moveTo>
                <a:lnTo>
                  <a:pt x="499782" y="739557"/>
                </a:lnTo>
                <a:lnTo>
                  <a:pt x="497667" y="740827"/>
                </a:lnTo>
                <a:lnTo>
                  <a:pt x="496214" y="742097"/>
                </a:lnTo>
                <a:lnTo>
                  <a:pt x="492646" y="745907"/>
                </a:lnTo>
                <a:lnTo>
                  <a:pt x="490664" y="748447"/>
                </a:lnTo>
                <a:lnTo>
                  <a:pt x="493043" y="748447"/>
                </a:lnTo>
                <a:lnTo>
                  <a:pt x="494562" y="745907"/>
                </a:lnTo>
                <a:lnTo>
                  <a:pt x="498130" y="743367"/>
                </a:lnTo>
                <a:lnTo>
                  <a:pt x="500112" y="740827"/>
                </a:lnTo>
                <a:lnTo>
                  <a:pt x="510617" y="740827"/>
                </a:lnTo>
                <a:lnTo>
                  <a:pt x="508568" y="739557"/>
                </a:lnTo>
                <a:close/>
              </a:path>
              <a:path w="607695" h="1044575">
                <a:moveTo>
                  <a:pt x="510617" y="740827"/>
                </a:moveTo>
                <a:lnTo>
                  <a:pt x="508106" y="740827"/>
                </a:lnTo>
                <a:lnTo>
                  <a:pt x="513656" y="745907"/>
                </a:lnTo>
                <a:lnTo>
                  <a:pt x="515175" y="748447"/>
                </a:lnTo>
                <a:lnTo>
                  <a:pt x="517620" y="748447"/>
                </a:lnTo>
                <a:lnTo>
                  <a:pt x="515638" y="745907"/>
                </a:lnTo>
                <a:lnTo>
                  <a:pt x="510617" y="740827"/>
                </a:lnTo>
                <a:close/>
              </a:path>
              <a:path w="607695" h="1044575">
                <a:moveTo>
                  <a:pt x="543584" y="739557"/>
                </a:moveTo>
                <a:lnTo>
                  <a:pt x="534863" y="739557"/>
                </a:lnTo>
                <a:lnTo>
                  <a:pt x="532749" y="740827"/>
                </a:lnTo>
                <a:lnTo>
                  <a:pt x="531295" y="742097"/>
                </a:lnTo>
                <a:lnTo>
                  <a:pt x="525680" y="748447"/>
                </a:lnTo>
                <a:lnTo>
                  <a:pt x="528124" y="748447"/>
                </a:lnTo>
                <a:lnTo>
                  <a:pt x="529644" y="745907"/>
                </a:lnTo>
                <a:lnTo>
                  <a:pt x="533211" y="743367"/>
                </a:lnTo>
                <a:lnTo>
                  <a:pt x="535193" y="740827"/>
                </a:lnTo>
                <a:lnTo>
                  <a:pt x="545698" y="740827"/>
                </a:lnTo>
                <a:lnTo>
                  <a:pt x="543584" y="739557"/>
                </a:lnTo>
                <a:close/>
              </a:path>
              <a:path w="607695" h="1044575">
                <a:moveTo>
                  <a:pt x="545698" y="740827"/>
                </a:moveTo>
                <a:lnTo>
                  <a:pt x="543187" y="740827"/>
                </a:lnTo>
                <a:lnTo>
                  <a:pt x="548737" y="745907"/>
                </a:lnTo>
                <a:lnTo>
                  <a:pt x="550257" y="748447"/>
                </a:lnTo>
                <a:lnTo>
                  <a:pt x="550731" y="748447"/>
                </a:lnTo>
                <a:lnTo>
                  <a:pt x="551251" y="746915"/>
                </a:lnTo>
                <a:lnTo>
                  <a:pt x="547151" y="742097"/>
                </a:lnTo>
                <a:lnTo>
                  <a:pt x="545698" y="740827"/>
                </a:lnTo>
                <a:close/>
              </a:path>
              <a:path w="607695" h="1044575">
                <a:moveTo>
                  <a:pt x="556562" y="731937"/>
                </a:moveTo>
                <a:lnTo>
                  <a:pt x="556339" y="731937"/>
                </a:lnTo>
                <a:lnTo>
                  <a:pt x="551251" y="746915"/>
                </a:lnTo>
                <a:lnTo>
                  <a:pt x="551474" y="747177"/>
                </a:lnTo>
                <a:lnTo>
                  <a:pt x="556562" y="731937"/>
                </a:lnTo>
                <a:close/>
              </a:path>
              <a:path w="607695" h="1044575">
                <a:moveTo>
                  <a:pt x="403456" y="739557"/>
                </a:moveTo>
                <a:lnTo>
                  <a:pt x="394603" y="739557"/>
                </a:lnTo>
                <a:lnTo>
                  <a:pt x="393255" y="740795"/>
                </a:lnTo>
                <a:lnTo>
                  <a:pt x="392509" y="743076"/>
                </a:lnTo>
                <a:lnTo>
                  <a:pt x="394934" y="740827"/>
                </a:lnTo>
                <a:lnTo>
                  <a:pt x="405438" y="740827"/>
                </a:lnTo>
                <a:lnTo>
                  <a:pt x="403456" y="739557"/>
                </a:lnTo>
                <a:close/>
              </a:path>
              <a:path w="607695" h="1044575">
                <a:moveTo>
                  <a:pt x="393660" y="739557"/>
                </a:moveTo>
                <a:lnTo>
                  <a:pt x="393219" y="740827"/>
                </a:lnTo>
                <a:lnTo>
                  <a:pt x="393660" y="739557"/>
                </a:lnTo>
                <a:close/>
              </a:path>
              <a:path w="607695" h="1044575">
                <a:moveTo>
                  <a:pt x="394063" y="738324"/>
                </a:moveTo>
                <a:lnTo>
                  <a:pt x="393660" y="739557"/>
                </a:lnTo>
                <a:lnTo>
                  <a:pt x="395000" y="739557"/>
                </a:lnTo>
                <a:lnTo>
                  <a:pt x="394063" y="738324"/>
                </a:lnTo>
                <a:close/>
              </a:path>
              <a:path w="607695" h="1044575">
                <a:moveTo>
                  <a:pt x="405438" y="723047"/>
                </a:moveTo>
                <a:lnTo>
                  <a:pt x="402994" y="723047"/>
                </a:lnTo>
                <a:lnTo>
                  <a:pt x="405042" y="724317"/>
                </a:lnTo>
                <a:lnTo>
                  <a:pt x="407090" y="726857"/>
                </a:lnTo>
                <a:lnTo>
                  <a:pt x="409997" y="729397"/>
                </a:lnTo>
                <a:lnTo>
                  <a:pt x="412177" y="730667"/>
                </a:lnTo>
                <a:lnTo>
                  <a:pt x="410063" y="731937"/>
                </a:lnTo>
                <a:lnTo>
                  <a:pt x="405042" y="737017"/>
                </a:lnTo>
                <a:lnTo>
                  <a:pt x="403060" y="739557"/>
                </a:lnTo>
                <a:lnTo>
                  <a:pt x="405504" y="739557"/>
                </a:lnTo>
                <a:lnTo>
                  <a:pt x="407024" y="737017"/>
                </a:lnTo>
                <a:lnTo>
                  <a:pt x="408411" y="735747"/>
                </a:lnTo>
                <a:lnTo>
                  <a:pt x="410591" y="733207"/>
                </a:lnTo>
                <a:lnTo>
                  <a:pt x="412573" y="731937"/>
                </a:lnTo>
                <a:lnTo>
                  <a:pt x="423012" y="731937"/>
                </a:lnTo>
                <a:lnTo>
                  <a:pt x="420898" y="730667"/>
                </a:lnTo>
                <a:lnTo>
                  <a:pt x="422946" y="729397"/>
                </a:lnTo>
                <a:lnTo>
                  <a:pt x="412507" y="729397"/>
                </a:lnTo>
                <a:lnTo>
                  <a:pt x="410459" y="728127"/>
                </a:lnTo>
                <a:lnTo>
                  <a:pt x="408411" y="725587"/>
                </a:lnTo>
                <a:lnTo>
                  <a:pt x="406958" y="724317"/>
                </a:lnTo>
                <a:lnTo>
                  <a:pt x="405438" y="723047"/>
                </a:lnTo>
                <a:close/>
              </a:path>
              <a:path w="607695" h="1044575">
                <a:moveTo>
                  <a:pt x="423012" y="731937"/>
                </a:moveTo>
                <a:lnTo>
                  <a:pt x="420567" y="731937"/>
                </a:lnTo>
                <a:lnTo>
                  <a:pt x="422616" y="733207"/>
                </a:lnTo>
                <a:lnTo>
                  <a:pt x="424664" y="735747"/>
                </a:lnTo>
                <a:lnTo>
                  <a:pt x="426117" y="737017"/>
                </a:lnTo>
                <a:lnTo>
                  <a:pt x="427637" y="739557"/>
                </a:lnTo>
                <a:lnTo>
                  <a:pt x="430081" y="739557"/>
                </a:lnTo>
                <a:lnTo>
                  <a:pt x="425919" y="734477"/>
                </a:lnTo>
                <a:lnTo>
                  <a:pt x="423012" y="731937"/>
                </a:lnTo>
                <a:close/>
              </a:path>
              <a:path w="607695" h="1044575">
                <a:moveTo>
                  <a:pt x="440520" y="723047"/>
                </a:moveTo>
                <a:lnTo>
                  <a:pt x="438009" y="723047"/>
                </a:lnTo>
                <a:lnTo>
                  <a:pt x="440057" y="724317"/>
                </a:lnTo>
                <a:lnTo>
                  <a:pt x="442105" y="726857"/>
                </a:lnTo>
                <a:lnTo>
                  <a:pt x="445078" y="729397"/>
                </a:lnTo>
                <a:lnTo>
                  <a:pt x="447192" y="730667"/>
                </a:lnTo>
                <a:lnTo>
                  <a:pt x="445078" y="731937"/>
                </a:lnTo>
                <a:lnTo>
                  <a:pt x="440057" y="737017"/>
                </a:lnTo>
                <a:lnTo>
                  <a:pt x="438075" y="739557"/>
                </a:lnTo>
                <a:lnTo>
                  <a:pt x="440586" y="739557"/>
                </a:lnTo>
                <a:lnTo>
                  <a:pt x="442105" y="737017"/>
                </a:lnTo>
                <a:lnTo>
                  <a:pt x="443493" y="735747"/>
                </a:lnTo>
                <a:lnTo>
                  <a:pt x="445673" y="733207"/>
                </a:lnTo>
                <a:lnTo>
                  <a:pt x="447655" y="731937"/>
                </a:lnTo>
                <a:lnTo>
                  <a:pt x="458093" y="731937"/>
                </a:lnTo>
                <a:lnTo>
                  <a:pt x="455979" y="730667"/>
                </a:lnTo>
                <a:lnTo>
                  <a:pt x="458027" y="729397"/>
                </a:lnTo>
                <a:lnTo>
                  <a:pt x="447589" y="729397"/>
                </a:lnTo>
                <a:lnTo>
                  <a:pt x="445541" y="728127"/>
                </a:lnTo>
                <a:lnTo>
                  <a:pt x="443493" y="725587"/>
                </a:lnTo>
                <a:lnTo>
                  <a:pt x="442039" y="724317"/>
                </a:lnTo>
                <a:lnTo>
                  <a:pt x="440520" y="723047"/>
                </a:lnTo>
                <a:close/>
              </a:path>
              <a:path w="607695" h="1044575">
                <a:moveTo>
                  <a:pt x="458093" y="731937"/>
                </a:moveTo>
                <a:lnTo>
                  <a:pt x="455649" y="731937"/>
                </a:lnTo>
                <a:lnTo>
                  <a:pt x="457697" y="733207"/>
                </a:lnTo>
                <a:lnTo>
                  <a:pt x="459745" y="735747"/>
                </a:lnTo>
                <a:lnTo>
                  <a:pt x="461199" y="737017"/>
                </a:lnTo>
                <a:lnTo>
                  <a:pt x="462718" y="739557"/>
                </a:lnTo>
                <a:lnTo>
                  <a:pt x="465096" y="739557"/>
                </a:lnTo>
                <a:lnTo>
                  <a:pt x="463114" y="737017"/>
                </a:lnTo>
                <a:lnTo>
                  <a:pt x="461000" y="734477"/>
                </a:lnTo>
                <a:lnTo>
                  <a:pt x="458093" y="731937"/>
                </a:lnTo>
                <a:close/>
              </a:path>
              <a:path w="607695" h="1044575">
                <a:moveTo>
                  <a:pt x="475601" y="723047"/>
                </a:moveTo>
                <a:lnTo>
                  <a:pt x="473091" y="723047"/>
                </a:lnTo>
                <a:lnTo>
                  <a:pt x="475073" y="724317"/>
                </a:lnTo>
                <a:lnTo>
                  <a:pt x="480160" y="729397"/>
                </a:lnTo>
                <a:lnTo>
                  <a:pt x="482274" y="730667"/>
                </a:lnTo>
                <a:lnTo>
                  <a:pt x="480160" y="731937"/>
                </a:lnTo>
                <a:lnTo>
                  <a:pt x="475139" y="737017"/>
                </a:lnTo>
                <a:lnTo>
                  <a:pt x="473157" y="739557"/>
                </a:lnTo>
                <a:lnTo>
                  <a:pt x="475601" y="739557"/>
                </a:lnTo>
                <a:lnTo>
                  <a:pt x="478574" y="735747"/>
                </a:lnTo>
                <a:lnTo>
                  <a:pt x="480688" y="733207"/>
                </a:lnTo>
                <a:lnTo>
                  <a:pt x="482670" y="731937"/>
                </a:lnTo>
                <a:lnTo>
                  <a:pt x="493109" y="731937"/>
                </a:lnTo>
                <a:lnTo>
                  <a:pt x="490995" y="730667"/>
                </a:lnTo>
                <a:lnTo>
                  <a:pt x="493043" y="729397"/>
                </a:lnTo>
                <a:lnTo>
                  <a:pt x="482604" y="729397"/>
                </a:lnTo>
                <a:lnTo>
                  <a:pt x="480622" y="728127"/>
                </a:lnTo>
                <a:lnTo>
                  <a:pt x="475601" y="723047"/>
                </a:lnTo>
                <a:close/>
              </a:path>
              <a:path w="607695" h="1044575">
                <a:moveTo>
                  <a:pt x="493109" y="731937"/>
                </a:moveTo>
                <a:lnTo>
                  <a:pt x="490664" y="731937"/>
                </a:lnTo>
                <a:lnTo>
                  <a:pt x="496214" y="737017"/>
                </a:lnTo>
                <a:lnTo>
                  <a:pt x="497733" y="739557"/>
                </a:lnTo>
                <a:lnTo>
                  <a:pt x="500178" y="739557"/>
                </a:lnTo>
                <a:lnTo>
                  <a:pt x="498196" y="737017"/>
                </a:lnTo>
                <a:lnTo>
                  <a:pt x="496016" y="734477"/>
                </a:lnTo>
                <a:lnTo>
                  <a:pt x="494628" y="733207"/>
                </a:lnTo>
                <a:lnTo>
                  <a:pt x="493109" y="731937"/>
                </a:lnTo>
                <a:close/>
              </a:path>
              <a:path w="607695" h="1044575">
                <a:moveTo>
                  <a:pt x="510616" y="723047"/>
                </a:moveTo>
                <a:lnTo>
                  <a:pt x="508106" y="723047"/>
                </a:lnTo>
                <a:lnTo>
                  <a:pt x="513656" y="728127"/>
                </a:lnTo>
                <a:lnTo>
                  <a:pt x="515175" y="729397"/>
                </a:lnTo>
                <a:lnTo>
                  <a:pt x="517289" y="730667"/>
                </a:lnTo>
                <a:lnTo>
                  <a:pt x="515241" y="731937"/>
                </a:lnTo>
                <a:lnTo>
                  <a:pt x="513722" y="733207"/>
                </a:lnTo>
                <a:lnTo>
                  <a:pt x="510154" y="737017"/>
                </a:lnTo>
                <a:lnTo>
                  <a:pt x="508172" y="739557"/>
                </a:lnTo>
                <a:lnTo>
                  <a:pt x="510683" y="739557"/>
                </a:lnTo>
                <a:lnTo>
                  <a:pt x="512136" y="737017"/>
                </a:lnTo>
                <a:lnTo>
                  <a:pt x="515704" y="733207"/>
                </a:lnTo>
                <a:lnTo>
                  <a:pt x="517686" y="731937"/>
                </a:lnTo>
                <a:lnTo>
                  <a:pt x="528190" y="731937"/>
                </a:lnTo>
                <a:lnTo>
                  <a:pt x="526076" y="730667"/>
                </a:lnTo>
                <a:lnTo>
                  <a:pt x="528124" y="729397"/>
                </a:lnTo>
                <a:lnTo>
                  <a:pt x="517620" y="729397"/>
                </a:lnTo>
                <a:lnTo>
                  <a:pt x="515638" y="728127"/>
                </a:lnTo>
                <a:lnTo>
                  <a:pt x="510616" y="723047"/>
                </a:lnTo>
                <a:close/>
              </a:path>
              <a:path w="607695" h="1044575">
                <a:moveTo>
                  <a:pt x="528190" y="731937"/>
                </a:moveTo>
                <a:lnTo>
                  <a:pt x="525746" y="731937"/>
                </a:lnTo>
                <a:lnTo>
                  <a:pt x="527728" y="733207"/>
                </a:lnTo>
                <a:lnTo>
                  <a:pt x="531295" y="737017"/>
                </a:lnTo>
                <a:lnTo>
                  <a:pt x="532749" y="739557"/>
                </a:lnTo>
                <a:lnTo>
                  <a:pt x="535259" y="739557"/>
                </a:lnTo>
                <a:lnTo>
                  <a:pt x="531097" y="734477"/>
                </a:lnTo>
                <a:lnTo>
                  <a:pt x="529710" y="733207"/>
                </a:lnTo>
                <a:lnTo>
                  <a:pt x="528190" y="731937"/>
                </a:lnTo>
                <a:close/>
              </a:path>
              <a:path w="607695" h="1044575">
                <a:moveTo>
                  <a:pt x="545698" y="723047"/>
                </a:moveTo>
                <a:lnTo>
                  <a:pt x="543187" y="723047"/>
                </a:lnTo>
                <a:lnTo>
                  <a:pt x="548737" y="728127"/>
                </a:lnTo>
                <a:lnTo>
                  <a:pt x="550257" y="729397"/>
                </a:lnTo>
                <a:lnTo>
                  <a:pt x="552371" y="730667"/>
                </a:lnTo>
                <a:lnTo>
                  <a:pt x="550323" y="731937"/>
                </a:lnTo>
                <a:lnTo>
                  <a:pt x="548803" y="733207"/>
                </a:lnTo>
                <a:lnTo>
                  <a:pt x="545236" y="737017"/>
                </a:lnTo>
                <a:lnTo>
                  <a:pt x="543254" y="739557"/>
                </a:lnTo>
                <a:lnTo>
                  <a:pt x="545698" y="739557"/>
                </a:lnTo>
                <a:lnTo>
                  <a:pt x="547151" y="737017"/>
                </a:lnTo>
                <a:lnTo>
                  <a:pt x="550719" y="733207"/>
                </a:lnTo>
                <a:lnTo>
                  <a:pt x="552701" y="731937"/>
                </a:lnTo>
                <a:lnTo>
                  <a:pt x="556339" y="731937"/>
                </a:lnTo>
                <a:lnTo>
                  <a:pt x="557202" y="729397"/>
                </a:lnTo>
                <a:lnTo>
                  <a:pt x="552701" y="729397"/>
                </a:lnTo>
                <a:lnTo>
                  <a:pt x="550719" y="728127"/>
                </a:lnTo>
                <a:lnTo>
                  <a:pt x="547151" y="724317"/>
                </a:lnTo>
                <a:lnTo>
                  <a:pt x="545698" y="723047"/>
                </a:lnTo>
                <a:close/>
              </a:path>
              <a:path w="607695" h="1044575">
                <a:moveTo>
                  <a:pt x="397780" y="725587"/>
                </a:moveTo>
                <a:lnTo>
                  <a:pt x="394035" y="738287"/>
                </a:lnTo>
                <a:lnTo>
                  <a:pt x="397780" y="725587"/>
                </a:lnTo>
                <a:close/>
              </a:path>
              <a:path w="607695" h="1044575">
                <a:moveTo>
                  <a:pt x="160066" y="723047"/>
                </a:moveTo>
                <a:lnTo>
                  <a:pt x="157622" y="723047"/>
                </a:lnTo>
                <a:lnTo>
                  <a:pt x="159670" y="724317"/>
                </a:lnTo>
                <a:lnTo>
                  <a:pt x="161784" y="726857"/>
                </a:lnTo>
                <a:lnTo>
                  <a:pt x="164691" y="729397"/>
                </a:lnTo>
                <a:lnTo>
                  <a:pt x="166805" y="730667"/>
                </a:lnTo>
                <a:lnTo>
                  <a:pt x="164757" y="731937"/>
                </a:lnTo>
                <a:lnTo>
                  <a:pt x="163587" y="733207"/>
                </a:lnTo>
                <a:lnTo>
                  <a:pt x="156722" y="734477"/>
                </a:lnTo>
                <a:lnTo>
                  <a:pt x="171156" y="731937"/>
                </a:lnTo>
                <a:lnTo>
                  <a:pt x="178494" y="729397"/>
                </a:lnTo>
                <a:lnTo>
                  <a:pt x="167135" y="729397"/>
                </a:lnTo>
                <a:lnTo>
                  <a:pt x="165087" y="728127"/>
                </a:lnTo>
                <a:lnTo>
                  <a:pt x="163039" y="725587"/>
                </a:lnTo>
                <a:lnTo>
                  <a:pt x="160066" y="723047"/>
                </a:lnTo>
                <a:close/>
              </a:path>
              <a:path w="607695" h="1044575">
                <a:moveTo>
                  <a:pt x="141856" y="731211"/>
                </a:moveTo>
                <a:lnTo>
                  <a:pt x="142624" y="731937"/>
                </a:lnTo>
                <a:lnTo>
                  <a:pt x="143216" y="731937"/>
                </a:lnTo>
                <a:lnTo>
                  <a:pt x="141856" y="731211"/>
                </a:lnTo>
                <a:close/>
              </a:path>
              <a:path w="607695" h="1044575">
                <a:moveTo>
                  <a:pt x="141281" y="730667"/>
                </a:moveTo>
                <a:lnTo>
                  <a:pt x="140838" y="730667"/>
                </a:lnTo>
                <a:lnTo>
                  <a:pt x="141856" y="731211"/>
                </a:lnTo>
                <a:lnTo>
                  <a:pt x="141281" y="730667"/>
                </a:lnTo>
                <a:close/>
              </a:path>
              <a:path w="607695" h="1044575">
                <a:moveTo>
                  <a:pt x="140723" y="730606"/>
                </a:moveTo>
                <a:close/>
              </a:path>
              <a:path w="607695" h="1044575">
                <a:moveTo>
                  <a:pt x="131327" y="725587"/>
                </a:moveTo>
                <a:lnTo>
                  <a:pt x="140723" y="730606"/>
                </a:lnTo>
                <a:lnTo>
                  <a:pt x="142624" y="729397"/>
                </a:lnTo>
                <a:lnTo>
                  <a:pt x="139167" y="729397"/>
                </a:lnTo>
                <a:lnTo>
                  <a:pt x="131327" y="725587"/>
                </a:lnTo>
                <a:close/>
              </a:path>
              <a:path w="607695" h="1044575">
                <a:moveTo>
                  <a:pt x="142624" y="714157"/>
                </a:moveTo>
                <a:lnTo>
                  <a:pt x="140180" y="714157"/>
                </a:lnTo>
                <a:lnTo>
                  <a:pt x="142228" y="715427"/>
                </a:lnTo>
                <a:lnTo>
                  <a:pt x="144276" y="717967"/>
                </a:lnTo>
                <a:lnTo>
                  <a:pt x="147183" y="720507"/>
                </a:lnTo>
                <a:lnTo>
                  <a:pt x="149231" y="721777"/>
                </a:lnTo>
                <a:lnTo>
                  <a:pt x="147183" y="723047"/>
                </a:lnTo>
                <a:lnTo>
                  <a:pt x="142096" y="728127"/>
                </a:lnTo>
                <a:lnTo>
                  <a:pt x="140114" y="729397"/>
                </a:lnTo>
                <a:lnTo>
                  <a:pt x="142624" y="729397"/>
                </a:lnTo>
                <a:lnTo>
                  <a:pt x="147645" y="724317"/>
                </a:lnTo>
                <a:lnTo>
                  <a:pt x="149627" y="723047"/>
                </a:lnTo>
                <a:lnTo>
                  <a:pt x="160066" y="723047"/>
                </a:lnTo>
                <a:lnTo>
                  <a:pt x="158084" y="721777"/>
                </a:lnTo>
                <a:lnTo>
                  <a:pt x="160132" y="720507"/>
                </a:lnTo>
                <a:lnTo>
                  <a:pt x="149694" y="720507"/>
                </a:lnTo>
                <a:lnTo>
                  <a:pt x="147645" y="719237"/>
                </a:lnTo>
                <a:lnTo>
                  <a:pt x="145597" y="716697"/>
                </a:lnTo>
                <a:lnTo>
                  <a:pt x="142624" y="714157"/>
                </a:lnTo>
                <a:close/>
              </a:path>
              <a:path w="607695" h="1044575">
                <a:moveTo>
                  <a:pt x="177706" y="714157"/>
                </a:moveTo>
                <a:lnTo>
                  <a:pt x="175195" y="714157"/>
                </a:lnTo>
                <a:lnTo>
                  <a:pt x="177243" y="715427"/>
                </a:lnTo>
                <a:lnTo>
                  <a:pt x="179291" y="717967"/>
                </a:lnTo>
                <a:lnTo>
                  <a:pt x="180745" y="719237"/>
                </a:lnTo>
                <a:lnTo>
                  <a:pt x="182264" y="720507"/>
                </a:lnTo>
                <a:lnTo>
                  <a:pt x="184246" y="721777"/>
                </a:lnTo>
                <a:lnTo>
                  <a:pt x="182198" y="723047"/>
                </a:lnTo>
                <a:lnTo>
                  <a:pt x="180679" y="724317"/>
                </a:lnTo>
                <a:lnTo>
                  <a:pt x="179291" y="725587"/>
                </a:lnTo>
                <a:lnTo>
                  <a:pt x="177111" y="728127"/>
                </a:lnTo>
                <a:lnTo>
                  <a:pt x="175129" y="729397"/>
                </a:lnTo>
                <a:lnTo>
                  <a:pt x="178139" y="729397"/>
                </a:lnTo>
                <a:lnTo>
                  <a:pt x="182661" y="724317"/>
                </a:lnTo>
                <a:lnTo>
                  <a:pt x="184643" y="723047"/>
                </a:lnTo>
                <a:lnTo>
                  <a:pt x="194147" y="723047"/>
                </a:lnTo>
                <a:lnTo>
                  <a:pt x="194371" y="722903"/>
                </a:lnTo>
                <a:lnTo>
                  <a:pt x="193099" y="721777"/>
                </a:lnTo>
                <a:lnTo>
                  <a:pt x="195147" y="720507"/>
                </a:lnTo>
                <a:lnTo>
                  <a:pt x="184709" y="720507"/>
                </a:lnTo>
                <a:lnTo>
                  <a:pt x="182661" y="719237"/>
                </a:lnTo>
                <a:lnTo>
                  <a:pt x="180613" y="716697"/>
                </a:lnTo>
                <a:lnTo>
                  <a:pt x="177706" y="714157"/>
                </a:lnTo>
                <a:close/>
              </a:path>
              <a:path w="607695" h="1044575">
                <a:moveTo>
                  <a:pt x="185832" y="726857"/>
                </a:moveTo>
                <a:lnTo>
                  <a:pt x="178139" y="729397"/>
                </a:lnTo>
                <a:lnTo>
                  <a:pt x="178494" y="729397"/>
                </a:lnTo>
                <a:lnTo>
                  <a:pt x="185832" y="726857"/>
                </a:lnTo>
                <a:close/>
              </a:path>
              <a:path w="607695" h="1044575">
                <a:moveTo>
                  <a:pt x="423012" y="714157"/>
                </a:moveTo>
                <a:lnTo>
                  <a:pt x="420567" y="714157"/>
                </a:lnTo>
                <a:lnTo>
                  <a:pt x="422616" y="715427"/>
                </a:lnTo>
                <a:lnTo>
                  <a:pt x="424664" y="717967"/>
                </a:lnTo>
                <a:lnTo>
                  <a:pt x="426117" y="719237"/>
                </a:lnTo>
                <a:lnTo>
                  <a:pt x="427637" y="720507"/>
                </a:lnTo>
                <a:lnTo>
                  <a:pt x="429619" y="721777"/>
                </a:lnTo>
                <a:lnTo>
                  <a:pt x="427571" y="723047"/>
                </a:lnTo>
                <a:lnTo>
                  <a:pt x="426051" y="724317"/>
                </a:lnTo>
                <a:lnTo>
                  <a:pt x="420501" y="729397"/>
                </a:lnTo>
                <a:lnTo>
                  <a:pt x="422946" y="729397"/>
                </a:lnTo>
                <a:lnTo>
                  <a:pt x="424465" y="728127"/>
                </a:lnTo>
                <a:lnTo>
                  <a:pt x="425853" y="726857"/>
                </a:lnTo>
                <a:lnTo>
                  <a:pt x="428033" y="724317"/>
                </a:lnTo>
                <a:lnTo>
                  <a:pt x="430015" y="723047"/>
                </a:lnTo>
                <a:lnTo>
                  <a:pt x="440520" y="723047"/>
                </a:lnTo>
                <a:lnTo>
                  <a:pt x="438538" y="721777"/>
                </a:lnTo>
                <a:lnTo>
                  <a:pt x="440586" y="720507"/>
                </a:lnTo>
                <a:lnTo>
                  <a:pt x="430081" y="720507"/>
                </a:lnTo>
                <a:lnTo>
                  <a:pt x="425919" y="716697"/>
                </a:lnTo>
                <a:lnTo>
                  <a:pt x="423012" y="714157"/>
                </a:lnTo>
                <a:close/>
              </a:path>
              <a:path w="607695" h="1044575">
                <a:moveTo>
                  <a:pt x="458093" y="714157"/>
                </a:moveTo>
                <a:lnTo>
                  <a:pt x="455649" y="714157"/>
                </a:lnTo>
                <a:lnTo>
                  <a:pt x="457697" y="715427"/>
                </a:lnTo>
                <a:lnTo>
                  <a:pt x="459745" y="717967"/>
                </a:lnTo>
                <a:lnTo>
                  <a:pt x="461199" y="719237"/>
                </a:lnTo>
                <a:lnTo>
                  <a:pt x="462718" y="720507"/>
                </a:lnTo>
                <a:lnTo>
                  <a:pt x="464700" y="721777"/>
                </a:lnTo>
                <a:lnTo>
                  <a:pt x="462652" y="723047"/>
                </a:lnTo>
                <a:lnTo>
                  <a:pt x="461132" y="724317"/>
                </a:lnTo>
                <a:lnTo>
                  <a:pt x="459745" y="725587"/>
                </a:lnTo>
                <a:lnTo>
                  <a:pt x="457565" y="728127"/>
                </a:lnTo>
                <a:lnTo>
                  <a:pt x="455583" y="729397"/>
                </a:lnTo>
                <a:lnTo>
                  <a:pt x="458027" y="729397"/>
                </a:lnTo>
                <a:lnTo>
                  <a:pt x="459547" y="728127"/>
                </a:lnTo>
                <a:lnTo>
                  <a:pt x="460934" y="726857"/>
                </a:lnTo>
                <a:lnTo>
                  <a:pt x="463114" y="724317"/>
                </a:lnTo>
                <a:lnTo>
                  <a:pt x="465096" y="723047"/>
                </a:lnTo>
                <a:lnTo>
                  <a:pt x="475601" y="723047"/>
                </a:lnTo>
                <a:lnTo>
                  <a:pt x="473553" y="721777"/>
                </a:lnTo>
                <a:lnTo>
                  <a:pt x="475601" y="720507"/>
                </a:lnTo>
                <a:lnTo>
                  <a:pt x="465096" y="720507"/>
                </a:lnTo>
                <a:lnTo>
                  <a:pt x="463114" y="719237"/>
                </a:lnTo>
                <a:lnTo>
                  <a:pt x="461000" y="716697"/>
                </a:lnTo>
                <a:lnTo>
                  <a:pt x="458093" y="714157"/>
                </a:lnTo>
                <a:close/>
              </a:path>
              <a:path w="607695" h="1044575">
                <a:moveTo>
                  <a:pt x="493109" y="714157"/>
                </a:moveTo>
                <a:lnTo>
                  <a:pt x="490664" y="714157"/>
                </a:lnTo>
                <a:lnTo>
                  <a:pt x="496214" y="719237"/>
                </a:lnTo>
                <a:lnTo>
                  <a:pt x="497733" y="720507"/>
                </a:lnTo>
                <a:lnTo>
                  <a:pt x="499782" y="721777"/>
                </a:lnTo>
                <a:lnTo>
                  <a:pt x="497667" y="723047"/>
                </a:lnTo>
                <a:lnTo>
                  <a:pt x="496214" y="724317"/>
                </a:lnTo>
                <a:lnTo>
                  <a:pt x="492646" y="728127"/>
                </a:lnTo>
                <a:lnTo>
                  <a:pt x="490664" y="729397"/>
                </a:lnTo>
                <a:lnTo>
                  <a:pt x="493043" y="729397"/>
                </a:lnTo>
                <a:lnTo>
                  <a:pt x="494562" y="728127"/>
                </a:lnTo>
                <a:lnTo>
                  <a:pt x="498130" y="724317"/>
                </a:lnTo>
                <a:lnTo>
                  <a:pt x="500112" y="723047"/>
                </a:lnTo>
                <a:lnTo>
                  <a:pt x="510616" y="723047"/>
                </a:lnTo>
                <a:lnTo>
                  <a:pt x="508568" y="721777"/>
                </a:lnTo>
                <a:lnTo>
                  <a:pt x="510683" y="720507"/>
                </a:lnTo>
                <a:lnTo>
                  <a:pt x="500178" y="720507"/>
                </a:lnTo>
                <a:lnTo>
                  <a:pt x="498196" y="719237"/>
                </a:lnTo>
                <a:lnTo>
                  <a:pt x="496016" y="716697"/>
                </a:lnTo>
                <a:lnTo>
                  <a:pt x="494628" y="715427"/>
                </a:lnTo>
                <a:lnTo>
                  <a:pt x="493109" y="714157"/>
                </a:lnTo>
                <a:close/>
              </a:path>
              <a:path w="607695" h="1044575">
                <a:moveTo>
                  <a:pt x="528190" y="714157"/>
                </a:moveTo>
                <a:lnTo>
                  <a:pt x="525746" y="714157"/>
                </a:lnTo>
                <a:lnTo>
                  <a:pt x="527728" y="715427"/>
                </a:lnTo>
                <a:lnTo>
                  <a:pt x="531295" y="719237"/>
                </a:lnTo>
                <a:lnTo>
                  <a:pt x="532749" y="720507"/>
                </a:lnTo>
                <a:lnTo>
                  <a:pt x="534863" y="721777"/>
                </a:lnTo>
                <a:lnTo>
                  <a:pt x="532749" y="723047"/>
                </a:lnTo>
                <a:lnTo>
                  <a:pt x="531295" y="724317"/>
                </a:lnTo>
                <a:lnTo>
                  <a:pt x="525680" y="729397"/>
                </a:lnTo>
                <a:lnTo>
                  <a:pt x="528124" y="729397"/>
                </a:lnTo>
                <a:lnTo>
                  <a:pt x="529644" y="728127"/>
                </a:lnTo>
                <a:lnTo>
                  <a:pt x="533211" y="724317"/>
                </a:lnTo>
                <a:lnTo>
                  <a:pt x="535193" y="723047"/>
                </a:lnTo>
                <a:lnTo>
                  <a:pt x="545698" y="723047"/>
                </a:lnTo>
                <a:lnTo>
                  <a:pt x="543584" y="721777"/>
                </a:lnTo>
                <a:lnTo>
                  <a:pt x="545698" y="720507"/>
                </a:lnTo>
                <a:lnTo>
                  <a:pt x="535259" y="720507"/>
                </a:lnTo>
                <a:lnTo>
                  <a:pt x="529710" y="715427"/>
                </a:lnTo>
                <a:lnTo>
                  <a:pt x="528190" y="714157"/>
                </a:lnTo>
                <a:close/>
              </a:path>
              <a:path w="607695" h="1044575">
                <a:moveTo>
                  <a:pt x="558127" y="726675"/>
                </a:moveTo>
                <a:lnTo>
                  <a:pt x="557148" y="729397"/>
                </a:lnTo>
                <a:lnTo>
                  <a:pt x="558127" y="726675"/>
                </a:lnTo>
                <a:close/>
              </a:path>
              <a:path w="607695" h="1044575">
                <a:moveTo>
                  <a:pt x="562001" y="715273"/>
                </a:moveTo>
                <a:lnTo>
                  <a:pt x="558127" y="726675"/>
                </a:lnTo>
                <a:lnTo>
                  <a:pt x="562171" y="715427"/>
                </a:lnTo>
                <a:lnTo>
                  <a:pt x="562001" y="715273"/>
                </a:lnTo>
                <a:close/>
              </a:path>
              <a:path w="607695" h="1044575">
                <a:moveTo>
                  <a:pt x="118733" y="710347"/>
                </a:moveTo>
                <a:lnTo>
                  <a:pt x="131327" y="725587"/>
                </a:lnTo>
                <a:lnTo>
                  <a:pt x="126413" y="719237"/>
                </a:lnTo>
                <a:lnTo>
                  <a:pt x="127655" y="717967"/>
                </a:lnTo>
                <a:lnTo>
                  <a:pt x="125262" y="717967"/>
                </a:lnTo>
                <a:lnTo>
                  <a:pt x="118733" y="710347"/>
                </a:lnTo>
                <a:close/>
              </a:path>
              <a:path w="607695" h="1044575">
                <a:moveTo>
                  <a:pt x="404199" y="704056"/>
                </a:moveTo>
                <a:lnTo>
                  <a:pt x="403818" y="705334"/>
                </a:lnTo>
                <a:lnTo>
                  <a:pt x="405042" y="706537"/>
                </a:lnTo>
                <a:lnTo>
                  <a:pt x="407090" y="709077"/>
                </a:lnTo>
                <a:lnTo>
                  <a:pt x="409997" y="711617"/>
                </a:lnTo>
                <a:lnTo>
                  <a:pt x="412177" y="712887"/>
                </a:lnTo>
                <a:lnTo>
                  <a:pt x="410063" y="714157"/>
                </a:lnTo>
                <a:lnTo>
                  <a:pt x="405042" y="719237"/>
                </a:lnTo>
                <a:lnTo>
                  <a:pt x="403060" y="720507"/>
                </a:lnTo>
                <a:lnTo>
                  <a:pt x="399294" y="720507"/>
                </a:lnTo>
                <a:lnTo>
                  <a:pt x="397780" y="725587"/>
                </a:lnTo>
                <a:lnTo>
                  <a:pt x="398725" y="723047"/>
                </a:lnTo>
                <a:lnTo>
                  <a:pt x="405438" y="723047"/>
                </a:lnTo>
                <a:lnTo>
                  <a:pt x="403456" y="721777"/>
                </a:lnTo>
                <a:lnTo>
                  <a:pt x="405504" y="720507"/>
                </a:lnTo>
                <a:lnTo>
                  <a:pt x="407024" y="719237"/>
                </a:lnTo>
                <a:lnTo>
                  <a:pt x="408411" y="717967"/>
                </a:lnTo>
                <a:lnTo>
                  <a:pt x="410591" y="715427"/>
                </a:lnTo>
                <a:lnTo>
                  <a:pt x="412573" y="714157"/>
                </a:lnTo>
                <a:lnTo>
                  <a:pt x="423012" y="714157"/>
                </a:lnTo>
                <a:lnTo>
                  <a:pt x="420898" y="712887"/>
                </a:lnTo>
                <a:lnTo>
                  <a:pt x="422946" y="711617"/>
                </a:lnTo>
                <a:lnTo>
                  <a:pt x="412507" y="711617"/>
                </a:lnTo>
                <a:lnTo>
                  <a:pt x="410459" y="710347"/>
                </a:lnTo>
                <a:lnTo>
                  <a:pt x="408411" y="707807"/>
                </a:lnTo>
                <a:lnTo>
                  <a:pt x="406958" y="706537"/>
                </a:lnTo>
                <a:lnTo>
                  <a:pt x="405438" y="705267"/>
                </a:lnTo>
                <a:lnTo>
                  <a:pt x="404199" y="704056"/>
                </a:lnTo>
                <a:close/>
              </a:path>
              <a:path w="607695" h="1044575">
                <a:moveTo>
                  <a:pt x="194147" y="723047"/>
                </a:moveTo>
                <a:lnTo>
                  <a:pt x="193227" y="723047"/>
                </a:lnTo>
                <a:lnTo>
                  <a:pt x="192172" y="724317"/>
                </a:lnTo>
                <a:lnTo>
                  <a:pt x="194147" y="723047"/>
                </a:lnTo>
                <a:close/>
              </a:path>
              <a:path w="607695" h="1044575">
                <a:moveTo>
                  <a:pt x="198096" y="720507"/>
                </a:moveTo>
                <a:lnTo>
                  <a:pt x="194371" y="722903"/>
                </a:lnTo>
                <a:lnTo>
                  <a:pt x="194534" y="723047"/>
                </a:lnTo>
                <a:lnTo>
                  <a:pt x="198096" y="720507"/>
                </a:lnTo>
                <a:close/>
              </a:path>
              <a:path w="607695" h="1044575">
                <a:moveTo>
                  <a:pt x="158084" y="703997"/>
                </a:moveTo>
                <a:lnTo>
                  <a:pt x="157622" y="703997"/>
                </a:lnTo>
                <a:lnTo>
                  <a:pt x="161784" y="709077"/>
                </a:lnTo>
                <a:lnTo>
                  <a:pt x="164691" y="711617"/>
                </a:lnTo>
                <a:lnTo>
                  <a:pt x="166805" y="712887"/>
                </a:lnTo>
                <a:lnTo>
                  <a:pt x="164757" y="714157"/>
                </a:lnTo>
                <a:lnTo>
                  <a:pt x="163237" y="715427"/>
                </a:lnTo>
                <a:lnTo>
                  <a:pt x="161850" y="716697"/>
                </a:lnTo>
                <a:lnTo>
                  <a:pt x="159670" y="719237"/>
                </a:lnTo>
                <a:lnTo>
                  <a:pt x="157688" y="720507"/>
                </a:lnTo>
                <a:lnTo>
                  <a:pt x="160132" y="720507"/>
                </a:lnTo>
                <a:lnTo>
                  <a:pt x="161652" y="719237"/>
                </a:lnTo>
                <a:lnTo>
                  <a:pt x="163039" y="717967"/>
                </a:lnTo>
                <a:lnTo>
                  <a:pt x="165219" y="715427"/>
                </a:lnTo>
                <a:lnTo>
                  <a:pt x="167201" y="714157"/>
                </a:lnTo>
                <a:lnTo>
                  <a:pt x="177706" y="714157"/>
                </a:lnTo>
                <a:lnTo>
                  <a:pt x="175526" y="712887"/>
                </a:lnTo>
                <a:lnTo>
                  <a:pt x="177640" y="711617"/>
                </a:lnTo>
                <a:lnTo>
                  <a:pt x="167135" y="711617"/>
                </a:lnTo>
                <a:lnTo>
                  <a:pt x="165087" y="710347"/>
                </a:lnTo>
                <a:lnTo>
                  <a:pt x="163039" y="707807"/>
                </a:lnTo>
                <a:lnTo>
                  <a:pt x="160066" y="705267"/>
                </a:lnTo>
                <a:lnTo>
                  <a:pt x="158084" y="703997"/>
                </a:lnTo>
                <a:close/>
              </a:path>
              <a:path w="607695" h="1044575">
                <a:moveTo>
                  <a:pt x="193099" y="703997"/>
                </a:moveTo>
                <a:lnTo>
                  <a:pt x="192703" y="703997"/>
                </a:lnTo>
                <a:lnTo>
                  <a:pt x="194685" y="706537"/>
                </a:lnTo>
                <a:lnTo>
                  <a:pt x="196799" y="709077"/>
                </a:lnTo>
                <a:lnTo>
                  <a:pt x="199706" y="711617"/>
                </a:lnTo>
                <a:lnTo>
                  <a:pt x="201886" y="712887"/>
                </a:lnTo>
                <a:lnTo>
                  <a:pt x="199772" y="714157"/>
                </a:lnTo>
                <a:lnTo>
                  <a:pt x="194751" y="719237"/>
                </a:lnTo>
                <a:lnTo>
                  <a:pt x="192769" y="720507"/>
                </a:lnTo>
                <a:lnTo>
                  <a:pt x="195147" y="720507"/>
                </a:lnTo>
                <a:lnTo>
                  <a:pt x="198120" y="717967"/>
                </a:lnTo>
                <a:lnTo>
                  <a:pt x="200235" y="715427"/>
                </a:lnTo>
                <a:lnTo>
                  <a:pt x="202217" y="714157"/>
                </a:lnTo>
                <a:lnTo>
                  <a:pt x="206106" y="714157"/>
                </a:lnTo>
                <a:lnTo>
                  <a:pt x="208625" y="711617"/>
                </a:lnTo>
                <a:lnTo>
                  <a:pt x="202151" y="711617"/>
                </a:lnTo>
                <a:lnTo>
                  <a:pt x="200169" y="710347"/>
                </a:lnTo>
                <a:lnTo>
                  <a:pt x="195147" y="705267"/>
                </a:lnTo>
                <a:lnTo>
                  <a:pt x="193099" y="703997"/>
                </a:lnTo>
                <a:close/>
              </a:path>
              <a:path w="607695" h="1044575">
                <a:moveTo>
                  <a:pt x="403750" y="705267"/>
                </a:moveTo>
                <a:lnTo>
                  <a:pt x="399228" y="720507"/>
                </a:lnTo>
                <a:lnTo>
                  <a:pt x="403818" y="705334"/>
                </a:lnTo>
                <a:close/>
              </a:path>
              <a:path w="607695" h="1044575">
                <a:moveTo>
                  <a:pt x="440520" y="705267"/>
                </a:moveTo>
                <a:lnTo>
                  <a:pt x="438009" y="705267"/>
                </a:lnTo>
                <a:lnTo>
                  <a:pt x="440057" y="706537"/>
                </a:lnTo>
                <a:lnTo>
                  <a:pt x="442105" y="709077"/>
                </a:lnTo>
                <a:lnTo>
                  <a:pt x="445078" y="711617"/>
                </a:lnTo>
                <a:lnTo>
                  <a:pt x="447192" y="712887"/>
                </a:lnTo>
                <a:lnTo>
                  <a:pt x="445078" y="714157"/>
                </a:lnTo>
                <a:lnTo>
                  <a:pt x="440057" y="719237"/>
                </a:lnTo>
                <a:lnTo>
                  <a:pt x="438075" y="720507"/>
                </a:lnTo>
                <a:lnTo>
                  <a:pt x="440586" y="720507"/>
                </a:lnTo>
                <a:lnTo>
                  <a:pt x="442105" y="719237"/>
                </a:lnTo>
                <a:lnTo>
                  <a:pt x="443493" y="717967"/>
                </a:lnTo>
                <a:lnTo>
                  <a:pt x="445673" y="715427"/>
                </a:lnTo>
                <a:lnTo>
                  <a:pt x="447655" y="714157"/>
                </a:lnTo>
                <a:lnTo>
                  <a:pt x="458093" y="714157"/>
                </a:lnTo>
                <a:lnTo>
                  <a:pt x="455979" y="712887"/>
                </a:lnTo>
                <a:lnTo>
                  <a:pt x="458027" y="711617"/>
                </a:lnTo>
                <a:lnTo>
                  <a:pt x="447589" y="711617"/>
                </a:lnTo>
                <a:lnTo>
                  <a:pt x="445541" y="710347"/>
                </a:lnTo>
                <a:lnTo>
                  <a:pt x="443493" y="707807"/>
                </a:lnTo>
                <a:lnTo>
                  <a:pt x="442039" y="706537"/>
                </a:lnTo>
                <a:lnTo>
                  <a:pt x="440520" y="705267"/>
                </a:lnTo>
                <a:close/>
              </a:path>
              <a:path w="607695" h="1044575">
                <a:moveTo>
                  <a:pt x="475601" y="705267"/>
                </a:moveTo>
                <a:lnTo>
                  <a:pt x="473091" y="705267"/>
                </a:lnTo>
                <a:lnTo>
                  <a:pt x="475073" y="706537"/>
                </a:lnTo>
                <a:lnTo>
                  <a:pt x="478640" y="710347"/>
                </a:lnTo>
                <a:lnTo>
                  <a:pt x="480160" y="711617"/>
                </a:lnTo>
                <a:lnTo>
                  <a:pt x="482274" y="712887"/>
                </a:lnTo>
                <a:lnTo>
                  <a:pt x="480160" y="714157"/>
                </a:lnTo>
                <a:lnTo>
                  <a:pt x="475139" y="719237"/>
                </a:lnTo>
                <a:lnTo>
                  <a:pt x="473157" y="720507"/>
                </a:lnTo>
                <a:lnTo>
                  <a:pt x="475601" y="720507"/>
                </a:lnTo>
                <a:lnTo>
                  <a:pt x="480688" y="715427"/>
                </a:lnTo>
                <a:lnTo>
                  <a:pt x="482670" y="714157"/>
                </a:lnTo>
                <a:lnTo>
                  <a:pt x="493109" y="714157"/>
                </a:lnTo>
                <a:lnTo>
                  <a:pt x="490995" y="712887"/>
                </a:lnTo>
                <a:lnTo>
                  <a:pt x="493043" y="711617"/>
                </a:lnTo>
                <a:lnTo>
                  <a:pt x="482604" y="711617"/>
                </a:lnTo>
                <a:lnTo>
                  <a:pt x="480622" y="710347"/>
                </a:lnTo>
                <a:lnTo>
                  <a:pt x="475601" y="705267"/>
                </a:lnTo>
                <a:close/>
              </a:path>
              <a:path w="607695" h="1044575">
                <a:moveTo>
                  <a:pt x="510616" y="705267"/>
                </a:moveTo>
                <a:lnTo>
                  <a:pt x="508106" y="705267"/>
                </a:lnTo>
                <a:lnTo>
                  <a:pt x="513656" y="710347"/>
                </a:lnTo>
                <a:lnTo>
                  <a:pt x="515175" y="711617"/>
                </a:lnTo>
                <a:lnTo>
                  <a:pt x="517289" y="712887"/>
                </a:lnTo>
                <a:lnTo>
                  <a:pt x="515241" y="714157"/>
                </a:lnTo>
                <a:lnTo>
                  <a:pt x="513722" y="715427"/>
                </a:lnTo>
                <a:lnTo>
                  <a:pt x="510154" y="719237"/>
                </a:lnTo>
                <a:lnTo>
                  <a:pt x="508172" y="720507"/>
                </a:lnTo>
                <a:lnTo>
                  <a:pt x="510683" y="720507"/>
                </a:lnTo>
                <a:lnTo>
                  <a:pt x="512136" y="719237"/>
                </a:lnTo>
                <a:lnTo>
                  <a:pt x="515704" y="715427"/>
                </a:lnTo>
                <a:lnTo>
                  <a:pt x="517686" y="714157"/>
                </a:lnTo>
                <a:lnTo>
                  <a:pt x="528190" y="714157"/>
                </a:lnTo>
                <a:lnTo>
                  <a:pt x="526076" y="712887"/>
                </a:lnTo>
                <a:lnTo>
                  <a:pt x="528124" y="711617"/>
                </a:lnTo>
                <a:lnTo>
                  <a:pt x="517620" y="711617"/>
                </a:lnTo>
                <a:lnTo>
                  <a:pt x="515638" y="710347"/>
                </a:lnTo>
                <a:lnTo>
                  <a:pt x="510616" y="705267"/>
                </a:lnTo>
                <a:close/>
              </a:path>
              <a:path w="607695" h="1044575">
                <a:moveTo>
                  <a:pt x="545698" y="705267"/>
                </a:moveTo>
                <a:lnTo>
                  <a:pt x="543187" y="705267"/>
                </a:lnTo>
                <a:lnTo>
                  <a:pt x="548737" y="710347"/>
                </a:lnTo>
                <a:lnTo>
                  <a:pt x="550257" y="711617"/>
                </a:lnTo>
                <a:lnTo>
                  <a:pt x="552371" y="712887"/>
                </a:lnTo>
                <a:lnTo>
                  <a:pt x="550323" y="714157"/>
                </a:lnTo>
                <a:lnTo>
                  <a:pt x="548803" y="715427"/>
                </a:lnTo>
                <a:lnTo>
                  <a:pt x="545236" y="719237"/>
                </a:lnTo>
                <a:lnTo>
                  <a:pt x="543253" y="720507"/>
                </a:lnTo>
                <a:lnTo>
                  <a:pt x="545698" y="720507"/>
                </a:lnTo>
                <a:lnTo>
                  <a:pt x="547151" y="719237"/>
                </a:lnTo>
                <a:lnTo>
                  <a:pt x="550719" y="715427"/>
                </a:lnTo>
                <a:lnTo>
                  <a:pt x="552701" y="714157"/>
                </a:lnTo>
                <a:lnTo>
                  <a:pt x="562380" y="714157"/>
                </a:lnTo>
                <a:lnTo>
                  <a:pt x="562811" y="712887"/>
                </a:lnTo>
                <a:lnTo>
                  <a:pt x="561158" y="712887"/>
                </a:lnTo>
                <a:lnTo>
                  <a:pt x="563206" y="711617"/>
                </a:lnTo>
                <a:lnTo>
                  <a:pt x="552701" y="711617"/>
                </a:lnTo>
                <a:lnTo>
                  <a:pt x="550719" y="710347"/>
                </a:lnTo>
                <a:lnTo>
                  <a:pt x="547151" y="706537"/>
                </a:lnTo>
                <a:lnTo>
                  <a:pt x="545698" y="705267"/>
                </a:lnTo>
                <a:close/>
              </a:path>
              <a:path w="607695" h="1044575">
                <a:moveTo>
                  <a:pt x="123003" y="703997"/>
                </a:moveTo>
                <a:lnTo>
                  <a:pt x="122606" y="703997"/>
                </a:lnTo>
                <a:lnTo>
                  <a:pt x="124588" y="706537"/>
                </a:lnTo>
                <a:lnTo>
                  <a:pt x="126702" y="709077"/>
                </a:lnTo>
                <a:lnTo>
                  <a:pt x="129609" y="711617"/>
                </a:lnTo>
                <a:lnTo>
                  <a:pt x="131723" y="712887"/>
                </a:lnTo>
                <a:lnTo>
                  <a:pt x="129675" y="714157"/>
                </a:lnTo>
                <a:lnTo>
                  <a:pt x="128156" y="715427"/>
                </a:lnTo>
                <a:lnTo>
                  <a:pt x="126768" y="716697"/>
                </a:lnTo>
                <a:lnTo>
                  <a:pt x="125262" y="717967"/>
                </a:lnTo>
                <a:lnTo>
                  <a:pt x="127655" y="717967"/>
                </a:lnTo>
                <a:lnTo>
                  <a:pt x="130138" y="715427"/>
                </a:lnTo>
                <a:lnTo>
                  <a:pt x="132120" y="714157"/>
                </a:lnTo>
                <a:lnTo>
                  <a:pt x="142624" y="714157"/>
                </a:lnTo>
                <a:lnTo>
                  <a:pt x="140510" y="712887"/>
                </a:lnTo>
                <a:lnTo>
                  <a:pt x="142624" y="711617"/>
                </a:lnTo>
                <a:lnTo>
                  <a:pt x="132120" y="711617"/>
                </a:lnTo>
                <a:lnTo>
                  <a:pt x="126570" y="706537"/>
                </a:lnTo>
                <a:lnTo>
                  <a:pt x="125051" y="705267"/>
                </a:lnTo>
                <a:lnTo>
                  <a:pt x="123003" y="703997"/>
                </a:lnTo>
                <a:close/>
              </a:path>
              <a:path w="607695" h="1044575">
                <a:moveTo>
                  <a:pt x="206752" y="714157"/>
                </a:moveTo>
                <a:lnTo>
                  <a:pt x="206106" y="714157"/>
                </a:lnTo>
                <a:lnTo>
                  <a:pt x="203587" y="716697"/>
                </a:lnTo>
                <a:lnTo>
                  <a:pt x="206752" y="714157"/>
                </a:lnTo>
                <a:close/>
              </a:path>
              <a:path w="607695" h="1044575">
                <a:moveTo>
                  <a:pt x="562380" y="714157"/>
                </a:moveTo>
                <a:lnTo>
                  <a:pt x="560761" y="714157"/>
                </a:lnTo>
                <a:lnTo>
                  <a:pt x="562001" y="715273"/>
                </a:lnTo>
                <a:lnTo>
                  <a:pt x="562380" y="714157"/>
                </a:lnTo>
                <a:close/>
              </a:path>
              <a:path w="607695" h="1044575">
                <a:moveTo>
                  <a:pt x="211756" y="711617"/>
                </a:moveTo>
                <a:lnTo>
                  <a:pt x="208625" y="711617"/>
                </a:lnTo>
                <a:lnTo>
                  <a:pt x="217650" y="712887"/>
                </a:lnTo>
                <a:lnTo>
                  <a:pt x="211756" y="711617"/>
                </a:lnTo>
                <a:close/>
              </a:path>
              <a:path w="607695" h="1044575">
                <a:moveTo>
                  <a:pt x="563005" y="712318"/>
                </a:moveTo>
                <a:lnTo>
                  <a:pt x="562740" y="712887"/>
                </a:lnTo>
                <a:lnTo>
                  <a:pt x="563005" y="712318"/>
                </a:lnTo>
                <a:close/>
              </a:path>
              <a:path w="607695" h="1044575">
                <a:moveTo>
                  <a:pt x="563331" y="711617"/>
                </a:moveTo>
                <a:lnTo>
                  <a:pt x="563005" y="712318"/>
                </a:lnTo>
                <a:lnTo>
                  <a:pt x="563331" y="711617"/>
                </a:lnTo>
                <a:close/>
              </a:path>
              <a:path w="607695" h="1044575">
                <a:moveTo>
                  <a:pt x="142624" y="695107"/>
                </a:moveTo>
                <a:lnTo>
                  <a:pt x="140180" y="695107"/>
                </a:lnTo>
                <a:lnTo>
                  <a:pt x="144276" y="700187"/>
                </a:lnTo>
                <a:lnTo>
                  <a:pt x="147183" y="702727"/>
                </a:lnTo>
                <a:lnTo>
                  <a:pt x="149231" y="703997"/>
                </a:lnTo>
                <a:lnTo>
                  <a:pt x="147183" y="705267"/>
                </a:lnTo>
                <a:lnTo>
                  <a:pt x="144210" y="707807"/>
                </a:lnTo>
                <a:lnTo>
                  <a:pt x="142096" y="710347"/>
                </a:lnTo>
                <a:lnTo>
                  <a:pt x="140114" y="711617"/>
                </a:lnTo>
                <a:lnTo>
                  <a:pt x="142624" y="711617"/>
                </a:lnTo>
                <a:lnTo>
                  <a:pt x="147645" y="706537"/>
                </a:lnTo>
                <a:lnTo>
                  <a:pt x="149627" y="703997"/>
                </a:lnTo>
                <a:lnTo>
                  <a:pt x="158084" y="703997"/>
                </a:lnTo>
                <a:lnTo>
                  <a:pt x="160132" y="702727"/>
                </a:lnTo>
                <a:lnTo>
                  <a:pt x="149694" y="702727"/>
                </a:lnTo>
                <a:lnTo>
                  <a:pt x="147645" y="700187"/>
                </a:lnTo>
                <a:lnTo>
                  <a:pt x="145597" y="698917"/>
                </a:lnTo>
                <a:lnTo>
                  <a:pt x="142624" y="695107"/>
                </a:lnTo>
                <a:close/>
              </a:path>
              <a:path w="607695" h="1044575">
                <a:moveTo>
                  <a:pt x="177706" y="695107"/>
                </a:moveTo>
                <a:lnTo>
                  <a:pt x="175195" y="695107"/>
                </a:lnTo>
                <a:lnTo>
                  <a:pt x="179291" y="700187"/>
                </a:lnTo>
                <a:lnTo>
                  <a:pt x="180745" y="701457"/>
                </a:lnTo>
                <a:lnTo>
                  <a:pt x="182264" y="702727"/>
                </a:lnTo>
                <a:lnTo>
                  <a:pt x="184246" y="703997"/>
                </a:lnTo>
                <a:lnTo>
                  <a:pt x="182198" y="705267"/>
                </a:lnTo>
                <a:lnTo>
                  <a:pt x="180679" y="706537"/>
                </a:lnTo>
                <a:lnTo>
                  <a:pt x="179291" y="707807"/>
                </a:lnTo>
                <a:lnTo>
                  <a:pt x="177111" y="710347"/>
                </a:lnTo>
                <a:lnTo>
                  <a:pt x="175129" y="711617"/>
                </a:lnTo>
                <a:lnTo>
                  <a:pt x="177640" y="711617"/>
                </a:lnTo>
                <a:lnTo>
                  <a:pt x="182661" y="706537"/>
                </a:lnTo>
                <a:lnTo>
                  <a:pt x="184643" y="703997"/>
                </a:lnTo>
                <a:lnTo>
                  <a:pt x="193099" y="703997"/>
                </a:lnTo>
                <a:lnTo>
                  <a:pt x="195147" y="702727"/>
                </a:lnTo>
                <a:lnTo>
                  <a:pt x="184709" y="702727"/>
                </a:lnTo>
                <a:lnTo>
                  <a:pt x="182661" y="700187"/>
                </a:lnTo>
                <a:lnTo>
                  <a:pt x="180613" y="698917"/>
                </a:lnTo>
                <a:lnTo>
                  <a:pt x="179159" y="697647"/>
                </a:lnTo>
                <a:lnTo>
                  <a:pt x="177706" y="695107"/>
                </a:lnTo>
                <a:close/>
              </a:path>
              <a:path w="607695" h="1044575">
                <a:moveTo>
                  <a:pt x="212721" y="695107"/>
                </a:moveTo>
                <a:lnTo>
                  <a:pt x="210211" y="695107"/>
                </a:lnTo>
                <a:lnTo>
                  <a:pt x="212193" y="697647"/>
                </a:lnTo>
                <a:lnTo>
                  <a:pt x="214373" y="700187"/>
                </a:lnTo>
                <a:lnTo>
                  <a:pt x="215760" y="701457"/>
                </a:lnTo>
                <a:lnTo>
                  <a:pt x="217280" y="702727"/>
                </a:lnTo>
                <a:lnTo>
                  <a:pt x="219328" y="703997"/>
                </a:lnTo>
                <a:lnTo>
                  <a:pt x="217214" y="705267"/>
                </a:lnTo>
                <a:lnTo>
                  <a:pt x="215760" y="706537"/>
                </a:lnTo>
                <a:lnTo>
                  <a:pt x="212193" y="710347"/>
                </a:lnTo>
                <a:lnTo>
                  <a:pt x="210211" y="711617"/>
                </a:lnTo>
                <a:lnTo>
                  <a:pt x="212655" y="711617"/>
                </a:lnTo>
                <a:lnTo>
                  <a:pt x="214175" y="710347"/>
                </a:lnTo>
                <a:lnTo>
                  <a:pt x="215562" y="709077"/>
                </a:lnTo>
                <a:lnTo>
                  <a:pt x="217742" y="706537"/>
                </a:lnTo>
                <a:lnTo>
                  <a:pt x="219724" y="703997"/>
                </a:lnTo>
                <a:lnTo>
                  <a:pt x="228247" y="703997"/>
                </a:lnTo>
                <a:lnTo>
                  <a:pt x="230295" y="702727"/>
                </a:lnTo>
                <a:lnTo>
                  <a:pt x="219724" y="702727"/>
                </a:lnTo>
                <a:lnTo>
                  <a:pt x="217742" y="700187"/>
                </a:lnTo>
                <a:lnTo>
                  <a:pt x="214175" y="697647"/>
                </a:lnTo>
                <a:lnTo>
                  <a:pt x="212721" y="695107"/>
                </a:lnTo>
                <a:close/>
              </a:path>
              <a:path w="607695" h="1044575">
                <a:moveTo>
                  <a:pt x="228247" y="703997"/>
                </a:moveTo>
                <a:lnTo>
                  <a:pt x="227718" y="703997"/>
                </a:lnTo>
                <a:lnTo>
                  <a:pt x="231815" y="709077"/>
                </a:lnTo>
                <a:lnTo>
                  <a:pt x="233721" y="710347"/>
                </a:lnTo>
                <a:lnTo>
                  <a:pt x="227267" y="711617"/>
                </a:lnTo>
                <a:lnTo>
                  <a:pt x="235996" y="710347"/>
                </a:lnTo>
                <a:lnTo>
                  <a:pt x="235250" y="710347"/>
                </a:lnTo>
                <a:lnTo>
                  <a:pt x="233202" y="707807"/>
                </a:lnTo>
                <a:lnTo>
                  <a:pt x="231748" y="706537"/>
                </a:lnTo>
                <a:lnTo>
                  <a:pt x="230229" y="705267"/>
                </a:lnTo>
                <a:lnTo>
                  <a:pt x="228247" y="703997"/>
                </a:lnTo>
                <a:close/>
              </a:path>
              <a:path w="607695" h="1044575">
                <a:moveTo>
                  <a:pt x="423012" y="695107"/>
                </a:moveTo>
                <a:lnTo>
                  <a:pt x="420567" y="695107"/>
                </a:lnTo>
                <a:lnTo>
                  <a:pt x="424664" y="700187"/>
                </a:lnTo>
                <a:lnTo>
                  <a:pt x="426117" y="701457"/>
                </a:lnTo>
                <a:lnTo>
                  <a:pt x="427637" y="702727"/>
                </a:lnTo>
                <a:lnTo>
                  <a:pt x="429619" y="703997"/>
                </a:lnTo>
                <a:lnTo>
                  <a:pt x="427571" y="705267"/>
                </a:lnTo>
                <a:lnTo>
                  <a:pt x="426051" y="706537"/>
                </a:lnTo>
                <a:lnTo>
                  <a:pt x="420501" y="711617"/>
                </a:lnTo>
                <a:lnTo>
                  <a:pt x="422946" y="711617"/>
                </a:lnTo>
                <a:lnTo>
                  <a:pt x="424465" y="710347"/>
                </a:lnTo>
                <a:lnTo>
                  <a:pt x="425853" y="709077"/>
                </a:lnTo>
                <a:lnTo>
                  <a:pt x="428033" y="706537"/>
                </a:lnTo>
                <a:lnTo>
                  <a:pt x="430015" y="705267"/>
                </a:lnTo>
                <a:lnTo>
                  <a:pt x="440520" y="705267"/>
                </a:lnTo>
                <a:lnTo>
                  <a:pt x="438538" y="703997"/>
                </a:lnTo>
                <a:lnTo>
                  <a:pt x="440586" y="702727"/>
                </a:lnTo>
                <a:lnTo>
                  <a:pt x="430081" y="702727"/>
                </a:lnTo>
                <a:lnTo>
                  <a:pt x="428033" y="701457"/>
                </a:lnTo>
                <a:lnTo>
                  <a:pt x="425919" y="698917"/>
                </a:lnTo>
                <a:lnTo>
                  <a:pt x="424465" y="697647"/>
                </a:lnTo>
                <a:lnTo>
                  <a:pt x="423012" y="695107"/>
                </a:lnTo>
                <a:close/>
              </a:path>
              <a:path w="607695" h="1044575">
                <a:moveTo>
                  <a:pt x="458093" y="695107"/>
                </a:moveTo>
                <a:lnTo>
                  <a:pt x="455649" y="695107"/>
                </a:lnTo>
                <a:lnTo>
                  <a:pt x="459745" y="700187"/>
                </a:lnTo>
                <a:lnTo>
                  <a:pt x="461199" y="701457"/>
                </a:lnTo>
                <a:lnTo>
                  <a:pt x="462718" y="702727"/>
                </a:lnTo>
                <a:lnTo>
                  <a:pt x="464700" y="703997"/>
                </a:lnTo>
                <a:lnTo>
                  <a:pt x="462652" y="705267"/>
                </a:lnTo>
                <a:lnTo>
                  <a:pt x="461132" y="706537"/>
                </a:lnTo>
                <a:lnTo>
                  <a:pt x="459745" y="707807"/>
                </a:lnTo>
                <a:lnTo>
                  <a:pt x="457565" y="710347"/>
                </a:lnTo>
                <a:lnTo>
                  <a:pt x="455583" y="711617"/>
                </a:lnTo>
                <a:lnTo>
                  <a:pt x="458027" y="711617"/>
                </a:lnTo>
                <a:lnTo>
                  <a:pt x="459547" y="710347"/>
                </a:lnTo>
                <a:lnTo>
                  <a:pt x="460934" y="709077"/>
                </a:lnTo>
                <a:lnTo>
                  <a:pt x="463114" y="706537"/>
                </a:lnTo>
                <a:lnTo>
                  <a:pt x="465096" y="705267"/>
                </a:lnTo>
                <a:lnTo>
                  <a:pt x="475601" y="705267"/>
                </a:lnTo>
                <a:lnTo>
                  <a:pt x="473553" y="703997"/>
                </a:lnTo>
                <a:lnTo>
                  <a:pt x="475601" y="702727"/>
                </a:lnTo>
                <a:lnTo>
                  <a:pt x="465096" y="702727"/>
                </a:lnTo>
                <a:lnTo>
                  <a:pt x="463114" y="701457"/>
                </a:lnTo>
                <a:lnTo>
                  <a:pt x="461000" y="698917"/>
                </a:lnTo>
                <a:lnTo>
                  <a:pt x="459547" y="697647"/>
                </a:lnTo>
                <a:lnTo>
                  <a:pt x="458093" y="695107"/>
                </a:lnTo>
                <a:close/>
              </a:path>
              <a:path w="607695" h="1044575">
                <a:moveTo>
                  <a:pt x="493109" y="695107"/>
                </a:moveTo>
                <a:lnTo>
                  <a:pt x="490664" y="695107"/>
                </a:lnTo>
                <a:lnTo>
                  <a:pt x="494827" y="700187"/>
                </a:lnTo>
                <a:lnTo>
                  <a:pt x="496214" y="701457"/>
                </a:lnTo>
                <a:lnTo>
                  <a:pt x="497733" y="702727"/>
                </a:lnTo>
                <a:lnTo>
                  <a:pt x="499782" y="703997"/>
                </a:lnTo>
                <a:lnTo>
                  <a:pt x="497667" y="705267"/>
                </a:lnTo>
                <a:lnTo>
                  <a:pt x="496214" y="706537"/>
                </a:lnTo>
                <a:lnTo>
                  <a:pt x="492646" y="710347"/>
                </a:lnTo>
                <a:lnTo>
                  <a:pt x="490664" y="711617"/>
                </a:lnTo>
                <a:lnTo>
                  <a:pt x="493043" y="711617"/>
                </a:lnTo>
                <a:lnTo>
                  <a:pt x="494562" y="710347"/>
                </a:lnTo>
                <a:lnTo>
                  <a:pt x="498130" y="706537"/>
                </a:lnTo>
                <a:lnTo>
                  <a:pt x="500112" y="705267"/>
                </a:lnTo>
                <a:lnTo>
                  <a:pt x="510616" y="705267"/>
                </a:lnTo>
                <a:lnTo>
                  <a:pt x="508568" y="703997"/>
                </a:lnTo>
                <a:lnTo>
                  <a:pt x="510683" y="702727"/>
                </a:lnTo>
                <a:lnTo>
                  <a:pt x="500178" y="702727"/>
                </a:lnTo>
                <a:lnTo>
                  <a:pt x="494628" y="697647"/>
                </a:lnTo>
                <a:lnTo>
                  <a:pt x="493109" y="695107"/>
                </a:lnTo>
                <a:close/>
              </a:path>
              <a:path w="607695" h="1044575">
                <a:moveTo>
                  <a:pt x="528190" y="695107"/>
                </a:moveTo>
                <a:lnTo>
                  <a:pt x="525746" y="695107"/>
                </a:lnTo>
                <a:lnTo>
                  <a:pt x="527728" y="697647"/>
                </a:lnTo>
                <a:lnTo>
                  <a:pt x="531295" y="701457"/>
                </a:lnTo>
                <a:lnTo>
                  <a:pt x="532749" y="702727"/>
                </a:lnTo>
                <a:lnTo>
                  <a:pt x="534863" y="703997"/>
                </a:lnTo>
                <a:lnTo>
                  <a:pt x="532749" y="705267"/>
                </a:lnTo>
                <a:lnTo>
                  <a:pt x="531295" y="706537"/>
                </a:lnTo>
                <a:lnTo>
                  <a:pt x="525680" y="711617"/>
                </a:lnTo>
                <a:lnTo>
                  <a:pt x="528124" y="711617"/>
                </a:lnTo>
                <a:lnTo>
                  <a:pt x="529644" y="710347"/>
                </a:lnTo>
                <a:lnTo>
                  <a:pt x="533211" y="706537"/>
                </a:lnTo>
                <a:lnTo>
                  <a:pt x="535193" y="705267"/>
                </a:lnTo>
                <a:lnTo>
                  <a:pt x="545698" y="705267"/>
                </a:lnTo>
                <a:lnTo>
                  <a:pt x="543584" y="703997"/>
                </a:lnTo>
                <a:lnTo>
                  <a:pt x="545698" y="702727"/>
                </a:lnTo>
                <a:lnTo>
                  <a:pt x="535259" y="702727"/>
                </a:lnTo>
                <a:lnTo>
                  <a:pt x="533211" y="701457"/>
                </a:lnTo>
                <a:lnTo>
                  <a:pt x="531097" y="698917"/>
                </a:lnTo>
                <a:lnTo>
                  <a:pt x="529710" y="697647"/>
                </a:lnTo>
                <a:lnTo>
                  <a:pt x="528190" y="695107"/>
                </a:lnTo>
                <a:close/>
              </a:path>
              <a:path w="607695" h="1044575">
                <a:moveTo>
                  <a:pt x="564461" y="708032"/>
                </a:moveTo>
                <a:lnTo>
                  <a:pt x="562809" y="710347"/>
                </a:lnTo>
                <a:lnTo>
                  <a:pt x="560761" y="711617"/>
                </a:lnTo>
                <a:lnTo>
                  <a:pt x="563243" y="711617"/>
                </a:lnTo>
                <a:lnTo>
                  <a:pt x="564461" y="708032"/>
                </a:lnTo>
                <a:close/>
              </a:path>
              <a:path w="607695" h="1044575">
                <a:moveTo>
                  <a:pt x="109211" y="692567"/>
                </a:moveTo>
                <a:lnTo>
                  <a:pt x="118733" y="710347"/>
                </a:lnTo>
                <a:lnTo>
                  <a:pt x="115719" y="703997"/>
                </a:lnTo>
                <a:lnTo>
                  <a:pt x="123003" y="703997"/>
                </a:lnTo>
                <a:lnTo>
                  <a:pt x="125117" y="702727"/>
                </a:lnTo>
                <a:lnTo>
                  <a:pt x="114807" y="702727"/>
                </a:lnTo>
                <a:lnTo>
                  <a:pt x="109211" y="692567"/>
                </a:lnTo>
                <a:close/>
              </a:path>
              <a:path w="607695" h="1044575">
                <a:moveTo>
                  <a:pt x="566534" y="701406"/>
                </a:moveTo>
                <a:lnTo>
                  <a:pt x="564461" y="708032"/>
                </a:lnTo>
                <a:lnTo>
                  <a:pt x="564621" y="707807"/>
                </a:lnTo>
                <a:lnTo>
                  <a:pt x="566586" y="701457"/>
                </a:lnTo>
                <a:close/>
              </a:path>
              <a:path w="607695" h="1044575">
                <a:moveTo>
                  <a:pt x="247803" y="695107"/>
                </a:moveTo>
                <a:lnTo>
                  <a:pt x="245292" y="695107"/>
                </a:lnTo>
                <a:lnTo>
                  <a:pt x="249454" y="700187"/>
                </a:lnTo>
                <a:lnTo>
                  <a:pt x="250842" y="701457"/>
                </a:lnTo>
                <a:lnTo>
                  <a:pt x="252361" y="702727"/>
                </a:lnTo>
                <a:lnTo>
                  <a:pt x="245094" y="707807"/>
                </a:lnTo>
                <a:lnTo>
                  <a:pt x="255749" y="701457"/>
                </a:lnTo>
                <a:lnTo>
                  <a:pt x="253993" y="701457"/>
                </a:lnTo>
                <a:lnTo>
                  <a:pt x="249256" y="697647"/>
                </a:lnTo>
                <a:lnTo>
                  <a:pt x="247803" y="695107"/>
                </a:lnTo>
                <a:close/>
              </a:path>
              <a:path w="607695" h="1044575">
                <a:moveTo>
                  <a:pt x="404217" y="703997"/>
                </a:moveTo>
                <a:close/>
              </a:path>
              <a:path w="607695" h="1044575">
                <a:moveTo>
                  <a:pt x="412573" y="695107"/>
                </a:moveTo>
                <a:lnTo>
                  <a:pt x="410063" y="695107"/>
                </a:lnTo>
                <a:lnTo>
                  <a:pt x="405456" y="699839"/>
                </a:lnTo>
                <a:lnTo>
                  <a:pt x="404217" y="703997"/>
                </a:lnTo>
                <a:lnTo>
                  <a:pt x="404344" y="703997"/>
                </a:lnTo>
                <a:lnTo>
                  <a:pt x="405504" y="702727"/>
                </a:lnTo>
                <a:lnTo>
                  <a:pt x="407080" y="701406"/>
                </a:lnTo>
                <a:lnTo>
                  <a:pt x="408411" y="700187"/>
                </a:lnTo>
                <a:lnTo>
                  <a:pt x="410591" y="697647"/>
                </a:lnTo>
                <a:lnTo>
                  <a:pt x="412573" y="695107"/>
                </a:lnTo>
                <a:close/>
              </a:path>
              <a:path w="607695" h="1044575">
                <a:moveTo>
                  <a:pt x="132120" y="695107"/>
                </a:moveTo>
                <a:lnTo>
                  <a:pt x="129675" y="695107"/>
                </a:lnTo>
                <a:lnTo>
                  <a:pt x="128156" y="697647"/>
                </a:lnTo>
                <a:lnTo>
                  <a:pt x="126768" y="698917"/>
                </a:lnTo>
                <a:lnTo>
                  <a:pt x="124588" y="700187"/>
                </a:lnTo>
                <a:lnTo>
                  <a:pt x="122606" y="702727"/>
                </a:lnTo>
                <a:lnTo>
                  <a:pt x="125117" y="702727"/>
                </a:lnTo>
                <a:lnTo>
                  <a:pt x="128024" y="700187"/>
                </a:lnTo>
                <a:lnTo>
                  <a:pt x="130138" y="697647"/>
                </a:lnTo>
                <a:lnTo>
                  <a:pt x="132120" y="695107"/>
                </a:lnTo>
                <a:close/>
              </a:path>
              <a:path w="607695" h="1044575">
                <a:moveTo>
                  <a:pt x="167201" y="695107"/>
                </a:moveTo>
                <a:lnTo>
                  <a:pt x="164757" y="695107"/>
                </a:lnTo>
                <a:lnTo>
                  <a:pt x="163237" y="697647"/>
                </a:lnTo>
                <a:lnTo>
                  <a:pt x="161850" y="698917"/>
                </a:lnTo>
                <a:lnTo>
                  <a:pt x="159670" y="700187"/>
                </a:lnTo>
                <a:lnTo>
                  <a:pt x="157688" y="702727"/>
                </a:lnTo>
                <a:lnTo>
                  <a:pt x="160132" y="702727"/>
                </a:lnTo>
                <a:lnTo>
                  <a:pt x="161708" y="701406"/>
                </a:lnTo>
                <a:lnTo>
                  <a:pt x="163039" y="700187"/>
                </a:lnTo>
                <a:lnTo>
                  <a:pt x="167201" y="695107"/>
                </a:lnTo>
                <a:close/>
              </a:path>
              <a:path w="607695" h="1044575">
                <a:moveTo>
                  <a:pt x="202217" y="695107"/>
                </a:moveTo>
                <a:lnTo>
                  <a:pt x="199772" y="695107"/>
                </a:lnTo>
                <a:lnTo>
                  <a:pt x="194751" y="700187"/>
                </a:lnTo>
                <a:lnTo>
                  <a:pt x="192769" y="702727"/>
                </a:lnTo>
                <a:lnTo>
                  <a:pt x="195147" y="702727"/>
                </a:lnTo>
                <a:lnTo>
                  <a:pt x="198120" y="700187"/>
                </a:lnTo>
                <a:lnTo>
                  <a:pt x="200235" y="697647"/>
                </a:lnTo>
                <a:lnTo>
                  <a:pt x="202217" y="695107"/>
                </a:lnTo>
                <a:close/>
              </a:path>
              <a:path w="607695" h="1044575">
                <a:moveTo>
                  <a:pt x="237298" y="695107"/>
                </a:moveTo>
                <a:lnTo>
                  <a:pt x="234788" y="695107"/>
                </a:lnTo>
                <a:lnTo>
                  <a:pt x="229766" y="700187"/>
                </a:lnTo>
                <a:lnTo>
                  <a:pt x="227784" y="702727"/>
                </a:lnTo>
                <a:lnTo>
                  <a:pt x="230295" y="702727"/>
                </a:lnTo>
                <a:lnTo>
                  <a:pt x="231861" y="701406"/>
                </a:lnTo>
                <a:lnTo>
                  <a:pt x="235250" y="697647"/>
                </a:lnTo>
                <a:lnTo>
                  <a:pt x="237298" y="695107"/>
                </a:lnTo>
                <a:close/>
              </a:path>
              <a:path w="607695" h="1044575">
                <a:moveTo>
                  <a:pt x="447655" y="695107"/>
                </a:moveTo>
                <a:lnTo>
                  <a:pt x="445078" y="695107"/>
                </a:lnTo>
                <a:lnTo>
                  <a:pt x="440057" y="700187"/>
                </a:lnTo>
                <a:lnTo>
                  <a:pt x="438075" y="702727"/>
                </a:lnTo>
                <a:lnTo>
                  <a:pt x="440586" y="702727"/>
                </a:lnTo>
                <a:lnTo>
                  <a:pt x="442161" y="701406"/>
                </a:lnTo>
                <a:lnTo>
                  <a:pt x="443493" y="700187"/>
                </a:lnTo>
                <a:lnTo>
                  <a:pt x="445673" y="697647"/>
                </a:lnTo>
                <a:lnTo>
                  <a:pt x="447655" y="695107"/>
                </a:lnTo>
                <a:close/>
              </a:path>
              <a:path w="607695" h="1044575">
                <a:moveTo>
                  <a:pt x="482670" y="695107"/>
                </a:moveTo>
                <a:lnTo>
                  <a:pt x="480160" y="695107"/>
                </a:lnTo>
                <a:lnTo>
                  <a:pt x="475139" y="700187"/>
                </a:lnTo>
                <a:lnTo>
                  <a:pt x="473157" y="702727"/>
                </a:lnTo>
                <a:lnTo>
                  <a:pt x="475601" y="702727"/>
                </a:lnTo>
                <a:lnTo>
                  <a:pt x="480688" y="697647"/>
                </a:lnTo>
                <a:lnTo>
                  <a:pt x="482670" y="695107"/>
                </a:lnTo>
                <a:close/>
              </a:path>
              <a:path w="607695" h="1044575">
                <a:moveTo>
                  <a:pt x="517686" y="695107"/>
                </a:moveTo>
                <a:lnTo>
                  <a:pt x="515241" y="695107"/>
                </a:lnTo>
                <a:lnTo>
                  <a:pt x="513722" y="697647"/>
                </a:lnTo>
                <a:lnTo>
                  <a:pt x="510154" y="700187"/>
                </a:lnTo>
                <a:lnTo>
                  <a:pt x="508172" y="702727"/>
                </a:lnTo>
                <a:lnTo>
                  <a:pt x="510683" y="702727"/>
                </a:lnTo>
                <a:lnTo>
                  <a:pt x="512184" y="701406"/>
                </a:lnTo>
                <a:lnTo>
                  <a:pt x="515704" y="697647"/>
                </a:lnTo>
                <a:lnTo>
                  <a:pt x="517686" y="695107"/>
                </a:lnTo>
                <a:close/>
              </a:path>
              <a:path w="607695" h="1044575">
                <a:moveTo>
                  <a:pt x="552701" y="695107"/>
                </a:moveTo>
                <a:lnTo>
                  <a:pt x="550323" y="695107"/>
                </a:lnTo>
                <a:lnTo>
                  <a:pt x="548803" y="697647"/>
                </a:lnTo>
                <a:lnTo>
                  <a:pt x="545235" y="700187"/>
                </a:lnTo>
                <a:lnTo>
                  <a:pt x="543253" y="702727"/>
                </a:lnTo>
                <a:lnTo>
                  <a:pt x="545698" y="702727"/>
                </a:lnTo>
                <a:lnTo>
                  <a:pt x="547200" y="701406"/>
                </a:lnTo>
                <a:lnTo>
                  <a:pt x="550719" y="697647"/>
                </a:lnTo>
                <a:lnTo>
                  <a:pt x="552701" y="695107"/>
                </a:lnTo>
                <a:close/>
              </a:path>
              <a:path w="607695" h="1044575">
                <a:moveTo>
                  <a:pt x="264273" y="696377"/>
                </a:moveTo>
                <a:lnTo>
                  <a:pt x="253993" y="701457"/>
                </a:lnTo>
                <a:lnTo>
                  <a:pt x="255749" y="701457"/>
                </a:lnTo>
                <a:lnTo>
                  <a:pt x="264273" y="696377"/>
                </a:lnTo>
                <a:close/>
              </a:path>
              <a:path w="607695" h="1044575">
                <a:moveTo>
                  <a:pt x="563206" y="695107"/>
                </a:moveTo>
                <a:lnTo>
                  <a:pt x="560761" y="695107"/>
                </a:lnTo>
                <a:lnTo>
                  <a:pt x="562743" y="697647"/>
                </a:lnTo>
                <a:lnTo>
                  <a:pt x="566534" y="701406"/>
                </a:lnTo>
                <a:lnTo>
                  <a:pt x="566914" y="700187"/>
                </a:lnTo>
                <a:lnTo>
                  <a:pt x="566914" y="699839"/>
                </a:lnTo>
                <a:lnTo>
                  <a:pt x="563206" y="695107"/>
                </a:lnTo>
                <a:close/>
              </a:path>
              <a:path w="607695" h="1044575">
                <a:moveTo>
                  <a:pt x="406867" y="695107"/>
                </a:moveTo>
                <a:lnTo>
                  <a:pt x="405118" y="700187"/>
                </a:lnTo>
                <a:lnTo>
                  <a:pt x="405456" y="699839"/>
                </a:lnTo>
                <a:lnTo>
                  <a:pt x="406867" y="695107"/>
                </a:lnTo>
                <a:close/>
              </a:path>
              <a:path w="607695" h="1044575">
                <a:moveTo>
                  <a:pt x="571293" y="686217"/>
                </a:moveTo>
                <a:lnTo>
                  <a:pt x="566992" y="699937"/>
                </a:lnTo>
                <a:lnTo>
                  <a:pt x="567192" y="700187"/>
                </a:lnTo>
                <a:lnTo>
                  <a:pt x="571293" y="686217"/>
                </a:lnTo>
                <a:close/>
              </a:path>
              <a:path w="607695" h="1044575">
                <a:moveTo>
                  <a:pt x="265244" y="686217"/>
                </a:moveTo>
                <a:lnTo>
                  <a:pt x="262800" y="686217"/>
                </a:lnTo>
                <a:lnTo>
                  <a:pt x="264782" y="688757"/>
                </a:lnTo>
                <a:lnTo>
                  <a:pt x="266896" y="691297"/>
                </a:lnTo>
                <a:lnTo>
                  <a:pt x="267844" y="691297"/>
                </a:lnTo>
                <a:lnTo>
                  <a:pt x="264273" y="696377"/>
                </a:lnTo>
                <a:lnTo>
                  <a:pt x="269751" y="690027"/>
                </a:lnTo>
                <a:lnTo>
                  <a:pt x="268983" y="690027"/>
                </a:lnTo>
                <a:lnTo>
                  <a:pt x="266698" y="688757"/>
                </a:lnTo>
                <a:lnTo>
                  <a:pt x="265244" y="686217"/>
                </a:lnTo>
                <a:close/>
              </a:path>
              <a:path w="607695" h="1044575">
                <a:moveTo>
                  <a:pt x="125051" y="686217"/>
                </a:moveTo>
                <a:lnTo>
                  <a:pt x="122606" y="686217"/>
                </a:lnTo>
                <a:lnTo>
                  <a:pt x="124588" y="688757"/>
                </a:lnTo>
                <a:lnTo>
                  <a:pt x="126702" y="691297"/>
                </a:lnTo>
                <a:lnTo>
                  <a:pt x="129609" y="693837"/>
                </a:lnTo>
                <a:lnTo>
                  <a:pt x="131723" y="695107"/>
                </a:lnTo>
                <a:lnTo>
                  <a:pt x="140510" y="695107"/>
                </a:lnTo>
                <a:lnTo>
                  <a:pt x="142624" y="693837"/>
                </a:lnTo>
                <a:lnTo>
                  <a:pt x="132120" y="693837"/>
                </a:lnTo>
                <a:lnTo>
                  <a:pt x="127958" y="690027"/>
                </a:lnTo>
                <a:lnTo>
                  <a:pt x="126570" y="687487"/>
                </a:lnTo>
                <a:lnTo>
                  <a:pt x="125051" y="686217"/>
                </a:lnTo>
                <a:close/>
              </a:path>
              <a:path w="607695" h="1044575">
                <a:moveTo>
                  <a:pt x="160066" y="686217"/>
                </a:moveTo>
                <a:lnTo>
                  <a:pt x="157622" y="686217"/>
                </a:lnTo>
                <a:lnTo>
                  <a:pt x="161784" y="691297"/>
                </a:lnTo>
                <a:lnTo>
                  <a:pt x="164691" y="693837"/>
                </a:lnTo>
                <a:lnTo>
                  <a:pt x="166805" y="695107"/>
                </a:lnTo>
                <a:lnTo>
                  <a:pt x="175526" y="695107"/>
                </a:lnTo>
                <a:lnTo>
                  <a:pt x="177640" y="693837"/>
                </a:lnTo>
                <a:lnTo>
                  <a:pt x="167135" y="693837"/>
                </a:lnTo>
                <a:lnTo>
                  <a:pt x="165087" y="691297"/>
                </a:lnTo>
                <a:lnTo>
                  <a:pt x="163039" y="690027"/>
                </a:lnTo>
                <a:lnTo>
                  <a:pt x="160066" y="686217"/>
                </a:lnTo>
                <a:close/>
              </a:path>
              <a:path w="607695" h="1044575">
                <a:moveTo>
                  <a:pt x="195147" y="686217"/>
                </a:moveTo>
                <a:lnTo>
                  <a:pt x="192703" y="686217"/>
                </a:lnTo>
                <a:lnTo>
                  <a:pt x="194685" y="688757"/>
                </a:lnTo>
                <a:lnTo>
                  <a:pt x="196799" y="691297"/>
                </a:lnTo>
                <a:lnTo>
                  <a:pt x="199706" y="693837"/>
                </a:lnTo>
                <a:lnTo>
                  <a:pt x="201886" y="695107"/>
                </a:lnTo>
                <a:lnTo>
                  <a:pt x="210607" y="695107"/>
                </a:lnTo>
                <a:lnTo>
                  <a:pt x="212655" y="693837"/>
                </a:lnTo>
                <a:lnTo>
                  <a:pt x="202151" y="693837"/>
                </a:lnTo>
                <a:lnTo>
                  <a:pt x="200169" y="691297"/>
                </a:lnTo>
                <a:lnTo>
                  <a:pt x="195147" y="686217"/>
                </a:lnTo>
                <a:close/>
              </a:path>
              <a:path w="607695" h="1044575">
                <a:moveTo>
                  <a:pt x="230229" y="686217"/>
                </a:moveTo>
                <a:lnTo>
                  <a:pt x="227718" y="686217"/>
                </a:lnTo>
                <a:lnTo>
                  <a:pt x="231815" y="691297"/>
                </a:lnTo>
                <a:lnTo>
                  <a:pt x="234788" y="693837"/>
                </a:lnTo>
                <a:lnTo>
                  <a:pt x="236902" y="695107"/>
                </a:lnTo>
                <a:lnTo>
                  <a:pt x="245689" y="695107"/>
                </a:lnTo>
                <a:lnTo>
                  <a:pt x="247737" y="693837"/>
                </a:lnTo>
                <a:lnTo>
                  <a:pt x="237298" y="693837"/>
                </a:lnTo>
                <a:lnTo>
                  <a:pt x="235250" y="691297"/>
                </a:lnTo>
                <a:lnTo>
                  <a:pt x="233202" y="690027"/>
                </a:lnTo>
                <a:lnTo>
                  <a:pt x="231748" y="687487"/>
                </a:lnTo>
                <a:lnTo>
                  <a:pt x="230229" y="686217"/>
                </a:lnTo>
                <a:close/>
              </a:path>
              <a:path w="607695" h="1044575">
                <a:moveTo>
                  <a:pt x="407718" y="691297"/>
                </a:moveTo>
                <a:lnTo>
                  <a:pt x="406867" y="695107"/>
                </a:lnTo>
                <a:lnTo>
                  <a:pt x="407818" y="691409"/>
                </a:lnTo>
                <a:close/>
              </a:path>
              <a:path w="607695" h="1044575">
                <a:moveTo>
                  <a:pt x="412573" y="677327"/>
                </a:moveTo>
                <a:lnTo>
                  <a:pt x="411439" y="677327"/>
                </a:lnTo>
                <a:lnTo>
                  <a:pt x="407818" y="691409"/>
                </a:lnTo>
                <a:lnTo>
                  <a:pt x="409997" y="693837"/>
                </a:lnTo>
                <a:lnTo>
                  <a:pt x="412177" y="695107"/>
                </a:lnTo>
                <a:lnTo>
                  <a:pt x="420898" y="695107"/>
                </a:lnTo>
                <a:lnTo>
                  <a:pt x="422946" y="693837"/>
                </a:lnTo>
                <a:lnTo>
                  <a:pt x="412507" y="693837"/>
                </a:lnTo>
                <a:lnTo>
                  <a:pt x="410459" y="691297"/>
                </a:lnTo>
                <a:lnTo>
                  <a:pt x="408241" y="690027"/>
                </a:lnTo>
                <a:lnTo>
                  <a:pt x="410887" y="679867"/>
                </a:lnTo>
                <a:lnTo>
                  <a:pt x="412573" y="677327"/>
                </a:lnTo>
                <a:close/>
              </a:path>
              <a:path w="607695" h="1044575">
                <a:moveTo>
                  <a:pt x="440520" y="686217"/>
                </a:moveTo>
                <a:lnTo>
                  <a:pt x="438009" y="686217"/>
                </a:lnTo>
                <a:lnTo>
                  <a:pt x="442105" y="691297"/>
                </a:lnTo>
                <a:lnTo>
                  <a:pt x="445078" y="693837"/>
                </a:lnTo>
                <a:lnTo>
                  <a:pt x="447192" y="695107"/>
                </a:lnTo>
                <a:lnTo>
                  <a:pt x="455979" y="695107"/>
                </a:lnTo>
                <a:lnTo>
                  <a:pt x="458027" y="693837"/>
                </a:lnTo>
                <a:lnTo>
                  <a:pt x="447589" y="693837"/>
                </a:lnTo>
                <a:lnTo>
                  <a:pt x="445541" y="691297"/>
                </a:lnTo>
                <a:lnTo>
                  <a:pt x="443493" y="690027"/>
                </a:lnTo>
                <a:lnTo>
                  <a:pt x="442039" y="688757"/>
                </a:lnTo>
                <a:lnTo>
                  <a:pt x="440520" y="686217"/>
                </a:lnTo>
                <a:close/>
              </a:path>
              <a:path w="607695" h="1044575">
                <a:moveTo>
                  <a:pt x="475601" y="686217"/>
                </a:moveTo>
                <a:lnTo>
                  <a:pt x="473091" y="686217"/>
                </a:lnTo>
                <a:lnTo>
                  <a:pt x="475073" y="688757"/>
                </a:lnTo>
                <a:lnTo>
                  <a:pt x="478640" y="692567"/>
                </a:lnTo>
                <a:lnTo>
                  <a:pt x="480160" y="693837"/>
                </a:lnTo>
                <a:lnTo>
                  <a:pt x="482274" y="695107"/>
                </a:lnTo>
                <a:lnTo>
                  <a:pt x="490995" y="695107"/>
                </a:lnTo>
                <a:lnTo>
                  <a:pt x="493043" y="693837"/>
                </a:lnTo>
                <a:lnTo>
                  <a:pt x="482604" y="693837"/>
                </a:lnTo>
                <a:lnTo>
                  <a:pt x="480622" y="691297"/>
                </a:lnTo>
                <a:lnTo>
                  <a:pt x="475601" y="686217"/>
                </a:lnTo>
                <a:close/>
              </a:path>
              <a:path w="607695" h="1044575">
                <a:moveTo>
                  <a:pt x="510616" y="686217"/>
                </a:moveTo>
                <a:lnTo>
                  <a:pt x="508106" y="686217"/>
                </a:lnTo>
                <a:lnTo>
                  <a:pt x="512268" y="691297"/>
                </a:lnTo>
                <a:lnTo>
                  <a:pt x="513656" y="692567"/>
                </a:lnTo>
                <a:lnTo>
                  <a:pt x="515175" y="693837"/>
                </a:lnTo>
                <a:lnTo>
                  <a:pt x="517289" y="695107"/>
                </a:lnTo>
                <a:lnTo>
                  <a:pt x="526076" y="695107"/>
                </a:lnTo>
                <a:lnTo>
                  <a:pt x="528124" y="693837"/>
                </a:lnTo>
                <a:lnTo>
                  <a:pt x="517620" y="693837"/>
                </a:lnTo>
                <a:lnTo>
                  <a:pt x="515638" y="691297"/>
                </a:lnTo>
                <a:lnTo>
                  <a:pt x="510616" y="686217"/>
                </a:lnTo>
                <a:close/>
              </a:path>
              <a:path w="607695" h="1044575">
                <a:moveTo>
                  <a:pt x="545698" y="686217"/>
                </a:moveTo>
                <a:lnTo>
                  <a:pt x="543187" y="686217"/>
                </a:lnTo>
                <a:lnTo>
                  <a:pt x="547350" y="691297"/>
                </a:lnTo>
                <a:lnTo>
                  <a:pt x="548737" y="692567"/>
                </a:lnTo>
                <a:lnTo>
                  <a:pt x="550257" y="693837"/>
                </a:lnTo>
                <a:lnTo>
                  <a:pt x="552371" y="695107"/>
                </a:lnTo>
                <a:lnTo>
                  <a:pt x="561158" y="695107"/>
                </a:lnTo>
                <a:lnTo>
                  <a:pt x="563206" y="693837"/>
                </a:lnTo>
                <a:lnTo>
                  <a:pt x="552701" y="693837"/>
                </a:lnTo>
                <a:lnTo>
                  <a:pt x="550719" y="691297"/>
                </a:lnTo>
                <a:lnTo>
                  <a:pt x="547151" y="688757"/>
                </a:lnTo>
                <a:lnTo>
                  <a:pt x="545698" y="686217"/>
                </a:lnTo>
                <a:close/>
              </a:path>
              <a:path w="607695" h="1044575">
                <a:moveTo>
                  <a:pt x="149627" y="686217"/>
                </a:moveTo>
                <a:lnTo>
                  <a:pt x="147183" y="686217"/>
                </a:lnTo>
                <a:lnTo>
                  <a:pt x="144210" y="690027"/>
                </a:lnTo>
                <a:lnTo>
                  <a:pt x="142096" y="691297"/>
                </a:lnTo>
                <a:lnTo>
                  <a:pt x="140114" y="693837"/>
                </a:lnTo>
                <a:lnTo>
                  <a:pt x="142624" y="693837"/>
                </a:lnTo>
                <a:lnTo>
                  <a:pt x="147645" y="688757"/>
                </a:lnTo>
                <a:lnTo>
                  <a:pt x="149627" y="686217"/>
                </a:lnTo>
                <a:close/>
              </a:path>
              <a:path w="607695" h="1044575">
                <a:moveTo>
                  <a:pt x="184643" y="686217"/>
                </a:moveTo>
                <a:lnTo>
                  <a:pt x="182198" y="686217"/>
                </a:lnTo>
                <a:lnTo>
                  <a:pt x="180679" y="687487"/>
                </a:lnTo>
                <a:lnTo>
                  <a:pt x="179291" y="690027"/>
                </a:lnTo>
                <a:lnTo>
                  <a:pt x="177111" y="691297"/>
                </a:lnTo>
                <a:lnTo>
                  <a:pt x="175129" y="693837"/>
                </a:lnTo>
                <a:lnTo>
                  <a:pt x="177640" y="693837"/>
                </a:lnTo>
                <a:lnTo>
                  <a:pt x="182661" y="688757"/>
                </a:lnTo>
                <a:lnTo>
                  <a:pt x="184643" y="686217"/>
                </a:lnTo>
                <a:close/>
              </a:path>
              <a:path w="607695" h="1044575">
                <a:moveTo>
                  <a:pt x="219724" y="686217"/>
                </a:moveTo>
                <a:lnTo>
                  <a:pt x="217214" y="686217"/>
                </a:lnTo>
                <a:lnTo>
                  <a:pt x="215760" y="687487"/>
                </a:lnTo>
                <a:lnTo>
                  <a:pt x="212105" y="691409"/>
                </a:lnTo>
                <a:lnTo>
                  <a:pt x="210211" y="693837"/>
                </a:lnTo>
                <a:lnTo>
                  <a:pt x="212655" y="693837"/>
                </a:lnTo>
                <a:lnTo>
                  <a:pt x="214221" y="692525"/>
                </a:lnTo>
                <a:lnTo>
                  <a:pt x="215562" y="691297"/>
                </a:lnTo>
                <a:lnTo>
                  <a:pt x="217742" y="688757"/>
                </a:lnTo>
                <a:lnTo>
                  <a:pt x="219724" y="686217"/>
                </a:lnTo>
                <a:close/>
              </a:path>
              <a:path w="607695" h="1044575">
                <a:moveTo>
                  <a:pt x="254806" y="686217"/>
                </a:moveTo>
                <a:lnTo>
                  <a:pt x="252361" y="686217"/>
                </a:lnTo>
                <a:lnTo>
                  <a:pt x="250842" y="687487"/>
                </a:lnTo>
                <a:lnTo>
                  <a:pt x="249454" y="690027"/>
                </a:lnTo>
                <a:lnTo>
                  <a:pt x="247274" y="691297"/>
                </a:lnTo>
                <a:lnTo>
                  <a:pt x="245292" y="693837"/>
                </a:lnTo>
                <a:lnTo>
                  <a:pt x="247737" y="693837"/>
                </a:lnTo>
                <a:lnTo>
                  <a:pt x="249303" y="692525"/>
                </a:lnTo>
                <a:lnTo>
                  <a:pt x="250644" y="691297"/>
                </a:lnTo>
                <a:lnTo>
                  <a:pt x="252824" y="688757"/>
                </a:lnTo>
                <a:lnTo>
                  <a:pt x="254806" y="686217"/>
                </a:lnTo>
                <a:close/>
              </a:path>
              <a:path w="607695" h="1044575">
                <a:moveTo>
                  <a:pt x="430015" y="686217"/>
                </a:moveTo>
                <a:lnTo>
                  <a:pt x="427570" y="686217"/>
                </a:lnTo>
                <a:lnTo>
                  <a:pt x="426051" y="688757"/>
                </a:lnTo>
                <a:lnTo>
                  <a:pt x="420501" y="693837"/>
                </a:lnTo>
                <a:lnTo>
                  <a:pt x="422946" y="693837"/>
                </a:lnTo>
                <a:lnTo>
                  <a:pt x="424512" y="692525"/>
                </a:lnTo>
                <a:lnTo>
                  <a:pt x="425853" y="691297"/>
                </a:lnTo>
                <a:lnTo>
                  <a:pt x="428033" y="688757"/>
                </a:lnTo>
                <a:lnTo>
                  <a:pt x="430015" y="686217"/>
                </a:lnTo>
                <a:close/>
              </a:path>
              <a:path w="607695" h="1044575">
                <a:moveTo>
                  <a:pt x="465096" y="686217"/>
                </a:moveTo>
                <a:lnTo>
                  <a:pt x="462652" y="686217"/>
                </a:lnTo>
                <a:lnTo>
                  <a:pt x="461132" y="688757"/>
                </a:lnTo>
                <a:lnTo>
                  <a:pt x="459745" y="690027"/>
                </a:lnTo>
                <a:lnTo>
                  <a:pt x="457565" y="691297"/>
                </a:lnTo>
                <a:lnTo>
                  <a:pt x="455583" y="693837"/>
                </a:lnTo>
                <a:lnTo>
                  <a:pt x="458027" y="693837"/>
                </a:lnTo>
                <a:lnTo>
                  <a:pt x="459593" y="692525"/>
                </a:lnTo>
                <a:lnTo>
                  <a:pt x="460934" y="691297"/>
                </a:lnTo>
                <a:lnTo>
                  <a:pt x="463114" y="688757"/>
                </a:lnTo>
                <a:lnTo>
                  <a:pt x="465096" y="686217"/>
                </a:lnTo>
                <a:close/>
              </a:path>
              <a:path w="607695" h="1044575">
                <a:moveTo>
                  <a:pt x="500112" y="686217"/>
                </a:moveTo>
                <a:lnTo>
                  <a:pt x="497667" y="686217"/>
                </a:lnTo>
                <a:lnTo>
                  <a:pt x="496214" y="688757"/>
                </a:lnTo>
                <a:lnTo>
                  <a:pt x="492646" y="691297"/>
                </a:lnTo>
                <a:lnTo>
                  <a:pt x="490664" y="693837"/>
                </a:lnTo>
                <a:lnTo>
                  <a:pt x="493043" y="693837"/>
                </a:lnTo>
                <a:lnTo>
                  <a:pt x="494602" y="692525"/>
                </a:lnTo>
                <a:lnTo>
                  <a:pt x="498130" y="688757"/>
                </a:lnTo>
                <a:lnTo>
                  <a:pt x="500112" y="686217"/>
                </a:lnTo>
                <a:close/>
              </a:path>
              <a:path w="607695" h="1044575">
                <a:moveTo>
                  <a:pt x="535193" y="686217"/>
                </a:moveTo>
                <a:lnTo>
                  <a:pt x="532749" y="686217"/>
                </a:lnTo>
                <a:lnTo>
                  <a:pt x="531295" y="688757"/>
                </a:lnTo>
                <a:lnTo>
                  <a:pt x="525680" y="693837"/>
                </a:lnTo>
                <a:lnTo>
                  <a:pt x="528124" y="693837"/>
                </a:lnTo>
                <a:lnTo>
                  <a:pt x="529684" y="692525"/>
                </a:lnTo>
                <a:lnTo>
                  <a:pt x="533211" y="688757"/>
                </a:lnTo>
                <a:lnTo>
                  <a:pt x="535193" y="686217"/>
                </a:lnTo>
                <a:close/>
              </a:path>
              <a:path w="607695" h="1044575">
                <a:moveTo>
                  <a:pt x="570275" y="686217"/>
                </a:moveTo>
                <a:lnTo>
                  <a:pt x="567764" y="686217"/>
                </a:lnTo>
                <a:lnTo>
                  <a:pt x="566311" y="688757"/>
                </a:lnTo>
                <a:lnTo>
                  <a:pt x="564857" y="690027"/>
                </a:lnTo>
                <a:lnTo>
                  <a:pt x="562809" y="691297"/>
                </a:lnTo>
                <a:lnTo>
                  <a:pt x="560761" y="693837"/>
                </a:lnTo>
                <a:lnTo>
                  <a:pt x="563206" y="693837"/>
                </a:lnTo>
                <a:lnTo>
                  <a:pt x="564765" y="692525"/>
                </a:lnTo>
                <a:lnTo>
                  <a:pt x="568293" y="688757"/>
                </a:lnTo>
                <a:lnTo>
                  <a:pt x="570275" y="686217"/>
                </a:lnTo>
                <a:close/>
              </a:path>
              <a:path w="607695" h="1044575">
                <a:moveTo>
                  <a:pt x="109195" y="692525"/>
                </a:moveTo>
                <a:close/>
              </a:path>
              <a:path w="607695" h="1044575">
                <a:moveTo>
                  <a:pt x="105429" y="676057"/>
                </a:moveTo>
                <a:lnTo>
                  <a:pt x="102999" y="676057"/>
                </a:lnTo>
                <a:lnTo>
                  <a:pt x="109195" y="692525"/>
                </a:lnTo>
                <a:lnTo>
                  <a:pt x="111428" y="690027"/>
                </a:lnTo>
                <a:lnTo>
                  <a:pt x="108453" y="690027"/>
                </a:lnTo>
                <a:lnTo>
                  <a:pt x="103628" y="677327"/>
                </a:lnTo>
                <a:lnTo>
                  <a:pt x="107543" y="677327"/>
                </a:lnTo>
                <a:lnTo>
                  <a:pt x="105429" y="676057"/>
                </a:lnTo>
                <a:close/>
              </a:path>
              <a:path w="607695" h="1044575">
                <a:moveTo>
                  <a:pt x="114546" y="686217"/>
                </a:moveTo>
                <a:lnTo>
                  <a:pt x="112101" y="686217"/>
                </a:lnTo>
                <a:lnTo>
                  <a:pt x="108453" y="690027"/>
                </a:lnTo>
                <a:lnTo>
                  <a:pt x="111428" y="690027"/>
                </a:lnTo>
                <a:lnTo>
                  <a:pt x="112564" y="688757"/>
                </a:lnTo>
                <a:lnTo>
                  <a:pt x="114546" y="686217"/>
                </a:lnTo>
                <a:close/>
              </a:path>
              <a:path w="607695" h="1044575">
                <a:moveTo>
                  <a:pt x="278516" y="679867"/>
                </a:moveTo>
                <a:lnTo>
                  <a:pt x="268983" y="690027"/>
                </a:lnTo>
                <a:lnTo>
                  <a:pt x="269751" y="690027"/>
                </a:lnTo>
                <a:lnTo>
                  <a:pt x="278516" y="679867"/>
                </a:lnTo>
                <a:close/>
              </a:path>
              <a:path w="607695" h="1044575">
                <a:moveTo>
                  <a:pt x="107543" y="677327"/>
                </a:moveTo>
                <a:lnTo>
                  <a:pt x="105098" y="677327"/>
                </a:lnTo>
                <a:lnTo>
                  <a:pt x="107080" y="679867"/>
                </a:lnTo>
                <a:lnTo>
                  <a:pt x="112101" y="684947"/>
                </a:lnTo>
                <a:lnTo>
                  <a:pt x="114150" y="686217"/>
                </a:lnTo>
                <a:lnTo>
                  <a:pt x="123002" y="686217"/>
                </a:lnTo>
                <a:lnTo>
                  <a:pt x="125117" y="684947"/>
                </a:lnTo>
                <a:lnTo>
                  <a:pt x="114612" y="684947"/>
                </a:lnTo>
                <a:lnTo>
                  <a:pt x="112564" y="682407"/>
                </a:lnTo>
                <a:lnTo>
                  <a:pt x="110516" y="681137"/>
                </a:lnTo>
                <a:lnTo>
                  <a:pt x="107543" y="677327"/>
                </a:lnTo>
                <a:close/>
              </a:path>
              <a:path w="607695" h="1044575">
                <a:moveTo>
                  <a:pt x="142624" y="677327"/>
                </a:moveTo>
                <a:lnTo>
                  <a:pt x="140180" y="677327"/>
                </a:lnTo>
                <a:lnTo>
                  <a:pt x="142228" y="679867"/>
                </a:lnTo>
                <a:lnTo>
                  <a:pt x="144276" y="681137"/>
                </a:lnTo>
                <a:lnTo>
                  <a:pt x="147183" y="684947"/>
                </a:lnTo>
                <a:lnTo>
                  <a:pt x="149231" y="686217"/>
                </a:lnTo>
                <a:lnTo>
                  <a:pt x="158084" y="686217"/>
                </a:lnTo>
                <a:lnTo>
                  <a:pt x="160132" y="684947"/>
                </a:lnTo>
                <a:lnTo>
                  <a:pt x="149693" y="684947"/>
                </a:lnTo>
                <a:lnTo>
                  <a:pt x="147645" y="682407"/>
                </a:lnTo>
                <a:lnTo>
                  <a:pt x="145597" y="681137"/>
                </a:lnTo>
                <a:lnTo>
                  <a:pt x="142624" y="677327"/>
                </a:lnTo>
                <a:close/>
              </a:path>
              <a:path w="607695" h="1044575">
                <a:moveTo>
                  <a:pt x="177706" y="677327"/>
                </a:moveTo>
                <a:lnTo>
                  <a:pt x="175195" y="677327"/>
                </a:lnTo>
                <a:lnTo>
                  <a:pt x="177243" y="679867"/>
                </a:lnTo>
                <a:lnTo>
                  <a:pt x="179291" y="681137"/>
                </a:lnTo>
                <a:lnTo>
                  <a:pt x="180745" y="683677"/>
                </a:lnTo>
                <a:lnTo>
                  <a:pt x="182264" y="684947"/>
                </a:lnTo>
                <a:lnTo>
                  <a:pt x="184246" y="686217"/>
                </a:lnTo>
                <a:lnTo>
                  <a:pt x="193099" y="686217"/>
                </a:lnTo>
                <a:lnTo>
                  <a:pt x="195147" y="684947"/>
                </a:lnTo>
                <a:lnTo>
                  <a:pt x="184709" y="684947"/>
                </a:lnTo>
                <a:lnTo>
                  <a:pt x="182661" y="682407"/>
                </a:lnTo>
                <a:lnTo>
                  <a:pt x="180613" y="681137"/>
                </a:lnTo>
                <a:lnTo>
                  <a:pt x="179159" y="678597"/>
                </a:lnTo>
                <a:lnTo>
                  <a:pt x="177706" y="677327"/>
                </a:lnTo>
                <a:close/>
              </a:path>
              <a:path w="607695" h="1044575">
                <a:moveTo>
                  <a:pt x="212721" y="677327"/>
                </a:moveTo>
                <a:lnTo>
                  <a:pt x="210211" y="677327"/>
                </a:lnTo>
                <a:lnTo>
                  <a:pt x="214373" y="681137"/>
                </a:lnTo>
                <a:lnTo>
                  <a:pt x="215760" y="683677"/>
                </a:lnTo>
                <a:lnTo>
                  <a:pt x="217280" y="684947"/>
                </a:lnTo>
                <a:lnTo>
                  <a:pt x="219328" y="686217"/>
                </a:lnTo>
                <a:lnTo>
                  <a:pt x="228247" y="686217"/>
                </a:lnTo>
                <a:lnTo>
                  <a:pt x="230295" y="684947"/>
                </a:lnTo>
                <a:lnTo>
                  <a:pt x="219724" y="684947"/>
                </a:lnTo>
                <a:lnTo>
                  <a:pt x="217742" y="682407"/>
                </a:lnTo>
                <a:lnTo>
                  <a:pt x="214175" y="678597"/>
                </a:lnTo>
                <a:lnTo>
                  <a:pt x="212721" y="677327"/>
                </a:lnTo>
                <a:close/>
              </a:path>
              <a:path w="607695" h="1044575">
                <a:moveTo>
                  <a:pt x="247803" y="677327"/>
                </a:moveTo>
                <a:lnTo>
                  <a:pt x="245292" y="677327"/>
                </a:lnTo>
                <a:lnTo>
                  <a:pt x="249454" y="681137"/>
                </a:lnTo>
                <a:lnTo>
                  <a:pt x="250842" y="683677"/>
                </a:lnTo>
                <a:lnTo>
                  <a:pt x="252361" y="684947"/>
                </a:lnTo>
                <a:lnTo>
                  <a:pt x="254409" y="686217"/>
                </a:lnTo>
                <a:lnTo>
                  <a:pt x="263130" y="686217"/>
                </a:lnTo>
                <a:lnTo>
                  <a:pt x="265244" y="684947"/>
                </a:lnTo>
                <a:lnTo>
                  <a:pt x="254806" y="684947"/>
                </a:lnTo>
                <a:lnTo>
                  <a:pt x="252824" y="682407"/>
                </a:lnTo>
                <a:lnTo>
                  <a:pt x="249256" y="678597"/>
                </a:lnTo>
                <a:lnTo>
                  <a:pt x="247803" y="677327"/>
                </a:lnTo>
                <a:close/>
              </a:path>
              <a:path w="607695" h="1044575">
                <a:moveTo>
                  <a:pt x="420898" y="676057"/>
                </a:moveTo>
                <a:lnTo>
                  <a:pt x="412177" y="676057"/>
                </a:lnTo>
                <a:lnTo>
                  <a:pt x="411503" y="677327"/>
                </a:lnTo>
                <a:lnTo>
                  <a:pt x="420567" y="677327"/>
                </a:lnTo>
                <a:lnTo>
                  <a:pt x="424664" y="682407"/>
                </a:lnTo>
                <a:lnTo>
                  <a:pt x="426117" y="683677"/>
                </a:lnTo>
                <a:lnTo>
                  <a:pt x="427637" y="684947"/>
                </a:lnTo>
                <a:lnTo>
                  <a:pt x="429619" y="686217"/>
                </a:lnTo>
                <a:lnTo>
                  <a:pt x="438538" y="686217"/>
                </a:lnTo>
                <a:lnTo>
                  <a:pt x="440586" y="684947"/>
                </a:lnTo>
                <a:lnTo>
                  <a:pt x="430081" y="684947"/>
                </a:lnTo>
                <a:lnTo>
                  <a:pt x="425919" y="681137"/>
                </a:lnTo>
                <a:lnTo>
                  <a:pt x="424465" y="678597"/>
                </a:lnTo>
                <a:lnTo>
                  <a:pt x="423012" y="677327"/>
                </a:lnTo>
                <a:lnTo>
                  <a:pt x="420898" y="676057"/>
                </a:lnTo>
                <a:close/>
              </a:path>
              <a:path w="607695" h="1044575">
                <a:moveTo>
                  <a:pt x="458093" y="677327"/>
                </a:moveTo>
                <a:lnTo>
                  <a:pt x="455649" y="677327"/>
                </a:lnTo>
                <a:lnTo>
                  <a:pt x="459745" y="682407"/>
                </a:lnTo>
                <a:lnTo>
                  <a:pt x="461198" y="683677"/>
                </a:lnTo>
                <a:lnTo>
                  <a:pt x="462718" y="684947"/>
                </a:lnTo>
                <a:lnTo>
                  <a:pt x="464700" y="686217"/>
                </a:lnTo>
                <a:lnTo>
                  <a:pt x="473553" y="686217"/>
                </a:lnTo>
                <a:lnTo>
                  <a:pt x="475601" y="684947"/>
                </a:lnTo>
                <a:lnTo>
                  <a:pt x="465096" y="684947"/>
                </a:lnTo>
                <a:lnTo>
                  <a:pt x="463114" y="682407"/>
                </a:lnTo>
                <a:lnTo>
                  <a:pt x="461000" y="681137"/>
                </a:lnTo>
                <a:lnTo>
                  <a:pt x="459547" y="678597"/>
                </a:lnTo>
                <a:lnTo>
                  <a:pt x="458093" y="677327"/>
                </a:lnTo>
                <a:close/>
              </a:path>
              <a:path w="607695" h="1044575">
                <a:moveTo>
                  <a:pt x="493109" y="677327"/>
                </a:moveTo>
                <a:lnTo>
                  <a:pt x="490664" y="677327"/>
                </a:lnTo>
                <a:lnTo>
                  <a:pt x="494826" y="682407"/>
                </a:lnTo>
                <a:lnTo>
                  <a:pt x="496214" y="683677"/>
                </a:lnTo>
                <a:lnTo>
                  <a:pt x="497733" y="684947"/>
                </a:lnTo>
                <a:lnTo>
                  <a:pt x="499782" y="686217"/>
                </a:lnTo>
                <a:lnTo>
                  <a:pt x="508568" y="686217"/>
                </a:lnTo>
                <a:lnTo>
                  <a:pt x="510683" y="684947"/>
                </a:lnTo>
                <a:lnTo>
                  <a:pt x="500178" y="684947"/>
                </a:lnTo>
                <a:lnTo>
                  <a:pt x="498196" y="682407"/>
                </a:lnTo>
                <a:lnTo>
                  <a:pt x="496016" y="681137"/>
                </a:lnTo>
                <a:lnTo>
                  <a:pt x="494628" y="678597"/>
                </a:lnTo>
                <a:lnTo>
                  <a:pt x="493109" y="677327"/>
                </a:lnTo>
                <a:close/>
              </a:path>
              <a:path w="607695" h="1044575">
                <a:moveTo>
                  <a:pt x="528190" y="677327"/>
                </a:moveTo>
                <a:lnTo>
                  <a:pt x="525746" y="677327"/>
                </a:lnTo>
                <a:lnTo>
                  <a:pt x="527728" y="679867"/>
                </a:lnTo>
                <a:lnTo>
                  <a:pt x="531295" y="683677"/>
                </a:lnTo>
                <a:lnTo>
                  <a:pt x="532749" y="684947"/>
                </a:lnTo>
                <a:lnTo>
                  <a:pt x="534863" y="686217"/>
                </a:lnTo>
                <a:lnTo>
                  <a:pt x="543584" y="686217"/>
                </a:lnTo>
                <a:lnTo>
                  <a:pt x="545698" y="684947"/>
                </a:lnTo>
                <a:lnTo>
                  <a:pt x="535259" y="684947"/>
                </a:lnTo>
                <a:lnTo>
                  <a:pt x="531097" y="681137"/>
                </a:lnTo>
                <a:lnTo>
                  <a:pt x="529710" y="678597"/>
                </a:lnTo>
                <a:lnTo>
                  <a:pt x="528190" y="677327"/>
                </a:lnTo>
                <a:close/>
              </a:path>
              <a:path w="607695" h="1044575">
                <a:moveTo>
                  <a:pt x="563206" y="677327"/>
                </a:moveTo>
                <a:lnTo>
                  <a:pt x="560761" y="677327"/>
                </a:lnTo>
                <a:lnTo>
                  <a:pt x="562743" y="679867"/>
                </a:lnTo>
                <a:lnTo>
                  <a:pt x="566311" y="683677"/>
                </a:lnTo>
                <a:lnTo>
                  <a:pt x="567764" y="684947"/>
                </a:lnTo>
                <a:lnTo>
                  <a:pt x="569878" y="686217"/>
                </a:lnTo>
                <a:lnTo>
                  <a:pt x="571272" y="686217"/>
                </a:lnTo>
                <a:lnTo>
                  <a:pt x="571668" y="684947"/>
                </a:lnTo>
                <a:lnTo>
                  <a:pt x="570275" y="684947"/>
                </a:lnTo>
                <a:lnTo>
                  <a:pt x="568293" y="682407"/>
                </a:lnTo>
                <a:lnTo>
                  <a:pt x="566179" y="681137"/>
                </a:lnTo>
                <a:lnTo>
                  <a:pt x="563206" y="677327"/>
                </a:lnTo>
                <a:close/>
              </a:path>
              <a:path w="607695" h="1044575">
                <a:moveTo>
                  <a:pt x="140510" y="676057"/>
                </a:moveTo>
                <a:lnTo>
                  <a:pt x="131723" y="676057"/>
                </a:lnTo>
                <a:lnTo>
                  <a:pt x="129675" y="677327"/>
                </a:lnTo>
                <a:lnTo>
                  <a:pt x="128156" y="678597"/>
                </a:lnTo>
                <a:lnTo>
                  <a:pt x="126768" y="681137"/>
                </a:lnTo>
                <a:lnTo>
                  <a:pt x="124588" y="682407"/>
                </a:lnTo>
                <a:lnTo>
                  <a:pt x="122606" y="684947"/>
                </a:lnTo>
                <a:lnTo>
                  <a:pt x="125117" y="684947"/>
                </a:lnTo>
                <a:lnTo>
                  <a:pt x="126570" y="683677"/>
                </a:lnTo>
                <a:lnTo>
                  <a:pt x="130138" y="679867"/>
                </a:lnTo>
                <a:lnTo>
                  <a:pt x="132120" y="677327"/>
                </a:lnTo>
                <a:lnTo>
                  <a:pt x="142624" y="677327"/>
                </a:lnTo>
                <a:lnTo>
                  <a:pt x="140510" y="676057"/>
                </a:lnTo>
                <a:close/>
              </a:path>
              <a:path w="607695" h="1044575">
                <a:moveTo>
                  <a:pt x="175526" y="676057"/>
                </a:moveTo>
                <a:lnTo>
                  <a:pt x="166805" y="676057"/>
                </a:lnTo>
                <a:lnTo>
                  <a:pt x="164757" y="677327"/>
                </a:lnTo>
                <a:lnTo>
                  <a:pt x="163237" y="678597"/>
                </a:lnTo>
                <a:lnTo>
                  <a:pt x="161850" y="681137"/>
                </a:lnTo>
                <a:lnTo>
                  <a:pt x="159670" y="682407"/>
                </a:lnTo>
                <a:lnTo>
                  <a:pt x="157688" y="684947"/>
                </a:lnTo>
                <a:lnTo>
                  <a:pt x="160132" y="684947"/>
                </a:lnTo>
                <a:lnTo>
                  <a:pt x="161652" y="683677"/>
                </a:lnTo>
                <a:lnTo>
                  <a:pt x="163039" y="681137"/>
                </a:lnTo>
                <a:lnTo>
                  <a:pt x="165219" y="679867"/>
                </a:lnTo>
                <a:lnTo>
                  <a:pt x="167201" y="677327"/>
                </a:lnTo>
                <a:lnTo>
                  <a:pt x="177706" y="677327"/>
                </a:lnTo>
                <a:lnTo>
                  <a:pt x="175526" y="676057"/>
                </a:lnTo>
                <a:close/>
              </a:path>
              <a:path w="607695" h="1044575">
                <a:moveTo>
                  <a:pt x="210607" y="676057"/>
                </a:moveTo>
                <a:lnTo>
                  <a:pt x="201886" y="676057"/>
                </a:lnTo>
                <a:lnTo>
                  <a:pt x="199772" y="677327"/>
                </a:lnTo>
                <a:lnTo>
                  <a:pt x="194751" y="682407"/>
                </a:lnTo>
                <a:lnTo>
                  <a:pt x="192769" y="684947"/>
                </a:lnTo>
                <a:lnTo>
                  <a:pt x="195147" y="684947"/>
                </a:lnTo>
                <a:lnTo>
                  <a:pt x="200235" y="679867"/>
                </a:lnTo>
                <a:lnTo>
                  <a:pt x="202217" y="677327"/>
                </a:lnTo>
                <a:lnTo>
                  <a:pt x="212721" y="677327"/>
                </a:lnTo>
                <a:lnTo>
                  <a:pt x="210607" y="676057"/>
                </a:lnTo>
                <a:close/>
              </a:path>
              <a:path w="607695" h="1044575">
                <a:moveTo>
                  <a:pt x="245689" y="676057"/>
                </a:moveTo>
                <a:lnTo>
                  <a:pt x="236902" y="676057"/>
                </a:lnTo>
                <a:lnTo>
                  <a:pt x="234788" y="677327"/>
                </a:lnTo>
                <a:lnTo>
                  <a:pt x="229766" y="682407"/>
                </a:lnTo>
                <a:lnTo>
                  <a:pt x="227784" y="684947"/>
                </a:lnTo>
                <a:lnTo>
                  <a:pt x="230295" y="684947"/>
                </a:lnTo>
                <a:lnTo>
                  <a:pt x="231815" y="683677"/>
                </a:lnTo>
                <a:lnTo>
                  <a:pt x="235250" y="679867"/>
                </a:lnTo>
                <a:lnTo>
                  <a:pt x="237298" y="677327"/>
                </a:lnTo>
                <a:lnTo>
                  <a:pt x="247803" y="677327"/>
                </a:lnTo>
                <a:lnTo>
                  <a:pt x="245689" y="676057"/>
                </a:lnTo>
                <a:close/>
              </a:path>
              <a:path w="607695" h="1044575">
                <a:moveTo>
                  <a:pt x="280153" y="676057"/>
                </a:moveTo>
                <a:lnTo>
                  <a:pt x="271983" y="676057"/>
                </a:lnTo>
                <a:lnTo>
                  <a:pt x="269869" y="677327"/>
                </a:lnTo>
                <a:lnTo>
                  <a:pt x="264848" y="682407"/>
                </a:lnTo>
                <a:lnTo>
                  <a:pt x="262866" y="684947"/>
                </a:lnTo>
                <a:lnTo>
                  <a:pt x="265244" y="684947"/>
                </a:lnTo>
                <a:lnTo>
                  <a:pt x="266698" y="683677"/>
                </a:lnTo>
                <a:lnTo>
                  <a:pt x="270265" y="679867"/>
                </a:lnTo>
                <a:lnTo>
                  <a:pt x="272247" y="677327"/>
                </a:lnTo>
                <a:lnTo>
                  <a:pt x="279607" y="677327"/>
                </a:lnTo>
                <a:lnTo>
                  <a:pt x="280153" y="676057"/>
                </a:lnTo>
                <a:close/>
              </a:path>
              <a:path w="607695" h="1044575">
                <a:moveTo>
                  <a:pt x="455979" y="676057"/>
                </a:moveTo>
                <a:lnTo>
                  <a:pt x="447192" y="676057"/>
                </a:lnTo>
                <a:lnTo>
                  <a:pt x="445078" y="677327"/>
                </a:lnTo>
                <a:lnTo>
                  <a:pt x="440057" y="682407"/>
                </a:lnTo>
                <a:lnTo>
                  <a:pt x="438075" y="684947"/>
                </a:lnTo>
                <a:lnTo>
                  <a:pt x="440586" y="684947"/>
                </a:lnTo>
                <a:lnTo>
                  <a:pt x="442105" y="683677"/>
                </a:lnTo>
                <a:lnTo>
                  <a:pt x="443493" y="682407"/>
                </a:lnTo>
                <a:lnTo>
                  <a:pt x="445673" y="679867"/>
                </a:lnTo>
                <a:lnTo>
                  <a:pt x="447655" y="677327"/>
                </a:lnTo>
                <a:lnTo>
                  <a:pt x="458093" y="677327"/>
                </a:lnTo>
                <a:lnTo>
                  <a:pt x="455979" y="676057"/>
                </a:lnTo>
                <a:close/>
              </a:path>
              <a:path w="607695" h="1044575">
                <a:moveTo>
                  <a:pt x="490995" y="676057"/>
                </a:moveTo>
                <a:lnTo>
                  <a:pt x="482274" y="676057"/>
                </a:lnTo>
                <a:lnTo>
                  <a:pt x="480160" y="677327"/>
                </a:lnTo>
                <a:lnTo>
                  <a:pt x="475139" y="682407"/>
                </a:lnTo>
                <a:lnTo>
                  <a:pt x="473157" y="684947"/>
                </a:lnTo>
                <a:lnTo>
                  <a:pt x="475601" y="684947"/>
                </a:lnTo>
                <a:lnTo>
                  <a:pt x="478574" y="682407"/>
                </a:lnTo>
                <a:lnTo>
                  <a:pt x="480688" y="679867"/>
                </a:lnTo>
                <a:lnTo>
                  <a:pt x="482670" y="677327"/>
                </a:lnTo>
                <a:lnTo>
                  <a:pt x="493109" y="677327"/>
                </a:lnTo>
                <a:lnTo>
                  <a:pt x="490995" y="676057"/>
                </a:lnTo>
                <a:close/>
              </a:path>
              <a:path w="607695" h="1044575">
                <a:moveTo>
                  <a:pt x="526076" y="676057"/>
                </a:moveTo>
                <a:lnTo>
                  <a:pt x="517289" y="676057"/>
                </a:lnTo>
                <a:lnTo>
                  <a:pt x="515241" y="677327"/>
                </a:lnTo>
                <a:lnTo>
                  <a:pt x="513722" y="678597"/>
                </a:lnTo>
                <a:lnTo>
                  <a:pt x="510154" y="682407"/>
                </a:lnTo>
                <a:lnTo>
                  <a:pt x="508172" y="684947"/>
                </a:lnTo>
                <a:lnTo>
                  <a:pt x="510683" y="684947"/>
                </a:lnTo>
                <a:lnTo>
                  <a:pt x="512136" y="683677"/>
                </a:lnTo>
                <a:lnTo>
                  <a:pt x="515704" y="679867"/>
                </a:lnTo>
                <a:lnTo>
                  <a:pt x="517686" y="677327"/>
                </a:lnTo>
                <a:lnTo>
                  <a:pt x="528190" y="677327"/>
                </a:lnTo>
                <a:lnTo>
                  <a:pt x="526076" y="676057"/>
                </a:lnTo>
                <a:close/>
              </a:path>
              <a:path w="607695" h="1044575">
                <a:moveTo>
                  <a:pt x="561158" y="676057"/>
                </a:moveTo>
                <a:lnTo>
                  <a:pt x="552371" y="676057"/>
                </a:lnTo>
                <a:lnTo>
                  <a:pt x="550323" y="677327"/>
                </a:lnTo>
                <a:lnTo>
                  <a:pt x="548803" y="678597"/>
                </a:lnTo>
                <a:lnTo>
                  <a:pt x="545235" y="682407"/>
                </a:lnTo>
                <a:lnTo>
                  <a:pt x="543253" y="684947"/>
                </a:lnTo>
                <a:lnTo>
                  <a:pt x="545698" y="684947"/>
                </a:lnTo>
                <a:lnTo>
                  <a:pt x="547151" y="683677"/>
                </a:lnTo>
                <a:lnTo>
                  <a:pt x="550719" y="679867"/>
                </a:lnTo>
                <a:lnTo>
                  <a:pt x="552701" y="677327"/>
                </a:lnTo>
                <a:lnTo>
                  <a:pt x="563206" y="677327"/>
                </a:lnTo>
                <a:lnTo>
                  <a:pt x="561158" y="676057"/>
                </a:lnTo>
                <a:close/>
              </a:path>
              <a:path w="607695" h="1044575">
                <a:moveTo>
                  <a:pt x="576932" y="668437"/>
                </a:moveTo>
                <a:lnTo>
                  <a:pt x="571668" y="684947"/>
                </a:lnTo>
                <a:lnTo>
                  <a:pt x="571835" y="684947"/>
                </a:lnTo>
                <a:lnTo>
                  <a:pt x="576932" y="668437"/>
                </a:lnTo>
                <a:close/>
              </a:path>
              <a:path w="607695" h="1044575">
                <a:moveTo>
                  <a:pt x="279607" y="677327"/>
                </a:moveTo>
                <a:lnTo>
                  <a:pt x="279440" y="677327"/>
                </a:lnTo>
                <a:lnTo>
                  <a:pt x="278516" y="679867"/>
                </a:lnTo>
                <a:lnTo>
                  <a:pt x="279607" y="677327"/>
                </a:lnTo>
                <a:close/>
              </a:path>
              <a:path w="607695" h="1044575">
                <a:moveTo>
                  <a:pt x="411549" y="676897"/>
                </a:moveTo>
                <a:lnTo>
                  <a:pt x="411439" y="677327"/>
                </a:lnTo>
                <a:lnTo>
                  <a:pt x="411549" y="676897"/>
                </a:lnTo>
                <a:close/>
              </a:path>
              <a:path w="607695" h="1044575">
                <a:moveTo>
                  <a:pt x="411765" y="676057"/>
                </a:moveTo>
                <a:lnTo>
                  <a:pt x="411549" y="676897"/>
                </a:lnTo>
                <a:lnTo>
                  <a:pt x="411765" y="676057"/>
                </a:lnTo>
                <a:close/>
              </a:path>
              <a:path w="607695" h="1044575">
                <a:moveTo>
                  <a:pt x="102043" y="673517"/>
                </a:moveTo>
                <a:lnTo>
                  <a:pt x="102975" y="676057"/>
                </a:lnTo>
                <a:lnTo>
                  <a:pt x="102043" y="673517"/>
                </a:lnTo>
                <a:close/>
              </a:path>
              <a:path w="607695" h="1044575">
                <a:moveTo>
                  <a:pt x="123002" y="667167"/>
                </a:moveTo>
                <a:lnTo>
                  <a:pt x="114150" y="667167"/>
                </a:lnTo>
                <a:lnTo>
                  <a:pt x="112101" y="668437"/>
                </a:lnTo>
                <a:lnTo>
                  <a:pt x="107014" y="673517"/>
                </a:lnTo>
                <a:lnTo>
                  <a:pt x="105032" y="676057"/>
                </a:lnTo>
                <a:lnTo>
                  <a:pt x="107543" y="676057"/>
                </a:lnTo>
                <a:lnTo>
                  <a:pt x="112564" y="670977"/>
                </a:lnTo>
                <a:lnTo>
                  <a:pt x="114546" y="668437"/>
                </a:lnTo>
                <a:lnTo>
                  <a:pt x="125051" y="668437"/>
                </a:lnTo>
                <a:lnTo>
                  <a:pt x="123002" y="667167"/>
                </a:lnTo>
                <a:close/>
              </a:path>
              <a:path w="607695" h="1044575">
                <a:moveTo>
                  <a:pt x="125051" y="668437"/>
                </a:moveTo>
                <a:lnTo>
                  <a:pt x="122606" y="668437"/>
                </a:lnTo>
                <a:lnTo>
                  <a:pt x="126702" y="672247"/>
                </a:lnTo>
                <a:lnTo>
                  <a:pt x="128156" y="674787"/>
                </a:lnTo>
                <a:lnTo>
                  <a:pt x="129609" y="676057"/>
                </a:lnTo>
                <a:lnTo>
                  <a:pt x="132120" y="676057"/>
                </a:lnTo>
                <a:lnTo>
                  <a:pt x="127957" y="670977"/>
                </a:lnTo>
                <a:lnTo>
                  <a:pt x="126570" y="669707"/>
                </a:lnTo>
                <a:lnTo>
                  <a:pt x="125051" y="668437"/>
                </a:lnTo>
                <a:close/>
              </a:path>
              <a:path w="607695" h="1044575">
                <a:moveTo>
                  <a:pt x="158084" y="667167"/>
                </a:moveTo>
                <a:lnTo>
                  <a:pt x="149231" y="667167"/>
                </a:lnTo>
                <a:lnTo>
                  <a:pt x="147183" y="668437"/>
                </a:lnTo>
                <a:lnTo>
                  <a:pt x="142096" y="673517"/>
                </a:lnTo>
                <a:lnTo>
                  <a:pt x="140114" y="676057"/>
                </a:lnTo>
                <a:lnTo>
                  <a:pt x="142624" y="676057"/>
                </a:lnTo>
                <a:lnTo>
                  <a:pt x="147645" y="670977"/>
                </a:lnTo>
                <a:lnTo>
                  <a:pt x="149627" y="668437"/>
                </a:lnTo>
                <a:lnTo>
                  <a:pt x="160066" y="668437"/>
                </a:lnTo>
                <a:lnTo>
                  <a:pt x="158084" y="667167"/>
                </a:lnTo>
                <a:close/>
              </a:path>
              <a:path w="607695" h="1044575">
                <a:moveTo>
                  <a:pt x="160066" y="668437"/>
                </a:moveTo>
                <a:lnTo>
                  <a:pt x="157621" y="668437"/>
                </a:lnTo>
                <a:lnTo>
                  <a:pt x="159670" y="670977"/>
                </a:lnTo>
                <a:lnTo>
                  <a:pt x="161784" y="672247"/>
                </a:lnTo>
                <a:lnTo>
                  <a:pt x="163237" y="674787"/>
                </a:lnTo>
                <a:lnTo>
                  <a:pt x="164691" y="676057"/>
                </a:lnTo>
                <a:lnTo>
                  <a:pt x="167135" y="676057"/>
                </a:lnTo>
                <a:lnTo>
                  <a:pt x="163039" y="670977"/>
                </a:lnTo>
                <a:lnTo>
                  <a:pt x="160066" y="668437"/>
                </a:lnTo>
                <a:close/>
              </a:path>
              <a:path w="607695" h="1044575">
                <a:moveTo>
                  <a:pt x="193099" y="667167"/>
                </a:moveTo>
                <a:lnTo>
                  <a:pt x="184246" y="667167"/>
                </a:lnTo>
                <a:lnTo>
                  <a:pt x="182198" y="668437"/>
                </a:lnTo>
                <a:lnTo>
                  <a:pt x="180679" y="669707"/>
                </a:lnTo>
                <a:lnTo>
                  <a:pt x="179291" y="670977"/>
                </a:lnTo>
                <a:lnTo>
                  <a:pt x="177111" y="673517"/>
                </a:lnTo>
                <a:lnTo>
                  <a:pt x="175129" y="676057"/>
                </a:lnTo>
                <a:lnTo>
                  <a:pt x="177640" y="676057"/>
                </a:lnTo>
                <a:lnTo>
                  <a:pt x="182661" y="670977"/>
                </a:lnTo>
                <a:lnTo>
                  <a:pt x="184643" y="668437"/>
                </a:lnTo>
                <a:lnTo>
                  <a:pt x="195147" y="668437"/>
                </a:lnTo>
                <a:lnTo>
                  <a:pt x="193099" y="667167"/>
                </a:lnTo>
                <a:close/>
              </a:path>
              <a:path w="607695" h="1044575">
                <a:moveTo>
                  <a:pt x="195147" y="668437"/>
                </a:moveTo>
                <a:lnTo>
                  <a:pt x="192703" y="668437"/>
                </a:lnTo>
                <a:lnTo>
                  <a:pt x="196799" y="672247"/>
                </a:lnTo>
                <a:lnTo>
                  <a:pt x="198253" y="674787"/>
                </a:lnTo>
                <a:lnTo>
                  <a:pt x="199706" y="676057"/>
                </a:lnTo>
                <a:lnTo>
                  <a:pt x="202151" y="676057"/>
                </a:lnTo>
                <a:lnTo>
                  <a:pt x="200169" y="673517"/>
                </a:lnTo>
                <a:lnTo>
                  <a:pt x="195147" y="668437"/>
                </a:lnTo>
                <a:close/>
              </a:path>
              <a:path w="607695" h="1044575">
                <a:moveTo>
                  <a:pt x="228247" y="667167"/>
                </a:moveTo>
                <a:lnTo>
                  <a:pt x="219328" y="667167"/>
                </a:lnTo>
                <a:lnTo>
                  <a:pt x="217214" y="668437"/>
                </a:lnTo>
                <a:lnTo>
                  <a:pt x="215760" y="669707"/>
                </a:lnTo>
                <a:lnTo>
                  <a:pt x="212193" y="673517"/>
                </a:lnTo>
                <a:lnTo>
                  <a:pt x="210211" y="676057"/>
                </a:lnTo>
                <a:lnTo>
                  <a:pt x="212655" y="676057"/>
                </a:lnTo>
                <a:lnTo>
                  <a:pt x="214175" y="674787"/>
                </a:lnTo>
                <a:lnTo>
                  <a:pt x="215562" y="672247"/>
                </a:lnTo>
                <a:lnTo>
                  <a:pt x="217742" y="670977"/>
                </a:lnTo>
                <a:lnTo>
                  <a:pt x="219724" y="668437"/>
                </a:lnTo>
                <a:lnTo>
                  <a:pt x="230229" y="668437"/>
                </a:lnTo>
                <a:lnTo>
                  <a:pt x="228247" y="667167"/>
                </a:lnTo>
                <a:close/>
              </a:path>
              <a:path w="607695" h="1044575">
                <a:moveTo>
                  <a:pt x="230229" y="668437"/>
                </a:moveTo>
                <a:lnTo>
                  <a:pt x="227718" y="668437"/>
                </a:lnTo>
                <a:lnTo>
                  <a:pt x="229766" y="670977"/>
                </a:lnTo>
                <a:lnTo>
                  <a:pt x="231815" y="672247"/>
                </a:lnTo>
                <a:lnTo>
                  <a:pt x="234788" y="676057"/>
                </a:lnTo>
                <a:lnTo>
                  <a:pt x="237298" y="676057"/>
                </a:lnTo>
                <a:lnTo>
                  <a:pt x="233202" y="670977"/>
                </a:lnTo>
                <a:lnTo>
                  <a:pt x="231748" y="669707"/>
                </a:lnTo>
                <a:lnTo>
                  <a:pt x="230229" y="668437"/>
                </a:lnTo>
                <a:close/>
              </a:path>
              <a:path w="607695" h="1044575">
                <a:moveTo>
                  <a:pt x="263130" y="667167"/>
                </a:moveTo>
                <a:lnTo>
                  <a:pt x="254409" y="667167"/>
                </a:lnTo>
                <a:lnTo>
                  <a:pt x="252361" y="668437"/>
                </a:lnTo>
                <a:lnTo>
                  <a:pt x="250842" y="669707"/>
                </a:lnTo>
                <a:lnTo>
                  <a:pt x="249454" y="670977"/>
                </a:lnTo>
                <a:lnTo>
                  <a:pt x="247274" y="673517"/>
                </a:lnTo>
                <a:lnTo>
                  <a:pt x="245292" y="676057"/>
                </a:lnTo>
                <a:lnTo>
                  <a:pt x="247737" y="676057"/>
                </a:lnTo>
                <a:lnTo>
                  <a:pt x="249256" y="674787"/>
                </a:lnTo>
                <a:lnTo>
                  <a:pt x="250644" y="672247"/>
                </a:lnTo>
                <a:lnTo>
                  <a:pt x="252824" y="670977"/>
                </a:lnTo>
                <a:lnTo>
                  <a:pt x="254806" y="668437"/>
                </a:lnTo>
                <a:lnTo>
                  <a:pt x="265244" y="668437"/>
                </a:lnTo>
                <a:lnTo>
                  <a:pt x="263130" y="667167"/>
                </a:lnTo>
                <a:close/>
              </a:path>
              <a:path w="607695" h="1044575">
                <a:moveTo>
                  <a:pt x="265244" y="668437"/>
                </a:moveTo>
                <a:lnTo>
                  <a:pt x="262800" y="668437"/>
                </a:lnTo>
                <a:lnTo>
                  <a:pt x="266896" y="672247"/>
                </a:lnTo>
                <a:lnTo>
                  <a:pt x="269869" y="676057"/>
                </a:lnTo>
                <a:lnTo>
                  <a:pt x="272313" y="676057"/>
                </a:lnTo>
                <a:lnTo>
                  <a:pt x="266698" y="669707"/>
                </a:lnTo>
                <a:lnTo>
                  <a:pt x="265244" y="668437"/>
                </a:lnTo>
                <a:close/>
              </a:path>
              <a:path w="607695" h="1044575">
                <a:moveTo>
                  <a:pt x="285114" y="664510"/>
                </a:moveTo>
                <a:lnTo>
                  <a:pt x="280153" y="676057"/>
                </a:lnTo>
                <a:lnTo>
                  <a:pt x="285250" y="664627"/>
                </a:lnTo>
                <a:lnTo>
                  <a:pt x="285114" y="664510"/>
                </a:lnTo>
                <a:close/>
              </a:path>
              <a:path w="607695" h="1044575">
                <a:moveTo>
                  <a:pt x="412042" y="674979"/>
                </a:moveTo>
                <a:lnTo>
                  <a:pt x="411765" y="676057"/>
                </a:lnTo>
                <a:lnTo>
                  <a:pt x="412507" y="676057"/>
                </a:lnTo>
                <a:lnTo>
                  <a:pt x="412042" y="674979"/>
                </a:lnTo>
                <a:close/>
              </a:path>
              <a:path w="607695" h="1044575">
                <a:moveTo>
                  <a:pt x="438538" y="667167"/>
                </a:moveTo>
                <a:lnTo>
                  <a:pt x="429619" y="667167"/>
                </a:lnTo>
                <a:lnTo>
                  <a:pt x="427570" y="668437"/>
                </a:lnTo>
                <a:lnTo>
                  <a:pt x="426051" y="669707"/>
                </a:lnTo>
                <a:lnTo>
                  <a:pt x="422549" y="673517"/>
                </a:lnTo>
                <a:lnTo>
                  <a:pt x="420501" y="676057"/>
                </a:lnTo>
                <a:lnTo>
                  <a:pt x="422946" y="676057"/>
                </a:lnTo>
                <a:lnTo>
                  <a:pt x="424465" y="674787"/>
                </a:lnTo>
                <a:lnTo>
                  <a:pt x="425853" y="672247"/>
                </a:lnTo>
                <a:lnTo>
                  <a:pt x="428033" y="670977"/>
                </a:lnTo>
                <a:lnTo>
                  <a:pt x="430015" y="668437"/>
                </a:lnTo>
                <a:lnTo>
                  <a:pt x="440520" y="668437"/>
                </a:lnTo>
                <a:lnTo>
                  <a:pt x="438538" y="667167"/>
                </a:lnTo>
                <a:close/>
              </a:path>
              <a:path w="607695" h="1044575">
                <a:moveTo>
                  <a:pt x="440520" y="668437"/>
                </a:moveTo>
                <a:lnTo>
                  <a:pt x="438009" y="668437"/>
                </a:lnTo>
                <a:lnTo>
                  <a:pt x="440057" y="670977"/>
                </a:lnTo>
                <a:lnTo>
                  <a:pt x="442105" y="672247"/>
                </a:lnTo>
                <a:lnTo>
                  <a:pt x="445078" y="676057"/>
                </a:lnTo>
                <a:lnTo>
                  <a:pt x="447589" y="676057"/>
                </a:lnTo>
                <a:lnTo>
                  <a:pt x="443493" y="670977"/>
                </a:lnTo>
                <a:lnTo>
                  <a:pt x="442039" y="669707"/>
                </a:lnTo>
                <a:lnTo>
                  <a:pt x="440520" y="668437"/>
                </a:lnTo>
                <a:close/>
              </a:path>
              <a:path w="607695" h="1044575">
                <a:moveTo>
                  <a:pt x="473553" y="667167"/>
                </a:moveTo>
                <a:lnTo>
                  <a:pt x="464700" y="667167"/>
                </a:lnTo>
                <a:lnTo>
                  <a:pt x="462652" y="668437"/>
                </a:lnTo>
                <a:lnTo>
                  <a:pt x="461132" y="669707"/>
                </a:lnTo>
                <a:lnTo>
                  <a:pt x="459745" y="670977"/>
                </a:lnTo>
                <a:lnTo>
                  <a:pt x="455583" y="676057"/>
                </a:lnTo>
                <a:lnTo>
                  <a:pt x="458027" y="676057"/>
                </a:lnTo>
                <a:lnTo>
                  <a:pt x="459547" y="674787"/>
                </a:lnTo>
                <a:lnTo>
                  <a:pt x="460934" y="672247"/>
                </a:lnTo>
                <a:lnTo>
                  <a:pt x="463114" y="670977"/>
                </a:lnTo>
                <a:lnTo>
                  <a:pt x="465096" y="668437"/>
                </a:lnTo>
                <a:lnTo>
                  <a:pt x="475601" y="668437"/>
                </a:lnTo>
                <a:lnTo>
                  <a:pt x="473553" y="667167"/>
                </a:lnTo>
                <a:close/>
              </a:path>
              <a:path w="607695" h="1044575">
                <a:moveTo>
                  <a:pt x="475601" y="668437"/>
                </a:moveTo>
                <a:lnTo>
                  <a:pt x="473091" y="668437"/>
                </a:lnTo>
                <a:lnTo>
                  <a:pt x="475073" y="670977"/>
                </a:lnTo>
                <a:lnTo>
                  <a:pt x="480160" y="676057"/>
                </a:lnTo>
                <a:lnTo>
                  <a:pt x="482604" y="676057"/>
                </a:lnTo>
                <a:lnTo>
                  <a:pt x="480622" y="673517"/>
                </a:lnTo>
                <a:lnTo>
                  <a:pt x="475601" y="668437"/>
                </a:lnTo>
                <a:close/>
              </a:path>
              <a:path w="607695" h="1044575">
                <a:moveTo>
                  <a:pt x="508568" y="667167"/>
                </a:moveTo>
                <a:lnTo>
                  <a:pt x="499781" y="667167"/>
                </a:lnTo>
                <a:lnTo>
                  <a:pt x="497667" y="668437"/>
                </a:lnTo>
                <a:lnTo>
                  <a:pt x="494760" y="670977"/>
                </a:lnTo>
                <a:lnTo>
                  <a:pt x="492646" y="673517"/>
                </a:lnTo>
                <a:lnTo>
                  <a:pt x="490664" y="676057"/>
                </a:lnTo>
                <a:lnTo>
                  <a:pt x="493043" y="676057"/>
                </a:lnTo>
                <a:lnTo>
                  <a:pt x="494562" y="674787"/>
                </a:lnTo>
                <a:lnTo>
                  <a:pt x="498130" y="670977"/>
                </a:lnTo>
                <a:lnTo>
                  <a:pt x="500112" y="668437"/>
                </a:lnTo>
                <a:lnTo>
                  <a:pt x="510616" y="668437"/>
                </a:lnTo>
                <a:lnTo>
                  <a:pt x="508568" y="667167"/>
                </a:lnTo>
                <a:close/>
              </a:path>
              <a:path w="607695" h="1044575">
                <a:moveTo>
                  <a:pt x="510616" y="668437"/>
                </a:moveTo>
                <a:lnTo>
                  <a:pt x="508106" y="668437"/>
                </a:lnTo>
                <a:lnTo>
                  <a:pt x="512268" y="672247"/>
                </a:lnTo>
                <a:lnTo>
                  <a:pt x="513656" y="674787"/>
                </a:lnTo>
                <a:lnTo>
                  <a:pt x="515175" y="676057"/>
                </a:lnTo>
                <a:lnTo>
                  <a:pt x="517620" y="676057"/>
                </a:lnTo>
                <a:lnTo>
                  <a:pt x="515638" y="673517"/>
                </a:lnTo>
                <a:lnTo>
                  <a:pt x="510616" y="668437"/>
                </a:lnTo>
                <a:close/>
              </a:path>
              <a:path w="607695" h="1044575">
                <a:moveTo>
                  <a:pt x="543584" y="667167"/>
                </a:moveTo>
                <a:lnTo>
                  <a:pt x="534863" y="667167"/>
                </a:lnTo>
                <a:lnTo>
                  <a:pt x="532749" y="668437"/>
                </a:lnTo>
                <a:lnTo>
                  <a:pt x="529842" y="670977"/>
                </a:lnTo>
                <a:lnTo>
                  <a:pt x="527728" y="673517"/>
                </a:lnTo>
                <a:lnTo>
                  <a:pt x="525680" y="676057"/>
                </a:lnTo>
                <a:lnTo>
                  <a:pt x="528124" y="676057"/>
                </a:lnTo>
                <a:lnTo>
                  <a:pt x="529644" y="674787"/>
                </a:lnTo>
                <a:lnTo>
                  <a:pt x="533211" y="670977"/>
                </a:lnTo>
                <a:lnTo>
                  <a:pt x="535193" y="668437"/>
                </a:lnTo>
                <a:lnTo>
                  <a:pt x="545698" y="668437"/>
                </a:lnTo>
                <a:lnTo>
                  <a:pt x="543584" y="667167"/>
                </a:lnTo>
                <a:close/>
              </a:path>
              <a:path w="607695" h="1044575">
                <a:moveTo>
                  <a:pt x="545698" y="668437"/>
                </a:moveTo>
                <a:lnTo>
                  <a:pt x="543187" y="668437"/>
                </a:lnTo>
                <a:lnTo>
                  <a:pt x="547350" y="672247"/>
                </a:lnTo>
                <a:lnTo>
                  <a:pt x="548737" y="674787"/>
                </a:lnTo>
                <a:lnTo>
                  <a:pt x="550257" y="676057"/>
                </a:lnTo>
                <a:lnTo>
                  <a:pt x="552701" y="676057"/>
                </a:lnTo>
                <a:lnTo>
                  <a:pt x="550719" y="673517"/>
                </a:lnTo>
                <a:lnTo>
                  <a:pt x="547151" y="669707"/>
                </a:lnTo>
                <a:lnTo>
                  <a:pt x="545698" y="668437"/>
                </a:lnTo>
                <a:close/>
              </a:path>
              <a:path w="607695" h="1044575">
                <a:moveTo>
                  <a:pt x="577214" y="667167"/>
                </a:moveTo>
                <a:lnTo>
                  <a:pt x="569878" y="667167"/>
                </a:lnTo>
                <a:lnTo>
                  <a:pt x="567764" y="668437"/>
                </a:lnTo>
                <a:lnTo>
                  <a:pt x="564857" y="670977"/>
                </a:lnTo>
                <a:lnTo>
                  <a:pt x="560761" y="676057"/>
                </a:lnTo>
                <a:lnTo>
                  <a:pt x="563206" y="676057"/>
                </a:lnTo>
                <a:lnTo>
                  <a:pt x="564725" y="674787"/>
                </a:lnTo>
                <a:lnTo>
                  <a:pt x="568293" y="670977"/>
                </a:lnTo>
                <a:lnTo>
                  <a:pt x="570275" y="668437"/>
                </a:lnTo>
                <a:lnTo>
                  <a:pt x="576818" y="668437"/>
                </a:lnTo>
                <a:lnTo>
                  <a:pt x="577214" y="667167"/>
                </a:lnTo>
                <a:close/>
              </a:path>
              <a:path w="607695" h="1044575">
                <a:moveTo>
                  <a:pt x="414669" y="664761"/>
                </a:moveTo>
                <a:lnTo>
                  <a:pt x="411959" y="674787"/>
                </a:lnTo>
                <a:lnTo>
                  <a:pt x="412042" y="674979"/>
                </a:lnTo>
                <a:lnTo>
                  <a:pt x="414669" y="664761"/>
                </a:lnTo>
                <a:close/>
              </a:path>
              <a:path w="607695" h="1044575">
                <a:moveTo>
                  <a:pt x="107543" y="641767"/>
                </a:moveTo>
                <a:lnTo>
                  <a:pt x="105098" y="641767"/>
                </a:lnTo>
                <a:lnTo>
                  <a:pt x="107080" y="643037"/>
                </a:lnTo>
                <a:lnTo>
                  <a:pt x="112101" y="648117"/>
                </a:lnTo>
                <a:lnTo>
                  <a:pt x="114150" y="649387"/>
                </a:lnTo>
                <a:lnTo>
                  <a:pt x="112101" y="650657"/>
                </a:lnTo>
                <a:lnTo>
                  <a:pt x="107014" y="655737"/>
                </a:lnTo>
                <a:lnTo>
                  <a:pt x="105032" y="658277"/>
                </a:lnTo>
                <a:lnTo>
                  <a:pt x="97301" y="658277"/>
                </a:lnTo>
                <a:lnTo>
                  <a:pt x="102043" y="673517"/>
                </a:lnTo>
                <a:lnTo>
                  <a:pt x="97763" y="659547"/>
                </a:lnTo>
                <a:lnTo>
                  <a:pt x="107543" y="659547"/>
                </a:lnTo>
                <a:lnTo>
                  <a:pt x="105429" y="658277"/>
                </a:lnTo>
                <a:lnTo>
                  <a:pt x="107543" y="657007"/>
                </a:lnTo>
                <a:lnTo>
                  <a:pt x="112564" y="651927"/>
                </a:lnTo>
                <a:lnTo>
                  <a:pt x="114546" y="650657"/>
                </a:lnTo>
                <a:lnTo>
                  <a:pt x="125051" y="650657"/>
                </a:lnTo>
                <a:lnTo>
                  <a:pt x="123002" y="649387"/>
                </a:lnTo>
                <a:lnTo>
                  <a:pt x="125117" y="648117"/>
                </a:lnTo>
                <a:lnTo>
                  <a:pt x="114612" y="648117"/>
                </a:lnTo>
                <a:lnTo>
                  <a:pt x="112564" y="646847"/>
                </a:lnTo>
                <a:lnTo>
                  <a:pt x="110516" y="644307"/>
                </a:lnTo>
                <a:lnTo>
                  <a:pt x="107543" y="641767"/>
                </a:lnTo>
                <a:close/>
              </a:path>
              <a:path w="607695" h="1044575">
                <a:moveTo>
                  <a:pt x="107543" y="659547"/>
                </a:moveTo>
                <a:lnTo>
                  <a:pt x="105098" y="659547"/>
                </a:lnTo>
                <a:lnTo>
                  <a:pt x="107080" y="662087"/>
                </a:lnTo>
                <a:lnTo>
                  <a:pt x="112101" y="667167"/>
                </a:lnTo>
                <a:lnTo>
                  <a:pt x="114612" y="667167"/>
                </a:lnTo>
                <a:lnTo>
                  <a:pt x="110516" y="662087"/>
                </a:lnTo>
                <a:lnTo>
                  <a:pt x="107543" y="659547"/>
                </a:lnTo>
                <a:close/>
              </a:path>
              <a:path w="607695" h="1044575">
                <a:moveTo>
                  <a:pt x="142624" y="641767"/>
                </a:moveTo>
                <a:lnTo>
                  <a:pt x="140180" y="641767"/>
                </a:lnTo>
                <a:lnTo>
                  <a:pt x="142228" y="643037"/>
                </a:lnTo>
                <a:lnTo>
                  <a:pt x="144276" y="645577"/>
                </a:lnTo>
                <a:lnTo>
                  <a:pt x="147183" y="648117"/>
                </a:lnTo>
                <a:lnTo>
                  <a:pt x="149231" y="649387"/>
                </a:lnTo>
                <a:lnTo>
                  <a:pt x="147183" y="650657"/>
                </a:lnTo>
                <a:lnTo>
                  <a:pt x="142096" y="655737"/>
                </a:lnTo>
                <a:lnTo>
                  <a:pt x="140114" y="658277"/>
                </a:lnTo>
                <a:lnTo>
                  <a:pt x="131723" y="658277"/>
                </a:lnTo>
                <a:lnTo>
                  <a:pt x="122606" y="667167"/>
                </a:lnTo>
                <a:lnTo>
                  <a:pt x="125117" y="667167"/>
                </a:lnTo>
                <a:lnTo>
                  <a:pt x="126570" y="664627"/>
                </a:lnTo>
                <a:lnTo>
                  <a:pt x="130138" y="662087"/>
                </a:lnTo>
                <a:lnTo>
                  <a:pt x="132120" y="659547"/>
                </a:lnTo>
                <a:lnTo>
                  <a:pt x="142624" y="659547"/>
                </a:lnTo>
                <a:lnTo>
                  <a:pt x="140510" y="658277"/>
                </a:lnTo>
                <a:lnTo>
                  <a:pt x="142624" y="657007"/>
                </a:lnTo>
                <a:lnTo>
                  <a:pt x="147645" y="651927"/>
                </a:lnTo>
                <a:lnTo>
                  <a:pt x="149627" y="650657"/>
                </a:lnTo>
                <a:lnTo>
                  <a:pt x="160066" y="650657"/>
                </a:lnTo>
                <a:lnTo>
                  <a:pt x="158084" y="649387"/>
                </a:lnTo>
                <a:lnTo>
                  <a:pt x="160132" y="648117"/>
                </a:lnTo>
                <a:lnTo>
                  <a:pt x="149693" y="648117"/>
                </a:lnTo>
                <a:lnTo>
                  <a:pt x="147645" y="646847"/>
                </a:lnTo>
                <a:lnTo>
                  <a:pt x="145597" y="644307"/>
                </a:lnTo>
                <a:lnTo>
                  <a:pt x="142624" y="641767"/>
                </a:lnTo>
                <a:close/>
              </a:path>
              <a:path w="607695" h="1044575">
                <a:moveTo>
                  <a:pt x="142624" y="659547"/>
                </a:moveTo>
                <a:lnTo>
                  <a:pt x="140180" y="659547"/>
                </a:lnTo>
                <a:lnTo>
                  <a:pt x="142228" y="662087"/>
                </a:lnTo>
                <a:lnTo>
                  <a:pt x="144276" y="663357"/>
                </a:lnTo>
                <a:lnTo>
                  <a:pt x="145729" y="664627"/>
                </a:lnTo>
                <a:lnTo>
                  <a:pt x="147183" y="667167"/>
                </a:lnTo>
                <a:lnTo>
                  <a:pt x="149693" y="667167"/>
                </a:lnTo>
                <a:lnTo>
                  <a:pt x="145597" y="662087"/>
                </a:lnTo>
                <a:lnTo>
                  <a:pt x="142624" y="659547"/>
                </a:lnTo>
                <a:close/>
              </a:path>
              <a:path w="607695" h="1044575">
                <a:moveTo>
                  <a:pt x="177706" y="641767"/>
                </a:moveTo>
                <a:lnTo>
                  <a:pt x="175195" y="641767"/>
                </a:lnTo>
                <a:lnTo>
                  <a:pt x="177243" y="643037"/>
                </a:lnTo>
                <a:lnTo>
                  <a:pt x="179291" y="645577"/>
                </a:lnTo>
                <a:lnTo>
                  <a:pt x="180745" y="646847"/>
                </a:lnTo>
                <a:lnTo>
                  <a:pt x="182264" y="648117"/>
                </a:lnTo>
                <a:lnTo>
                  <a:pt x="184246" y="649387"/>
                </a:lnTo>
                <a:lnTo>
                  <a:pt x="182198" y="650657"/>
                </a:lnTo>
                <a:lnTo>
                  <a:pt x="180679" y="651927"/>
                </a:lnTo>
                <a:lnTo>
                  <a:pt x="179291" y="653197"/>
                </a:lnTo>
                <a:lnTo>
                  <a:pt x="177111" y="655737"/>
                </a:lnTo>
                <a:lnTo>
                  <a:pt x="175129" y="658277"/>
                </a:lnTo>
                <a:lnTo>
                  <a:pt x="166805" y="658277"/>
                </a:lnTo>
                <a:lnTo>
                  <a:pt x="157688" y="667167"/>
                </a:lnTo>
                <a:lnTo>
                  <a:pt x="160132" y="667167"/>
                </a:lnTo>
                <a:lnTo>
                  <a:pt x="161652" y="664627"/>
                </a:lnTo>
                <a:lnTo>
                  <a:pt x="163039" y="663357"/>
                </a:lnTo>
                <a:lnTo>
                  <a:pt x="165219" y="662087"/>
                </a:lnTo>
                <a:lnTo>
                  <a:pt x="167201" y="659547"/>
                </a:lnTo>
                <a:lnTo>
                  <a:pt x="177706" y="659547"/>
                </a:lnTo>
                <a:lnTo>
                  <a:pt x="175526" y="658277"/>
                </a:lnTo>
                <a:lnTo>
                  <a:pt x="177640" y="657007"/>
                </a:lnTo>
                <a:lnTo>
                  <a:pt x="182661" y="651927"/>
                </a:lnTo>
                <a:lnTo>
                  <a:pt x="184643" y="650657"/>
                </a:lnTo>
                <a:lnTo>
                  <a:pt x="195147" y="650657"/>
                </a:lnTo>
                <a:lnTo>
                  <a:pt x="193099" y="649387"/>
                </a:lnTo>
                <a:lnTo>
                  <a:pt x="195147" y="648117"/>
                </a:lnTo>
                <a:lnTo>
                  <a:pt x="184709" y="648117"/>
                </a:lnTo>
                <a:lnTo>
                  <a:pt x="182661" y="646847"/>
                </a:lnTo>
                <a:lnTo>
                  <a:pt x="180613" y="644307"/>
                </a:lnTo>
                <a:lnTo>
                  <a:pt x="177706" y="641767"/>
                </a:lnTo>
                <a:close/>
              </a:path>
              <a:path w="607695" h="1044575">
                <a:moveTo>
                  <a:pt x="177706" y="659547"/>
                </a:moveTo>
                <a:lnTo>
                  <a:pt x="175195" y="659547"/>
                </a:lnTo>
                <a:lnTo>
                  <a:pt x="177243" y="662087"/>
                </a:lnTo>
                <a:lnTo>
                  <a:pt x="179291" y="663357"/>
                </a:lnTo>
                <a:lnTo>
                  <a:pt x="180745" y="664627"/>
                </a:lnTo>
                <a:lnTo>
                  <a:pt x="182264" y="667167"/>
                </a:lnTo>
                <a:lnTo>
                  <a:pt x="184709" y="667167"/>
                </a:lnTo>
                <a:lnTo>
                  <a:pt x="180613" y="662087"/>
                </a:lnTo>
                <a:lnTo>
                  <a:pt x="177706" y="659547"/>
                </a:lnTo>
                <a:close/>
              </a:path>
              <a:path w="607695" h="1044575">
                <a:moveTo>
                  <a:pt x="212721" y="641767"/>
                </a:moveTo>
                <a:lnTo>
                  <a:pt x="210211" y="641767"/>
                </a:lnTo>
                <a:lnTo>
                  <a:pt x="212193" y="643037"/>
                </a:lnTo>
                <a:lnTo>
                  <a:pt x="214373" y="645577"/>
                </a:lnTo>
                <a:lnTo>
                  <a:pt x="215760" y="646847"/>
                </a:lnTo>
                <a:lnTo>
                  <a:pt x="217280" y="648117"/>
                </a:lnTo>
                <a:lnTo>
                  <a:pt x="219328" y="649387"/>
                </a:lnTo>
                <a:lnTo>
                  <a:pt x="217214" y="650657"/>
                </a:lnTo>
                <a:lnTo>
                  <a:pt x="215760" y="651927"/>
                </a:lnTo>
                <a:lnTo>
                  <a:pt x="212193" y="655737"/>
                </a:lnTo>
                <a:lnTo>
                  <a:pt x="210211" y="658277"/>
                </a:lnTo>
                <a:lnTo>
                  <a:pt x="201886" y="658277"/>
                </a:lnTo>
                <a:lnTo>
                  <a:pt x="199772" y="659547"/>
                </a:lnTo>
                <a:lnTo>
                  <a:pt x="194751" y="664627"/>
                </a:lnTo>
                <a:lnTo>
                  <a:pt x="192769" y="667167"/>
                </a:lnTo>
                <a:lnTo>
                  <a:pt x="195147" y="667167"/>
                </a:lnTo>
                <a:lnTo>
                  <a:pt x="198120" y="663357"/>
                </a:lnTo>
                <a:lnTo>
                  <a:pt x="200235" y="662087"/>
                </a:lnTo>
                <a:lnTo>
                  <a:pt x="202217" y="659547"/>
                </a:lnTo>
                <a:lnTo>
                  <a:pt x="212721" y="659547"/>
                </a:lnTo>
                <a:lnTo>
                  <a:pt x="210607" y="658277"/>
                </a:lnTo>
                <a:lnTo>
                  <a:pt x="212655" y="657007"/>
                </a:lnTo>
                <a:lnTo>
                  <a:pt x="214175" y="655737"/>
                </a:lnTo>
                <a:lnTo>
                  <a:pt x="215562" y="654467"/>
                </a:lnTo>
                <a:lnTo>
                  <a:pt x="217742" y="651927"/>
                </a:lnTo>
                <a:lnTo>
                  <a:pt x="219724" y="650657"/>
                </a:lnTo>
                <a:lnTo>
                  <a:pt x="230229" y="650657"/>
                </a:lnTo>
                <a:lnTo>
                  <a:pt x="228247" y="649387"/>
                </a:lnTo>
                <a:lnTo>
                  <a:pt x="230295" y="648117"/>
                </a:lnTo>
                <a:lnTo>
                  <a:pt x="219724" y="648117"/>
                </a:lnTo>
                <a:lnTo>
                  <a:pt x="217742" y="646847"/>
                </a:lnTo>
                <a:lnTo>
                  <a:pt x="214091" y="642964"/>
                </a:lnTo>
                <a:lnTo>
                  <a:pt x="212721" y="641767"/>
                </a:lnTo>
                <a:close/>
              </a:path>
              <a:path w="607695" h="1044575">
                <a:moveTo>
                  <a:pt x="212721" y="659547"/>
                </a:moveTo>
                <a:lnTo>
                  <a:pt x="210211" y="659547"/>
                </a:lnTo>
                <a:lnTo>
                  <a:pt x="212193" y="662087"/>
                </a:lnTo>
                <a:lnTo>
                  <a:pt x="214373" y="663357"/>
                </a:lnTo>
                <a:lnTo>
                  <a:pt x="215760" y="664627"/>
                </a:lnTo>
                <a:lnTo>
                  <a:pt x="217280" y="667167"/>
                </a:lnTo>
                <a:lnTo>
                  <a:pt x="219724" y="667167"/>
                </a:lnTo>
                <a:lnTo>
                  <a:pt x="217742" y="664627"/>
                </a:lnTo>
                <a:lnTo>
                  <a:pt x="214175" y="660817"/>
                </a:lnTo>
                <a:lnTo>
                  <a:pt x="212721" y="659547"/>
                </a:lnTo>
                <a:close/>
              </a:path>
              <a:path w="607695" h="1044575">
                <a:moveTo>
                  <a:pt x="247803" y="641767"/>
                </a:moveTo>
                <a:lnTo>
                  <a:pt x="245292" y="641767"/>
                </a:lnTo>
                <a:lnTo>
                  <a:pt x="250842" y="646847"/>
                </a:lnTo>
                <a:lnTo>
                  <a:pt x="252361" y="648117"/>
                </a:lnTo>
                <a:lnTo>
                  <a:pt x="254409" y="649387"/>
                </a:lnTo>
                <a:lnTo>
                  <a:pt x="252361" y="650657"/>
                </a:lnTo>
                <a:lnTo>
                  <a:pt x="250842" y="651927"/>
                </a:lnTo>
                <a:lnTo>
                  <a:pt x="249454" y="653197"/>
                </a:lnTo>
                <a:lnTo>
                  <a:pt x="247274" y="655737"/>
                </a:lnTo>
                <a:lnTo>
                  <a:pt x="245292" y="658277"/>
                </a:lnTo>
                <a:lnTo>
                  <a:pt x="236902" y="658277"/>
                </a:lnTo>
                <a:lnTo>
                  <a:pt x="234788" y="659547"/>
                </a:lnTo>
                <a:lnTo>
                  <a:pt x="229766" y="664627"/>
                </a:lnTo>
                <a:lnTo>
                  <a:pt x="227784" y="667167"/>
                </a:lnTo>
                <a:lnTo>
                  <a:pt x="230295" y="667167"/>
                </a:lnTo>
                <a:lnTo>
                  <a:pt x="231815" y="664627"/>
                </a:lnTo>
                <a:lnTo>
                  <a:pt x="235250" y="662087"/>
                </a:lnTo>
                <a:lnTo>
                  <a:pt x="237298" y="659547"/>
                </a:lnTo>
                <a:lnTo>
                  <a:pt x="247803" y="659547"/>
                </a:lnTo>
                <a:lnTo>
                  <a:pt x="245689" y="658277"/>
                </a:lnTo>
                <a:lnTo>
                  <a:pt x="247737" y="657007"/>
                </a:lnTo>
                <a:lnTo>
                  <a:pt x="249256" y="655737"/>
                </a:lnTo>
                <a:lnTo>
                  <a:pt x="250644" y="654467"/>
                </a:lnTo>
                <a:lnTo>
                  <a:pt x="252824" y="651927"/>
                </a:lnTo>
                <a:lnTo>
                  <a:pt x="254806" y="650657"/>
                </a:lnTo>
                <a:lnTo>
                  <a:pt x="265244" y="650657"/>
                </a:lnTo>
                <a:lnTo>
                  <a:pt x="263130" y="649387"/>
                </a:lnTo>
                <a:lnTo>
                  <a:pt x="265244" y="648117"/>
                </a:lnTo>
                <a:lnTo>
                  <a:pt x="254806" y="648117"/>
                </a:lnTo>
                <a:lnTo>
                  <a:pt x="252824" y="646847"/>
                </a:lnTo>
                <a:lnTo>
                  <a:pt x="249173" y="642964"/>
                </a:lnTo>
                <a:lnTo>
                  <a:pt x="247803" y="641767"/>
                </a:lnTo>
                <a:close/>
              </a:path>
              <a:path w="607695" h="1044575">
                <a:moveTo>
                  <a:pt x="247803" y="659547"/>
                </a:moveTo>
                <a:lnTo>
                  <a:pt x="245292" y="659547"/>
                </a:lnTo>
                <a:lnTo>
                  <a:pt x="250842" y="664627"/>
                </a:lnTo>
                <a:lnTo>
                  <a:pt x="252361" y="667167"/>
                </a:lnTo>
                <a:lnTo>
                  <a:pt x="254806" y="667167"/>
                </a:lnTo>
                <a:lnTo>
                  <a:pt x="252824" y="664627"/>
                </a:lnTo>
                <a:lnTo>
                  <a:pt x="249256" y="660817"/>
                </a:lnTo>
                <a:lnTo>
                  <a:pt x="247803" y="659547"/>
                </a:lnTo>
                <a:close/>
              </a:path>
              <a:path w="607695" h="1044575">
                <a:moveTo>
                  <a:pt x="280704" y="658277"/>
                </a:moveTo>
                <a:lnTo>
                  <a:pt x="271983" y="658277"/>
                </a:lnTo>
                <a:lnTo>
                  <a:pt x="269869" y="659547"/>
                </a:lnTo>
                <a:lnTo>
                  <a:pt x="264848" y="664627"/>
                </a:lnTo>
                <a:lnTo>
                  <a:pt x="262866" y="667167"/>
                </a:lnTo>
                <a:lnTo>
                  <a:pt x="265244" y="667167"/>
                </a:lnTo>
                <a:lnTo>
                  <a:pt x="266698" y="664627"/>
                </a:lnTo>
                <a:lnTo>
                  <a:pt x="270265" y="662087"/>
                </a:lnTo>
                <a:lnTo>
                  <a:pt x="272247" y="659547"/>
                </a:lnTo>
                <a:lnTo>
                  <a:pt x="282752" y="659547"/>
                </a:lnTo>
                <a:lnTo>
                  <a:pt x="280704" y="658277"/>
                </a:lnTo>
                <a:close/>
              </a:path>
              <a:path w="607695" h="1044575">
                <a:moveTo>
                  <a:pt x="423012" y="659547"/>
                </a:moveTo>
                <a:lnTo>
                  <a:pt x="420567" y="659547"/>
                </a:lnTo>
                <a:lnTo>
                  <a:pt x="422615" y="662087"/>
                </a:lnTo>
                <a:lnTo>
                  <a:pt x="424664" y="663357"/>
                </a:lnTo>
                <a:lnTo>
                  <a:pt x="426117" y="664627"/>
                </a:lnTo>
                <a:lnTo>
                  <a:pt x="427637" y="667167"/>
                </a:lnTo>
                <a:lnTo>
                  <a:pt x="430081" y="667167"/>
                </a:lnTo>
                <a:lnTo>
                  <a:pt x="425919" y="662087"/>
                </a:lnTo>
                <a:lnTo>
                  <a:pt x="423012" y="659547"/>
                </a:lnTo>
                <a:close/>
              </a:path>
              <a:path w="607695" h="1044575">
                <a:moveTo>
                  <a:pt x="455979" y="658277"/>
                </a:moveTo>
                <a:lnTo>
                  <a:pt x="447192" y="658277"/>
                </a:lnTo>
                <a:lnTo>
                  <a:pt x="445078" y="659547"/>
                </a:lnTo>
                <a:lnTo>
                  <a:pt x="440057" y="664627"/>
                </a:lnTo>
                <a:lnTo>
                  <a:pt x="438075" y="667167"/>
                </a:lnTo>
                <a:lnTo>
                  <a:pt x="440586" y="667167"/>
                </a:lnTo>
                <a:lnTo>
                  <a:pt x="442105" y="664627"/>
                </a:lnTo>
                <a:lnTo>
                  <a:pt x="443493" y="663357"/>
                </a:lnTo>
                <a:lnTo>
                  <a:pt x="445673" y="662087"/>
                </a:lnTo>
                <a:lnTo>
                  <a:pt x="447655" y="659547"/>
                </a:lnTo>
                <a:lnTo>
                  <a:pt x="458093" y="659547"/>
                </a:lnTo>
                <a:lnTo>
                  <a:pt x="455979" y="658277"/>
                </a:lnTo>
                <a:close/>
              </a:path>
              <a:path w="607695" h="1044575">
                <a:moveTo>
                  <a:pt x="458093" y="659547"/>
                </a:moveTo>
                <a:lnTo>
                  <a:pt x="455649" y="659547"/>
                </a:lnTo>
                <a:lnTo>
                  <a:pt x="457697" y="662087"/>
                </a:lnTo>
                <a:lnTo>
                  <a:pt x="459745" y="663357"/>
                </a:lnTo>
                <a:lnTo>
                  <a:pt x="461198" y="664627"/>
                </a:lnTo>
                <a:lnTo>
                  <a:pt x="462718" y="667167"/>
                </a:lnTo>
                <a:lnTo>
                  <a:pt x="465096" y="667167"/>
                </a:lnTo>
                <a:lnTo>
                  <a:pt x="463017" y="664510"/>
                </a:lnTo>
                <a:lnTo>
                  <a:pt x="461000" y="662087"/>
                </a:lnTo>
                <a:lnTo>
                  <a:pt x="458093" y="659547"/>
                </a:lnTo>
                <a:close/>
              </a:path>
              <a:path w="607695" h="1044575">
                <a:moveTo>
                  <a:pt x="490995" y="658277"/>
                </a:moveTo>
                <a:lnTo>
                  <a:pt x="482274" y="658277"/>
                </a:lnTo>
                <a:lnTo>
                  <a:pt x="480160" y="659547"/>
                </a:lnTo>
                <a:lnTo>
                  <a:pt x="475139" y="664627"/>
                </a:lnTo>
                <a:lnTo>
                  <a:pt x="473157" y="667167"/>
                </a:lnTo>
                <a:lnTo>
                  <a:pt x="475601" y="667167"/>
                </a:lnTo>
                <a:lnTo>
                  <a:pt x="478574" y="663357"/>
                </a:lnTo>
                <a:lnTo>
                  <a:pt x="480688" y="662087"/>
                </a:lnTo>
                <a:lnTo>
                  <a:pt x="482670" y="659547"/>
                </a:lnTo>
                <a:lnTo>
                  <a:pt x="493109" y="659547"/>
                </a:lnTo>
                <a:lnTo>
                  <a:pt x="490995" y="658277"/>
                </a:lnTo>
                <a:close/>
              </a:path>
              <a:path w="607695" h="1044575">
                <a:moveTo>
                  <a:pt x="493109" y="659547"/>
                </a:moveTo>
                <a:lnTo>
                  <a:pt x="490664" y="659547"/>
                </a:lnTo>
                <a:lnTo>
                  <a:pt x="496214" y="664627"/>
                </a:lnTo>
                <a:lnTo>
                  <a:pt x="497733" y="667167"/>
                </a:lnTo>
                <a:lnTo>
                  <a:pt x="500178" y="667167"/>
                </a:lnTo>
                <a:lnTo>
                  <a:pt x="498095" y="664510"/>
                </a:lnTo>
                <a:lnTo>
                  <a:pt x="496016" y="662087"/>
                </a:lnTo>
                <a:lnTo>
                  <a:pt x="494628" y="660817"/>
                </a:lnTo>
                <a:lnTo>
                  <a:pt x="493109" y="659547"/>
                </a:lnTo>
                <a:close/>
              </a:path>
              <a:path w="607695" h="1044575">
                <a:moveTo>
                  <a:pt x="526076" y="658277"/>
                </a:moveTo>
                <a:lnTo>
                  <a:pt x="517289" y="658277"/>
                </a:lnTo>
                <a:lnTo>
                  <a:pt x="515241" y="659547"/>
                </a:lnTo>
                <a:lnTo>
                  <a:pt x="513722" y="660817"/>
                </a:lnTo>
                <a:lnTo>
                  <a:pt x="510154" y="664627"/>
                </a:lnTo>
                <a:lnTo>
                  <a:pt x="508172" y="667167"/>
                </a:lnTo>
                <a:lnTo>
                  <a:pt x="510683" y="667167"/>
                </a:lnTo>
                <a:lnTo>
                  <a:pt x="512136" y="664627"/>
                </a:lnTo>
                <a:lnTo>
                  <a:pt x="515704" y="662087"/>
                </a:lnTo>
                <a:lnTo>
                  <a:pt x="517686" y="659547"/>
                </a:lnTo>
                <a:lnTo>
                  <a:pt x="528190" y="659547"/>
                </a:lnTo>
                <a:lnTo>
                  <a:pt x="526076" y="658277"/>
                </a:lnTo>
                <a:close/>
              </a:path>
              <a:path w="607695" h="1044575">
                <a:moveTo>
                  <a:pt x="528190" y="659547"/>
                </a:moveTo>
                <a:lnTo>
                  <a:pt x="525746" y="659547"/>
                </a:lnTo>
                <a:lnTo>
                  <a:pt x="527728" y="662087"/>
                </a:lnTo>
                <a:lnTo>
                  <a:pt x="531295" y="664627"/>
                </a:lnTo>
                <a:lnTo>
                  <a:pt x="532749" y="667167"/>
                </a:lnTo>
                <a:lnTo>
                  <a:pt x="535259" y="667167"/>
                </a:lnTo>
                <a:lnTo>
                  <a:pt x="531097" y="662087"/>
                </a:lnTo>
                <a:lnTo>
                  <a:pt x="529710" y="660817"/>
                </a:lnTo>
                <a:lnTo>
                  <a:pt x="528190" y="659547"/>
                </a:lnTo>
                <a:close/>
              </a:path>
              <a:path w="607695" h="1044575">
                <a:moveTo>
                  <a:pt x="561158" y="658277"/>
                </a:moveTo>
                <a:lnTo>
                  <a:pt x="552371" y="658277"/>
                </a:lnTo>
                <a:lnTo>
                  <a:pt x="550323" y="659547"/>
                </a:lnTo>
                <a:lnTo>
                  <a:pt x="548803" y="660817"/>
                </a:lnTo>
                <a:lnTo>
                  <a:pt x="545235" y="664627"/>
                </a:lnTo>
                <a:lnTo>
                  <a:pt x="543253" y="667167"/>
                </a:lnTo>
                <a:lnTo>
                  <a:pt x="545698" y="667167"/>
                </a:lnTo>
                <a:lnTo>
                  <a:pt x="547151" y="664627"/>
                </a:lnTo>
                <a:lnTo>
                  <a:pt x="550719" y="662087"/>
                </a:lnTo>
                <a:lnTo>
                  <a:pt x="552701" y="659547"/>
                </a:lnTo>
                <a:lnTo>
                  <a:pt x="563206" y="659547"/>
                </a:lnTo>
                <a:lnTo>
                  <a:pt x="561158" y="658277"/>
                </a:lnTo>
                <a:close/>
              </a:path>
              <a:path w="607695" h="1044575">
                <a:moveTo>
                  <a:pt x="563206" y="659547"/>
                </a:moveTo>
                <a:lnTo>
                  <a:pt x="560761" y="659547"/>
                </a:lnTo>
                <a:lnTo>
                  <a:pt x="562743" y="662087"/>
                </a:lnTo>
                <a:lnTo>
                  <a:pt x="566311" y="664627"/>
                </a:lnTo>
                <a:lnTo>
                  <a:pt x="567764" y="667167"/>
                </a:lnTo>
                <a:lnTo>
                  <a:pt x="570275" y="667167"/>
                </a:lnTo>
                <a:lnTo>
                  <a:pt x="568195" y="664510"/>
                </a:lnTo>
                <a:lnTo>
                  <a:pt x="566179" y="662087"/>
                </a:lnTo>
                <a:lnTo>
                  <a:pt x="563206" y="659547"/>
                </a:lnTo>
                <a:close/>
              </a:path>
              <a:path w="607695" h="1044575">
                <a:moveTo>
                  <a:pt x="581176" y="654467"/>
                </a:moveTo>
                <a:lnTo>
                  <a:pt x="577214" y="667167"/>
                </a:lnTo>
                <a:lnTo>
                  <a:pt x="577471" y="667167"/>
                </a:lnTo>
                <a:lnTo>
                  <a:pt x="581176" y="654467"/>
                </a:lnTo>
                <a:close/>
              </a:path>
              <a:path w="607695" h="1044575">
                <a:moveTo>
                  <a:pt x="425919" y="626527"/>
                </a:moveTo>
                <a:lnTo>
                  <a:pt x="423615" y="626527"/>
                </a:lnTo>
                <a:lnTo>
                  <a:pt x="424663" y="627797"/>
                </a:lnTo>
                <a:lnTo>
                  <a:pt x="426117" y="629067"/>
                </a:lnTo>
                <a:lnTo>
                  <a:pt x="427637" y="630337"/>
                </a:lnTo>
                <a:lnTo>
                  <a:pt x="429619" y="631607"/>
                </a:lnTo>
                <a:lnTo>
                  <a:pt x="427570" y="632877"/>
                </a:lnTo>
                <a:lnTo>
                  <a:pt x="426051" y="634147"/>
                </a:lnTo>
                <a:lnTo>
                  <a:pt x="424664" y="635417"/>
                </a:lnTo>
                <a:lnTo>
                  <a:pt x="420821" y="639227"/>
                </a:lnTo>
                <a:lnTo>
                  <a:pt x="418296" y="650657"/>
                </a:lnTo>
                <a:lnTo>
                  <a:pt x="414669" y="664761"/>
                </a:lnTo>
                <a:lnTo>
                  <a:pt x="416079" y="659547"/>
                </a:lnTo>
                <a:lnTo>
                  <a:pt x="423012" y="659547"/>
                </a:lnTo>
                <a:lnTo>
                  <a:pt x="420898" y="658277"/>
                </a:lnTo>
                <a:lnTo>
                  <a:pt x="416532" y="658277"/>
                </a:lnTo>
                <a:lnTo>
                  <a:pt x="420375" y="641767"/>
                </a:lnTo>
                <a:lnTo>
                  <a:pt x="423012" y="641767"/>
                </a:lnTo>
                <a:lnTo>
                  <a:pt x="420898" y="640497"/>
                </a:lnTo>
                <a:lnTo>
                  <a:pt x="422981" y="639198"/>
                </a:lnTo>
                <a:lnTo>
                  <a:pt x="424465" y="637957"/>
                </a:lnTo>
                <a:lnTo>
                  <a:pt x="425853" y="636687"/>
                </a:lnTo>
                <a:lnTo>
                  <a:pt x="428033" y="634147"/>
                </a:lnTo>
                <a:lnTo>
                  <a:pt x="430015" y="632877"/>
                </a:lnTo>
                <a:lnTo>
                  <a:pt x="440520" y="632877"/>
                </a:lnTo>
                <a:lnTo>
                  <a:pt x="438538" y="631607"/>
                </a:lnTo>
                <a:lnTo>
                  <a:pt x="440586" y="630337"/>
                </a:lnTo>
                <a:lnTo>
                  <a:pt x="430081" y="630337"/>
                </a:lnTo>
                <a:lnTo>
                  <a:pt x="425919" y="626527"/>
                </a:lnTo>
                <a:close/>
              </a:path>
              <a:path w="607695" h="1044575">
                <a:moveTo>
                  <a:pt x="282752" y="659547"/>
                </a:moveTo>
                <a:lnTo>
                  <a:pt x="280308" y="659547"/>
                </a:lnTo>
                <a:lnTo>
                  <a:pt x="282290" y="662087"/>
                </a:lnTo>
                <a:lnTo>
                  <a:pt x="285114" y="664510"/>
                </a:lnTo>
                <a:lnTo>
                  <a:pt x="285879" y="662730"/>
                </a:lnTo>
                <a:lnTo>
                  <a:pt x="285725" y="662087"/>
                </a:lnTo>
                <a:lnTo>
                  <a:pt x="282752" y="659547"/>
                </a:lnTo>
                <a:close/>
              </a:path>
              <a:path w="607695" h="1044575">
                <a:moveTo>
                  <a:pt x="287246" y="659547"/>
                </a:moveTo>
                <a:lnTo>
                  <a:pt x="285879" y="662730"/>
                </a:lnTo>
                <a:lnTo>
                  <a:pt x="286028" y="663357"/>
                </a:lnTo>
                <a:lnTo>
                  <a:pt x="287246" y="659547"/>
                </a:lnTo>
                <a:close/>
              </a:path>
              <a:path w="607695" h="1044575">
                <a:moveTo>
                  <a:pt x="96510" y="655737"/>
                </a:moveTo>
                <a:lnTo>
                  <a:pt x="97213" y="658277"/>
                </a:lnTo>
                <a:lnTo>
                  <a:pt x="96510" y="655737"/>
                </a:lnTo>
                <a:close/>
              </a:path>
              <a:path w="607695" h="1044575">
                <a:moveTo>
                  <a:pt x="125051" y="650657"/>
                </a:moveTo>
                <a:lnTo>
                  <a:pt x="122606" y="650657"/>
                </a:lnTo>
                <a:lnTo>
                  <a:pt x="124588" y="651927"/>
                </a:lnTo>
                <a:lnTo>
                  <a:pt x="126702" y="654467"/>
                </a:lnTo>
                <a:lnTo>
                  <a:pt x="128156" y="655737"/>
                </a:lnTo>
                <a:lnTo>
                  <a:pt x="129609" y="658277"/>
                </a:lnTo>
                <a:lnTo>
                  <a:pt x="132120" y="658277"/>
                </a:lnTo>
                <a:lnTo>
                  <a:pt x="127957" y="653197"/>
                </a:lnTo>
                <a:lnTo>
                  <a:pt x="126570" y="651927"/>
                </a:lnTo>
                <a:lnTo>
                  <a:pt x="125051" y="650657"/>
                </a:lnTo>
                <a:close/>
              </a:path>
              <a:path w="607695" h="1044575">
                <a:moveTo>
                  <a:pt x="160066" y="650657"/>
                </a:moveTo>
                <a:lnTo>
                  <a:pt x="157621" y="650657"/>
                </a:lnTo>
                <a:lnTo>
                  <a:pt x="161784" y="654467"/>
                </a:lnTo>
                <a:lnTo>
                  <a:pt x="163237" y="655737"/>
                </a:lnTo>
                <a:lnTo>
                  <a:pt x="164691" y="658277"/>
                </a:lnTo>
                <a:lnTo>
                  <a:pt x="167135" y="658277"/>
                </a:lnTo>
                <a:lnTo>
                  <a:pt x="163039" y="653197"/>
                </a:lnTo>
                <a:lnTo>
                  <a:pt x="161585" y="651927"/>
                </a:lnTo>
                <a:lnTo>
                  <a:pt x="160066" y="650657"/>
                </a:lnTo>
                <a:close/>
              </a:path>
              <a:path w="607695" h="1044575">
                <a:moveTo>
                  <a:pt x="195147" y="650657"/>
                </a:moveTo>
                <a:lnTo>
                  <a:pt x="192703" y="650657"/>
                </a:lnTo>
                <a:lnTo>
                  <a:pt x="194685" y="651927"/>
                </a:lnTo>
                <a:lnTo>
                  <a:pt x="196799" y="654467"/>
                </a:lnTo>
                <a:lnTo>
                  <a:pt x="198253" y="655737"/>
                </a:lnTo>
                <a:lnTo>
                  <a:pt x="199706" y="658277"/>
                </a:lnTo>
                <a:lnTo>
                  <a:pt x="202151" y="658277"/>
                </a:lnTo>
                <a:lnTo>
                  <a:pt x="200169" y="655737"/>
                </a:lnTo>
                <a:lnTo>
                  <a:pt x="195147" y="650657"/>
                </a:lnTo>
                <a:close/>
              </a:path>
              <a:path w="607695" h="1044575">
                <a:moveTo>
                  <a:pt x="230229" y="650657"/>
                </a:moveTo>
                <a:lnTo>
                  <a:pt x="227718" y="650657"/>
                </a:lnTo>
                <a:lnTo>
                  <a:pt x="229766" y="651927"/>
                </a:lnTo>
                <a:lnTo>
                  <a:pt x="231815" y="654467"/>
                </a:lnTo>
                <a:lnTo>
                  <a:pt x="234788" y="658277"/>
                </a:lnTo>
                <a:lnTo>
                  <a:pt x="237298" y="658277"/>
                </a:lnTo>
                <a:lnTo>
                  <a:pt x="233202" y="653197"/>
                </a:lnTo>
                <a:lnTo>
                  <a:pt x="231748" y="651927"/>
                </a:lnTo>
                <a:lnTo>
                  <a:pt x="230229" y="650657"/>
                </a:lnTo>
                <a:close/>
              </a:path>
              <a:path w="607695" h="1044575">
                <a:moveTo>
                  <a:pt x="265244" y="650657"/>
                </a:moveTo>
                <a:lnTo>
                  <a:pt x="262800" y="650657"/>
                </a:lnTo>
                <a:lnTo>
                  <a:pt x="264782" y="651927"/>
                </a:lnTo>
                <a:lnTo>
                  <a:pt x="266896" y="654467"/>
                </a:lnTo>
                <a:lnTo>
                  <a:pt x="269869" y="658277"/>
                </a:lnTo>
                <a:lnTo>
                  <a:pt x="272313" y="658277"/>
                </a:lnTo>
                <a:lnTo>
                  <a:pt x="266698" y="651927"/>
                </a:lnTo>
                <a:lnTo>
                  <a:pt x="265244" y="650657"/>
                </a:lnTo>
                <a:close/>
              </a:path>
              <a:path w="607695" h="1044575">
                <a:moveTo>
                  <a:pt x="288567" y="649387"/>
                </a:moveTo>
                <a:lnTo>
                  <a:pt x="287377" y="650657"/>
                </a:lnTo>
                <a:lnTo>
                  <a:pt x="285923" y="651927"/>
                </a:lnTo>
                <a:lnTo>
                  <a:pt x="282356" y="655737"/>
                </a:lnTo>
                <a:lnTo>
                  <a:pt x="280374" y="658277"/>
                </a:lnTo>
                <a:lnTo>
                  <a:pt x="282752" y="658277"/>
                </a:lnTo>
                <a:lnTo>
                  <a:pt x="284272" y="655737"/>
                </a:lnTo>
                <a:lnTo>
                  <a:pt x="288234" y="651927"/>
                </a:lnTo>
                <a:lnTo>
                  <a:pt x="288567" y="649387"/>
                </a:lnTo>
                <a:close/>
              </a:path>
              <a:path w="607695" h="1044575">
                <a:moveTo>
                  <a:pt x="423012" y="641767"/>
                </a:moveTo>
                <a:lnTo>
                  <a:pt x="420567" y="641767"/>
                </a:lnTo>
                <a:lnTo>
                  <a:pt x="422615" y="643037"/>
                </a:lnTo>
                <a:lnTo>
                  <a:pt x="424664" y="645577"/>
                </a:lnTo>
                <a:lnTo>
                  <a:pt x="426117" y="646847"/>
                </a:lnTo>
                <a:lnTo>
                  <a:pt x="427637" y="648117"/>
                </a:lnTo>
                <a:lnTo>
                  <a:pt x="429619" y="649387"/>
                </a:lnTo>
                <a:lnTo>
                  <a:pt x="427570" y="650657"/>
                </a:lnTo>
                <a:lnTo>
                  <a:pt x="426051" y="651927"/>
                </a:lnTo>
                <a:lnTo>
                  <a:pt x="424664" y="653197"/>
                </a:lnTo>
                <a:lnTo>
                  <a:pt x="420501" y="658277"/>
                </a:lnTo>
                <a:lnTo>
                  <a:pt x="422946" y="658277"/>
                </a:lnTo>
                <a:lnTo>
                  <a:pt x="424465" y="655737"/>
                </a:lnTo>
                <a:lnTo>
                  <a:pt x="425853" y="654467"/>
                </a:lnTo>
                <a:lnTo>
                  <a:pt x="428033" y="651927"/>
                </a:lnTo>
                <a:lnTo>
                  <a:pt x="430015" y="650657"/>
                </a:lnTo>
                <a:lnTo>
                  <a:pt x="440520" y="650657"/>
                </a:lnTo>
                <a:lnTo>
                  <a:pt x="438538" y="649387"/>
                </a:lnTo>
                <a:lnTo>
                  <a:pt x="440586" y="648117"/>
                </a:lnTo>
                <a:lnTo>
                  <a:pt x="430081" y="648117"/>
                </a:lnTo>
                <a:lnTo>
                  <a:pt x="428033" y="646847"/>
                </a:lnTo>
                <a:lnTo>
                  <a:pt x="425919" y="644307"/>
                </a:lnTo>
                <a:lnTo>
                  <a:pt x="423012" y="641767"/>
                </a:lnTo>
                <a:close/>
              </a:path>
              <a:path w="607695" h="1044575">
                <a:moveTo>
                  <a:pt x="440520" y="650657"/>
                </a:moveTo>
                <a:lnTo>
                  <a:pt x="438009" y="650657"/>
                </a:lnTo>
                <a:lnTo>
                  <a:pt x="440057" y="651927"/>
                </a:lnTo>
                <a:lnTo>
                  <a:pt x="442105" y="654467"/>
                </a:lnTo>
                <a:lnTo>
                  <a:pt x="445078" y="658277"/>
                </a:lnTo>
                <a:lnTo>
                  <a:pt x="447589" y="658277"/>
                </a:lnTo>
                <a:lnTo>
                  <a:pt x="443493" y="653197"/>
                </a:lnTo>
                <a:lnTo>
                  <a:pt x="442039" y="651927"/>
                </a:lnTo>
                <a:lnTo>
                  <a:pt x="440520" y="650657"/>
                </a:lnTo>
                <a:close/>
              </a:path>
              <a:path w="607695" h="1044575">
                <a:moveTo>
                  <a:pt x="458093" y="641767"/>
                </a:moveTo>
                <a:lnTo>
                  <a:pt x="455649" y="641767"/>
                </a:lnTo>
                <a:lnTo>
                  <a:pt x="457697" y="643037"/>
                </a:lnTo>
                <a:lnTo>
                  <a:pt x="459745" y="645577"/>
                </a:lnTo>
                <a:lnTo>
                  <a:pt x="461198" y="646847"/>
                </a:lnTo>
                <a:lnTo>
                  <a:pt x="462718" y="648117"/>
                </a:lnTo>
                <a:lnTo>
                  <a:pt x="464700" y="649387"/>
                </a:lnTo>
                <a:lnTo>
                  <a:pt x="462652" y="650657"/>
                </a:lnTo>
                <a:lnTo>
                  <a:pt x="461132" y="651927"/>
                </a:lnTo>
                <a:lnTo>
                  <a:pt x="459745" y="653197"/>
                </a:lnTo>
                <a:lnTo>
                  <a:pt x="457565" y="655737"/>
                </a:lnTo>
                <a:lnTo>
                  <a:pt x="455583" y="658277"/>
                </a:lnTo>
                <a:lnTo>
                  <a:pt x="458027" y="658277"/>
                </a:lnTo>
                <a:lnTo>
                  <a:pt x="459547" y="655737"/>
                </a:lnTo>
                <a:lnTo>
                  <a:pt x="460934" y="654467"/>
                </a:lnTo>
                <a:lnTo>
                  <a:pt x="463114" y="651927"/>
                </a:lnTo>
                <a:lnTo>
                  <a:pt x="465096" y="650657"/>
                </a:lnTo>
                <a:lnTo>
                  <a:pt x="475601" y="650657"/>
                </a:lnTo>
                <a:lnTo>
                  <a:pt x="473553" y="649387"/>
                </a:lnTo>
                <a:lnTo>
                  <a:pt x="475601" y="648117"/>
                </a:lnTo>
                <a:lnTo>
                  <a:pt x="465096" y="648117"/>
                </a:lnTo>
                <a:lnTo>
                  <a:pt x="463114" y="646847"/>
                </a:lnTo>
                <a:lnTo>
                  <a:pt x="461000" y="644307"/>
                </a:lnTo>
                <a:lnTo>
                  <a:pt x="458093" y="641767"/>
                </a:lnTo>
                <a:close/>
              </a:path>
              <a:path w="607695" h="1044575">
                <a:moveTo>
                  <a:pt x="475601" y="650657"/>
                </a:moveTo>
                <a:lnTo>
                  <a:pt x="473090" y="650657"/>
                </a:lnTo>
                <a:lnTo>
                  <a:pt x="475072" y="651927"/>
                </a:lnTo>
                <a:lnTo>
                  <a:pt x="478640" y="655737"/>
                </a:lnTo>
                <a:lnTo>
                  <a:pt x="480160" y="658277"/>
                </a:lnTo>
                <a:lnTo>
                  <a:pt x="482604" y="658277"/>
                </a:lnTo>
                <a:lnTo>
                  <a:pt x="480622" y="655737"/>
                </a:lnTo>
                <a:lnTo>
                  <a:pt x="475601" y="650657"/>
                </a:lnTo>
                <a:close/>
              </a:path>
              <a:path w="607695" h="1044575">
                <a:moveTo>
                  <a:pt x="493109" y="641767"/>
                </a:moveTo>
                <a:lnTo>
                  <a:pt x="490664" y="641767"/>
                </a:lnTo>
                <a:lnTo>
                  <a:pt x="496214" y="646847"/>
                </a:lnTo>
                <a:lnTo>
                  <a:pt x="497733" y="648117"/>
                </a:lnTo>
                <a:lnTo>
                  <a:pt x="499781" y="649387"/>
                </a:lnTo>
                <a:lnTo>
                  <a:pt x="497667" y="650657"/>
                </a:lnTo>
                <a:lnTo>
                  <a:pt x="496214" y="651927"/>
                </a:lnTo>
                <a:lnTo>
                  <a:pt x="492646" y="655737"/>
                </a:lnTo>
                <a:lnTo>
                  <a:pt x="490664" y="658277"/>
                </a:lnTo>
                <a:lnTo>
                  <a:pt x="493043" y="658277"/>
                </a:lnTo>
                <a:lnTo>
                  <a:pt x="494562" y="655737"/>
                </a:lnTo>
                <a:lnTo>
                  <a:pt x="498130" y="651927"/>
                </a:lnTo>
                <a:lnTo>
                  <a:pt x="500112" y="650657"/>
                </a:lnTo>
                <a:lnTo>
                  <a:pt x="510616" y="650657"/>
                </a:lnTo>
                <a:lnTo>
                  <a:pt x="508568" y="649387"/>
                </a:lnTo>
                <a:lnTo>
                  <a:pt x="510683" y="648117"/>
                </a:lnTo>
                <a:lnTo>
                  <a:pt x="500178" y="648117"/>
                </a:lnTo>
                <a:lnTo>
                  <a:pt x="494541" y="642964"/>
                </a:lnTo>
                <a:lnTo>
                  <a:pt x="493109" y="641767"/>
                </a:lnTo>
                <a:close/>
              </a:path>
              <a:path w="607695" h="1044575">
                <a:moveTo>
                  <a:pt x="510616" y="650657"/>
                </a:moveTo>
                <a:lnTo>
                  <a:pt x="508106" y="650657"/>
                </a:lnTo>
                <a:lnTo>
                  <a:pt x="513656" y="655737"/>
                </a:lnTo>
                <a:lnTo>
                  <a:pt x="515175" y="658277"/>
                </a:lnTo>
                <a:lnTo>
                  <a:pt x="517620" y="658277"/>
                </a:lnTo>
                <a:lnTo>
                  <a:pt x="515638" y="655737"/>
                </a:lnTo>
                <a:lnTo>
                  <a:pt x="510616" y="650657"/>
                </a:lnTo>
                <a:close/>
              </a:path>
              <a:path w="607695" h="1044575">
                <a:moveTo>
                  <a:pt x="528190" y="641767"/>
                </a:moveTo>
                <a:lnTo>
                  <a:pt x="525746" y="641767"/>
                </a:lnTo>
                <a:lnTo>
                  <a:pt x="527728" y="643037"/>
                </a:lnTo>
                <a:lnTo>
                  <a:pt x="531295" y="646847"/>
                </a:lnTo>
                <a:lnTo>
                  <a:pt x="532749" y="648117"/>
                </a:lnTo>
                <a:lnTo>
                  <a:pt x="534863" y="649387"/>
                </a:lnTo>
                <a:lnTo>
                  <a:pt x="532749" y="650657"/>
                </a:lnTo>
                <a:lnTo>
                  <a:pt x="531295" y="651927"/>
                </a:lnTo>
                <a:lnTo>
                  <a:pt x="525680" y="658277"/>
                </a:lnTo>
                <a:lnTo>
                  <a:pt x="528124" y="658277"/>
                </a:lnTo>
                <a:lnTo>
                  <a:pt x="529644" y="655737"/>
                </a:lnTo>
                <a:lnTo>
                  <a:pt x="533211" y="651927"/>
                </a:lnTo>
                <a:lnTo>
                  <a:pt x="535193" y="650657"/>
                </a:lnTo>
                <a:lnTo>
                  <a:pt x="545698" y="650657"/>
                </a:lnTo>
                <a:lnTo>
                  <a:pt x="543584" y="649387"/>
                </a:lnTo>
                <a:lnTo>
                  <a:pt x="545698" y="648117"/>
                </a:lnTo>
                <a:lnTo>
                  <a:pt x="535259" y="648117"/>
                </a:lnTo>
                <a:lnTo>
                  <a:pt x="533211" y="646847"/>
                </a:lnTo>
                <a:lnTo>
                  <a:pt x="531097" y="644307"/>
                </a:lnTo>
                <a:lnTo>
                  <a:pt x="529622" y="642964"/>
                </a:lnTo>
                <a:lnTo>
                  <a:pt x="528190" y="641767"/>
                </a:lnTo>
                <a:close/>
              </a:path>
              <a:path w="607695" h="1044575">
                <a:moveTo>
                  <a:pt x="545698" y="650657"/>
                </a:moveTo>
                <a:lnTo>
                  <a:pt x="543187" y="650657"/>
                </a:lnTo>
                <a:lnTo>
                  <a:pt x="548737" y="655737"/>
                </a:lnTo>
                <a:lnTo>
                  <a:pt x="550257" y="658277"/>
                </a:lnTo>
                <a:lnTo>
                  <a:pt x="552701" y="658277"/>
                </a:lnTo>
                <a:lnTo>
                  <a:pt x="550719" y="655737"/>
                </a:lnTo>
                <a:lnTo>
                  <a:pt x="547151" y="651927"/>
                </a:lnTo>
                <a:lnTo>
                  <a:pt x="545698" y="650657"/>
                </a:lnTo>
                <a:close/>
              </a:path>
              <a:path w="607695" h="1044575">
                <a:moveTo>
                  <a:pt x="563206" y="641767"/>
                </a:moveTo>
                <a:lnTo>
                  <a:pt x="560761" y="641767"/>
                </a:lnTo>
                <a:lnTo>
                  <a:pt x="562743" y="643037"/>
                </a:lnTo>
                <a:lnTo>
                  <a:pt x="566311" y="646847"/>
                </a:lnTo>
                <a:lnTo>
                  <a:pt x="567764" y="648117"/>
                </a:lnTo>
                <a:lnTo>
                  <a:pt x="569878" y="649387"/>
                </a:lnTo>
                <a:lnTo>
                  <a:pt x="567764" y="650657"/>
                </a:lnTo>
                <a:lnTo>
                  <a:pt x="564857" y="653197"/>
                </a:lnTo>
                <a:lnTo>
                  <a:pt x="560761" y="658277"/>
                </a:lnTo>
                <a:lnTo>
                  <a:pt x="563206" y="658277"/>
                </a:lnTo>
                <a:lnTo>
                  <a:pt x="564725" y="655737"/>
                </a:lnTo>
                <a:lnTo>
                  <a:pt x="568293" y="651927"/>
                </a:lnTo>
                <a:lnTo>
                  <a:pt x="570275" y="650657"/>
                </a:lnTo>
                <a:lnTo>
                  <a:pt x="580779" y="650657"/>
                </a:lnTo>
                <a:lnTo>
                  <a:pt x="578665" y="649387"/>
                </a:lnTo>
                <a:lnTo>
                  <a:pt x="580779" y="648117"/>
                </a:lnTo>
                <a:lnTo>
                  <a:pt x="570275" y="648117"/>
                </a:lnTo>
                <a:lnTo>
                  <a:pt x="568293" y="646847"/>
                </a:lnTo>
                <a:lnTo>
                  <a:pt x="566179" y="644307"/>
                </a:lnTo>
                <a:lnTo>
                  <a:pt x="563206" y="641767"/>
                </a:lnTo>
                <a:close/>
              </a:path>
              <a:path w="607695" h="1044575">
                <a:moveTo>
                  <a:pt x="580779" y="650657"/>
                </a:moveTo>
                <a:lnTo>
                  <a:pt x="578269" y="650657"/>
                </a:lnTo>
                <a:lnTo>
                  <a:pt x="580251" y="651927"/>
                </a:lnTo>
                <a:lnTo>
                  <a:pt x="581485" y="653197"/>
                </a:lnTo>
                <a:lnTo>
                  <a:pt x="581176" y="654467"/>
                </a:lnTo>
                <a:lnTo>
                  <a:pt x="581891" y="651793"/>
                </a:lnTo>
                <a:lnTo>
                  <a:pt x="580779" y="650657"/>
                </a:lnTo>
                <a:close/>
              </a:path>
              <a:path w="607695" h="1044575">
                <a:moveTo>
                  <a:pt x="583654" y="645577"/>
                </a:moveTo>
                <a:lnTo>
                  <a:pt x="583523" y="645693"/>
                </a:lnTo>
                <a:lnTo>
                  <a:pt x="581891" y="651793"/>
                </a:lnTo>
                <a:lnTo>
                  <a:pt x="582022" y="651927"/>
                </a:lnTo>
                <a:lnTo>
                  <a:pt x="583654" y="645577"/>
                </a:lnTo>
                <a:close/>
              </a:path>
              <a:path w="607695" h="1044575">
                <a:moveTo>
                  <a:pt x="91117" y="633650"/>
                </a:moveTo>
                <a:lnTo>
                  <a:pt x="91363" y="634147"/>
                </a:lnTo>
                <a:lnTo>
                  <a:pt x="92032" y="636749"/>
                </a:lnTo>
                <a:lnTo>
                  <a:pt x="93074" y="637957"/>
                </a:lnTo>
                <a:lnTo>
                  <a:pt x="94594" y="639227"/>
                </a:lnTo>
                <a:lnTo>
                  <a:pt x="96708" y="640497"/>
                </a:lnTo>
                <a:lnTo>
                  <a:pt x="94660" y="641767"/>
                </a:lnTo>
                <a:lnTo>
                  <a:pt x="93580" y="642964"/>
                </a:lnTo>
                <a:lnTo>
                  <a:pt x="94960" y="649387"/>
                </a:lnTo>
                <a:lnTo>
                  <a:pt x="93959" y="644307"/>
                </a:lnTo>
                <a:lnTo>
                  <a:pt x="97038" y="641767"/>
                </a:lnTo>
                <a:lnTo>
                  <a:pt x="107543" y="641767"/>
                </a:lnTo>
                <a:lnTo>
                  <a:pt x="105429" y="640497"/>
                </a:lnTo>
                <a:lnTo>
                  <a:pt x="107543" y="639227"/>
                </a:lnTo>
                <a:lnTo>
                  <a:pt x="97038" y="639227"/>
                </a:lnTo>
                <a:lnTo>
                  <a:pt x="95056" y="637957"/>
                </a:lnTo>
                <a:lnTo>
                  <a:pt x="92876" y="635417"/>
                </a:lnTo>
                <a:lnTo>
                  <a:pt x="91489" y="634147"/>
                </a:lnTo>
                <a:lnTo>
                  <a:pt x="91117" y="633650"/>
                </a:lnTo>
                <a:close/>
              </a:path>
              <a:path w="607695" h="1044575">
                <a:moveTo>
                  <a:pt x="288571" y="649355"/>
                </a:moveTo>
                <a:close/>
              </a:path>
              <a:path w="607695" h="1044575">
                <a:moveTo>
                  <a:pt x="282818" y="641767"/>
                </a:moveTo>
                <a:lnTo>
                  <a:pt x="280374" y="641767"/>
                </a:lnTo>
                <a:lnTo>
                  <a:pt x="282356" y="643037"/>
                </a:lnTo>
                <a:lnTo>
                  <a:pt x="285923" y="646847"/>
                </a:lnTo>
                <a:lnTo>
                  <a:pt x="287377" y="648117"/>
                </a:lnTo>
                <a:lnTo>
                  <a:pt x="288571" y="649355"/>
                </a:lnTo>
                <a:lnTo>
                  <a:pt x="288742" y="648036"/>
                </a:lnTo>
                <a:lnTo>
                  <a:pt x="287905" y="646847"/>
                </a:lnTo>
                <a:lnTo>
                  <a:pt x="285725" y="644307"/>
                </a:lnTo>
                <a:lnTo>
                  <a:pt x="284250" y="642964"/>
                </a:lnTo>
                <a:lnTo>
                  <a:pt x="282818" y="641767"/>
                </a:lnTo>
                <a:close/>
              </a:path>
              <a:path w="607695" h="1044575">
                <a:moveTo>
                  <a:pt x="125051" y="632877"/>
                </a:moveTo>
                <a:lnTo>
                  <a:pt x="122606" y="632877"/>
                </a:lnTo>
                <a:lnTo>
                  <a:pt x="124588" y="634147"/>
                </a:lnTo>
                <a:lnTo>
                  <a:pt x="126702" y="636687"/>
                </a:lnTo>
                <a:lnTo>
                  <a:pt x="129609" y="639227"/>
                </a:lnTo>
                <a:lnTo>
                  <a:pt x="131723" y="640497"/>
                </a:lnTo>
                <a:lnTo>
                  <a:pt x="129675" y="641767"/>
                </a:lnTo>
                <a:lnTo>
                  <a:pt x="128156" y="643037"/>
                </a:lnTo>
                <a:lnTo>
                  <a:pt x="126768" y="644307"/>
                </a:lnTo>
                <a:lnTo>
                  <a:pt x="124588" y="646847"/>
                </a:lnTo>
                <a:lnTo>
                  <a:pt x="122606" y="648117"/>
                </a:lnTo>
                <a:lnTo>
                  <a:pt x="125117" y="648117"/>
                </a:lnTo>
                <a:lnTo>
                  <a:pt x="126570" y="646847"/>
                </a:lnTo>
                <a:lnTo>
                  <a:pt x="130138" y="643037"/>
                </a:lnTo>
                <a:lnTo>
                  <a:pt x="132120" y="641767"/>
                </a:lnTo>
                <a:lnTo>
                  <a:pt x="142624" y="641767"/>
                </a:lnTo>
                <a:lnTo>
                  <a:pt x="140510" y="640497"/>
                </a:lnTo>
                <a:lnTo>
                  <a:pt x="142624" y="639227"/>
                </a:lnTo>
                <a:lnTo>
                  <a:pt x="132120" y="639227"/>
                </a:lnTo>
                <a:lnTo>
                  <a:pt x="126570" y="634147"/>
                </a:lnTo>
                <a:lnTo>
                  <a:pt x="125051" y="632877"/>
                </a:lnTo>
                <a:close/>
              </a:path>
              <a:path w="607695" h="1044575">
                <a:moveTo>
                  <a:pt x="160066" y="632877"/>
                </a:moveTo>
                <a:lnTo>
                  <a:pt x="157621" y="632877"/>
                </a:lnTo>
                <a:lnTo>
                  <a:pt x="161854" y="636749"/>
                </a:lnTo>
                <a:lnTo>
                  <a:pt x="164691" y="639227"/>
                </a:lnTo>
                <a:lnTo>
                  <a:pt x="166805" y="640497"/>
                </a:lnTo>
                <a:lnTo>
                  <a:pt x="164757" y="641767"/>
                </a:lnTo>
                <a:lnTo>
                  <a:pt x="163237" y="643037"/>
                </a:lnTo>
                <a:lnTo>
                  <a:pt x="161850" y="644307"/>
                </a:lnTo>
                <a:lnTo>
                  <a:pt x="159670" y="646847"/>
                </a:lnTo>
                <a:lnTo>
                  <a:pt x="157688" y="648117"/>
                </a:lnTo>
                <a:lnTo>
                  <a:pt x="160132" y="648117"/>
                </a:lnTo>
                <a:lnTo>
                  <a:pt x="161652" y="646847"/>
                </a:lnTo>
                <a:lnTo>
                  <a:pt x="163039" y="645577"/>
                </a:lnTo>
                <a:lnTo>
                  <a:pt x="165219" y="643037"/>
                </a:lnTo>
                <a:lnTo>
                  <a:pt x="167201" y="641767"/>
                </a:lnTo>
                <a:lnTo>
                  <a:pt x="177706" y="641767"/>
                </a:lnTo>
                <a:lnTo>
                  <a:pt x="175526" y="640497"/>
                </a:lnTo>
                <a:lnTo>
                  <a:pt x="177640" y="639227"/>
                </a:lnTo>
                <a:lnTo>
                  <a:pt x="167135" y="639227"/>
                </a:lnTo>
                <a:lnTo>
                  <a:pt x="165087" y="637957"/>
                </a:lnTo>
                <a:lnTo>
                  <a:pt x="163039" y="635417"/>
                </a:lnTo>
                <a:lnTo>
                  <a:pt x="160066" y="632877"/>
                </a:lnTo>
                <a:close/>
              </a:path>
              <a:path w="607695" h="1044575">
                <a:moveTo>
                  <a:pt x="195147" y="632877"/>
                </a:moveTo>
                <a:lnTo>
                  <a:pt x="192703" y="632877"/>
                </a:lnTo>
                <a:lnTo>
                  <a:pt x="194685" y="634147"/>
                </a:lnTo>
                <a:lnTo>
                  <a:pt x="196799" y="636687"/>
                </a:lnTo>
                <a:lnTo>
                  <a:pt x="199706" y="639227"/>
                </a:lnTo>
                <a:lnTo>
                  <a:pt x="201886" y="640497"/>
                </a:lnTo>
                <a:lnTo>
                  <a:pt x="199772" y="641767"/>
                </a:lnTo>
                <a:lnTo>
                  <a:pt x="194751" y="646847"/>
                </a:lnTo>
                <a:lnTo>
                  <a:pt x="192769" y="648117"/>
                </a:lnTo>
                <a:lnTo>
                  <a:pt x="195147" y="648117"/>
                </a:lnTo>
                <a:lnTo>
                  <a:pt x="198120" y="645577"/>
                </a:lnTo>
                <a:lnTo>
                  <a:pt x="200235" y="643037"/>
                </a:lnTo>
                <a:lnTo>
                  <a:pt x="202217" y="641767"/>
                </a:lnTo>
                <a:lnTo>
                  <a:pt x="212721" y="641767"/>
                </a:lnTo>
                <a:lnTo>
                  <a:pt x="210607" y="640497"/>
                </a:lnTo>
                <a:lnTo>
                  <a:pt x="212655" y="639227"/>
                </a:lnTo>
                <a:lnTo>
                  <a:pt x="202150" y="639227"/>
                </a:lnTo>
                <a:lnTo>
                  <a:pt x="200168" y="637957"/>
                </a:lnTo>
                <a:lnTo>
                  <a:pt x="195147" y="632877"/>
                </a:lnTo>
                <a:close/>
              </a:path>
              <a:path w="607695" h="1044575">
                <a:moveTo>
                  <a:pt x="230229" y="632877"/>
                </a:moveTo>
                <a:lnTo>
                  <a:pt x="227718" y="632877"/>
                </a:lnTo>
                <a:lnTo>
                  <a:pt x="229766" y="634147"/>
                </a:lnTo>
                <a:lnTo>
                  <a:pt x="231814" y="636687"/>
                </a:lnTo>
                <a:lnTo>
                  <a:pt x="234787" y="639227"/>
                </a:lnTo>
                <a:lnTo>
                  <a:pt x="236902" y="640497"/>
                </a:lnTo>
                <a:lnTo>
                  <a:pt x="234788" y="641767"/>
                </a:lnTo>
                <a:lnTo>
                  <a:pt x="229766" y="646847"/>
                </a:lnTo>
                <a:lnTo>
                  <a:pt x="227784" y="648117"/>
                </a:lnTo>
                <a:lnTo>
                  <a:pt x="230295" y="648117"/>
                </a:lnTo>
                <a:lnTo>
                  <a:pt x="231814" y="646847"/>
                </a:lnTo>
                <a:lnTo>
                  <a:pt x="235250" y="643037"/>
                </a:lnTo>
                <a:lnTo>
                  <a:pt x="237298" y="641767"/>
                </a:lnTo>
                <a:lnTo>
                  <a:pt x="247803" y="641767"/>
                </a:lnTo>
                <a:lnTo>
                  <a:pt x="245689" y="640497"/>
                </a:lnTo>
                <a:lnTo>
                  <a:pt x="247737" y="639227"/>
                </a:lnTo>
                <a:lnTo>
                  <a:pt x="237298" y="639227"/>
                </a:lnTo>
                <a:lnTo>
                  <a:pt x="235250" y="637957"/>
                </a:lnTo>
                <a:lnTo>
                  <a:pt x="233202" y="635417"/>
                </a:lnTo>
                <a:lnTo>
                  <a:pt x="231748" y="634147"/>
                </a:lnTo>
                <a:lnTo>
                  <a:pt x="230229" y="632877"/>
                </a:lnTo>
                <a:close/>
              </a:path>
              <a:path w="607695" h="1044575">
                <a:moveTo>
                  <a:pt x="265244" y="632877"/>
                </a:moveTo>
                <a:lnTo>
                  <a:pt x="262800" y="632877"/>
                </a:lnTo>
                <a:lnTo>
                  <a:pt x="264782" y="634147"/>
                </a:lnTo>
                <a:lnTo>
                  <a:pt x="266896" y="636687"/>
                </a:lnTo>
                <a:lnTo>
                  <a:pt x="269869" y="639227"/>
                </a:lnTo>
                <a:lnTo>
                  <a:pt x="271983" y="640497"/>
                </a:lnTo>
                <a:lnTo>
                  <a:pt x="269869" y="641767"/>
                </a:lnTo>
                <a:lnTo>
                  <a:pt x="264848" y="646847"/>
                </a:lnTo>
                <a:lnTo>
                  <a:pt x="262866" y="648117"/>
                </a:lnTo>
                <a:lnTo>
                  <a:pt x="265244" y="648117"/>
                </a:lnTo>
                <a:lnTo>
                  <a:pt x="268151" y="645577"/>
                </a:lnTo>
                <a:lnTo>
                  <a:pt x="270331" y="643037"/>
                </a:lnTo>
                <a:lnTo>
                  <a:pt x="272313" y="641767"/>
                </a:lnTo>
                <a:lnTo>
                  <a:pt x="282818" y="641767"/>
                </a:lnTo>
                <a:lnTo>
                  <a:pt x="280770" y="640497"/>
                </a:lnTo>
                <a:lnTo>
                  <a:pt x="282818" y="639227"/>
                </a:lnTo>
                <a:lnTo>
                  <a:pt x="272313" y="639227"/>
                </a:lnTo>
                <a:lnTo>
                  <a:pt x="266698" y="634147"/>
                </a:lnTo>
                <a:lnTo>
                  <a:pt x="265244" y="632877"/>
                </a:lnTo>
                <a:close/>
              </a:path>
              <a:path w="607695" h="1044575">
                <a:moveTo>
                  <a:pt x="289888" y="639227"/>
                </a:moveTo>
                <a:lnTo>
                  <a:pt x="288897" y="646847"/>
                </a:lnTo>
                <a:lnTo>
                  <a:pt x="288800" y="648117"/>
                </a:lnTo>
                <a:lnTo>
                  <a:pt x="289888" y="639227"/>
                </a:lnTo>
                <a:close/>
              </a:path>
              <a:path w="607695" h="1044575">
                <a:moveTo>
                  <a:pt x="440520" y="632877"/>
                </a:moveTo>
                <a:lnTo>
                  <a:pt x="438009" y="632877"/>
                </a:lnTo>
                <a:lnTo>
                  <a:pt x="440057" y="634147"/>
                </a:lnTo>
                <a:lnTo>
                  <a:pt x="442105" y="636687"/>
                </a:lnTo>
                <a:lnTo>
                  <a:pt x="445078" y="639227"/>
                </a:lnTo>
                <a:lnTo>
                  <a:pt x="447192" y="640497"/>
                </a:lnTo>
                <a:lnTo>
                  <a:pt x="445078" y="641767"/>
                </a:lnTo>
                <a:lnTo>
                  <a:pt x="440057" y="646847"/>
                </a:lnTo>
                <a:lnTo>
                  <a:pt x="438075" y="648117"/>
                </a:lnTo>
                <a:lnTo>
                  <a:pt x="440586" y="648117"/>
                </a:lnTo>
                <a:lnTo>
                  <a:pt x="442105" y="646847"/>
                </a:lnTo>
                <a:lnTo>
                  <a:pt x="443493" y="645577"/>
                </a:lnTo>
                <a:lnTo>
                  <a:pt x="445673" y="643037"/>
                </a:lnTo>
                <a:lnTo>
                  <a:pt x="447655" y="641767"/>
                </a:lnTo>
                <a:lnTo>
                  <a:pt x="458093" y="641767"/>
                </a:lnTo>
                <a:lnTo>
                  <a:pt x="455979" y="640497"/>
                </a:lnTo>
                <a:lnTo>
                  <a:pt x="458027" y="639227"/>
                </a:lnTo>
                <a:lnTo>
                  <a:pt x="447589" y="639227"/>
                </a:lnTo>
                <a:lnTo>
                  <a:pt x="445541" y="637957"/>
                </a:lnTo>
                <a:lnTo>
                  <a:pt x="443493" y="635417"/>
                </a:lnTo>
                <a:lnTo>
                  <a:pt x="442039" y="634147"/>
                </a:lnTo>
                <a:lnTo>
                  <a:pt x="440520" y="632877"/>
                </a:lnTo>
                <a:close/>
              </a:path>
              <a:path w="607695" h="1044575">
                <a:moveTo>
                  <a:pt x="475601" y="632877"/>
                </a:moveTo>
                <a:lnTo>
                  <a:pt x="473090" y="632877"/>
                </a:lnTo>
                <a:lnTo>
                  <a:pt x="475072" y="634147"/>
                </a:lnTo>
                <a:lnTo>
                  <a:pt x="478640" y="637957"/>
                </a:lnTo>
                <a:lnTo>
                  <a:pt x="480160" y="639227"/>
                </a:lnTo>
                <a:lnTo>
                  <a:pt x="482274" y="640497"/>
                </a:lnTo>
                <a:lnTo>
                  <a:pt x="480160" y="641767"/>
                </a:lnTo>
                <a:lnTo>
                  <a:pt x="475139" y="646847"/>
                </a:lnTo>
                <a:lnTo>
                  <a:pt x="473157" y="648117"/>
                </a:lnTo>
                <a:lnTo>
                  <a:pt x="475601" y="648117"/>
                </a:lnTo>
                <a:lnTo>
                  <a:pt x="480688" y="643037"/>
                </a:lnTo>
                <a:lnTo>
                  <a:pt x="482670" y="641767"/>
                </a:lnTo>
                <a:lnTo>
                  <a:pt x="493109" y="641767"/>
                </a:lnTo>
                <a:lnTo>
                  <a:pt x="490995" y="640497"/>
                </a:lnTo>
                <a:lnTo>
                  <a:pt x="493043" y="639227"/>
                </a:lnTo>
                <a:lnTo>
                  <a:pt x="482604" y="639227"/>
                </a:lnTo>
                <a:lnTo>
                  <a:pt x="480622" y="637957"/>
                </a:lnTo>
                <a:lnTo>
                  <a:pt x="475601" y="632877"/>
                </a:lnTo>
                <a:close/>
              </a:path>
              <a:path w="607695" h="1044575">
                <a:moveTo>
                  <a:pt x="510616" y="632877"/>
                </a:moveTo>
                <a:lnTo>
                  <a:pt x="508106" y="632877"/>
                </a:lnTo>
                <a:lnTo>
                  <a:pt x="513655" y="637957"/>
                </a:lnTo>
                <a:lnTo>
                  <a:pt x="515175" y="639227"/>
                </a:lnTo>
                <a:lnTo>
                  <a:pt x="517289" y="640497"/>
                </a:lnTo>
                <a:lnTo>
                  <a:pt x="515241" y="641767"/>
                </a:lnTo>
                <a:lnTo>
                  <a:pt x="513722" y="643037"/>
                </a:lnTo>
                <a:lnTo>
                  <a:pt x="510154" y="646847"/>
                </a:lnTo>
                <a:lnTo>
                  <a:pt x="508172" y="648117"/>
                </a:lnTo>
                <a:lnTo>
                  <a:pt x="510683" y="648117"/>
                </a:lnTo>
                <a:lnTo>
                  <a:pt x="512136" y="646847"/>
                </a:lnTo>
                <a:lnTo>
                  <a:pt x="515704" y="643037"/>
                </a:lnTo>
                <a:lnTo>
                  <a:pt x="517686" y="641767"/>
                </a:lnTo>
                <a:lnTo>
                  <a:pt x="528190" y="641767"/>
                </a:lnTo>
                <a:lnTo>
                  <a:pt x="526076" y="640497"/>
                </a:lnTo>
                <a:lnTo>
                  <a:pt x="528124" y="639227"/>
                </a:lnTo>
                <a:lnTo>
                  <a:pt x="517620" y="639227"/>
                </a:lnTo>
                <a:lnTo>
                  <a:pt x="515638" y="637957"/>
                </a:lnTo>
                <a:lnTo>
                  <a:pt x="510616" y="632877"/>
                </a:lnTo>
                <a:close/>
              </a:path>
              <a:path w="607695" h="1044575">
                <a:moveTo>
                  <a:pt x="545698" y="632877"/>
                </a:moveTo>
                <a:lnTo>
                  <a:pt x="543187" y="632877"/>
                </a:lnTo>
                <a:lnTo>
                  <a:pt x="548737" y="637957"/>
                </a:lnTo>
                <a:lnTo>
                  <a:pt x="550257" y="639227"/>
                </a:lnTo>
                <a:lnTo>
                  <a:pt x="552371" y="640497"/>
                </a:lnTo>
                <a:lnTo>
                  <a:pt x="550323" y="641767"/>
                </a:lnTo>
                <a:lnTo>
                  <a:pt x="548803" y="643037"/>
                </a:lnTo>
                <a:lnTo>
                  <a:pt x="545235" y="646847"/>
                </a:lnTo>
                <a:lnTo>
                  <a:pt x="543253" y="648117"/>
                </a:lnTo>
                <a:lnTo>
                  <a:pt x="545698" y="648117"/>
                </a:lnTo>
                <a:lnTo>
                  <a:pt x="547151" y="646847"/>
                </a:lnTo>
                <a:lnTo>
                  <a:pt x="550719" y="643037"/>
                </a:lnTo>
                <a:lnTo>
                  <a:pt x="552701" y="641767"/>
                </a:lnTo>
                <a:lnTo>
                  <a:pt x="563206" y="641767"/>
                </a:lnTo>
                <a:lnTo>
                  <a:pt x="561158" y="640497"/>
                </a:lnTo>
                <a:lnTo>
                  <a:pt x="563206" y="639227"/>
                </a:lnTo>
                <a:lnTo>
                  <a:pt x="552701" y="639227"/>
                </a:lnTo>
                <a:lnTo>
                  <a:pt x="550719" y="637957"/>
                </a:lnTo>
                <a:lnTo>
                  <a:pt x="547151" y="634147"/>
                </a:lnTo>
                <a:lnTo>
                  <a:pt x="545698" y="632877"/>
                </a:lnTo>
                <a:close/>
              </a:path>
              <a:path w="607695" h="1044575">
                <a:moveTo>
                  <a:pt x="584556" y="641834"/>
                </a:moveTo>
                <a:lnTo>
                  <a:pt x="583818" y="643037"/>
                </a:lnTo>
                <a:lnTo>
                  <a:pt x="582431" y="644307"/>
                </a:lnTo>
                <a:lnTo>
                  <a:pt x="580251" y="646847"/>
                </a:lnTo>
                <a:lnTo>
                  <a:pt x="578269" y="648117"/>
                </a:lnTo>
                <a:lnTo>
                  <a:pt x="580779" y="648117"/>
                </a:lnTo>
                <a:lnTo>
                  <a:pt x="583523" y="645693"/>
                </a:lnTo>
                <a:lnTo>
                  <a:pt x="584556" y="641834"/>
                </a:lnTo>
                <a:close/>
              </a:path>
              <a:path w="607695" h="1044575">
                <a:moveTo>
                  <a:pt x="93322" y="641767"/>
                </a:moveTo>
                <a:lnTo>
                  <a:pt x="93514" y="643037"/>
                </a:lnTo>
                <a:lnTo>
                  <a:pt x="93322" y="641767"/>
                </a:lnTo>
                <a:close/>
              </a:path>
              <a:path w="607695" h="1044575">
                <a:moveTo>
                  <a:pt x="585261" y="639198"/>
                </a:moveTo>
                <a:lnTo>
                  <a:pt x="584556" y="641834"/>
                </a:lnTo>
                <a:lnTo>
                  <a:pt x="585295" y="639227"/>
                </a:lnTo>
                <a:close/>
              </a:path>
              <a:path w="607695" h="1044575">
                <a:moveTo>
                  <a:pt x="91979" y="636687"/>
                </a:moveTo>
                <a:lnTo>
                  <a:pt x="93322" y="641767"/>
                </a:lnTo>
                <a:lnTo>
                  <a:pt x="92032" y="636749"/>
                </a:lnTo>
                <a:close/>
              </a:path>
              <a:path w="607695" h="1044575">
                <a:moveTo>
                  <a:pt x="107543" y="622717"/>
                </a:moveTo>
                <a:lnTo>
                  <a:pt x="105098" y="622717"/>
                </a:lnTo>
                <a:lnTo>
                  <a:pt x="107080" y="625257"/>
                </a:lnTo>
                <a:lnTo>
                  <a:pt x="112101" y="630337"/>
                </a:lnTo>
                <a:lnTo>
                  <a:pt x="114149" y="631607"/>
                </a:lnTo>
                <a:lnTo>
                  <a:pt x="112101" y="632877"/>
                </a:lnTo>
                <a:lnTo>
                  <a:pt x="109128" y="635417"/>
                </a:lnTo>
                <a:lnTo>
                  <a:pt x="107014" y="637957"/>
                </a:lnTo>
                <a:lnTo>
                  <a:pt x="105032" y="639227"/>
                </a:lnTo>
                <a:lnTo>
                  <a:pt x="107543" y="639227"/>
                </a:lnTo>
                <a:lnTo>
                  <a:pt x="112564" y="634147"/>
                </a:lnTo>
                <a:lnTo>
                  <a:pt x="114546" y="632877"/>
                </a:lnTo>
                <a:lnTo>
                  <a:pt x="125051" y="632877"/>
                </a:lnTo>
                <a:lnTo>
                  <a:pt x="123002" y="631607"/>
                </a:lnTo>
                <a:lnTo>
                  <a:pt x="125117" y="630337"/>
                </a:lnTo>
                <a:lnTo>
                  <a:pt x="114612" y="630337"/>
                </a:lnTo>
                <a:lnTo>
                  <a:pt x="112550" y="629050"/>
                </a:lnTo>
                <a:lnTo>
                  <a:pt x="110516" y="626527"/>
                </a:lnTo>
                <a:lnTo>
                  <a:pt x="107543" y="622717"/>
                </a:lnTo>
                <a:close/>
              </a:path>
              <a:path w="607695" h="1044575">
                <a:moveTo>
                  <a:pt x="142624" y="622717"/>
                </a:moveTo>
                <a:lnTo>
                  <a:pt x="140180" y="622717"/>
                </a:lnTo>
                <a:lnTo>
                  <a:pt x="144276" y="627797"/>
                </a:lnTo>
                <a:lnTo>
                  <a:pt x="147183" y="630337"/>
                </a:lnTo>
                <a:lnTo>
                  <a:pt x="149231" y="631607"/>
                </a:lnTo>
                <a:lnTo>
                  <a:pt x="147183" y="632877"/>
                </a:lnTo>
                <a:lnTo>
                  <a:pt x="144210" y="635417"/>
                </a:lnTo>
                <a:lnTo>
                  <a:pt x="142096" y="637957"/>
                </a:lnTo>
                <a:lnTo>
                  <a:pt x="140114" y="639227"/>
                </a:lnTo>
                <a:lnTo>
                  <a:pt x="142624" y="639227"/>
                </a:lnTo>
                <a:lnTo>
                  <a:pt x="147645" y="634147"/>
                </a:lnTo>
                <a:lnTo>
                  <a:pt x="149627" y="632877"/>
                </a:lnTo>
                <a:lnTo>
                  <a:pt x="160066" y="632877"/>
                </a:lnTo>
                <a:lnTo>
                  <a:pt x="158084" y="631607"/>
                </a:lnTo>
                <a:lnTo>
                  <a:pt x="160132" y="630337"/>
                </a:lnTo>
                <a:lnTo>
                  <a:pt x="149693" y="630337"/>
                </a:lnTo>
                <a:lnTo>
                  <a:pt x="147631" y="629050"/>
                </a:lnTo>
                <a:lnTo>
                  <a:pt x="145597" y="626527"/>
                </a:lnTo>
                <a:lnTo>
                  <a:pt x="142624" y="622717"/>
                </a:lnTo>
                <a:close/>
              </a:path>
              <a:path w="607695" h="1044575">
                <a:moveTo>
                  <a:pt x="177706" y="622717"/>
                </a:moveTo>
                <a:lnTo>
                  <a:pt x="175195" y="622717"/>
                </a:lnTo>
                <a:lnTo>
                  <a:pt x="179291" y="627797"/>
                </a:lnTo>
                <a:lnTo>
                  <a:pt x="180745" y="629067"/>
                </a:lnTo>
                <a:lnTo>
                  <a:pt x="182264" y="630337"/>
                </a:lnTo>
                <a:lnTo>
                  <a:pt x="184246" y="631607"/>
                </a:lnTo>
                <a:lnTo>
                  <a:pt x="182198" y="632877"/>
                </a:lnTo>
                <a:lnTo>
                  <a:pt x="180679" y="634147"/>
                </a:lnTo>
                <a:lnTo>
                  <a:pt x="179291" y="635417"/>
                </a:lnTo>
                <a:lnTo>
                  <a:pt x="177111" y="637957"/>
                </a:lnTo>
                <a:lnTo>
                  <a:pt x="175129" y="639227"/>
                </a:lnTo>
                <a:lnTo>
                  <a:pt x="177640" y="639227"/>
                </a:lnTo>
                <a:lnTo>
                  <a:pt x="182661" y="634147"/>
                </a:lnTo>
                <a:lnTo>
                  <a:pt x="184643" y="632877"/>
                </a:lnTo>
                <a:lnTo>
                  <a:pt x="195147" y="632877"/>
                </a:lnTo>
                <a:lnTo>
                  <a:pt x="193099" y="631607"/>
                </a:lnTo>
                <a:lnTo>
                  <a:pt x="195147" y="630337"/>
                </a:lnTo>
                <a:lnTo>
                  <a:pt x="184709" y="630337"/>
                </a:lnTo>
                <a:lnTo>
                  <a:pt x="182647" y="629050"/>
                </a:lnTo>
                <a:lnTo>
                  <a:pt x="180613" y="626527"/>
                </a:lnTo>
                <a:lnTo>
                  <a:pt x="179159" y="625257"/>
                </a:lnTo>
                <a:lnTo>
                  <a:pt x="177706" y="622717"/>
                </a:lnTo>
                <a:close/>
              </a:path>
              <a:path w="607695" h="1044575">
                <a:moveTo>
                  <a:pt x="212721" y="622717"/>
                </a:moveTo>
                <a:lnTo>
                  <a:pt x="210211" y="622717"/>
                </a:lnTo>
                <a:lnTo>
                  <a:pt x="214373" y="627797"/>
                </a:lnTo>
                <a:lnTo>
                  <a:pt x="215760" y="629067"/>
                </a:lnTo>
                <a:lnTo>
                  <a:pt x="217280" y="630337"/>
                </a:lnTo>
                <a:lnTo>
                  <a:pt x="219328" y="631607"/>
                </a:lnTo>
                <a:lnTo>
                  <a:pt x="217214" y="632877"/>
                </a:lnTo>
                <a:lnTo>
                  <a:pt x="215760" y="634147"/>
                </a:lnTo>
                <a:lnTo>
                  <a:pt x="212193" y="637957"/>
                </a:lnTo>
                <a:lnTo>
                  <a:pt x="210211" y="639227"/>
                </a:lnTo>
                <a:lnTo>
                  <a:pt x="212655" y="639227"/>
                </a:lnTo>
                <a:lnTo>
                  <a:pt x="214175" y="637957"/>
                </a:lnTo>
                <a:lnTo>
                  <a:pt x="215562" y="636687"/>
                </a:lnTo>
                <a:lnTo>
                  <a:pt x="217742" y="634147"/>
                </a:lnTo>
                <a:lnTo>
                  <a:pt x="219724" y="632877"/>
                </a:lnTo>
                <a:lnTo>
                  <a:pt x="230229" y="632877"/>
                </a:lnTo>
                <a:lnTo>
                  <a:pt x="228247" y="631607"/>
                </a:lnTo>
                <a:lnTo>
                  <a:pt x="230295" y="630337"/>
                </a:lnTo>
                <a:lnTo>
                  <a:pt x="219724" y="630337"/>
                </a:lnTo>
                <a:lnTo>
                  <a:pt x="217726" y="629050"/>
                </a:lnTo>
                <a:lnTo>
                  <a:pt x="214175" y="625257"/>
                </a:lnTo>
                <a:lnTo>
                  <a:pt x="212721" y="622717"/>
                </a:lnTo>
                <a:close/>
              </a:path>
              <a:path w="607695" h="1044575">
                <a:moveTo>
                  <a:pt x="247803" y="622717"/>
                </a:moveTo>
                <a:lnTo>
                  <a:pt x="245292" y="622717"/>
                </a:lnTo>
                <a:lnTo>
                  <a:pt x="249454" y="627797"/>
                </a:lnTo>
                <a:lnTo>
                  <a:pt x="250842" y="629067"/>
                </a:lnTo>
                <a:lnTo>
                  <a:pt x="252361" y="630337"/>
                </a:lnTo>
                <a:lnTo>
                  <a:pt x="254409" y="631607"/>
                </a:lnTo>
                <a:lnTo>
                  <a:pt x="252361" y="632877"/>
                </a:lnTo>
                <a:lnTo>
                  <a:pt x="250842" y="634147"/>
                </a:lnTo>
                <a:lnTo>
                  <a:pt x="249454" y="635417"/>
                </a:lnTo>
                <a:lnTo>
                  <a:pt x="247274" y="637957"/>
                </a:lnTo>
                <a:lnTo>
                  <a:pt x="245292" y="639227"/>
                </a:lnTo>
                <a:lnTo>
                  <a:pt x="247737" y="639227"/>
                </a:lnTo>
                <a:lnTo>
                  <a:pt x="249256" y="637957"/>
                </a:lnTo>
                <a:lnTo>
                  <a:pt x="250644" y="636687"/>
                </a:lnTo>
                <a:lnTo>
                  <a:pt x="252824" y="634147"/>
                </a:lnTo>
                <a:lnTo>
                  <a:pt x="254806" y="632877"/>
                </a:lnTo>
                <a:lnTo>
                  <a:pt x="265244" y="632877"/>
                </a:lnTo>
                <a:lnTo>
                  <a:pt x="263130" y="631607"/>
                </a:lnTo>
                <a:lnTo>
                  <a:pt x="265244" y="630337"/>
                </a:lnTo>
                <a:lnTo>
                  <a:pt x="254806" y="630337"/>
                </a:lnTo>
                <a:lnTo>
                  <a:pt x="252807" y="629050"/>
                </a:lnTo>
                <a:lnTo>
                  <a:pt x="249256" y="625257"/>
                </a:lnTo>
                <a:lnTo>
                  <a:pt x="247803" y="622717"/>
                </a:lnTo>
                <a:close/>
              </a:path>
              <a:path w="607695" h="1044575">
                <a:moveTo>
                  <a:pt x="282752" y="622717"/>
                </a:moveTo>
                <a:lnTo>
                  <a:pt x="280374" y="622717"/>
                </a:lnTo>
                <a:lnTo>
                  <a:pt x="282356" y="625257"/>
                </a:lnTo>
                <a:lnTo>
                  <a:pt x="285923" y="629067"/>
                </a:lnTo>
                <a:lnTo>
                  <a:pt x="287377" y="630337"/>
                </a:lnTo>
                <a:lnTo>
                  <a:pt x="289491" y="631607"/>
                </a:lnTo>
                <a:lnTo>
                  <a:pt x="287377" y="632877"/>
                </a:lnTo>
                <a:lnTo>
                  <a:pt x="285923" y="634147"/>
                </a:lnTo>
                <a:lnTo>
                  <a:pt x="282356" y="637957"/>
                </a:lnTo>
                <a:lnTo>
                  <a:pt x="280374" y="639227"/>
                </a:lnTo>
                <a:lnTo>
                  <a:pt x="282818" y="639227"/>
                </a:lnTo>
                <a:lnTo>
                  <a:pt x="284338" y="637957"/>
                </a:lnTo>
                <a:lnTo>
                  <a:pt x="285725" y="636687"/>
                </a:lnTo>
                <a:lnTo>
                  <a:pt x="287905" y="634147"/>
                </a:lnTo>
                <a:lnTo>
                  <a:pt x="289887" y="632877"/>
                </a:lnTo>
                <a:lnTo>
                  <a:pt x="295900" y="632877"/>
                </a:lnTo>
                <a:lnTo>
                  <a:pt x="298014" y="630337"/>
                </a:lnTo>
                <a:lnTo>
                  <a:pt x="289887" y="630337"/>
                </a:lnTo>
                <a:lnTo>
                  <a:pt x="285725" y="626527"/>
                </a:lnTo>
                <a:lnTo>
                  <a:pt x="282752" y="622717"/>
                </a:lnTo>
                <a:close/>
              </a:path>
              <a:path w="607695" h="1044575">
                <a:moveTo>
                  <a:pt x="424069" y="624003"/>
                </a:moveTo>
                <a:lnTo>
                  <a:pt x="420772" y="639227"/>
                </a:lnTo>
                <a:lnTo>
                  <a:pt x="423615" y="626527"/>
                </a:lnTo>
                <a:lnTo>
                  <a:pt x="425919" y="626527"/>
                </a:lnTo>
                <a:lnTo>
                  <a:pt x="424069" y="624003"/>
                </a:lnTo>
                <a:close/>
              </a:path>
              <a:path w="607695" h="1044575">
                <a:moveTo>
                  <a:pt x="458093" y="622717"/>
                </a:moveTo>
                <a:lnTo>
                  <a:pt x="455649" y="622717"/>
                </a:lnTo>
                <a:lnTo>
                  <a:pt x="459745" y="627797"/>
                </a:lnTo>
                <a:lnTo>
                  <a:pt x="461198" y="629067"/>
                </a:lnTo>
                <a:lnTo>
                  <a:pt x="462718" y="630337"/>
                </a:lnTo>
                <a:lnTo>
                  <a:pt x="464700" y="631607"/>
                </a:lnTo>
                <a:lnTo>
                  <a:pt x="462652" y="632877"/>
                </a:lnTo>
                <a:lnTo>
                  <a:pt x="461132" y="634147"/>
                </a:lnTo>
                <a:lnTo>
                  <a:pt x="459745" y="635417"/>
                </a:lnTo>
                <a:lnTo>
                  <a:pt x="457565" y="637957"/>
                </a:lnTo>
                <a:lnTo>
                  <a:pt x="455583" y="639227"/>
                </a:lnTo>
                <a:lnTo>
                  <a:pt x="458027" y="639227"/>
                </a:lnTo>
                <a:lnTo>
                  <a:pt x="459547" y="637957"/>
                </a:lnTo>
                <a:lnTo>
                  <a:pt x="460934" y="636687"/>
                </a:lnTo>
                <a:lnTo>
                  <a:pt x="463114" y="634147"/>
                </a:lnTo>
                <a:lnTo>
                  <a:pt x="465096" y="632877"/>
                </a:lnTo>
                <a:lnTo>
                  <a:pt x="475601" y="632877"/>
                </a:lnTo>
                <a:lnTo>
                  <a:pt x="473553" y="631607"/>
                </a:lnTo>
                <a:lnTo>
                  <a:pt x="475601" y="630337"/>
                </a:lnTo>
                <a:lnTo>
                  <a:pt x="465096" y="630337"/>
                </a:lnTo>
                <a:lnTo>
                  <a:pt x="463100" y="629050"/>
                </a:lnTo>
                <a:lnTo>
                  <a:pt x="461000" y="626527"/>
                </a:lnTo>
                <a:lnTo>
                  <a:pt x="459547" y="625257"/>
                </a:lnTo>
                <a:lnTo>
                  <a:pt x="458093" y="622717"/>
                </a:lnTo>
                <a:close/>
              </a:path>
              <a:path w="607695" h="1044575">
                <a:moveTo>
                  <a:pt x="493109" y="622717"/>
                </a:moveTo>
                <a:lnTo>
                  <a:pt x="490664" y="622717"/>
                </a:lnTo>
                <a:lnTo>
                  <a:pt x="494826" y="627797"/>
                </a:lnTo>
                <a:lnTo>
                  <a:pt x="496214" y="629067"/>
                </a:lnTo>
                <a:lnTo>
                  <a:pt x="497733" y="630337"/>
                </a:lnTo>
                <a:lnTo>
                  <a:pt x="499781" y="631607"/>
                </a:lnTo>
                <a:lnTo>
                  <a:pt x="497667" y="632877"/>
                </a:lnTo>
                <a:lnTo>
                  <a:pt x="496214" y="634147"/>
                </a:lnTo>
                <a:lnTo>
                  <a:pt x="492646" y="637957"/>
                </a:lnTo>
                <a:lnTo>
                  <a:pt x="490664" y="639227"/>
                </a:lnTo>
                <a:lnTo>
                  <a:pt x="493043" y="639227"/>
                </a:lnTo>
                <a:lnTo>
                  <a:pt x="494562" y="637957"/>
                </a:lnTo>
                <a:lnTo>
                  <a:pt x="498130" y="634147"/>
                </a:lnTo>
                <a:lnTo>
                  <a:pt x="500112" y="632877"/>
                </a:lnTo>
                <a:lnTo>
                  <a:pt x="510616" y="632877"/>
                </a:lnTo>
                <a:lnTo>
                  <a:pt x="508568" y="631607"/>
                </a:lnTo>
                <a:lnTo>
                  <a:pt x="510682" y="630337"/>
                </a:lnTo>
                <a:lnTo>
                  <a:pt x="500178" y="630337"/>
                </a:lnTo>
                <a:lnTo>
                  <a:pt x="498181" y="629050"/>
                </a:lnTo>
                <a:lnTo>
                  <a:pt x="496016" y="626527"/>
                </a:lnTo>
                <a:lnTo>
                  <a:pt x="494628" y="625257"/>
                </a:lnTo>
                <a:lnTo>
                  <a:pt x="493109" y="622717"/>
                </a:lnTo>
                <a:close/>
              </a:path>
              <a:path w="607695" h="1044575">
                <a:moveTo>
                  <a:pt x="528190" y="622717"/>
                </a:moveTo>
                <a:lnTo>
                  <a:pt x="525746" y="622717"/>
                </a:lnTo>
                <a:lnTo>
                  <a:pt x="527728" y="625257"/>
                </a:lnTo>
                <a:lnTo>
                  <a:pt x="531295" y="629067"/>
                </a:lnTo>
                <a:lnTo>
                  <a:pt x="532749" y="630337"/>
                </a:lnTo>
                <a:lnTo>
                  <a:pt x="534863" y="631607"/>
                </a:lnTo>
                <a:lnTo>
                  <a:pt x="532749" y="632877"/>
                </a:lnTo>
                <a:lnTo>
                  <a:pt x="531295" y="634147"/>
                </a:lnTo>
                <a:lnTo>
                  <a:pt x="525680" y="639227"/>
                </a:lnTo>
                <a:lnTo>
                  <a:pt x="528124" y="639227"/>
                </a:lnTo>
                <a:lnTo>
                  <a:pt x="529644" y="637957"/>
                </a:lnTo>
                <a:lnTo>
                  <a:pt x="533211" y="634147"/>
                </a:lnTo>
                <a:lnTo>
                  <a:pt x="535193" y="632877"/>
                </a:lnTo>
                <a:lnTo>
                  <a:pt x="545698" y="632877"/>
                </a:lnTo>
                <a:lnTo>
                  <a:pt x="543584" y="631607"/>
                </a:lnTo>
                <a:lnTo>
                  <a:pt x="545698" y="630337"/>
                </a:lnTo>
                <a:lnTo>
                  <a:pt x="535259" y="630337"/>
                </a:lnTo>
                <a:lnTo>
                  <a:pt x="529710" y="625257"/>
                </a:lnTo>
                <a:lnTo>
                  <a:pt x="528190" y="622717"/>
                </a:lnTo>
                <a:close/>
              </a:path>
              <a:path w="607695" h="1044575">
                <a:moveTo>
                  <a:pt x="563206" y="622717"/>
                </a:moveTo>
                <a:lnTo>
                  <a:pt x="560761" y="622717"/>
                </a:lnTo>
                <a:lnTo>
                  <a:pt x="562743" y="625257"/>
                </a:lnTo>
                <a:lnTo>
                  <a:pt x="566311" y="629067"/>
                </a:lnTo>
                <a:lnTo>
                  <a:pt x="567764" y="630337"/>
                </a:lnTo>
                <a:lnTo>
                  <a:pt x="569878" y="631607"/>
                </a:lnTo>
                <a:lnTo>
                  <a:pt x="567764" y="632877"/>
                </a:lnTo>
                <a:lnTo>
                  <a:pt x="564857" y="635417"/>
                </a:lnTo>
                <a:lnTo>
                  <a:pt x="562809" y="637957"/>
                </a:lnTo>
                <a:lnTo>
                  <a:pt x="560761" y="639227"/>
                </a:lnTo>
                <a:lnTo>
                  <a:pt x="563206" y="639227"/>
                </a:lnTo>
                <a:lnTo>
                  <a:pt x="564725" y="637957"/>
                </a:lnTo>
                <a:lnTo>
                  <a:pt x="568293" y="634147"/>
                </a:lnTo>
                <a:lnTo>
                  <a:pt x="570275" y="632877"/>
                </a:lnTo>
                <a:lnTo>
                  <a:pt x="580779" y="632877"/>
                </a:lnTo>
                <a:lnTo>
                  <a:pt x="578665" y="631607"/>
                </a:lnTo>
                <a:lnTo>
                  <a:pt x="580779" y="630337"/>
                </a:lnTo>
                <a:lnTo>
                  <a:pt x="570275" y="630337"/>
                </a:lnTo>
                <a:lnTo>
                  <a:pt x="568278" y="629050"/>
                </a:lnTo>
                <a:lnTo>
                  <a:pt x="566179" y="626527"/>
                </a:lnTo>
                <a:lnTo>
                  <a:pt x="563206" y="622717"/>
                </a:lnTo>
                <a:close/>
              </a:path>
              <a:path w="607695" h="1044575">
                <a:moveTo>
                  <a:pt x="580779" y="632877"/>
                </a:moveTo>
                <a:lnTo>
                  <a:pt x="578269" y="632877"/>
                </a:lnTo>
                <a:lnTo>
                  <a:pt x="580251" y="634147"/>
                </a:lnTo>
                <a:lnTo>
                  <a:pt x="582499" y="636749"/>
                </a:lnTo>
                <a:lnTo>
                  <a:pt x="583818" y="637957"/>
                </a:lnTo>
                <a:lnTo>
                  <a:pt x="585261" y="639198"/>
                </a:lnTo>
                <a:lnTo>
                  <a:pt x="585643" y="637768"/>
                </a:lnTo>
                <a:lnTo>
                  <a:pt x="582233" y="634147"/>
                </a:lnTo>
                <a:lnTo>
                  <a:pt x="580779" y="632877"/>
                </a:lnTo>
                <a:close/>
              </a:path>
              <a:path w="607695" h="1044575">
                <a:moveTo>
                  <a:pt x="589387" y="623777"/>
                </a:moveTo>
                <a:lnTo>
                  <a:pt x="585643" y="637768"/>
                </a:lnTo>
                <a:lnTo>
                  <a:pt x="585821" y="637957"/>
                </a:lnTo>
                <a:lnTo>
                  <a:pt x="589387" y="623777"/>
                </a:lnTo>
                <a:close/>
              </a:path>
              <a:path w="607695" h="1044575">
                <a:moveTo>
                  <a:pt x="89732" y="630856"/>
                </a:moveTo>
                <a:lnTo>
                  <a:pt x="90539" y="632877"/>
                </a:lnTo>
                <a:lnTo>
                  <a:pt x="91117" y="633650"/>
                </a:lnTo>
                <a:lnTo>
                  <a:pt x="89732" y="630856"/>
                </a:lnTo>
                <a:close/>
              </a:path>
              <a:path w="607695" h="1044575">
                <a:moveTo>
                  <a:pt x="97038" y="622717"/>
                </a:moveTo>
                <a:lnTo>
                  <a:pt x="94660" y="622717"/>
                </a:lnTo>
                <a:lnTo>
                  <a:pt x="93140" y="625257"/>
                </a:lnTo>
                <a:lnTo>
                  <a:pt x="88825" y="629050"/>
                </a:lnTo>
                <a:lnTo>
                  <a:pt x="89732" y="630856"/>
                </a:lnTo>
                <a:lnTo>
                  <a:pt x="89526" y="630337"/>
                </a:lnTo>
                <a:lnTo>
                  <a:pt x="90035" y="630337"/>
                </a:lnTo>
                <a:lnTo>
                  <a:pt x="91505" y="629050"/>
                </a:lnTo>
                <a:lnTo>
                  <a:pt x="95056" y="625257"/>
                </a:lnTo>
                <a:lnTo>
                  <a:pt x="97038" y="622717"/>
                </a:lnTo>
                <a:close/>
              </a:path>
              <a:path w="607695" h="1044575">
                <a:moveTo>
                  <a:pt x="132120" y="622717"/>
                </a:moveTo>
                <a:lnTo>
                  <a:pt x="129675" y="622717"/>
                </a:lnTo>
                <a:lnTo>
                  <a:pt x="128156" y="625257"/>
                </a:lnTo>
                <a:lnTo>
                  <a:pt x="126768" y="626527"/>
                </a:lnTo>
                <a:lnTo>
                  <a:pt x="124588" y="629067"/>
                </a:lnTo>
                <a:lnTo>
                  <a:pt x="122606" y="630337"/>
                </a:lnTo>
                <a:lnTo>
                  <a:pt x="125117" y="630337"/>
                </a:lnTo>
                <a:lnTo>
                  <a:pt x="126586" y="629050"/>
                </a:lnTo>
                <a:lnTo>
                  <a:pt x="130138" y="625257"/>
                </a:lnTo>
                <a:lnTo>
                  <a:pt x="132120" y="622717"/>
                </a:lnTo>
                <a:close/>
              </a:path>
              <a:path w="607695" h="1044575">
                <a:moveTo>
                  <a:pt x="167201" y="622717"/>
                </a:moveTo>
                <a:lnTo>
                  <a:pt x="164757" y="622717"/>
                </a:lnTo>
                <a:lnTo>
                  <a:pt x="163237" y="625257"/>
                </a:lnTo>
                <a:lnTo>
                  <a:pt x="161850" y="626527"/>
                </a:lnTo>
                <a:lnTo>
                  <a:pt x="159670" y="629067"/>
                </a:lnTo>
                <a:lnTo>
                  <a:pt x="157688" y="630337"/>
                </a:lnTo>
                <a:lnTo>
                  <a:pt x="160132" y="630337"/>
                </a:lnTo>
                <a:lnTo>
                  <a:pt x="161671" y="629050"/>
                </a:lnTo>
                <a:lnTo>
                  <a:pt x="163039" y="627797"/>
                </a:lnTo>
                <a:lnTo>
                  <a:pt x="165219" y="625257"/>
                </a:lnTo>
                <a:lnTo>
                  <a:pt x="167201" y="622717"/>
                </a:lnTo>
                <a:close/>
              </a:path>
              <a:path w="607695" h="1044575">
                <a:moveTo>
                  <a:pt x="202217" y="622717"/>
                </a:moveTo>
                <a:lnTo>
                  <a:pt x="199772" y="622717"/>
                </a:lnTo>
                <a:lnTo>
                  <a:pt x="194751" y="629067"/>
                </a:lnTo>
                <a:lnTo>
                  <a:pt x="192769" y="630337"/>
                </a:lnTo>
                <a:lnTo>
                  <a:pt x="195147" y="630337"/>
                </a:lnTo>
                <a:lnTo>
                  <a:pt x="200235" y="625257"/>
                </a:lnTo>
                <a:lnTo>
                  <a:pt x="202217" y="622717"/>
                </a:lnTo>
                <a:close/>
              </a:path>
              <a:path w="607695" h="1044575">
                <a:moveTo>
                  <a:pt x="237298" y="622717"/>
                </a:moveTo>
                <a:lnTo>
                  <a:pt x="234787" y="622717"/>
                </a:lnTo>
                <a:lnTo>
                  <a:pt x="229766" y="629067"/>
                </a:lnTo>
                <a:lnTo>
                  <a:pt x="227784" y="630337"/>
                </a:lnTo>
                <a:lnTo>
                  <a:pt x="230295" y="630337"/>
                </a:lnTo>
                <a:lnTo>
                  <a:pt x="231830" y="629050"/>
                </a:lnTo>
                <a:lnTo>
                  <a:pt x="235250" y="625257"/>
                </a:lnTo>
                <a:lnTo>
                  <a:pt x="237298" y="622717"/>
                </a:lnTo>
                <a:close/>
              </a:path>
              <a:path w="607695" h="1044575">
                <a:moveTo>
                  <a:pt x="272313" y="622717"/>
                </a:moveTo>
                <a:lnTo>
                  <a:pt x="269869" y="622717"/>
                </a:lnTo>
                <a:lnTo>
                  <a:pt x="264848" y="629067"/>
                </a:lnTo>
                <a:lnTo>
                  <a:pt x="262866" y="630337"/>
                </a:lnTo>
                <a:lnTo>
                  <a:pt x="265244" y="630337"/>
                </a:lnTo>
                <a:lnTo>
                  <a:pt x="268151" y="627797"/>
                </a:lnTo>
                <a:lnTo>
                  <a:pt x="270331" y="625257"/>
                </a:lnTo>
                <a:lnTo>
                  <a:pt x="272313" y="622717"/>
                </a:lnTo>
                <a:close/>
              </a:path>
              <a:path w="607695" h="1044575">
                <a:moveTo>
                  <a:pt x="298381" y="629896"/>
                </a:moveTo>
                <a:lnTo>
                  <a:pt x="297815" y="630337"/>
                </a:lnTo>
                <a:lnTo>
                  <a:pt x="298014" y="630337"/>
                </a:lnTo>
                <a:lnTo>
                  <a:pt x="298381" y="629896"/>
                </a:lnTo>
                <a:close/>
              </a:path>
              <a:path w="607695" h="1044575">
                <a:moveTo>
                  <a:pt x="440520" y="613827"/>
                </a:moveTo>
                <a:lnTo>
                  <a:pt x="438009" y="613827"/>
                </a:lnTo>
                <a:lnTo>
                  <a:pt x="442105" y="618907"/>
                </a:lnTo>
                <a:lnTo>
                  <a:pt x="445078" y="621447"/>
                </a:lnTo>
                <a:lnTo>
                  <a:pt x="447192" y="622717"/>
                </a:lnTo>
                <a:lnTo>
                  <a:pt x="445062" y="624003"/>
                </a:lnTo>
                <a:lnTo>
                  <a:pt x="440057" y="629067"/>
                </a:lnTo>
                <a:lnTo>
                  <a:pt x="438075" y="630337"/>
                </a:lnTo>
                <a:lnTo>
                  <a:pt x="440586" y="630337"/>
                </a:lnTo>
                <a:lnTo>
                  <a:pt x="442124" y="629050"/>
                </a:lnTo>
                <a:lnTo>
                  <a:pt x="443493" y="627797"/>
                </a:lnTo>
                <a:lnTo>
                  <a:pt x="445673" y="625257"/>
                </a:lnTo>
                <a:lnTo>
                  <a:pt x="447655" y="622717"/>
                </a:lnTo>
                <a:lnTo>
                  <a:pt x="455979" y="622717"/>
                </a:lnTo>
                <a:lnTo>
                  <a:pt x="458027" y="621447"/>
                </a:lnTo>
                <a:lnTo>
                  <a:pt x="447589" y="621447"/>
                </a:lnTo>
                <a:lnTo>
                  <a:pt x="445541" y="618907"/>
                </a:lnTo>
                <a:lnTo>
                  <a:pt x="443493" y="617637"/>
                </a:lnTo>
                <a:lnTo>
                  <a:pt x="442039" y="616367"/>
                </a:lnTo>
                <a:lnTo>
                  <a:pt x="440520" y="613827"/>
                </a:lnTo>
                <a:close/>
              </a:path>
              <a:path w="607695" h="1044575">
                <a:moveTo>
                  <a:pt x="475601" y="613827"/>
                </a:moveTo>
                <a:lnTo>
                  <a:pt x="473090" y="613827"/>
                </a:lnTo>
                <a:lnTo>
                  <a:pt x="475072" y="616367"/>
                </a:lnTo>
                <a:lnTo>
                  <a:pt x="480160" y="621447"/>
                </a:lnTo>
                <a:lnTo>
                  <a:pt x="482274" y="622717"/>
                </a:lnTo>
                <a:lnTo>
                  <a:pt x="480144" y="624003"/>
                </a:lnTo>
                <a:lnTo>
                  <a:pt x="475139" y="629067"/>
                </a:lnTo>
                <a:lnTo>
                  <a:pt x="473157" y="630337"/>
                </a:lnTo>
                <a:lnTo>
                  <a:pt x="475601" y="630337"/>
                </a:lnTo>
                <a:lnTo>
                  <a:pt x="478574" y="627797"/>
                </a:lnTo>
                <a:lnTo>
                  <a:pt x="480688" y="625257"/>
                </a:lnTo>
                <a:lnTo>
                  <a:pt x="482670" y="622717"/>
                </a:lnTo>
                <a:lnTo>
                  <a:pt x="490995" y="622717"/>
                </a:lnTo>
                <a:lnTo>
                  <a:pt x="493043" y="621447"/>
                </a:lnTo>
                <a:lnTo>
                  <a:pt x="482604" y="621447"/>
                </a:lnTo>
                <a:lnTo>
                  <a:pt x="480622" y="618907"/>
                </a:lnTo>
                <a:lnTo>
                  <a:pt x="475601" y="613827"/>
                </a:lnTo>
                <a:close/>
              </a:path>
              <a:path w="607695" h="1044575">
                <a:moveTo>
                  <a:pt x="510616" y="613827"/>
                </a:moveTo>
                <a:lnTo>
                  <a:pt x="508106" y="613827"/>
                </a:lnTo>
                <a:lnTo>
                  <a:pt x="512268" y="618907"/>
                </a:lnTo>
                <a:lnTo>
                  <a:pt x="513655" y="620177"/>
                </a:lnTo>
                <a:lnTo>
                  <a:pt x="515175" y="621447"/>
                </a:lnTo>
                <a:lnTo>
                  <a:pt x="517289" y="622717"/>
                </a:lnTo>
                <a:lnTo>
                  <a:pt x="515222" y="624003"/>
                </a:lnTo>
                <a:lnTo>
                  <a:pt x="513722" y="625257"/>
                </a:lnTo>
                <a:lnTo>
                  <a:pt x="510154" y="629067"/>
                </a:lnTo>
                <a:lnTo>
                  <a:pt x="508172" y="630337"/>
                </a:lnTo>
                <a:lnTo>
                  <a:pt x="510682" y="630337"/>
                </a:lnTo>
                <a:lnTo>
                  <a:pt x="512152" y="629050"/>
                </a:lnTo>
                <a:lnTo>
                  <a:pt x="515704" y="625257"/>
                </a:lnTo>
                <a:lnTo>
                  <a:pt x="517686" y="622717"/>
                </a:lnTo>
                <a:lnTo>
                  <a:pt x="526076" y="622717"/>
                </a:lnTo>
                <a:lnTo>
                  <a:pt x="528124" y="621447"/>
                </a:lnTo>
                <a:lnTo>
                  <a:pt x="517619" y="621447"/>
                </a:lnTo>
                <a:lnTo>
                  <a:pt x="515637" y="618907"/>
                </a:lnTo>
                <a:lnTo>
                  <a:pt x="510616" y="613827"/>
                </a:lnTo>
                <a:close/>
              </a:path>
              <a:path w="607695" h="1044575">
                <a:moveTo>
                  <a:pt x="545698" y="613827"/>
                </a:moveTo>
                <a:lnTo>
                  <a:pt x="543187" y="613827"/>
                </a:lnTo>
                <a:lnTo>
                  <a:pt x="547350" y="618907"/>
                </a:lnTo>
                <a:lnTo>
                  <a:pt x="548737" y="620177"/>
                </a:lnTo>
                <a:lnTo>
                  <a:pt x="550256" y="621447"/>
                </a:lnTo>
                <a:lnTo>
                  <a:pt x="552371" y="622717"/>
                </a:lnTo>
                <a:lnTo>
                  <a:pt x="550303" y="624003"/>
                </a:lnTo>
                <a:lnTo>
                  <a:pt x="548803" y="625257"/>
                </a:lnTo>
                <a:lnTo>
                  <a:pt x="545235" y="629067"/>
                </a:lnTo>
                <a:lnTo>
                  <a:pt x="543253" y="630337"/>
                </a:lnTo>
                <a:lnTo>
                  <a:pt x="545698" y="630337"/>
                </a:lnTo>
                <a:lnTo>
                  <a:pt x="547168" y="629050"/>
                </a:lnTo>
                <a:lnTo>
                  <a:pt x="550719" y="625257"/>
                </a:lnTo>
                <a:lnTo>
                  <a:pt x="552701" y="622717"/>
                </a:lnTo>
                <a:lnTo>
                  <a:pt x="561158" y="622717"/>
                </a:lnTo>
                <a:lnTo>
                  <a:pt x="563206" y="621447"/>
                </a:lnTo>
                <a:lnTo>
                  <a:pt x="552701" y="621447"/>
                </a:lnTo>
                <a:lnTo>
                  <a:pt x="550719" y="618907"/>
                </a:lnTo>
                <a:lnTo>
                  <a:pt x="547151" y="616367"/>
                </a:lnTo>
                <a:lnTo>
                  <a:pt x="545698" y="613827"/>
                </a:lnTo>
                <a:close/>
              </a:path>
              <a:path w="607695" h="1044575">
                <a:moveTo>
                  <a:pt x="580779" y="613827"/>
                </a:moveTo>
                <a:lnTo>
                  <a:pt x="578269" y="613827"/>
                </a:lnTo>
                <a:lnTo>
                  <a:pt x="580251" y="616367"/>
                </a:lnTo>
                <a:lnTo>
                  <a:pt x="582431" y="618907"/>
                </a:lnTo>
                <a:lnTo>
                  <a:pt x="583818" y="620177"/>
                </a:lnTo>
                <a:lnTo>
                  <a:pt x="585338" y="621447"/>
                </a:lnTo>
                <a:lnTo>
                  <a:pt x="587386" y="622717"/>
                </a:lnTo>
                <a:lnTo>
                  <a:pt x="585319" y="624003"/>
                </a:lnTo>
                <a:lnTo>
                  <a:pt x="583818" y="625257"/>
                </a:lnTo>
                <a:lnTo>
                  <a:pt x="582431" y="626527"/>
                </a:lnTo>
                <a:lnTo>
                  <a:pt x="580251" y="629067"/>
                </a:lnTo>
                <a:lnTo>
                  <a:pt x="578269" y="630337"/>
                </a:lnTo>
                <a:lnTo>
                  <a:pt x="580779" y="630337"/>
                </a:lnTo>
                <a:lnTo>
                  <a:pt x="582249" y="629050"/>
                </a:lnTo>
                <a:lnTo>
                  <a:pt x="585800" y="625257"/>
                </a:lnTo>
                <a:lnTo>
                  <a:pt x="587782" y="622717"/>
                </a:lnTo>
                <a:lnTo>
                  <a:pt x="589670" y="622717"/>
                </a:lnTo>
                <a:lnTo>
                  <a:pt x="590010" y="621447"/>
                </a:lnTo>
                <a:lnTo>
                  <a:pt x="587782" y="621447"/>
                </a:lnTo>
                <a:lnTo>
                  <a:pt x="585800" y="618907"/>
                </a:lnTo>
                <a:lnTo>
                  <a:pt x="582233" y="616367"/>
                </a:lnTo>
                <a:lnTo>
                  <a:pt x="580779" y="613827"/>
                </a:lnTo>
                <a:close/>
              </a:path>
              <a:path w="607695" h="1044575">
                <a:moveTo>
                  <a:pt x="301185" y="626527"/>
                </a:moveTo>
                <a:lnTo>
                  <a:pt x="298381" y="629896"/>
                </a:lnTo>
                <a:lnTo>
                  <a:pt x="299456" y="629050"/>
                </a:lnTo>
                <a:lnTo>
                  <a:pt x="301185" y="626527"/>
                </a:lnTo>
                <a:close/>
              </a:path>
              <a:path w="607695" h="1044575">
                <a:moveTo>
                  <a:pt x="75819" y="618440"/>
                </a:moveTo>
                <a:lnTo>
                  <a:pt x="75429" y="618907"/>
                </a:lnTo>
                <a:lnTo>
                  <a:pt x="88805" y="629067"/>
                </a:lnTo>
                <a:lnTo>
                  <a:pt x="75819" y="618440"/>
                </a:lnTo>
                <a:close/>
              </a:path>
              <a:path w="607695" h="1044575">
                <a:moveTo>
                  <a:pt x="304002" y="621112"/>
                </a:moveTo>
                <a:lnTo>
                  <a:pt x="301185" y="626527"/>
                </a:lnTo>
                <a:lnTo>
                  <a:pt x="304230" y="621447"/>
                </a:lnTo>
                <a:lnTo>
                  <a:pt x="304002" y="621112"/>
                </a:lnTo>
                <a:close/>
              </a:path>
              <a:path w="607695" h="1044575">
                <a:moveTo>
                  <a:pt x="424707" y="621060"/>
                </a:moveTo>
                <a:lnTo>
                  <a:pt x="424104" y="623777"/>
                </a:lnTo>
                <a:lnTo>
                  <a:pt x="424069" y="624003"/>
                </a:lnTo>
                <a:lnTo>
                  <a:pt x="424707" y="621060"/>
                </a:lnTo>
                <a:close/>
              </a:path>
              <a:path w="607695" h="1044575">
                <a:moveTo>
                  <a:pt x="589670" y="622717"/>
                </a:moveTo>
                <a:lnTo>
                  <a:pt x="589387" y="623777"/>
                </a:lnTo>
                <a:lnTo>
                  <a:pt x="589670" y="622717"/>
                </a:lnTo>
                <a:close/>
              </a:path>
              <a:path w="607695" h="1044575">
                <a:moveTo>
                  <a:pt x="89969" y="613827"/>
                </a:moveTo>
                <a:lnTo>
                  <a:pt x="87525" y="613827"/>
                </a:lnTo>
                <a:lnTo>
                  <a:pt x="89507" y="616367"/>
                </a:lnTo>
                <a:lnTo>
                  <a:pt x="91687" y="618907"/>
                </a:lnTo>
                <a:lnTo>
                  <a:pt x="93074" y="620177"/>
                </a:lnTo>
                <a:lnTo>
                  <a:pt x="94594" y="621447"/>
                </a:lnTo>
                <a:lnTo>
                  <a:pt x="96708" y="622717"/>
                </a:lnTo>
                <a:lnTo>
                  <a:pt x="105429" y="622717"/>
                </a:lnTo>
                <a:lnTo>
                  <a:pt x="107543" y="621447"/>
                </a:lnTo>
                <a:lnTo>
                  <a:pt x="97038" y="621447"/>
                </a:lnTo>
                <a:lnTo>
                  <a:pt x="95056" y="618907"/>
                </a:lnTo>
                <a:lnTo>
                  <a:pt x="92876" y="617637"/>
                </a:lnTo>
                <a:lnTo>
                  <a:pt x="91489" y="616367"/>
                </a:lnTo>
                <a:lnTo>
                  <a:pt x="89969" y="613827"/>
                </a:lnTo>
                <a:close/>
              </a:path>
              <a:path w="607695" h="1044575">
                <a:moveTo>
                  <a:pt x="125051" y="613827"/>
                </a:moveTo>
                <a:lnTo>
                  <a:pt x="122606" y="613827"/>
                </a:lnTo>
                <a:lnTo>
                  <a:pt x="124588" y="616367"/>
                </a:lnTo>
                <a:lnTo>
                  <a:pt x="126702" y="618907"/>
                </a:lnTo>
                <a:lnTo>
                  <a:pt x="129609" y="621447"/>
                </a:lnTo>
                <a:lnTo>
                  <a:pt x="131723" y="622717"/>
                </a:lnTo>
                <a:lnTo>
                  <a:pt x="140510" y="622717"/>
                </a:lnTo>
                <a:lnTo>
                  <a:pt x="142624" y="621447"/>
                </a:lnTo>
                <a:lnTo>
                  <a:pt x="132120" y="621447"/>
                </a:lnTo>
                <a:lnTo>
                  <a:pt x="126570" y="616367"/>
                </a:lnTo>
                <a:lnTo>
                  <a:pt x="125051" y="613827"/>
                </a:lnTo>
                <a:close/>
              </a:path>
              <a:path w="607695" h="1044575">
                <a:moveTo>
                  <a:pt x="160066" y="613827"/>
                </a:moveTo>
                <a:lnTo>
                  <a:pt x="157621" y="613827"/>
                </a:lnTo>
                <a:lnTo>
                  <a:pt x="161784" y="618907"/>
                </a:lnTo>
                <a:lnTo>
                  <a:pt x="164691" y="621447"/>
                </a:lnTo>
                <a:lnTo>
                  <a:pt x="166805" y="622717"/>
                </a:lnTo>
                <a:lnTo>
                  <a:pt x="175526" y="622717"/>
                </a:lnTo>
                <a:lnTo>
                  <a:pt x="177640" y="621447"/>
                </a:lnTo>
                <a:lnTo>
                  <a:pt x="167135" y="621447"/>
                </a:lnTo>
                <a:lnTo>
                  <a:pt x="165087" y="618907"/>
                </a:lnTo>
                <a:lnTo>
                  <a:pt x="163039" y="617637"/>
                </a:lnTo>
                <a:lnTo>
                  <a:pt x="160066" y="613827"/>
                </a:lnTo>
                <a:close/>
              </a:path>
              <a:path w="607695" h="1044575">
                <a:moveTo>
                  <a:pt x="195147" y="613827"/>
                </a:moveTo>
                <a:lnTo>
                  <a:pt x="192703" y="613827"/>
                </a:lnTo>
                <a:lnTo>
                  <a:pt x="194685" y="616367"/>
                </a:lnTo>
                <a:lnTo>
                  <a:pt x="196799" y="618907"/>
                </a:lnTo>
                <a:lnTo>
                  <a:pt x="199706" y="621447"/>
                </a:lnTo>
                <a:lnTo>
                  <a:pt x="201886" y="622717"/>
                </a:lnTo>
                <a:lnTo>
                  <a:pt x="210607" y="622717"/>
                </a:lnTo>
                <a:lnTo>
                  <a:pt x="212655" y="621447"/>
                </a:lnTo>
                <a:lnTo>
                  <a:pt x="202150" y="621447"/>
                </a:lnTo>
                <a:lnTo>
                  <a:pt x="200168" y="618907"/>
                </a:lnTo>
                <a:lnTo>
                  <a:pt x="195147" y="613827"/>
                </a:lnTo>
                <a:close/>
              </a:path>
              <a:path w="607695" h="1044575">
                <a:moveTo>
                  <a:pt x="230229" y="613827"/>
                </a:moveTo>
                <a:lnTo>
                  <a:pt x="227718" y="613827"/>
                </a:lnTo>
                <a:lnTo>
                  <a:pt x="231814" y="618907"/>
                </a:lnTo>
                <a:lnTo>
                  <a:pt x="234787" y="621447"/>
                </a:lnTo>
                <a:lnTo>
                  <a:pt x="236902" y="622717"/>
                </a:lnTo>
                <a:lnTo>
                  <a:pt x="245689" y="622717"/>
                </a:lnTo>
                <a:lnTo>
                  <a:pt x="247737" y="621447"/>
                </a:lnTo>
                <a:lnTo>
                  <a:pt x="237298" y="621447"/>
                </a:lnTo>
                <a:lnTo>
                  <a:pt x="235250" y="618907"/>
                </a:lnTo>
                <a:lnTo>
                  <a:pt x="233202" y="617637"/>
                </a:lnTo>
                <a:lnTo>
                  <a:pt x="231748" y="616367"/>
                </a:lnTo>
                <a:lnTo>
                  <a:pt x="230229" y="613827"/>
                </a:lnTo>
                <a:close/>
              </a:path>
              <a:path w="607695" h="1044575">
                <a:moveTo>
                  <a:pt x="265244" y="613827"/>
                </a:moveTo>
                <a:lnTo>
                  <a:pt x="262800" y="613827"/>
                </a:lnTo>
                <a:lnTo>
                  <a:pt x="264782" y="616367"/>
                </a:lnTo>
                <a:lnTo>
                  <a:pt x="266896" y="618907"/>
                </a:lnTo>
                <a:lnTo>
                  <a:pt x="269869" y="621447"/>
                </a:lnTo>
                <a:lnTo>
                  <a:pt x="271983" y="622717"/>
                </a:lnTo>
                <a:lnTo>
                  <a:pt x="280704" y="622717"/>
                </a:lnTo>
                <a:lnTo>
                  <a:pt x="282752" y="621447"/>
                </a:lnTo>
                <a:lnTo>
                  <a:pt x="272313" y="621447"/>
                </a:lnTo>
                <a:lnTo>
                  <a:pt x="266698" y="616367"/>
                </a:lnTo>
                <a:lnTo>
                  <a:pt x="265244" y="613827"/>
                </a:lnTo>
                <a:close/>
              </a:path>
              <a:path w="607695" h="1044575">
                <a:moveTo>
                  <a:pt x="114546" y="613827"/>
                </a:moveTo>
                <a:lnTo>
                  <a:pt x="112101" y="613827"/>
                </a:lnTo>
                <a:lnTo>
                  <a:pt x="107014" y="618907"/>
                </a:lnTo>
                <a:lnTo>
                  <a:pt x="105032" y="621447"/>
                </a:lnTo>
                <a:lnTo>
                  <a:pt x="107543" y="621447"/>
                </a:lnTo>
                <a:lnTo>
                  <a:pt x="112564" y="616367"/>
                </a:lnTo>
                <a:lnTo>
                  <a:pt x="114546" y="613827"/>
                </a:lnTo>
                <a:close/>
              </a:path>
              <a:path w="607695" h="1044575">
                <a:moveTo>
                  <a:pt x="149627" y="613827"/>
                </a:moveTo>
                <a:lnTo>
                  <a:pt x="147183" y="613827"/>
                </a:lnTo>
                <a:lnTo>
                  <a:pt x="142096" y="618907"/>
                </a:lnTo>
                <a:lnTo>
                  <a:pt x="140114" y="621447"/>
                </a:lnTo>
                <a:lnTo>
                  <a:pt x="142624" y="621447"/>
                </a:lnTo>
                <a:lnTo>
                  <a:pt x="147645" y="616367"/>
                </a:lnTo>
                <a:lnTo>
                  <a:pt x="149627" y="613827"/>
                </a:lnTo>
                <a:close/>
              </a:path>
              <a:path w="607695" h="1044575">
                <a:moveTo>
                  <a:pt x="184643" y="613827"/>
                </a:moveTo>
                <a:lnTo>
                  <a:pt x="182198" y="613827"/>
                </a:lnTo>
                <a:lnTo>
                  <a:pt x="180679" y="616367"/>
                </a:lnTo>
                <a:lnTo>
                  <a:pt x="179291" y="617637"/>
                </a:lnTo>
                <a:lnTo>
                  <a:pt x="177111" y="618907"/>
                </a:lnTo>
                <a:lnTo>
                  <a:pt x="175129" y="621447"/>
                </a:lnTo>
                <a:lnTo>
                  <a:pt x="177640" y="621447"/>
                </a:lnTo>
                <a:lnTo>
                  <a:pt x="182661" y="616367"/>
                </a:lnTo>
                <a:lnTo>
                  <a:pt x="184643" y="613827"/>
                </a:lnTo>
                <a:close/>
              </a:path>
              <a:path w="607695" h="1044575">
                <a:moveTo>
                  <a:pt x="219724" y="613827"/>
                </a:moveTo>
                <a:lnTo>
                  <a:pt x="217214" y="613827"/>
                </a:lnTo>
                <a:lnTo>
                  <a:pt x="215760" y="616367"/>
                </a:lnTo>
                <a:lnTo>
                  <a:pt x="212193" y="618907"/>
                </a:lnTo>
                <a:lnTo>
                  <a:pt x="210211" y="621447"/>
                </a:lnTo>
                <a:lnTo>
                  <a:pt x="212655" y="621447"/>
                </a:lnTo>
                <a:lnTo>
                  <a:pt x="214175" y="620177"/>
                </a:lnTo>
                <a:lnTo>
                  <a:pt x="215562" y="618907"/>
                </a:lnTo>
                <a:lnTo>
                  <a:pt x="217742" y="616367"/>
                </a:lnTo>
                <a:lnTo>
                  <a:pt x="219724" y="613827"/>
                </a:lnTo>
                <a:close/>
              </a:path>
              <a:path w="607695" h="1044575">
                <a:moveTo>
                  <a:pt x="254806" y="613827"/>
                </a:moveTo>
                <a:lnTo>
                  <a:pt x="252361" y="613827"/>
                </a:lnTo>
                <a:lnTo>
                  <a:pt x="250842" y="616367"/>
                </a:lnTo>
                <a:lnTo>
                  <a:pt x="249454" y="617637"/>
                </a:lnTo>
                <a:lnTo>
                  <a:pt x="247274" y="618907"/>
                </a:lnTo>
                <a:lnTo>
                  <a:pt x="245292" y="621447"/>
                </a:lnTo>
                <a:lnTo>
                  <a:pt x="247737" y="621447"/>
                </a:lnTo>
                <a:lnTo>
                  <a:pt x="249256" y="620177"/>
                </a:lnTo>
                <a:lnTo>
                  <a:pt x="250644" y="618907"/>
                </a:lnTo>
                <a:lnTo>
                  <a:pt x="252824" y="616367"/>
                </a:lnTo>
                <a:lnTo>
                  <a:pt x="254806" y="613827"/>
                </a:lnTo>
                <a:close/>
              </a:path>
              <a:path w="607695" h="1044575">
                <a:moveTo>
                  <a:pt x="289821" y="613827"/>
                </a:moveTo>
                <a:lnTo>
                  <a:pt x="287377" y="613827"/>
                </a:lnTo>
                <a:lnTo>
                  <a:pt x="285923" y="616367"/>
                </a:lnTo>
                <a:lnTo>
                  <a:pt x="282356" y="618907"/>
                </a:lnTo>
                <a:lnTo>
                  <a:pt x="280374" y="621447"/>
                </a:lnTo>
                <a:lnTo>
                  <a:pt x="282752" y="621447"/>
                </a:lnTo>
                <a:lnTo>
                  <a:pt x="284272" y="620177"/>
                </a:lnTo>
                <a:lnTo>
                  <a:pt x="287839" y="616367"/>
                </a:lnTo>
                <a:lnTo>
                  <a:pt x="289821" y="613827"/>
                </a:lnTo>
                <a:close/>
              </a:path>
              <a:path w="607695" h="1044575">
                <a:moveTo>
                  <a:pt x="465096" y="613827"/>
                </a:moveTo>
                <a:lnTo>
                  <a:pt x="462652" y="613827"/>
                </a:lnTo>
                <a:lnTo>
                  <a:pt x="461132" y="616367"/>
                </a:lnTo>
                <a:lnTo>
                  <a:pt x="459745" y="617637"/>
                </a:lnTo>
                <a:lnTo>
                  <a:pt x="457565" y="618907"/>
                </a:lnTo>
                <a:lnTo>
                  <a:pt x="455583" y="621447"/>
                </a:lnTo>
                <a:lnTo>
                  <a:pt x="458027" y="621447"/>
                </a:lnTo>
                <a:lnTo>
                  <a:pt x="459547" y="620177"/>
                </a:lnTo>
                <a:lnTo>
                  <a:pt x="460934" y="618907"/>
                </a:lnTo>
                <a:lnTo>
                  <a:pt x="463114" y="616367"/>
                </a:lnTo>
                <a:lnTo>
                  <a:pt x="465096" y="613827"/>
                </a:lnTo>
                <a:close/>
              </a:path>
              <a:path w="607695" h="1044575">
                <a:moveTo>
                  <a:pt x="500112" y="613827"/>
                </a:moveTo>
                <a:lnTo>
                  <a:pt x="497667" y="613827"/>
                </a:lnTo>
                <a:lnTo>
                  <a:pt x="496214" y="616367"/>
                </a:lnTo>
                <a:lnTo>
                  <a:pt x="492646" y="618907"/>
                </a:lnTo>
                <a:lnTo>
                  <a:pt x="490664" y="621447"/>
                </a:lnTo>
                <a:lnTo>
                  <a:pt x="493043" y="621447"/>
                </a:lnTo>
                <a:lnTo>
                  <a:pt x="494562" y="620177"/>
                </a:lnTo>
                <a:lnTo>
                  <a:pt x="498130" y="616367"/>
                </a:lnTo>
                <a:lnTo>
                  <a:pt x="500112" y="613827"/>
                </a:lnTo>
                <a:close/>
              </a:path>
              <a:path w="607695" h="1044575">
                <a:moveTo>
                  <a:pt x="535193" y="613827"/>
                </a:moveTo>
                <a:lnTo>
                  <a:pt x="532749" y="613827"/>
                </a:lnTo>
                <a:lnTo>
                  <a:pt x="531295" y="616367"/>
                </a:lnTo>
                <a:lnTo>
                  <a:pt x="525680" y="621447"/>
                </a:lnTo>
                <a:lnTo>
                  <a:pt x="528124" y="621447"/>
                </a:lnTo>
                <a:lnTo>
                  <a:pt x="529644" y="620177"/>
                </a:lnTo>
                <a:lnTo>
                  <a:pt x="533211" y="616367"/>
                </a:lnTo>
                <a:lnTo>
                  <a:pt x="535193" y="613827"/>
                </a:lnTo>
                <a:close/>
              </a:path>
              <a:path w="607695" h="1044575">
                <a:moveTo>
                  <a:pt x="570275" y="613827"/>
                </a:moveTo>
                <a:lnTo>
                  <a:pt x="567764" y="613827"/>
                </a:lnTo>
                <a:lnTo>
                  <a:pt x="566311" y="616367"/>
                </a:lnTo>
                <a:lnTo>
                  <a:pt x="564857" y="617637"/>
                </a:lnTo>
                <a:lnTo>
                  <a:pt x="562809" y="618907"/>
                </a:lnTo>
                <a:lnTo>
                  <a:pt x="560761" y="621447"/>
                </a:lnTo>
                <a:lnTo>
                  <a:pt x="563206" y="621447"/>
                </a:lnTo>
                <a:lnTo>
                  <a:pt x="564725" y="620177"/>
                </a:lnTo>
                <a:lnTo>
                  <a:pt x="568293" y="616367"/>
                </a:lnTo>
                <a:lnTo>
                  <a:pt x="570275" y="613827"/>
                </a:lnTo>
                <a:close/>
              </a:path>
              <a:path w="607695" h="1044575">
                <a:moveTo>
                  <a:pt x="593068" y="610017"/>
                </a:moveTo>
                <a:lnTo>
                  <a:pt x="590010" y="621447"/>
                </a:lnTo>
                <a:lnTo>
                  <a:pt x="593068" y="610017"/>
                </a:lnTo>
                <a:close/>
              </a:path>
              <a:path w="607695" h="1044575">
                <a:moveTo>
                  <a:pt x="300326" y="613827"/>
                </a:moveTo>
                <a:lnTo>
                  <a:pt x="297815" y="613827"/>
                </a:lnTo>
                <a:lnTo>
                  <a:pt x="299797" y="616367"/>
                </a:lnTo>
                <a:lnTo>
                  <a:pt x="301977" y="618907"/>
                </a:lnTo>
                <a:lnTo>
                  <a:pt x="303365" y="620177"/>
                </a:lnTo>
                <a:lnTo>
                  <a:pt x="304002" y="621112"/>
                </a:lnTo>
                <a:lnTo>
                  <a:pt x="305149" y="618907"/>
                </a:lnTo>
                <a:lnTo>
                  <a:pt x="301779" y="616367"/>
                </a:lnTo>
                <a:lnTo>
                  <a:pt x="300326" y="613827"/>
                </a:lnTo>
                <a:close/>
              </a:path>
              <a:path w="607695" h="1044575">
                <a:moveTo>
                  <a:pt x="429024" y="601127"/>
                </a:moveTo>
                <a:lnTo>
                  <a:pt x="424707" y="621060"/>
                </a:lnTo>
                <a:lnTo>
                  <a:pt x="425184" y="618907"/>
                </a:lnTo>
                <a:lnTo>
                  <a:pt x="425853" y="618907"/>
                </a:lnTo>
                <a:lnTo>
                  <a:pt x="428033" y="616367"/>
                </a:lnTo>
                <a:lnTo>
                  <a:pt x="425893" y="616367"/>
                </a:lnTo>
                <a:lnTo>
                  <a:pt x="426831" y="611287"/>
                </a:lnTo>
                <a:lnTo>
                  <a:pt x="428672" y="611287"/>
                </a:lnTo>
                <a:lnTo>
                  <a:pt x="427263" y="610017"/>
                </a:lnTo>
                <a:lnTo>
                  <a:pt x="429024" y="601127"/>
                </a:lnTo>
                <a:close/>
              </a:path>
              <a:path w="607695" h="1044575">
                <a:moveTo>
                  <a:pt x="308320" y="613827"/>
                </a:moveTo>
                <a:lnTo>
                  <a:pt x="305100" y="618907"/>
                </a:lnTo>
                <a:lnTo>
                  <a:pt x="308320" y="613827"/>
                </a:lnTo>
                <a:close/>
              </a:path>
              <a:path w="607695" h="1044575">
                <a:moveTo>
                  <a:pt x="79530" y="613827"/>
                </a:moveTo>
                <a:lnTo>
                  <a:pt x="77020" y="613827"/>
                </a:lnTo>
                <a:lnTo>
                  <a:pt x="75566" y="616367"/>
                </a:lnTo>
                <a:lnTo>
                  <a:pt x="74434" y="617310"/>
                </a:lnTo>
                <a:lnTo>
                  <a:pt x="75819" y="618440"/>
                </a:lnTo>
                <a:lnTo>
                  <a:pt x="77548" y="616367"/>
                </a:lnTo>
                <a:lnTo>
                  <a:pt x="79530" y="613827"/>
                </a:lnTo>
                <a:close/>
              </a:path>
              <a:path w="607695" h="1044575">
                <a:moveTo>
                  <a:pt x="60736" y="606136"/>
                </a:moveTo>
                <a:lnTo>
                  <a:pt x="74042" y="617637"/>
                </a:lnTo>
                <a:lnTo>
                  <a:pt x="74434" y="617310"/>
                </a:lnTo>
                <a:lnTo>
                  <a:pt x="60736" y="606136"/>
                </a:lnTo>
                <a:close/>
              </a:path>
              <a:path w="607695" h="1044575">
                <a:moveTo>
                  <a:pt x="430015" y="613827"/>
                </a:moveTo>
                <a:lnTo>
                  <a:pt x="427570" y="613827"/>
                </a:lnTo>
                <a:lnTo>
                  <a:pt x="425893" y="616367"/>
                </a:lnTo>
                <a:lnTo>
                  <a:pt x="428033" y="616367"/>
                </a:lnTo>
                <a:lnTo>
                  <a:pt x="430015" y="613827"/>
                </a:lnTo>
                <a:close/>
              </a:path>
              <a:path w="607695" h="1044575">
                <a:moveTo>
                  <a:pt x="72527" y="604937"/>
                </a:moveTo>
                <a:lnTo>
                  <a:pt x="70083" y="604937"/>
                </a:lnTo>
                <a:lnTo>
                  <a:pt x="72065" y="607477"/>
                </a:lnTo>
                <a:lnTo>
                  <a:pt x="77086" y="612557"/>
                </a:lnTo>
                <a:lnTo>
                  <a:pt x="79134" y="613827"/>
                </a:lnTo>
                <a:lnTo>
                  <a:pt x="87921" y="613827"/>
                </a:lnTo>
                <a:lnTo>
                  <a:pt x="90035" y="612557"/>
                </a:lnTo>
                <a:lnTo>
                  <a:pt x="79597" y="612557"/>
                </a:lnTo>
                <a:lnTo>
                  <a:pt x="75434" y="608747"/>
                </a:lnTo>
                <a:lnTo>
                  <a:pt x="74047" y="606207"/>
                </a:lnTo>
                <a:lnTo>
                  <a:pt x="72527" y="604937"/>
                </a:lnTo>
                <a:close/>
              </a:path>
              <a:path w="607695" h="1044575">
                <a:moveTo>
                  <a:pt x="107543" y="604937"/>
                </a:moveTo>
                <a:lnTo>
                  <a:pt x="105098" y="604937"/>
                </a:lnTo>
                <a:lnTo>
                  <a:pt x="107080" y="607477"/>
                </a:lnTo>
                <a:lnTo>
                  <a:pt x="112101" y="612557"/>
                </a:lnTo>
                <a:lnTo>
                  <a:pt x="114149" y="613827"/>
                </a:lnTo>
                <a:lnTo>
                  <a:pt x="123002" y="613827"/>
                </a:lnTo>
                <a:lnTo>
                  <a:pt x="125117" y="612557"/>
                </a:lnTo>
                <a:lnTo>
                  <a:pt x="114612" y="612557"/>
                </a:lnTo>
                <a:lnTo>
                  <a:pt x="112564" y="610017"/>
                </a:lnTo>
                <a:lnTo>
                  <a:pt x="110516" y="608747"/>
                </a:lnTo>
                <a:lnTo>
                  <a:pt x="107543" y="604937"/>
                </a:lnTo>
                <a:close/>
              </a:path>
              <a:path w="607695" h="1044575">
                <a:moveTo>
                  <a:pt x="142624" y="604937"/>
                </a:moveTo>
                <a:lnTo>
                  <a:pt x="140180" y="604937"/>
                </a:lnTo>
                <a:lnTo>
                  <a:pt x="144276" y="610017"/>
                </a:lnTo>
                <a:lnTo>
                  <a:pt x="147183" y="612557"/>
                </a:lnTo>
                <a:lnTo>
                  <a:pt x="149231" y="613827"/>
                </a:lnTo>
                <a:lnTo>
                  <a:pt x="158084" y="613827"/>
                </a:lnTo>
                <a:lnTo>
                  <a:pt x="160132" y="612557"/>
                </a:lnTo>
                <a:lnTo>
                  <a:pt x="149693" y="612557"/>
                </a:lnTo>
                <a:lnTo>
                  <a:pt x="147645" y="610017"/>
                </a:lnTo>
                <a:lnTo>
                  <a:pt x="145597" y="608747"/>
                </a:lnTo>
                <a:lnTo>
                  <a:pt x="142624" y="604937"/>
                </a:lnTo>
                <a:close/>
              </a:path>
              <a:path w="607695" h="1044575">
                <a:moveTo>
                  <a:pt x="177706" y="604937"/>
                </a:moveTo>
                <a:lnTo>
                  <a:pt x="175195" y="604937"/>
                </a:lnTo>
                <a:lnTo>
                  <a:pt x="179291" y="610017"/>
                </a:lnTo>
                <a:lnTo>
                  <a:pt x="180745" y="611287"/>
                </a:lnTo>
                <a:lnTo>
                  <a:pt x="182264" y="612557"/>
                </a:lnTo>
                <a:lnTo>
                  <a:pt x="184246" y="613827"/>
                </a:lnTo>
                <a:lnTo>
                  <a:pt x="193099" y="613827"/>
                </a:lnTo>
                <a:lnTo>
                  <a:pt x="195147" y="612557"/>
                </a:lnTo>
                <a:lnTo>
                  <a:pt x="184709" y="612557"/>
                </a:lnTo>
                <a:lnTo>
                  <a:pt x="182661" y="610017"/>
                </a:lnTo>
                <a:lnTo>
                  <a:pt x="180613" y="608747"/>
                </a:lnTo>
                <a:lnTo>
                  <a:pt x="179159" y="606207"/>
                </a:lnTo>
                <a:lnTo>
                  <a:pt x="177706" y="604937"/>
                </a:lnTo>
                <a:close/>
              </a:path>
              <a:path w="607695" h="1044575">
                <a:moveTo>
                  <a:pt x="212721" y="604937"/>
                </a:moveTo>
                <a:lnTo>
                  <a:pt x="210211" y="604937"/>
                </a:lnTo>
                <a:lnTo>
                  <a:pt x="212193" y="607477"/>
                </a:lnTo>
                <a:lnTo>
                  <a:pt x="214373" y="610017"/>
                </a:lnTo>
                <a:lnTo>
                  <a:pt x="215760" y="611287"/>
                </a:lnTo>
                <a:lnTo>
                  <a:pt x="217280" y="612557"/>
                </a:lnTo>
                <a:lnTo>
                  <a:pt x="219328" y="613827"/>
                </a:lnTo>
                <a:lnTo>
                  <a:pt x="228247" y="613827"/>
                </a:lnTo>
                <a:lnTo>
                  <a:pt x="230295" y="612557"/>
                </a:lnTo>
                <a:lnTo>
                  <a:pt x="219724" y="612557"/>
                </a:lnTo>
                <a:lnTo>
                  <a:pt x="217742" y="610017"/>
                </a:lnTo>
                <a:lnTo>
                  <a:pt x="214094" y="606136"/>
                </a:lnTo>
                <a:lnTo>
                  <a:pt x="212721" y="604937"/>
                </a:lnTo>
                <a:close/>
              </a:path>
              <a:path w="607695" h="1044575">
                <a:moveTo>
                  <a:pt x="247803" y="604937"/>
                </a:moveTo>
                <a:lnTo>
                  <a:pt x="245292" y="604937"/>
                </a:lnTo>
                <a:lnTo>
                  <a:pt x="249454" y="610017"/>
                </a:lnTo>
                <a:lnTo>
                  <a:pt x="250842" y="611287"/>
                </a:lnTo>
                <a:lnTo>
                  <a:pt x="252361" y="612557"/>
                </a:lnTo>
                <a:lnTo>
                  <a:pt x="254409" y="613827"/>
                </a:lnTo>
                <a:lnTo>
                  <a:pt x="263130" y="613827"/>
                </a:lnTo>
                <a:lnTo>
                  <a:pt x="265244" y="612557"/>
                </a:lnTo>
                <a:lnTo>
                  <a:pt x="254806" y="612557"/>
                </a:lnTo>
                <a:lnTo>
                  <a:pt x="252824" y="610017"/>
                </a:lnTo>
                <a:lnTo>
                  <a:pt x="249175" y="606136"/>
                </a:lnTo>
                <a:lnTo>
                  <a:pt x="247803" y="604937"/>
                </a:lnTo>
                <a:close/>
              </a:path>
              <a:path w="607695" h="1044575">
                <a:moveTo>
                  <a:pt x="282752" y="604937"/>
                </a:moveTo>
                <a:lnTo>
                  <a:pt x="280374" y="604937"/>
                </a:lnTo>
                <a:lnTo>
                  <a:pt x="282356" y="607477"/>
                </a:lnTo>
                <a:lnTo>
                  <a:pt x="285923" y="611287"/>
                </a:lnTo>
                <a:lnTo>
                  <a:pt x="287377" y="612557"/>
                </a:lnTo>
                <a:lnTo>
                  <a:pt x="289491" y="613827"/>
                </a:lnTo>
                <a:lnTo>
                  <a:pt x="298212" y="613827"/>
                </a:lnTo>
                <a:lnTo>
                  <a:pt x="300326" y="612557"/>
                </a:lnTo>
                <a:lnTo>
                  <a:pt x="289887" y="612557"/>
                </a:lnTo>
                <a:lnTo>
                  <a:pt x="285725" y="608747"/>
                </a:lnTo>
                <a:lnTo>
                  <a:pt x="282752" y="604937"/>
                </a:lnTo>
                <a:close/>
              </a:path>
              <a:path w="607695" h="1044575">
                <a:moveTo>
                  <a:pt x="428672" y="611287"/>
                </a:moveTo>
                <a:lnTo>
                  <a:pt x="426831" y="611287"/>
                </a:lnTo>
                <a:lnTo>
                  <a:pt x="427636" y="612557"/>
                </a:lnTo>
                <a:lnTo>
                  <a:pt x="429618" y="613827"/>
                </a:lnTo>
                <a:lnTo>
                  <a:pt x="438538" y="613827"/>
                </a:lnTo>
                <a:lnTo>
                  <a:pt x="440586" y="612557"/>
                </a:lnTo>
                <a:lnTo>
                  <a:pt x="430081" y="612557"/>
                </a:lnTo>
                <a:lnTo>
                  <a:pt x="428672" y="611287"/>
                </a:lnTo>
                <a:close/>
              </a:path>
              <a:path w="607695" h="1044575">
                <a:moveTo>
                  <a:pt x="458093" y="604937"/>
                </a:moveTo>
                <a:lnTo>
                  <a:pt x="455649" y="604937"/>
                </a:lnTo>
                <a:lnTo>
                  <a:pt x="459745" y="610017"/>
                </a:lnTo>
                <a:lnTo>
                  <a:pt x="461198" y="611287"/>
                </a:lnTo>
                <a:lnTo>
                  <a:pt x="462718" y="612557"/>
                </a:lnTo>
                <a:lnTo>
                  <a:pt x="464700" y="613827"/>
                </a:lnTo>
                <a:lnTo>
                  <a:pt x="473553" y="613827"/>
                </a:lnTo>
                <a:lnTo>
                  <a:pt x="475601" y="612557"/>
                </a:lnTo>
                <a:lnTo>
                  <a:pt x="465096" y="612557"/>
                </a:lnTo>
                <a:lnTo>
                  <a:pt x="463114" y="610017"/>
                </a:lnTo>
                <a:lnTo>
                  <a:pt x="461000" y="608747"/>
                </a:lnTo>
                <a:lnTo>
                  <a:pt x="459547" y="606207"/>
                </a:lnTo>
                <a:lnTo>
                  <a:pt x="458093" y="604937"/>
                </a:lnTo>
                <a:close/>
              </a:path>
              <a:path w="607695" h="1044575">
                <a:moveTo>
                  <a:pt x="493109" y="604937"/>
                </a:moveTo>
                <a:lnTo>
                  <a:pt x="490664" y="604937"/>
                </a:lnTo>
                <a:lnTo>
                  <a:pt x="494826" y="610017"/>
                </a:lnTo>
                <a:lnTo>
                  <a:pt x="496214" y="611287"/>
                </a:lnTo>
                <a:lnTo>
                  <a:pt x="497733" y="612557"/>
                </a:lnTo>
                <a:lnTo>
                  <a:pt x="499781" y="613827"/>
                </a:lnTo>
                <a:lnTo>
                  <a:pt x="508568" y="613827"/>
                </a:lnTo>
                <a:lnTo>
                  <a:pt x="510682" y="612557"/>
                </a:lnTo>
                <a:lnTo>
                  <a:pt x="500178" y="612557"/>
                </a:lnTo>
                <a:lnTo>
                  <a:pt x="498196" y="610017"/>
                </a:lnTo>
                <a:lnTo>
                  <a:pt x="496016" y="608747"/>
                </a:lnTo>
                <a:lnTo>
                  <a:pt x="494628" y="606207"/>
                </a:lnTo>
                <a:lnTo>
                  <a:pt x="493109" y="604937"/>
                </a:lnTo>
                <a:close/>
              </a:path>
              <a:path w="607695" h="1044575">
                <a:moveTo>
                  <a:pt x="528190" y="604937"/>
                </a:moveTo>
                <a:lnTo>
                  <a:pt x="525746" y="604937"/>
                </a:lnTo>
                <a:lnTo>
                  <a:pt x="527728" y="607477"/>
                </a:lnTo>
                <a:lnTo>
                  <a:pt x="531295" y="611287"/>
                </a:lnTo>
                <a:lnTo>
                  <a:pt x="532749" y="612557"/>
                </a:lnTo>
                <a:lnTo>
                  <a:pt x="534863" y="613827"/>
                </a:lnTo>
                <a:lnTo>
                  <a:pt x="543584" y="613827"/>
                </a:lnTo>
                <a:lnTo>
                  <a:pt x="545698" y="612557"/>
                </a:lnTo>
                <a:lnTo>
                  <a:pt x="535259" y="612557"/>
                </a:lnTo>
                <a:lnTo>
                  <a:pt x="533211" y="610017"/>
                </a:lnTo>
                <a:lnTo>
                  <a:pt x="531097" y="608747"/>
                </a:lnTo>
                <a:lnTo>
                  <a:pt x="529710" y="606207"/>
                </a:lnTo>
                <a:lnTo>
                  <a:pt x="528190" y="604937"/>
                </a:lnTo>
                <a:close/>
              </a:path>
              <a:path w="607695" h="1044575">
                <a:moveTo>
                  <a:pt x="563206" y="604937"/>
                </a:moveTo>
                <a:lnTo>
                  <a:pt x="560761" y="604937"/>
                </a:lnTo>
                <a:lnTo>
                  <a:pt x="562743" y="607477"/>
                </a:lnTo>
                <a:lnTo>
                  <a:pt x="566311" y="611287"/>
                </a:lnTo>
                <a:lnTo>
                  <a:pt x="567764" y="612557"/>
                </a:lnTo>
                <a:lnTo>
                  <a:pt x="569878" y="613827"/>
                </a:lnTo>
                <a:lnTo>
                  <a:pt x="578665" y="613827"/>
                </a:lnTo>
                <a:lnTo>
                  <a:pt x="580779" y="612557"/>
                </a:lnTo>
                <a:lnTo>
                  <a:pt x="570275" y="612557"/>
                </a:lnTo>
                <a:lnTo>
                  <a:pt x="568293" y="610017"/>
                </a:lnTo>
                <a:lnTo>
                  <a:pt x="566179" y="608747"/>
                </a:lnTo>
                <a:lnTo>
                  <a:pt x="563206" y="604937"/>
                </a:lnTo>
                <a:close/>
              </a:path>
              <a:path w="607695" h="1044575">
                <a:moveTo>
                  <a:pt x="97038" y="604937"/>
                </a:moveTo>
                <a:lnTo>
                  <a:pt x="94660" y="604937"/>
                </a:lnTo>
                <a:lnTo>
                  <a:pt x="93140" y="606207"/>
                </a:lnTo>
                <a:lnTo>
                  <a:pt x="89573" y="610017"/>
                </a:lnTo>
                <a:lnTo>
                  <a:pt x="87591" y="612557"/>
                </a:lnTo>
                <a:lnTo>
                  <a:pt x="90035" y="612557"/>
                </a:lnTo>
                <a:lnTo>
                  <a:pt x="92942" y="610017"/>
                </a:lnTo>
                <a:lnTo>
                  <a:pt x="95056" y="607477"/>
                </a:lnTo>
                <a:lnTo>
                  <a:pt x="97038" y="604937"/>
                </a:lnTo>
                <a:close/>
              </a:path>
              <a:path w="607695" h="1044575">
                <a:moveTo>
                  <a:pt x="132120" y="604937"/>
                </a:moveTo>
                <a:lnTo>
                  <a:pt x="129675" y="604937"/>
                </a:lnTo>
                <a:lnTo>
                  <a:pt x="128156" y="606207"/>
                </a:lnTo>
                <a:lnTo>
                  <a:pt x="126768" y="608747"/>
                </a:lnTo>
                <a:lnTo>
                  <a:pt x="124588" y="610017"/>
                </a:lnTo>
                <a:lnTo>
                  <a:pt x="122606" y="612557"/>
                </a:lnTo>
                <a:lnTo>
                  <a:pt x="125117" y="612557"/>
                </a:lnTo>
                <a:lnTo>
                  <a:pt x="128024" y="610017"/>
                </a:lnTo>
                <a:lnTo>
                  <a:pt x="130138" y="607477"/>
                </a:lnTo>
                <a:lnTo>
                  <a:pt x="132120" y="604937"/>
                </a:lnTo>
                <a:close/>
              </a:path>
              <a:path w="607695" h="1044575">
                <a:moveTo>
                  <a:pt x="167201" y="604937"/>
                </a:moveTo>
                <a:lnTo>
                  <a:pt x="164757" y="604937"/>
                </a:lnTo>
                <a:lnTo>
                  <a:pt x="163237" y="606207"/>
                </a:lnTo>
                <a:lnTo>
                  <a:pt x="161850" y="608747"/>
                </a:lnTo>
                <a:lnTo>
                  <a:pt x="159670" y="610017"/>
                </a:lnTo>
                <a:lnTo>
                  <a:pt x="157688" y="612557"/>
                </a:lnTo>
                <a:lnTo>
                  <a:pt x="160132" y="612557"/>
                </a:lnTo>
                <a:lnTo>
                  <a:pt x="161652" y="611287"/>
                </a:lnTo>
                <a:lnTo>
                  <a:pt x="163039" y="610017"/>
                </a:lnTo>
                <a:lnTo>
                  <a:pt x="167201" y="604937"/>
                </a:lnTo>
                <a:close/>
              </a:path>
              <a:path w="607695" h="1044575">
                <a:moveTo>
                  <a:pt x="202217" y="604937"/>
                </a:moveTo>
                <a:lnTo>
                  <a:pt x="199772" y="604937"/>
                </a:lnTo>
                <a:lnTo>
                  <a:pt x="194751" y="610017"/>
                </a:lnTo>
                <a:lnTo>
                  <a:pt x="192769" y="612557"/>
                </a:lnTo>
                <a:lnTo>
                  <a:pt x="195147" y="612557"/>
                </a:lnTo>
                <a:lnTo>
                  <a:pt x="198120" y="610017"/>
                </a:lnTo>
                <a:lnTo>
                  <a:pt x="200235" y="607477"/>
                </a:lnTo>
                <a:lnTo>
                  <a:pt x="202217" y="604937"/>
                </a:lnTo>
                <a:close/>
              </a:path>
              <a:path w="607695" h="1044575">
                <a:moveTo>
                  <a:pt x="237298" y="604937"/>
                </a:moveTo>
                <a:lnTo>
                  <a:pt x="234787" y="604937"/>
                </a:lnTo>
                <a:lnTo>
                  <a:pt x="229766" y="610017"/>
                </a:lnTo>
                <a:lnTo>
                  <a:pt x="227784" y="612557"/>
                </a:lnTo>
                <a:lnTo>
                  <a:pt x="230295" y="612557"/>
                </a:lnTo>
                <a:lnTo>
                  <a:pt x="231814" y="611287"/>
                </a:lnTo>
                <a:lnTo>
                  <a:pt x="235250" y="607477"/>
                </a:lnTo>
                <a:lnTo>
                  <a:pt x="237298" y="604937"/>
                </a:lnTo>
                <a:close/>
              </a:path>
              <a:path w="607695" h="1044575">
                <a:moveTo>
                  <a:pt x="272313" y="604937"/>
                </a:moveTo>
                <a:lnTo>
                  <a:pt x="269869" y="604937"/>
                </a:lnTo>
                <a:lnTo>
                  <a:pt x="264848" y="610017"/>
                </a:lnTo>
                <a:lnTo>
                  <a:pt x="262866" y="612557"/>
                </a:lnTo>
                <a:lnTo>
                  <a:pt x="265244" y="612557"/>
                </a:lnTo>
                <a:lnTo>
                  <a:pt x="266698" y="611287"/>
                </a:lnTo>
                <a:lnTo>
                  <a:pt x="272313" y="604937"/>
                </a:lnTo>
                <a:close/>
              </a:path>
              <a:path w="607695" h="1044575">
                <a:moveTo>
                  <a:pt x="307329" y="604937"/>
                </a:moveTo>
                <a:lnTo>
                  <a:pt x="304884" y="604937"/>
                </a:lnTo>
                <a:lnTo>
                  <a:pt x="303365" y="606207"/>
                </a:lnTo>
                <a:lnTo>
                  <a:pt x="301977" y="608747"/>
                </a:lnTo>
                <a:lnTo>
                  <a:pt x="299797" y="610017"/>
                </a:lnTo>
                <a:lnTo>
                  <a:pt x="297815" y="612557"/>
                </a:lnTo>
                <a:lnTo>
                  <a:pt x="300326" y="612557"/>
                </a:lnTo>
                <a:lnTo>
                  <a:pt x="301779" y="611287"/>
                </a:lnTo>
                <a:lnTo>
                  <a:pt x="305347" y="607477"/>
                </a:lnTo>
                <a:lnTo>
                  <a:pt x="307329" y="604937"/>
                </a:lnTo>
                <a:close/>
              </a:path>
              <a:path w="607695" h="1044575">
                <a:moveTo>
                  <a:pt x="447655" y="604937"/>
                </a:moveTo>
                <a:lnTo>
                  <a:pt x="445078" y="604937"/>
                </a:lnTo>
                <a:lnTo>
                  <a:pt x="440057" y="610017"/>
                </a:lnTo>
                <a:lnTo>
                  <a:pt x="438075" y="612557"/>
                </a:lnTo>
                <a:lnTo>
                  <a:pt x="440586" y="612557"/>
                </a:lnTo>
                <a:lnTo>
                  <a:pt x="442105" y="611287"/>
                </a:lnTo>
                <a:lnTo>
                  <a:pt x="443493" y="610017"/>
                </a:lnTo>
                <a:lnTo>
                  <a:pt x="445673" y="607477"/>
                </a:lnTo>
                <a:lnTo>
                  <a:pt x="447655" y="604937"/>
                </a:lnTo>
                <a:close/>
              </a:path>
              <a:path w="607695" h="1044575">
                <a:moveTo>
                  <a:pt x="482670" y="604937"/>
                </a:moveTo>
                <a:lnTo>
                  <a:pt x="480160" y="604937"/>
                </a:lnTo>
                <a:lnTo>
                  <a:pt x="475139" y="610017"/>
                </a:lnTo>
                <a:lnTo>
                  <a:pt x="473157" y="612557"/>
                </a:lnTo>
                <a:lnTo>
                  <a:pt x="475601" y="612557"/>
                </a:lnTo>
                <a:lnTo>
                  <a:pt x="478574" y="610017"/>
                </a:lnTo>
                <a:lnTo>
                  <a:pt x="480688" y="607477"/>
                </a:lnTo>
                <a:lnTo>
                  <a:pt x="482670" y="604937"/>
                </a:lnTo>
                <a:close/>
              </a:path>
              <a:path w="607695" h="1044575">
                <a:moveTo>
                  <a:pt x="517686" y="604937"/>
                </a:moveTo>
                <a:lnTo>
                  <a:pt x="515241" y="604937"/>
                </a:lnTo>
                <a:lnTo>
                  <a:pt x="513722" y="606207"/>
                </a:lnTo>
                <a:lnTo>
                  <a:pt x="510154" y="610017"/>
                </a:lnTo>
                <a:lnTo>
                  <a:pt x="508172" y="612557"/>
                </a:lnTo>
                <a:lnTo>
                  <a:pt x="510682" y="612557"/>
                </a:lnTo>
                <a:lnTo>
                  <a:pt x="512136" y="611287"/>
                </a:lnTo>
                <a:lnTo>
                  <a:pt x="515704" y="607477"/>
                </a:lnTo>
                <a:lnTo>
                  <a:pt x="517686" y="604937"/>
                </a:lnTo>
                <a:close/>
              </a:path>
              <a:path w="607695" h="1044575">
                <a:moveTo>
                  <a:pt x="552701" y="604937"/>
                </a:moveTo>
                <a:lnTo>
                  <a:pt x="550323" y="604937"/>
                </a:lnTo>
                <a:lnTo>
                  <a:pt x="548803" y="606207"/>
                </a:lnTo>
                <a:lnTo>
                  <a:pt x="545235" y="610017"/>
                </a:lnTo>
                <a:lnTo>
                  <a:pt x="543253" y="612557"/>
                </a:lnTo>
                <a:lnTo>
                  <a:pt x="545698" y="612557"/>
                </a:lnTo>
                <a:lnTo>
                  <a:pt x="547151" y="611287"/>
                </a:lnTo>
                <a:lnTo>
                  <a:pt x="550719" y="607477"/>
                </a:lnTo>
                <a:lnTo>
                  <a:pt x="552701" y="604937"/>
                </a:lnTo>
                <a:close/>
              </a:path>
              <a:path w="607695" h="1044575">
                <a:moveTo>
                  <a:pt x="587782" y="604937"/>
                </a:moveTo>
                <a:lnTo>
                  <a:pt x="585338" y="604937"/>
                </a:lnTo>
                <a:lnTo>
                  <a:pt x="583818" y="606207"/>
                </a:lnTo>
                <a:lnTo>
                  <a:pt x="582431" y="608747"/>
                </a:lnTo>
                <a:lnTo>
                  <a:pt x="580251" y="610017"/>
                </a:lnTo>
                <a:lnTo>
                  <a:pt x="578269" y="612557"/>
                </a:lnTo>
                <a:lnTo>
                  <a:pt x="580779" y="612557"/>
                </a:lnTo>
                <a:lnTo>
                  <a:pt x="582233" y="611287"/>
                </a:lnTo>
                <a:lnTo>
                  <a:pt x="585800" y="607477"/>
                </a:lnTo>
                <a:lnTo>
                  <a:pt x="587782" y="604937"/>
                </a:lnTo>
                <a:close/>
              </a:path>
              <a:path w="607695" h="1044575">
                <a:moveTo>
                  <a:pt x="304386" y="599857"/>
                </a:moveTo>
                <a:lnTo>
                  <a:pt x="301925" y="599857"/>
                </a:lnTo>
                <a:lnTo>
                  <a:pt x="303365" y="602397"/>
                </a:lnTo>
                <a:lnTo>
                  <a:pt x="304884" y="603667"/>
                </a:lnTo>
                <a:lnTo>
                  <a:pt x="306932" y="604937"/>
                </a:lnTo>
                <a:lnTo>
                  <a:pt x="311509" y="604937"/>
                </a:lnTo>
                <a:lnTo>
                  <a:pt x="311029" y="607477"/>
                </a:lnTo>
                <a:lnTo>
                  <a:pt x="311954" y="603667"/>
                </a:lnTo>
                <a:lnTo>
                  <a:pt x="307329" y="603667"/>
                </a:lnTo>
                <a:lnTo>
                  <a:pt x="304386" y="599857"/>
                </a:lnTo>
                <a:close/>
              </a:path>
              <a:path w="607695" h="1044575">
                <a:moveTo>
                  <a:pt x="584840" y="599857"/>
                </a:moveTo>
                <a:lnTo>
                  <a:pt x="582378" y="599857"/>
                </a:lnTo>
                <a:lnTo>
                  <a:pt x="583818" y="602397"/>
                </a:lnTo>
                <a:lnTo>
                  <a:pt x="585338" y="603667"/>
                </a:lnTo>
                <a:lnTo>
                  <a:pt x="587386" y="604937"/>
                </a:lnTo>
                <a:lnTo>
                  <a:pt x="594250" y="604937"/>
                </a:lnTo>
                <a:lnTo>
                  <a:pt x="593919" y="607477"/>
                </a:lnTo>
                <a:lnTo>
                  <a:pt x="594522" y="603667"/>
                </a:lnTo>
                <a:lnTo>
                  <a:pt x="587782" y="603667"/>
                </a:lnTo>
                <a:lnTo>
                  <a:pt x="584840" y="599857"/>
                </a:lnTo>
                <a:close/>
              </a:path>
              <a:path w="607695" h="1044575">
                <a:moveTo>
                  <a:pt x="62023" y="604937"/>
                </a:moveTo>
                <a:lnTo>
                  <a:pt x="59266" y="604937"/>
                </a:lnTo>
                <a:lnTo>
                  <a:pt x="60736" y="606136"/>
                </a:lnTo>
                <a:lnTo>
                  <a:pt x="62023" y="604937"/>
                </a:lnTo>
                <a:close/>
              </a:path>
              <a:path w="607695" h="1044575">
                <a:moveTo>
                  <a:pt x="53038" y="599857"/>
                </a:moveTo>
                <a:lnTo>
                  <a:pt x="59266" y="604937"/>
                </a:lnTo>
                <a:lnTo>
                  <a:pt x="53038" y="599857"/>
                </a:lnTo>
                <a:close/>
              </a:path>
              <a:path w="607695" h="1044575">
                <a:moveTo>
                  <a:pt x="59059" y="599857"/>
                </a:moveTo>
                <a:lnTo>
                  <a:pt x="56606" y="599857"/>
                </a:lnTo>
                <a:lnTo>
                  <a:pt x="59578" y="603667"/>
                </a:lnTo>
                <a:lnTo>
                  <a:pt x="61692" y="604937"/>
                </a:lnTo>
                <a:lnTo>
                  <a:pt x="70413" y="604937"/>
                </a:lnTo>
                <a:lnTo>
                  <a:pt x="72461" y="603667"/>
                </a:lnTo>
                <a:lnTo>
                  <a:pt x="61957" y="603667"/>
                </a:lnTo>
                <a:lnTo>
                  <a:pt x="59059" y="599857"/>
                </a:lnTo>
                <a:close/>
              </a:path>
              <a:path w="607695" h="1044575">
                <a:moveTo>
                  <a:pt x="94074" y="599857"/>
                </a:moveTo>
                <a:lnTo>
                  <a:pt x="91687" y="599857"/>
                </a:lnTo>
                <a:lnTo>
                  <a:pt x="93074" y="602397"/>
                </a:lnTo>
                <a:lnTo>
                  <a:pt x="94594" y="603667"/>
                </a:lnTo>
                <a:lnTo>
                  <a:pt x="96708" y="604937"/>
                </a:lnTo>
                <a:lnTo>
                  <a:pt x="105429" y="604937"/>
                </a:lnTo>
                <a:lnTo>
                  <a:pt x="107543" y="603667"/>
                </a:lnTo>
                <a:lnTo>
                  <a:pt x="97038" y="603667"/>
                </a:lnTo>
                <a:lnTo>
                  <a:pt x="94074" y="599857"/>
                </a:lnTo>
                <a:close/>
              </a:path>
              <a:path w="607695" h="1044575">
                <a:moveTo>
                  <a:pt x="129156" y="599857"/>
                </a:moveTo>
                <a:lnTo>
                  <a:pt x="126702" y="599857"/>
                </a:lnTo>
                <a:lnTo>
                  <a:pt x="128156" y="602397"/>
                </a:lnTo>
                <a:lnTo>
                  <a:pt x="129609" y="603667"/>
                </a:lnTo>
                <a:lnTo>
                  <a:pt x="131723" y="604937"/>
                </a:lnTo>
                <a:lnTo>
                  <a:pt x="140510" y="604937"/>
                </a:lnTo>
                <a:lnTo>
                  <a:pt x="142624" y="603667"/>
                </a:lnTo>
                <a:lnTo>
                  <a:pt x="132120" y="603667"/>
                </a:lnTo>
                <a:lnTo>
                  <a:pt x="129156" y="599857"/>
                </a:lnTo>
                <a:close/>
              </a:path>
              <a:path w="607695" h="1044575">
                <a:moveTo>
                  <a:pt x="164200" y="599857"/>
                </a:moveTo>
                <a:lnTo>
                  <a:pt x="161784" y="599857"/>
                </a:lnTo>
                <a:lnTo>
                  <a:pt x="163237" y="602397"/>
                </a:lnTo>
                <a:lnTo>
                  <a:pt x="164691" y="603667"/>
                </a:lnTo>
                <a:lnTo>
                  <a:pt x="166805" y="604937"/>
                </a:lnTo>
                <a:lnTo>
                  <a:pt x="175526" y="604937"/>
                </a:lnTo>
                <a:lnTo>
                  <a:pt x="177640" y="603667"/>
                </a:lnTo>
                <a:lnTo>
                  <a:pt x="167135" y="603667"/>
                </a:lnTo>
                <a:lnTo>
                  <a:pt x="165087" y="601127"/>
                </a:lnTo>
                <a:lnTo>
                  <a:pt x="164200" y="599857"/>
                </a:lnTo>
                <a:close/>
              </a:path>
              <a:path w="607695" h="1044575">
                <a:moveTo>
                  <a:pt x="199253" y="599857"/>
                </a:moveTo>
                <a:lnTo>
                  <a:pt x="196799" y="599857"/>
                </a:lnTo>
                <a:lnTo>
                  <a:pt x="198253" y="602397"/>
                </a:lnTo>
                <a:lnTo>
                  <a:pt x="199706" y="603667"/>
                </a:lnTo>
                <a:lnTo>
                  <a:pt x="201886" y="604937"/>
                </a:lnTo>
                <a:lnTo>
                  <a:pt x="210607" y="604937"/>
                </a:lnTo>
                <a:lnTo>
                  <a:pt x="212655" y="603667"/>
                </a:lnTo>
                <a:lnTo>
                  <a:pt x="202150" y="603667"/>
                </a:lnTo>
                <a:lnTo>
                  <a:pt x="199253" y="599857"/>
                </a:lnTo>
                <a:close/>
              </a:path>
              <a:path w="607695" h="1044575">
                <a:moveTo>
                  <a:pt x="234363" y="599857"/>
                </a:moveTo>
                <a:lnTo>
                  <a:pt x="231815" y="599857"/>
                </a:lnTo>
                <a:lnTo>
                  <a:pt x="234787" y="603667"/>
                </a:lnTo>
                <a:lnTo>
                  <a:pt x="236902" y="604937"/>
                </a:lnTo>
                <a:lnTo>
                  <a:pt x="245688" y="604937"/>
                </a:lnTo>
                <a:lnTo>
                  <a:pt x="247737" y="603667"/>
                </a:lnTo>
                <a:lnTo>
                  <a:pt x="237298" y="603667"/>
                </a:lnTo>
                <a:lnTo>
                  <a:pt x="235250" y="601127"/>
                </a:lnTo>
                <a:lnTo>
                  <a:pt x="234363" y="599857"/>
                </a:lnTo>
                <a:close/>
              </a:path>
              <a:path w="607695" h="1044575">
                <a:moveTo>
                  <a:pt x="269349" y="599857"/>
                </a:moveTo>
                <a:lnTo>
                  <a:pt x="266896" y="599857"/>
                </a:lnTo>
                <a:lnTo>
                  <a:pt x="269869" y="603667"/>
                </a:lnTo>
                <a:lnTo>
                  <a:pt x="271983" y="604937"/>
                </a:lnTo>
                <a:lnTo>
                  <a:pt x="280704" y="604937"/>
                </a:lnTo>
                <a:lnTo>
                  <a:pt x="282752" y="603667"/>
                </a:lnTo>
                <a:lnTo>
                  <a:pt x="272313" y="603667"/>
                </a:lnTo>
                <a:lnTo>
                  <a:pt x="269349" y="599857"/>
                </a:lnTo>
                <a:close/>
              </a:path>
              <a:path w="607695" h="1044575">
                <a:moveTo>
                  <a:pt x="444610" y="599857"/>
                </a:moveTo>
                <a:lnTo>
                  <a:pt x="442056" y="599857"/>
                </a:lnTo>
                <a:lnTo>
                  <a:pt x="445078" y="603667"/>
                </a:lnTo>
                <a:lnTo>
                  <a:pt x="447192" y="604937"/>
                </a:lnTo>
                <a:lnTo>
                  <a:pt x="455979" y="604937"/>
                </a:lnTo>
                <a:lnTo>
                  <a:pt x="458027" y="603667"/>
                </a:lnTo>
                <a:lnTo>
                  <a:pt x="447589" y="603667"/>
                </a:lnTo>
                <a:lnTo>
                  <a:pt x="445541" y="601127"/>
                </a:lnTo>
                <a:lnTo>
                  <a:pt x="444610" y="599857"/>
                </a:lnTo>
                <a:close/>
              </a:path>
              <a:path w="607695" h="1044575">
                <a:moveTo>
                  <a:pt x="479661" y="599857"/>
                </a:moveTo>
                <a:lnTo>
                  <a:pt x="477136" y="599857"/>
                </a:lnTo>
                <a:lnTo>
                  <a:pt x="480160" y="603667"/>
                </a:lnTo>
                <a:lnTo>
                  <a:pt x="482274" y="604937"/>
                </a:lnTo>
                <a:lnTo>
                  <a:pt x="490995" y="604937"/>
                </a:lnTo>
                <a:lnTo>
                  <a:pt x="493043" y="603667"/>
                </a:lnTo>
                <a:lnTo>
                  <a:pt x="482604" y="603667"/>
                </a:lnTo>
                <a:lnTo>
                  <a:pt x="479661" y="599857"/>
                </a:lnTo>
                <a:close/>
              </a:path>
              <a:path w="607695" h="1044575">
                <a:moveTo>
                  <a:pt x="514677" y="599857"/>
                </a:moveTo>
                <a:lnTo>
                  <a:pt x="512217" y="599857"/>
                </a:lnTo>
                <a:lnTo>
                  <a:pt x="513655" y="602397"/>
                </a:lnTo>
                <a:lnTo>
                  <a:pt x="515175" y="603667"/>
                </a:lnTo>
                <a:lnTo>
                  <a:pt x="517289" y="604937"/>
                </a:lnTo>
                <a:lnTo>
                  <a:pt x="526076" y="604937"/>
                </a:lnTo>
                <a:lnTo>
                  <a:pt x="528124" y="603667"/>
                </a:lnTo>
                <a:lnTo>
                  <a:pt x="517619" y="603667"/>
                </a:lnTo>
                <a:lnTo>
                  <a:pt x="514677" y="599857"/>
                </a:lnTo>
                <a:close/>
              </a:path>
              <a:path w="607695" h="1044575">
                <a:moveTo>
                  <a:pt x="549758" y="599857"/>
                </a:moveTo>
                <a:lnTo>
                  <a:pt x="547350" y="599857"/>
                </a:lnTo>
                <a:lnTo>
                  <a:pt x="548737" y="602397"/>
                </a:lnTo>
                <a:lnTo>
                  <a:pt x="550256" y="603667"/>
                </a:lnTo>
                <a:lnTo>
                  <a:pt x="552371" y="604937"/>
                </a:lnTo>
                <a:lnTo>
                  <a:pt x="561158" y="604937"/>
                </a:lnTo>
                <a:lnTo>
                  <a:pt x="563206" y="603667"/>
                </a:lnTo>
                <a:lnTo>
                  <a:pt x="552701" y="603667"/>
                </a:lnTo>
                <a:lnTo>
                  <a:pt x="549758" y="599857"/>
                </a:lnTo>
                <a:close/>
              </a:path>
              <a:path w="607695" h="1044575">
                <a:moveTo>
                  <a:pt x="75434" y="599857"/>
                </a:moveTo>
                <a:lnTo>
                  <a:pt x="72915" y="599857"/>
                </a:lnTo>
                <a:lnTo>
                  <a:pt x="70017" y="603667"/>
                </a:lnTo>
                <a:lnTo>
                  <a:pt x="72461" y="603667"/>
                </a:lnTo>
                <a:lnTo>
                  <a:pt x="73981" y="602397"/>
                </a:lnTo>
                <a:lnTo>
                  <a:pt x="75434" y="599857"/>
                </a:lnTo>
                <a:close/>
              </a:path>
              <a:path w="607695" h="1044575">
                <a:moveTo>
                  <a:pt x="110449" y="599857"/>
                </a:moveTo>
                <a:lnTo>
                  <a:pt x="107930" y="599857"/>
                </a:lnTo>
                <a:lnTo>
                  <a:pt x="105032" y="603667"/>
                </a:lnTo>
                <a:lnTo>
                  <a:pt x="107543" y="603667"/>
                </a:lnTo>
                <a:lnTo>
                  <a:pt x="110449" y="599857"/>
                </a:lnTo>
                <a:close/>
              </a:path>
              <a:path w="607695" h="1044575">
                <a:moveTo>
                  <a:pt x="145531" y="599857"/>
                </a:moveTo>
                <a:lnTo>
                  <a:pt x="143012" y="599857"/>
                </a:lnTo>
                <a:lnTo>
                  <a:pt x="140114" y="603667"/>
                </a:lnTo>
                <a:lnTo>
                  <a:pt x="142624" y="603667"/>
                </a:lnTo>
                <a:lnTo>
                  <a:pt x="145531" y="599857"/>
                </a:lnTo>
                <a:close/>
              </a:path>
              <a:path w="607695" h="1044575">
                <a:moveTo>
                  <a:pt x="180546" y="599857"/>
                </a:moveTo>
                <a:lnTo>
                  <a:pt x="178056" y="599857"/>
                </a:lnTo>
                <a:lnTo>
                  <a:pt x="177111" y="601127"/>
                </a:lnTo>
                <a:lnTo>
                  <a:pt x="175129" y="603667"/>
                </a:lnTo>
                <a:lnTo>
                  <a:pt x="177640" y="603667"/>
                </a:lnTo>
                <a:lnTo>
                  <a:pt x="180546" y="599857"/>
                </a:lnTo>
                <a:close/>
              </a:path>
              <a:path w="607695" h="1044575">
                <a:moveTo>
                  <a:pt x="215562" y="599857"/>
                </a:moveTo>
                <a:lnTo>
                  <a:pt x="213108" y="599857"/>
                </a:lnTo>
                <a:lnTo>
                  <a:pt x="210211" y="603667"/>
                </a:lnTo>
                <a:lnTo>
                  <a:pt x="212655" y="603667"/>
                </a:lnTo>
                <a:lnTo>
                  <a:pt x="214175" y="602397"/>
                </a:lnTo>
                <a:lnTo>
                  <a:pt x="215562" y="599857"/>
                </a:lnTo>
                <a:close/>
              </a:path>
              <a:path w="607695" h="1044575">
                <a:moveTo>
                  <a:pt x="250643" y="599857"/>
                </a:moveTo>
                <a:lnTo>
                  <a:pt x="248219" y="599857"/>
                </a:lnTo>
                <a:lnTo>
                  <a:pt x="247274" y="601127"/>
                </a:lnTo>
                <a:lnTo>
                  <a:pt x="245292" y="603667"/>
                </a:lnTo>
                <a:lnTo>
                  <a:pt x="247737" y="603667"/>
                </a:lnTo>
                <a:lnTo>
                  <a:pt x="249256" y="602397"/>
                </a:lnTo>
                <a:lnTo>
                  <a:pt x="250643" y="599857"/>
                </a:lnTo>
                <a:close/>
              </a:path>
              <a:path w="607695" h="1044575">
                <a:moveTo>
                  <a:pt x="285776" y="599857"/>
                </a:moveTo>
                <a:lnTo>
                  <a:pt x="283271" y="599857"/>
                </a:lnTo>
                <a:lnTo>
                  <a:pt x="280374" y="603667"/>
                </a:lnTo>
                <a:lnTo>
                  <a:pt x="282752" y="603667"/>
                </a:lnTo>
                <a:lnTo>
                  <a:pt x="284272" y="602397"/>
                </a:lnTo>
                <a:lnTo>
                  <a:pt x="285776" y="599857"/>
                </a:lnTo>
                <a:close/>
              </a:path>
              <a:path w="607695" h="1044575">
                <a:moveTo>
                  <a:pt x="312879" y="599857"/>
                </a:moveTo>
                <a:lnTo>
                  <a:pt x="311954" y="603667"/>
                </a:lnTo>
                <a:lnTo>
                  <a:pt x="312879" y="599857"/>
                </a:lnTo>
                <a:close/>
              </a:path>
              <a:path w="607695" h="1044575">
                <a:moveTo>
                  <a:pt x="460987" y="599857"/>
                </a:moveTo>
                <a:lnTo>
                  <a:pt x="458555" y="599857"/>
                </a:lnTo>
                <a:lnTo>
                  <a:pt x="455583" y="603667"/>
                </a:lnTo>
                <a:lnTo>
                  <a:pt x="458027" y="603667"/>
                </a:lnTo>
                <a:lnTo>
                  <a:pt x="459547" y="602397"/>
                </a:lnTo>
                <a:lnTo>
                  <a:pt x="460987" y="599857"/>
                </a:lnTo>
                <a:close/>
              </a:path>
              <a:path w="607695" h="1044575">
                <a:moveTo>
                  <a:pt x="496067" y="599857"/>
                </a:moveTo>
                <a:lnTo>
                  <a:pt x="493607" y="599857"/>
                </a:lnTo>
                <a:lnTo>
                  <a:pt x="490664" y="603667"/>
                </a:lnTo>
                <a:lnTo>
                  <a:pt x="493043" y="603667"/>
                </a:lnTo>
                <a:lnTo>
                  <a:pt x="494562" y="602397"/>
                </a:lnTo>
                <a:lnTo>
                  <a:pt x="496067" y="599857"/>
                </a:lnTo>
                <a:close/>
              </a:path>
              <a:path w="607695" h="1044575">
                <a:moveTo>
                  <a:pt x="531097" y="599857"/>
                </a:moveTo>
                <a:lnTo>
                  <a:pt x="528688" y="599857"/>
                </a:lnTo>
                <a:lnTo>
                  <a:pt x="525680" y="603667"/>
                </a:lnTo>
                <a:lnTo>
                  <a:pt x="528124" y="603667"/>
                </a:lnTo>
                <a:lnTo>
                  <a:pt x="529644" y="602397"/>
                </a:lnTo>
                <a:lnTo>
                  <a:pt x="531097" y="599857"/>
                </a:lnTo>
                <a:close/>
              </a:path>
              <a:path w="607695" h="1044575">
                <a:moveTo>
                  <a:pt x="566230" y="599857"/>
                </a:moveTo>
                <a:lnTo>
                  <a:pt x="563740" y="599857"/>
                </a:lnTo>
                <a:lnTo>
                  <a:pt x="562809" y="601127"/>
                </a:lnTo>
                <a:lnTo>
                  <a:pt x="560761" y="603667"/>
                </a:lnTo>
                <a:lnTo>
                  <a:pt x="563206" y="603667"/>
                </a:lnTo>
                <a:lnTo>
                  <a:pt x="564725" y="602397"/>
                </a:lnTo>
                <a:lnTo>
                  <a:pt x="566230" y="599857"/>
                </a:lnTo>
                <a:close/>
              </a:path>
              <a:path w="607695" h="1044575">
                <a:moveTo>
                  <a:pt x="595248" y="599857"/>
                </a:moveTo>
                <a:lnTo>
                  <a:pt x="594522" y="603667"/>
                </a:lnTo>
                <a:lnTo>
                  <a:pt x="595248" y="599857"/>
                </a:lnTo>
                <a:close/>
              </a:path>
              <a:path w="607695" h="1044575">
                <a:moveTo>
                  <a:pt x="1241" y="425450"/>
                </a:moveTo>
                <a:lnTo>
                  <a:pt x="0" y="434340"/>
                </a:lnTo>
                <a:lnTo>
                  <a:pt x="1136" y="426367"/>
                </a:lnTo>
                <a:lnTo>
                  <a:pt x="1241" y="425450"/>
                </a:lnTo>
                <a:close/>
              </a:path>
              <a:path w="607695" h="1044575">
                <a:moveTo>
                  <a:pt x="9361" y="433070"/>
                </a:moveTo>
                <a:lnTo>
                  <a:pt x="6982" y="433070"/>
                </a:lnTo>
                <a:lnTo>
                  <a:pt x="5642" y="434340"/>
                </a:lnTo>
                <a:lnTo>
                  <a:pt x="8039" y="434340"/>
                </a:lnTo>
                <a:lnTo>
                  <a:pt x="9361" y="433070"/>
                </a:lnTo>
                <a:close/>
              </a:path>
              <a:path w="607695" h="1044575">
                <a:moveTo>
                  <a:pt x="19964" y="433070"/>
                </a:moveTo>
                <a:lnTo>
                  <a:pt x="17441" y="433070"/>
                </a:lnTo>
                <a:lnTo>
                  <a:pt x="18824" y="434340"/>
                </a:lnTo>
                <a:lnTo>
                  <a:pt x="21305" y="434340"/>
                </a:lnTo>
                <a:lnTo>
                  <a:pt x="19964" y="433070"/>
                </a:lnTo>
                <a:close/>
              </a:path>
              <a:path w="607695" h="1044575">
                <a:moveTo>
                  <a:pt x="44495" y="433070"/>
                </a:moveTo>
                <a:lnTo>
                  <a:pt x="42064" y="433070"/>
                </a:lnTo>
                <a:lnTo>
                  <a:pt x="40724" y="434340"/>
                </a:lnTo>
                <a:lnTo>
                  <a:pt x="43174" y="434340"/>
                </a:lnTo>
                <a:lnTo>
                  <a:pt x="44495" y="433070"/>
                </a:lnTo>
                <a:close/>
              </a:path>
              <a:path w="607695" h="1044575">
                <a:moveTo>
                  <a:pt x="54953" y="433070"/>
                </a:moveTo>
                <a:lnTo>
                  <a:pt x="52443" y="433070"/>
                </a:lnTo>
                <a:lnTo>
                  <a:pt x="53840" y="434340"/>
                </a:lnTo>
                <a:lnTo>
                  <a:pt x="56264" y="434340"/>
                </a:lnTo>
                <a:lnTo>
                  <a:pt x="54953" y="433070"/>
                </a:lnTo>
                <a:close/>
              </a:path>
              <a:path w="607695" h="1044575">
                <a:moveTo>
                  <a:pt x="79530" y="433070"/>
                </a:moveTo>
                <a:lnTo>
                  <a:pt x="77020" y="433070"/>
                </a:lnTo>
                <a:lnTo>
                  <a:pt x="75710" y="434340"/>
                </a:lnTo>
                <a:lnTo>
                  <a:pt x="78209" y="434340"/>
                </a:lnTo>
                <a:lnTo>
                  <a:pt x="79530" y="433070"/>
                </a:lnTo>
                <a:close/>
              </a:path>
              <a:path w="607695" h="1044575">
                <a:moveTo>
                  <a:pt x="89969" y="433070"/>
                </a:moveTo>
                <a:lnTo>
                  <a:pt x="87524" y="433070"/>
                </a:lnTo>
                <a:lnTo>
                  <a:pt x="88876" y="434340"/>
                </a:lnTo>
                <a:lnTo>
                  <a:pt x="91333" y="434340"/>
                </a:lnTo>
                <a:lnTo>
                  <a:pt x="89969" y="433070"/>
                </a:lnTo>
                <a:close/>
              </a:path>
              <a:path w="607695" h="1044575">
                <a:moveTo>
                  <a:pt x="114546" y="433070"/>
                </a:moveTo>
                <a:lnTo>
                  <a:pt x="112101" y="433070"/>
                </a:lnTo>
                <a:lnTo>
                  <a:pt x="110731" y="434340"/>
                </a:lnTo>
                <a:lnTo>
                  <a:pt x="113224" y="434340"/>
                </a:lnTo>
                <a:lnTo>
                  <a:pt x="114546" y="433070"/>
                </a:lnTo>
                <a:close/>
              </a:path>
              <a:path w="607695" h="1044575">
                <a:moveTo>
                  <a:pt x="125050" y="433070"/>
                </a:moveTo>
                <a:lnTo>
                  <a:pt x="122606" y="433070"/>
                </a:lnTo>
                <a:lnTo>
                  <a:pt x="123958" y="434340"/>
                </a:lnTo>
                <a:lnTo>
                  <a:pt x="126415" y="434340"/>
                </a:lnTo>
                <a:lnTo>
                  <a:pt x="125050" y="433070"/>
                </a:lnTo>
                <a:close/>
              </a:path>
              <a:path w="607695" h="1044575">
                <a:moveTo>
                  <a:pt x="149627" y="433070"/>
                </a:moveTo>
                <a:lnTo>
                  <a:pt x="147183" y="433070"/>
                </a:lnTo>
                <a:lnTo>
                  <a:pt x="145813" y="434340"/>
                </a:lnTo>
                <a:lnTo>
                  <a:pt x="148306" y="434340"/>
                </a:lnTo>
                <a:lnTo>
                  <a:pt x="149627" y="433070"/>
                </a:lnTo>
                <a:close/>
              </a:path>
              <a:path w="607695" h="1044575">
                <a:moveTo>
                  <a:pt x="160066" y="433070"/>
                </a:moveTo>
                <a:lnTo>
                  <a:pt x="157621" y="433070"/>
                </a:lnTo>
                <a:lnTo>
                  <a:pt x="159018" y="434340"/>
                </a:lnTo>
                <a:lnTo>
                  <a:pt x="160463" y="434340"/>
                </a:lnTo>
                <a:lnTo>
                  <a:pt x="160066" y="433070"/>
                </a:lnTo>
                <a:close/>
              </a:path>
              <a:path w="607695" h="1044575">
                <a:moveTo>
                  <a:pt x="160631" y="431800"/>
                </a:moveTo>
                <a:lnTo>
                  <a:pt x="160506" y="434340"/>
                </a:lnTo>
                <a:lnTo>
                  <a:pt x="160631" y="431800"/>
                </a:lnTo>
                <a:close/>
              </a:path>
              <a:path w="607695" h="1044575">
                <a:moveTo>
                  <a:pt x="434902" y="433070"/>
                </a:moveTo>
                <a:lnTo>
                  <a:pt x="435168" y="434340"/>
                </a:lnTo>
                <a:lnTo>
                  <a:pt x="434902" y="433070"/>
                </a:lnTo>
                <a:close/>
              </a:path>
              <a:path w="607695" h="1044575">
                <a:moveTo>
                  <a:pt x="440519" y="433070"/>
                </a:moveTo>
                <a:lnTo>
                  <a:pt x="438009" y="433070"/>
                </a:lnTo>
                <a:lnTo>
                  <a:pt x="439426" y="434340"/>
                </a:lnTo>
                <a:lnTo>
                  <a:pt x="441938" y="434340"/>
                </a:lnTo>
                <a:lnTo>
                  <a:pt x="440519" y="433070"/>
                </a:lnTo>
                <a:close/>
              </a:path>
              <a:path w="607695" h="1044575">
                <a:moveTo>
                  <a:pt x="465096" y="433070"/>
                </a:moveTo>
                <a:lnTo>
                  <a:pt x="462652" y="433070"/>
                </a:lnTo>
                <a:lnTo>
                  <a:pt x="461230" y="434340"/>
                </a:lnTo>
                <a:lnTo>
                  <a:pt x="463724" y="434340"/>
                </a:lnTo>
                <a:lnTo>
                  <a:pt x="465096" y="433070"/>
                </a:lnTo>
                <a:close/>
              </a:path>
              <a:path w="607695" h="1044575">
                <a:moveTo>
                  <a:pt x="475601" y="433070"/>
                </a:moveTo>
                <a:lnTo>
                  <a:pt x="473090" y="433070"/>
                </a:lnTo>
                <a:lnTo>
                  <a:pt x="474462" y="434340"/>
                </a:lnTo>
                <a:lnTo>
                  <a:pt x="476958" y="434340"/>
                </a:lnTo>
                <a:lnTo>
                  <a:pt x="475601" y="433070"/>
                </a:lnTo>
                <a:close/>
              </a:path>
              <a:path w="607695" h="1044575">
                <a:moveTo>
                  <a:pt x="500112" y="433070"/>
                </a:moveTo>
                <a:lnTo>
                  <a:pt x="497667" y="433070"/>
                </a:lnTo>
                <a:lnTo>
                  <a:pt x="496307" y="434340"/>
                </a:lnTo>
                <a:lnTo>
                  <a:pt x="498740" y="434340"/>
                </a:lnTo>
                <a:lnTo>
                  <a:pt x="500112" y="433070"/>
                </a:lnTo>
                <a:close/>
              </a:path>
              <a:path w="607695" h="1044575">
                <a:moveTo>
                  <a:pt x="510616" y="433070"/>
                </a:moveTo>
                <a:lnTo>
                  <a:pt x="508106" y="433070"/>
                </a:lnTo>
                <a:lnTo>
                  <a:pt x="509523" y="434340"/>
                </a:lnTo>
                <a:lnTo>
                  <a:pt x="511973" y="434340"/>
                </a:lnTo>
                <a:lnTo>
                  <a:pt x="510616" y="433070"/>
                </a:lnTo>
                <a:close/>
              </a:path>
              <a:path w="607695" h="1044575">
                <a:moveTo>
                  <a:pt x="535193" y="433070"/>
                </a:moveTo>
                <a:lnTo>
                  <a:pt x="532749" y="433070"/>
                </a:lnTo>
                <a:lnTo>
                  <a:pt x="531388" y="434340"/>
                </a:lnTo>
                <a:lnTo>
                  <a:pt x="533821" y="434340"/>
                </a:lnTo>
                <a:lnTo>
                  <a:pt x="535193" y="433070"/>
                </a:lnTo>
                <a:close/>
              </a:path>
              <a:path w="607695" h="1044575">
                <a:moveTo>
                  <a:pt x="545698" y="433070"/>
                </a:moveTo>
                <a:lnTo>
                  <a:pt x="543187" y="433070"/>
                </a:lnTo>
                <a:lnTo>
                  <a:pt x="544605" y="434340"/>
                </a:lnTo>
                <a:lnTo>
                  <a:pt x="547058" y="434340"/>
                </a:lnTo>
                <a:lnTo>
                  <a:pt x="545698" y="433070"/>
                </a:lnTo>
                <a:close/>
              </a:path>
              <a:path w="607695" h="1044575">
                <a:moveTo>
                  <a:pt x="570275" y="433070"/>
                </a:moveTo>
                <a:lnTo>
                  <a:pt x="567764" y="433070"/>
                </a:lnTo>
                <a:lnTo>
                  <a:pt x="566404" y="434340"/>
                </a:lnTo>
                <a:lnTo>
                  <a:pt x="568903" y="434340"/>
                </a:lnTo>
                <a:lnTo>
                  <a:pt x="570275" y="433070"/>
                </a:lnTo>
                <a:close/>
              </a:path>
              <a:path w="607695" h="1044575">
                <a:moveTo>
                  <a:pt x="580779" y="433070"/>
                </a:moveTo>
                <a:lnTo>
                  <a:pt x="578269" y="433070"/>
                </a:lnTo>
                <a:lnTo>
                  <a:pt x="579641" y="434340"/>
                </a:lnTo>
                <a:lnTo>
                  <a:pt x="582139" y="434340"/>
                </a:lnTo>
                <a:lnTo>
                  <a:pt x="580779" y="433070"/>
                </a:lnTo>
                <a:close/>
              </a:path>
              <a:path w="607695" h="1044575">
                <a:moveTo>
                  <a:pt x="605290" y="433070"/>
                </a:moveTo>
                <a:lnTo>
                  <a:pt x="602846" y="433070"/>
                </a:lnTo>
                <a:lnTo>
                  <a:pt x="601485" y="434340"/>
                </a:lnTo>
                <a:lnTo>
                  <a:pt x="603918" y="434340"/>
                </a:lnTo>
                <a:lnTo>
                  <a:pt x="605290" y="433070"/>
                </a:lnTo>
                <a:close/>
              </a:path>
              <a:path w="607695" h="1044575">
                <a:moveTo>
                  <a:pt x="598287" y="424180"/>
                </a:moveTo>
                <a:lnTo>
                  <a:pt x="595842" y="424180"/>
                </a:lnTo>
                <a:lnTo>
                  <a:pt x="599939" y="429260"/>
                </a:lnTo>
                <a:lnTo>
                  <a:pt x="602846" y="431800"/>
                </a:lnTo>
                <a:lnTo>
                  <a:pt x="604960" y="433070"/>
                </a:lnTo>
                <a:lnTo>
                  <a:pt x="607218" y="433070"/>
                </a:lnTo>
                <a:lnTo>
                  <a:pt x="607405" y="434340"/>
                </a:lnTo>
                <a:lnTo>
                  <a:pt x="607061" y="431800"/>
                </a:lnTo>
                <a:lnTo>
                  <a:pt x="605356" y="431800"/>
                </a:lnTo>
                <a:lnTo>
                  <a:pt x="603308" y="429260"/>
                </a:lnTo>
                <a:lnTo>
                  <a:pt x="601260" y="427990"/>
                </a:lnTo>
                <a:lnTo>
                  <a:pt x="598287" y="424180"/>
                </a:lnTo>
                <a:close/>
              </a:path>
              <a:path w="607695" h="1044575">
                <a:moveTo>
                  <a:pt x="2325" y="424180"/>
                </a:moveTo>
                <a:lnTo>
                  <a:pt x="1448" y="424180"/>
                </a:lnTo>
                <a:lnTo>
                  <a:pt x="1263" y="425474"/>
                </a:lnTo>
                <a:lnTo>
                  <a:pt x="6982" y="431800"/>
                </a:lnTo>
                <a:lnTo>
                  <a:pt x="9063" y="433070"/>
                </a:lnTo>
                <a:lnTo>
                  <a:pt x="17883" y="433070"/>
                </a:lnTo>
                <a:lnTo>
                  <a:pt x="19964" y="431800"/>
                </a:lnTo>
                <a:lnTo>
                  <a:pt x="9361" y="431800"/>
                </a:lnTo>
                <a:lnTo>
                  <a:pt x="7379" y="429260"/>
                </a:lnTo>
                <a:lnTo>
                  <a:pt x="2325" y="424180"/>
                </a:lnTo>
                <a:close/>
              </a:path>
              <a:path w="607695" h="1044575">
                <a:moveTo>
                  <a:pt x="37505" y="424180"/>
                </a:moveTo>
                <a:lnTo>
                  <a:pt x="34981" y="424180"/>
                </a:lnTo>
                <a:lnTo>
                  <a:pt x="37010" y="426720"/>
                </a:lnTo>
                <a:lnTo>
                  <a:pt x="42064" y="431800"/>
                </a:lnTo>
                <a:lnTo>
                  <a:pt x="44145" y="433070"/>
                </a:lnTo>
                <a:lnTo>
                  <a:pt x="52839" y="433070"/>
                </a:lnTo>
                <a:lnTo>
                  <a:pt x="54953" y="431800"/>
                </a:lnTo>
                <a:lnTo>
                  <a:pt x="44541" y="431800"/>
                </a:lnTo>
                <a:lnTo>
                  <a:pt x="42513" y="429260"/>
                </a:lnTo>
                <a:lnTo>
                  <a:pt x="38992" y="425450"/>
                </a:lnTo>
                <a:lnTo>
                  <a:pt x="37505" y="424180"/>
                </a:lnTo>
                <a:close/>
              </a:path>
              <a:path w="607695" h="1044575">
                <a:moveTo>
                  <a:pt x="72527" y="424180"/>
                </a:moveTo>
                <a:lnTo>
                  <a:pt x="70083" y="424180"/>
                </a:lnTo>
                <a:lnTo>
                  <a:pt x="77086" y="431800"/>
                </a:lnTo>
                <a:lnTo>
                  <a:pt x="79134" y="433070"/>
                </a:lnTo>
                <a:lnTo>
                  <a:pt x="87921" y="433070"/>
                </a:lnTo>
                <a:lnTo>
                  <a:pt x="90035" y="431800"/>
                </a:lnTo>
                <a:lnTo>
                  <a:pt x="79596" y="431800"/>
                </a:lnTo>
                <a:lnTo>
                  <a:pt x="75434" y="427990"/>
                </a:lnTo>
                <a:lnTo>
                  <a:pt x="74047" y="425450"/>
                </a:lnTo>
                <a:lnTo>
                  <a:pt x="72527" y="424180"/>
                </a:lnTo>
                <a:close/>
              </a:path>
              <a:path w="607695" h="1044575">
                <a:moveTo>
                  <a:pt x="107543" y="424180"/>
                </a:moveTo>
                <a:lnTo>
                  <a:pt x="105098" y="424180"/>
                </a:lnTo>
                <a:lnTo>
                  <a:pt x="112101" y="431800"/>
                </a:lnTo>
                <a:lnTo>
                  <a:pt x="114149" y="433070"/>
                </a:lnTo>
                <a:lnTo>
                  <a:pt x="123002" y="433070"/>
                </a:lnTo>
                <a:lnTo>
                  <a:pt x="125116" y="431800"/>
                </a:lnTo>
                <a:lnTo>
                  <a:pt x="114612" y="431800"/>
                </a:lnTo>
                <a:lnTo>
                  <a:pt x="112564" y="429260"/>
                </a:lnTo>
                <a:lnTo>
                  <a:pt x="110516" y="427990"/>
                </a:lnTo>
                <a:lnTo>
                  <a:pt x="109062" y="425450"/>
                </a:lnTo>
                <a:lnTo>
                  <a:pt x="107543" y="424180"/>
                </a:lnTo>
                <a:close/>
              </a:path>
              <a:path w="607695" h="1044575">
                <a:moveTo>
                  <a:pt x="142624" y="424180"/>
                </a:moveTo>
                <a:lnTo>
                  <a:pt x="140180" y="424180"/>
                </a:lnTo>
                <a:lnTo>
                  <a:pt x="144276" y="429260"/>
                </a:lnTo>
                <a:lnTo>
                  <a:pt x="147183" y="431800"/>
                </a:lnTo>
                <a:lnTo>
                  <a:pt x="149231" y="433070"/>
                </a:lnTo>
                <a:lnTo>
                  <a:pt x="158084" y="433070"/>
                </a:lnTo>
                <a:lnTo>
                  <a:pt x="160132" y="431800"/>
                </a:lnTo>
                <a:lnTo>
                  <a:pt x="149693" y="431800"/>
                </a:lnTo>
                <a:lnTo>
                  <a:pt x="147645" y="429260"/>
                </a:lnTo>
                <a:lnTo>
                  <a:pt x="145597" y="427990"/>
                </a:lnTo>
                <a:lnTo>
                  <a:pt x="144144" y="425450"/>
                </a:lnTo>
                <a:lnTo>
                  <a:pt x="142624" y="424180"/>
                </a:lnTo>
                <a:close/>
              </a:path>
              <a:path w="607695" h="1044575">
                <a:moveTo>
                  <a:pt x="447655" y="424180"/>
                </a:moveTo>
                <a:lnTo>
                  <a:pt x="445078" y="424180"/>
                </a:lnTo>
                <a:lnTo>
                  <a:pt x="443601" y="425474"/>
                </a:lnTo>
                <a:lnTo>
                  <a:pt x="440057" y="429260"/>
                </a:lnTo>
                <a:lnTo>
                  <a:pt x="438075" y="431800"/>
                </a:lnTo>
                <a:lnTo>
                  <a:pt x="434636" y="431800"/>
                </a:lnTo>
                <a:lnTo>
                  <a:pt x="434902" y="433070"/>
                </a:lnTo>
                <a:lnTo>
                  <a:pt x="438537" y="433070"/>
                </a:lnTo>
                <a:lnTo>
                  <a:pt x="440585" y="431800"/>
                </a:lnTo>
                <a:lnTo>
                  <a:pt x="442105" y="430530"/>
                </a:lnTo>
                <a:lnTo>
                  <a:pt x="443492" y="429260"/>
                </a:lnTo>
                <a:lnTo>
                  <a:pt x="445673" y="426720"/>
                </a:lnTo>
                <a:lnTo>
                  <a:pt x="447655" y="424180"/>
                </a:lnTo>
                <a:close/>
              </a:path>
              <a:path w="607695" h="1044575">
                <a:moveTo>
                  <a:pt x="458093" y="424180"/>
                </a:moveTo>
                <a:lnTo>
                  <a:pt x="455649" y="424180"/>
                </a:lnTo>
                <a:lnTo>
                  <a:pt x="459745" y="429260"/>
                </a:lnTo>
                <a:lnTo>
                  <a:pt x="461198" y="430530"/>
                </a:lnTo>
                <a:lnTo>
                  <a:pt x="462718" y="431800"/>
                </a:lnTo>
                <a:lnTo>
                  <a:pt x="464700" y="433070"/>
                </a:lnTo>
                <a:lnTo>
                  <a:pt x="473553" y="433070"/>
                </a:lnTo>
                <a:lnTo>
                  <a:pt x="475601" y="431800"/>
                </a:lnTo>
                <a:lnTo>
                  <a:pt x="465096" y="431800"/>
                </a:lnTo>
                <a:lnTo>
                  <a:pt x="463114" y="429260"/>
                </a:lnTo>
                <a:lnTo>
                  <a:pt x="461000" y="427990"/>
                </a:lnTo>
                <a:lnTo>
                  <a:pt x="459547" y="425450"/>
                </a:lnTo>
                <a:lnTo>
                  <a:pt x="458093" y="424180"/>
                </a:lnTo>
                <a:close/>
              </a:path>
              <a:path w="607695" h="1044575">
                <a:moveTo>
                  <a:pt x="493109" y="424180"/>
                </a:moveTo>
                <a:lnTo>
                  <a:pt x="490664" y="424180"/>
                </a:lnTo>
                <a:lnTo>
                  <a:pt x="492712" y="426720"/>
                </a:lnTo>
                <a:lnTo>
                  <a:pt x="494826" y="429260"/>
                </a:lnTo>
                <a:lnTo>
                  <a:pt x="496214" y="430530"/>
                </a:lnTo>
                <a:lnTo>
                  <a:pt x="497733" y="431800"/>
                </a:lnTo>
                <a:lnTo>
                  <a:pt x="499781" y="433070"/>
                </a:lnTo>
                <a:lnTo>
                  <a:pt x="508568" y="433070"/>
                </a:lnTo>
                <a:lnTo>
                  <a:pt x="510682" y="431800"/>
                </a:lnTo>
                <a:lnTo>
                  <a:pt x="500178" y="431800"/>
                </a:lnTo>
                <a:lnTo>
                  <a:pt x="498196" y="429260"/>
                </a:lnTo>
                <a:lnTo>
                  <a:pt x="496015" y="427990"/>
                </a:lnTo>
                <a:lnTo>
                  <a:pt x="494628" y="425450"/>
                </a:lnTo>
                <a:lnTo>
                  <a:pt x="493109" y="424180"/>
                </a:lnTo>
                <a:close/>
              </a:path>
              <a:path w="607695" h="1044575">
                <a:moveTo>
                  <a:pt x="528190" y="424180"/>
                </a:moveTo>
                <a:lnTo>
                  <a:pt x="525746" y="424180"/>
                </a:lnTo>
                <a:lnTo>
                  <a:pt x="531295" y="430530"/>
                </a:lnTo>
                <a:lnTo>
                  <a:pt x="532749" y="431800"/>
                </a:lnTo>
                <a:lnTo>
                  <a:pt x="534863" y="433070"/>
                </a:lnTo>
                <a:lnTo>
                  <a:pt x="543584" y="433070"/>
                </a:lnTo>
                <a:lnTo>
                  <a:pt x="545698" y="431800"/>
                </a:lnTo>
                <a:lnTo>
                  <a:pt x="535259" y="431800"/>
                </a:lnTo>
                <a:lnTo>
                  <a:pt x="531097" y="427990"/>
                </a:lnTo>
                <a:lnTo>
                  <a:pt x="529710" y="425450"/>
                </a:lnTo>
                <a:lnTo>
                  <a:pt x="528190" y="424180"/>
                </a:lnTo>
                <a:close/>
              </a:path>
              <a:path w="607695" h="1044575">
                <a:moveTo>
                  <a:pt x="563205" y="424180"/>
                </a:moveTo>
                <a:lnTo>
                  <a:pt x="560761" y="424180"/>
                </a:lnTo>
                <a:lnTo>
                  <a:pt x="566311" y="430530"/>
                </a:lnTo>
                <a:lnTo>
                  <a:pt x="567764" y="431800"/>
                </a:lnTo>
                <a:lnTo>
                  <a:pt x="569878" y="433070"/>
                </a:lnTo>
                <a:lnTo>
                  <a:pt x="578665" y="433070"/>
                </a:lnTo>
                <a:lnTo>
                  <a:pt x="580779" y="431800"/>
                </a:lnTo>
                <a:lnTo>
                  <a:pt x="570275" y="431800"/>
                </a:lnTo>
                <a:lnTo>
                  <a:pt x="568293" y="429260"/>
                </a:lnTo>
                <a:lnTo>
                  <a:pt x="566178" y="427990"/>
                </a:lnTo>
                <a:lnTo>
                  <a:pt x="563205" y="424180"/>
                </a:lnTo>
                <a:close/>
              </a:path>
              <a:path w="607695" h="1044575">
                <a:moveTo>
                  <a:pt x="26954" y="424180"/>
                </a:moveTo>
                <a:lnTo>
                  <a:pt x="24477" y="424180"/>
                </a:lnTo>
                <a:lnTo>
                  <a:pt x="22967" y="425474"/>
                </a:lnTo>
                <a:lnTo>
                  <a:pt x="19423" y="429260"/>
                </a:lnTo>
                <a:lnTo>
                  <a:pt x="17441" y="431800"/>
                </a:lnTo>
                <a:lnTo>
                  <a:pt x="19964" y="431800"/>
                </a:lnTo>
                <a:lnTo>
                  <a:pt x="22891" y="429260"/>
                </a:lnTo>
                <a:lnTo>
                  <a:pt x="26954" y="424180"/>
                </a:lnTo>
                <a:close/>
              </a:path>
              <a:path w="607695" h="1044575">
                <a:moveTo>
                  <a:pt x="62023" y="424180"/>
                </a:moveTo>
                <a:lnTo>
                  <a:pt x="59578" y="424180"/>
                </a:lnTo>
                <a:lnTo>
                  <a:pt x="58102" y="425474"/>
                </a:lnTo>
                <a:lnTo>
                  <a:pt x="54557" y="429260"/>
                </a:lnTo>
                <a:lnTo>
                  <a:pt x="52575" y="431800"/>
                </a:lnTo>
                <a:lnTo>
                  <a:pt x="54953" y="431800"/>
                </a:lnTo>
                <a:lnTo>
                  <a:pt x="56407" y="430530"/>
                </a:lnTo>
                <a:lnTo>
                  <a:pt x="59975" y="426720"/>
                </a:lnTo>
                <a:lnTo>
                  <a:pt x="62023" y="424180"/>
                </a:lnTo>
                <a:close/>
              </a:path>
              <a:path w="607695" h="1044575">
                <a:moveTo>
                  <a:pt x="97038" y="424180"/>
                </a:moveTo>
                <a:lnTo>
                  <a:pt x="94660" y="424180"/>
                </a:lnTo>
                <a:lnTo>
                  <a:pt x="93117" y="425474"/>
                </a:lnTo>
                <a:lnTo>
                  <a:pt x="89572" y="429260"/>
                </a:lnTo>
                <a:lnTo>
                  <a:pt x="87590" y="431800"/>
                </a:lnTo>
                <a:lnTo>
                  <a:pt x="90035" y="431800"/>
                </a:lnTo>
                <a:lnTo>
                  <a:pt x="91488" y="430530"/>
                </a:lnTo>
                <a:lnTo>
                  <a:pt x="97038" y="424180"/>
                </a:lnTo>
                <a:close/>
              </a:path>
              <a:path w="607695" h="1044575">
                <a:moveTo>
                  <a:pt x="132119" y="424180"/>
                </a:moveTo>
                <a:lnTo>
                  <a:pt x="129675" y="424180"/>
                </a:lnTo>
                <a:lnTo>
                  <a:pt x="128142" y="425474"/>
                </a:lnTo>
                <a:lnTo>
                  <a:pt x="126768" y="427990"/>
                </a:lnTo>
                <a:lnTo>
                  <a:pt x="124588" y="429260"/>
                </a:lnTo>
                <a:lnTo>
                  <a:pt x="122606" y="431800"/>
                </a:lnTo>
                <a:lnTo>
                  <a:pt x="125116" y="431800"/>
                </a:lnTo>
                <a:lnTo>
                  <a:pt x="126570" y="430530"/>
                </a:lnTo>
                <a:lnTo>
                  <a:pt x="132119" y="424180"/>
                </a:lnTo>
                <a:close/>
              </a:path>
              <a:path w="607695" h="1044575">
                <a:moveTo>
                  <a:pt x="160833" y="426367"/>
                </a:moveTo>
                <a:lnTo>
                  <a:pt x="160753" y="427990"/>
                </a:lnTo>
                <a:lnTo>
                  <a:pt x="159669" y="429260"/>
                </a:lnTo>
                <a:lnTo>
                  <a:pt x="157687" y="431800"/>
                </a:lnTo>
                <a:lnTo>
                  <a:pt x="160581" y="431800"/>
                </a:lnTo>
                <a:lnTo>
                  <a:pt x="160833" y="426367"/>
                </a:lnTo>
                <a:close/>
              </a:path>
              <a:path w="607695" h="1044575">
                <a:moveTo>
                  <a:pt x="433571" y="426720"/>
                </a:moveTo>
                <a:lnTo>
                  <a:pt x="434517" y="431800"/>
                </a:lnTo>
                <a:lnTo>
                  <a:pt x="433571" y="426720"/>
                </a:lnTo>
                <a:close/>
              </a:path>
              <a:path w="607695" h="1044575">
                <a:moveTo>
                  <a:pt x="482670" y="424180"/>
                </a:moveTo>
                <a:lnTo>
                  <a:pt x="480159" y="424180"/>
                </a:lnTo>
                <a:lnTo>
                  <a:pt x="478683" y="425474"/>
                </a:lnTo>
                <a:lnTo>
                  <a:pt x="475138" y="429260"/>
                </a:lnTo>
                <a:lnTo>
                  <a:pt x="473156" y="431800"/>
                </a:lnTo>
                <a:lnTo>
                  <a:pt x="475601" y="431800"/>
                </a:lnTo>
                <a:lnTo>
                  <a:pt x="478574" y="429260"/>
                </a:lnTo>
                <a:lnTo>
                  <a:pt x="482670" y="424180"/>
                </a:lnTo>
                <a:close/>
              </a:path>
              <a:path w="607695" h="1044575">
                <a:moveTo>
                  <a:pt x="517685" y="424180"/>
                </a:moveTo>
                <a:lnTo>
                  <a:pt x="515241" y="424180"/>
                </a:lnTo>
                <a:lnTo>
                  <a:pt x="512268" y="427990"/>
                </a:lnTo>
                <a:lnTo>
                  <a:pt x="510154" y="429260"/>
                </a:lnTo>
                <a:lnTo>
                  <a:pt x="508172" y="431800"/>
                </a:lnTo>
                <a:lnTo>
                  <a:pt x="510682" y="431800"/>
                </a:lnTo>
                <a:lnTo>
                  <a:pt x="512136" y="430530"/>
                </a:lnTo>
                <a:lnTo>
                  <a:pt x="517685" y="424180"/>
                </a:lnTo>
                <a:close/>
              </a:path>
              <a:path w="607695" h="1044575">
                <a:moveTo>
                  <a:pt x="552701" y="424180"/>
                </a:moveTo>
                <a:lnTo>
                  <a:pt x="550322" y="424180"/>
                </a:lnTo>
                <a:lnTo>
                  <a:pt x="547349" y="427990"/>
                </a:lnTo>
                <a:lnTo>
                  <a:pt x="545235" y="429260"/>
                </a:lnTo>
                <a:lnTo>
                  <a:pt x="543253" y="431800"/>
                </a:lnTo>
                <a:lnTo>
                  <a:pt x="545698" y="431800"/>
                </a:lnTo>
                <a:lnTo>
                  <a:pt x="547151" y="430530"/>
                </a:lnTo>
                <a:lnTo>
                  <a:pt x="552701" y="424180"/>
                </a:lnTo>
                <a:close/>
              </a:path>
              <a:path w="607695" h="1044575">
                <a:moveTo>
                  <a:pt x="587782" y="424180"/>
                </a:moveTo>
                <a:lnTo>
                  <a:pt x="585338" y="424180"/>
                </a:lnTo>
                <a:lnTo>
                  <a:pt x="583805" y="425474"/>
                </a:lnTo>
                <a:lnTo>
                  <a:pt x="582431" y="427990"/>
                </a:lnTo>
                <a:lnTo>
                  <a:pt x="580251" y="429260"/>
                </a:lnTo>
                <a:lnTo>
                  <a:pt x="578269" y="431800"/>
                </a:lnTo>
                <a:lnTo>
                  <a:pt x="580779" y="431800"/>
                </a:lnTo>
                <a:lnTo>
                  <a:pt x="582233" y="430530"/>
                </a:lnTo>
                <a:lnTo>
                  <a:pt x="587782" y="424180"/>
                </a:lnTo>
                <a:close/>
              </a:path>
              <a:path w="607695" h="1044575">
                <a:moveTo>
                  <a:pt x="606144" y="425017"/>
                </a:moveTo>
                <a:lnTo>
                  <a:pt x="606994" y="431800"/>
                </a:lnTo>
                <a:lnTo>
                  <a:pt x="606144" y="425017"/>
                </a:lnTo>
                <a:close/>
              </a:path>
              <a:path w="607695" h="1044575">
                <a:moveTo>
                  <a:pt x="161172" y="419083"/>
                </a:moveTo>
                <a:lnTo>
                  <a:pt x="160833" y="426367"/>
                </a:lnTo>
                <a:lnTo>
                  <a:pt x="161066" y="421640"/>
                </a:lnTo>
                <a:lnTo>
                  <a:pt x="161172" y="419083"/>
                </a:lnTo>
                <a:close/>
              </a:path>
              <a:path w="607695" h="1044575">
                <a:moveTo>
                  <a:pt x="604924" y="415290"/>
                </a:moveTo>
                <a:lnTo>
                  <a:pt x="606144" y="425017"/>
                </a:lnTo>
                <a:lnTo>
                  <a:pt x="604924" y="415290"/>
                </a:lnTo>
                <a:close/>
              </a:path>
              <a:path w="607695" h="1044575">
                <a:moveTo>
                  <a:pt x="17883" y="414020"/>
                </a:moveTo>
                <a:lnTo>
                  <a:pt x="9063" y="414020"/>
                </a:lnTo>
                <a:lnTo>
                  <a:pt x="6982" y="415290"/>
                </a:lnTo>
                <a:lnTo>
                  <a:pt x="5496" y="416560"/>
                </a:lnTo>
                <a:lnTo>
                  <a:pt x="1998" y="420315"/>
                </a:lnTo>
                <a:lnTo>
                  <a:pt x="1448" y="424180"/>
                </a:lnTo>
                <a:lnTo>
                  <a:pt x="1633" y="422910"/>
                </a:lnTo>
                <a:lnTo>
                  <a:pt x="2325" y="422910"/>
                </a:lnTo>
                <a:lnTo>
                  <a:pt x="3811" y="421640"/>
                </a:lnTo>
                <a:lnTo>
                  <a:pt x="5269" y="419083"/>
                </a:lnTo>
                <a:lnTo>
                  <a:pt x="9361" y="415290"/>
                </a:lnTo>
                <a:lnTo>
                  <a:pt x="19964" y="415290"/>
                </a:lnTo>
                <a:lnTo>
                  <a:pt x="17883" y="414020"/>
                </a:lnTo>
                <a:close/>
              </a:path>
              <a:path w="607695" h="1044575">
                <a:moveTo>
                  <a:pt x="19964" y="415290"/>
                </a:moveTo>
                <a:lnTo>
                  <a:pt x="17441" y="415290"/>
                </a:lnTo>
                <a:lnTo>
                  <a:pt x="19469" y="417830"/>
                </a:lnTo>
                <a:lnTo>
                  <a:pt x="21550" y="419100"/>
                </a:lnTo>
                <a:lnTo>
                  <a:pt x="22990" y="421640"/>
                </a:lnTo>
                <a:lnTo>
                  <a:pt x="24477" y="422910"/>
                </a:lnTo>
                <a:lnTo>
                  <a:pt x="26558" y="424180"/>
                </a:lnTo>
                <a:lnTo>
                  <a:pt x="35378" y="424180"/>
                </a:lnTo>
                <a:lnTo>
                  <a:pt x="37459" y="422910"/>
                </a:lnTo>
                <a:lnTo>
                  <a:pt x="27001" y="422910"/>
                </a:lnTo>
                <a:lnTo>
                  <a:pt x="24968" y="420315"/>
                </a:lnTo>
                <a:lnTo>
                  <a:pt x="21441" y="416551"/>
                </a:lnTo>
                <a:lnTo>
                  <a:pt x="19964" y="415290"/>
                </a:lnTo>
                <a:close/>
              </a:path>
              <a:path w="607695" h="1044575">
                <a:moveTo>
                  <a:pt x="54953" y="415290"/>
                </a:moveTo>
                <a:lnTo>
                  <a:pt x="52443" y="415290"/>
                </a:lnTo>
                <a:lnTo>
                  <a:pt x="54491" y="417830"/>
                </a:lnTo>
                <a:lnTo>
                  <a:pt x="56605" y="419100"/>
                </a:lnTo>
                <a:lnTo>
                  <a:pt x="58059" y="421640"/>
                </a:lnTo>
                <a:lnTo>
                  <a:pt x="59578" y="422910"/>
                </a:lnTo>
                <a:lnTo>
                  <a:pt x="61692" y="424180"/>
                </a:lnTo>
                <a:lnTo>
                  <a:pt x="70413" y="424180"/>
                </a:lnTo>
                <a:lnTo>
                  <a:pt x="72461" y="422910"/>
                </a:lnTo>
                <a:lnTo>
                  <a:pt x="61957" y="422910"/>
                </a:lnTo>
                <a:lnTo>
                  <a:pt x="59975" y="420370"/>
                </a:lnTo>
                <a:lnTo>
                  <a:pt x="57851" y="419083"/>
                </a:lnTo>
                <a:lnTo>
                  <a:pt x="56397" y="416551"/>
                </a:lnTo>
                <a:lnTo>
                  <a:pt x="54953" y="415290"/>
                </a:lnTo>
                <a:close/>
              </a:path>
              <a:path w="607695" h="1044575">
                <a:moveTo>
                  <a:pt x="89969" y="415290"/>
                </a:moveTo>
                <a:lnTo>
                  <a:pt x="87524" y="415290"/>
                </a:lnTo>
                <a:lnTo>
                  <a:pt x="89506" y="417830"/>
                </a:lnTo>
                <a:lnTo>
                  <a:pt x="91687" y="419100"/>
                </a:lnTo>
                <a:lnTo>
                  <a:pt x="93074" y="421640"/>
                </a:lnTo>
                <a:lnTo>
                  <a:pt x="94594" y="422910"/>
                </a:lnTo>
                <a:lnTo>
                  <a:pt x="96708" y="424180"/>
                </a:lnTo>
                <a:lnTo>
                  <a:pt x="105429" y="424180"/>
                </a:lnTo>
                <a:lnTo>
                  <a:pt x="107543" y="422910"/>
                </a:lnTo>
                <a:lnTo>
                  <a:pt x="97038" y="422910"/>
                </a:lnTo>
                <a:lnTo>
                  <a:pt x="91479" y="416551"/>
                </a:lnTo>
                <a:lnTo>
                  <a:pt x="89969" y="415290"/>
                </a:lnTo>
                <a:close/>
              </a:path>
              <a:path w="607695" h="1044575">
                <a:moveTo>
                  <a:pt x="125050" y="415290"/>
                </a:moveTo>
                <a:lnTo>
                  <a:pt x="122606" y="415290"/>
                </a:lnTo>
                <a:lnTo>
                  <a:pt x="126702" y="419100"/>
                </a:lnTo>
                <a:lnTo>
                  <a:pt x="129609" y="422910"/>
                </a:lnTo>
                <a:lnTo>
                  <a:pt x="131723" y="424180"/>
                </a:lnTo>
                <a:lnTo>
                  <a:pt x="140510" y="424180"/>
                </a:lnTo>
                <a:lnTo>
                  <a:pt x="142624" y="422910"/>
                </a:lnTo>
                <a:lnTo>
                  <a:pt x="132119" y="422910"/>
                </a:lnTo>
                <a:lnTo>
                  <a:pt x="126560" y="416551"/>
                </a:lnTo>
                <a:lnTo>
                  <a:pt x="125050" y="415290"/>
                </a:lnTo>
                <a:close/>
              </a:path>
              <a:path w="607695" h="1044575">
                <a:moveTo>
                  <a:pt x="438537" y="414020"/>
                </a:moveTo>
                <a:lnTo>
                  <a:pt x="430408" y="414020"/>
                </a:lnTo>
                <a:lnTo>
                  <a:pt x="430745" y="415290"/>
                </a:lnTo>
                <a:lnTo>
                  <a:pt x="438009" y="415290"/>
                </a:lnTo>
                <a:lnTo>
                  <a:pt x="442105" y="420370"/>
                </a:lnTo>
                <a:lnTo>
                  <a:pt x="443558" y="421640"/>
                </a:lnTo>
                <a:lnTo>
                  <a:pt x="445078" y="422910"/>
                </a:lnTo>
                <a:lnTo>
                  <a:pt x="447192" y="424180"/>
                </a:lnTo>
                <a:lnTo>
                  <a:pt x="455979" y="424180"/>
                </a:lnTo>
                <a:lnTo>
                  <a:pt x="458027" y="422910"/>
                </a:lnTo>
                <a:lnTo>
                  <a:pt x="447589" y="422910"/>
                </a:lnTo>
                <a:lnTo>
                  <a:pt x="445540" y="420370"/>
                </a:lnTo>
                <a:lnTo>
                  <a:pt x="443480" y="419083"/>
                </a:lnTo>
                <a:lnTo>
                  <a:pt x="440519" y="415290"/>
                </a:lnTo>
                <a:lnTo>
                  <a:pt x="438537" y="414020"/>
                </a:lnTo>
                <a:close/>
              </a:path>
              <a:path w="607695" h="1044575">
                <a:moveTo>
                  <a:pt x="475601" y="415290"/>
                </a:moveTo>
                <a:lnTo>
                  <a:pt x="473090" y="415290"/>
                </a:lnTo>
                <a:lnTo>
                  <a:pt x="475072" y="417830"/>
                </a:lnTo>
                <a:lnTo>
                  <a:pt x="477186" y="420370"/>
                </a:lnTo>
                <a:lnTo>
                  <a:pt x="478640" y="421640"/>
                </a:lnTo>
                <a:lnTo>
                  <a:pt x="480159" y="422910"/>
                </a:lnTo>
                <a:lnTo>
                  <a:pt x="482274" y="424180"/>
                </a:lnTo>
                <a:lnTo>
                  <a:pt x="490994" y="424180"/>
                </a:lnTo>
                <a:lnTo>
                  <a:pt x="493042" y="422910"/>
                </a:lnTo>
                <a:lnTo>
                  <a:pt x="482604" y="422910"/>
                </a:lnTo>
                <a:lnTo>
                  <a:pt x="480622" y="420370"/>
                </a:lnTo>
                <a:lnTo>
                  <a:pt x="478499" y="419083"/>
                </a:lnTo>
                <a:lnTo>
                  <a:pt x="477045" y="416551"/>
                </a:lnTo>
                <a:lnTo>
                  <a:pt x="475601" y="415290"/>
                </a:lnTo>
                <a:close/>
              </a:path>
              <a:path w="607695" h="1044575">
                <a:moveTo>
                  <a:pt x="510616" y="415290"/>
                </a:moveTo>
                <a:lnTo>
                  <a:pt x="508106" y="415290"/>
                </a:lnTo>
                <a:lnTo>
                  <a:pt x="515175" y="422910"/>
                </a:lnTo>
                <a:lnTo>
                  <a:pt x="517289" y="424180"/>
                </a:lnTo>
                <a:lnTo>
                  <a:pt x="526076" y="424180"/>
                </a:lnTo>
                <a:lnTo>
                  <a:pt x="528124" y="422910"/>
                </a:lnTo>
                <a:lnTo>
                  <a:pt x="517619" y="422910"/>
                </a:lnTo>
                <a:lnTo>
                  <a:pt x="515637" y="420370"/>
                </a:lnTo>
                <a:lnTo>
                  <a:pt x="513514" y="419083"/>
                </a:lnTo>
                <a:lnTo>
                  <a:pt x="512060" y="416551"/>
                </a:lnTo>
                <a:lnTo>
                  <a:pt x="510616" y="415290"/>
                </a:lnTo>
                <a:close/>
              </a:path>
              <a:path w="607695" h="1044575">
                <a:moveTo>
                  <a:pt x="545698" y="415290"/>
                </a:moveTo>
                <a:lnTo>
                  <a:pt x="543187" y="415290"/>
                </a:lnTo>
                <a:lnTo>
                  <a:pt x="550256" y="422910"/>
                </a:lnTo>
                <a:lnTo>
                  <a:pt x="552370" y="424180"/>
                </a:lnTo>
                <a:lnTo>
                  <a:pt x="561157" y="424180"/>
                </a:lnTo>
                <a:lnTo>
                  <a:pt x="563205" y="422910"/>
                </a:lnTo>
                <a:lnTo>
                  <a:pt x="552701" y="422910"/>
                </a:lnTo>
                <a:lnTo>
                  <a:pt x="550719" y="420370"/>
                </a:lnTo>
                <a:lnTo>
                  <a:pt x="548595" y="419083"/>
                </a:lnTo>
                <a:lnTo>
                  <a:pt x="547142" y="416551"/>
                </a:lnTo>
                <a:lnTo>
                  <a:pt x="545698" y="415290"/>
                </a:lnTo>
                <a:close/>
              </a:path>
              <a:path w="607695" h="1044575">
                <a:moveTo>
                  <a:pt x="580779" y="415290"/>
                </a:moveTo>
                <a:lnTo>
                  <a:pt x="578269" y="415290"/>
                </a:lnTo>
                <a:lnTo>
                  <a:pt x="580251" y="417830"/>
                </a:lnTo>
                <a:lnTo>
                  <a:pt x="582431" y="420370"/>
                </a:lnTo>
                <a:lnTo>
                  <a:pt x="585338" y="422910"/>
                </a:lnTo>
                <a:lnTo>
                  <a:pt x="587386" y="424180"/>
                </a:lnTo>
                <a:lnTo>
                  <a:pt x="596173" y="424180"/>
                </a:lnTo>
                <a:lnTo>
                  <a:pt x="598287" y="422910"/>
                </a:lnTo>
                <a:lnTo>
                  <a:pt x="587782" y="422910"/>
                </a:lnTo>
                <a:lnTo>
                  <a:pt x="585800" y="420370"/>
                </a:lnTo>
                <a:lnTo>
                  <a:pt x="583677" y="419083"/>
                </a:lnTo>
                <a:lnTo>
                  <a:pt x="582223" y="416551"/>
                </a:lnTo>
                <a:lnTo>
                  <a:pt x="580779" y="415290"/>
                </a:lnTo>
                <a:close/>
              </a:path>
              <a:path w="607695" h="1044575">
                <a:moveTo>
                  <a:pt x="52839" y="414020"/>
                </a:moveTo>
                <a:lnTo>
                  <a:pt x="44145" y="414020"/>
                </a:lnTo>
                <a:lnTo>
                  <a:pt x="42064" y="415290"/>
                </a:lnTo>
                <a:lnTo>
                  <a:pt x="40577" y="416560"/>
                </a:lnTo>
                <a:lnTo>
                  <a:pt x="37010" y="420370"/>
                </a:lnTo>
                <a:lnTo>
                  <a:pt x="35028" y="422910"/>
                </a:lnTo>
                <a:lnTo>
                  <a:pt x="37459" y="422910"/>
                </a:lnTo>
                <a:lnTo>
                  <a:pt x="38945" y="421640"/>
                </a:lnTo>
                <a:lnTo>
                  <a:pt x="40397" y="419083"/>
                </a:lnTo>
                <a:lnTo>
                  <a:pt x="44495" y="415290"/>
                </a:lnTo>
                <a:lnTo>
                  <a:pt x="54953" y="415290"/>
                </a:lnTo>
                <a:lnTo>
                  <a:pt x="52839" y="414020"/>
                </a:lnTo>
                <a:close/>
              </a:path>
              <a:path w="607695" h="1044575">
                <a:moveTo>
                  <a:pt x="87921" y="414020"/>
                </a:moveTo>
                <a:lnTo>
                  <a:pt x="79134" y="414020"/>
                </a:lnTo>
                <a:lnTo>
                  <a:pt x="77020" y="415290"/>
                </a:lnTo>
                <a:lnTo>
                  <a:pt x="75566" y="416560"/>
                </a:lnTo>
                <a:lnTo>
                  <a:pt x="74113" y="419100"/>
                </a:lnTo>
                <a:lnTo>
                  <a:pt x="71999" y="420370"/>
                </a:lnTo>
                <a:lnTo>
                  <a:pt x="70017" y="422910"/>
                </a:lnTo>
                <a:lnTo>
                  <a:pt x="72461" y="422910"/>
                </a:lnTo>
                <a:lnTo>
                  <a:pt x="73981" y="421640"/>
                </a:lnTo>
                <a:lnTo>
                  <a:pt x="79530" y="415290"/>
                </a:lnTo>
                <a:lnTo>
                  <a:pt x="89969" y="415290"/>
                </a:lnTo>
                <a:lnTo>
                  <a:pt x="87921" y="414020"/>
                </a:lnTo>
                <a:close/>
              </a:path>
              <a:path w="607695" h="1044575">
                <a:moveTo>
                  <a:pt x="123002" y="414020"/>
                </a:moveTo>
                <a:lnTo>
                  <a:pt x="114149" y="414020"/>
                </a:lnTo>
                <a:lnTo>
                  <a:pt x="112101" y="415290"/>
                </a:lnTo>
                <a:lnTo>
                  <a:pt x="110582" y="416560"/>
                </a:lnTo>
                <a:lnTo>
                  <a:pt x="109128" y="419100"/>
                </a:lnTo>
                <a:lnTo>
                  <a:pt x="107014" y="420370"/>
                </a:lnTo>
                <a:lnTo>
                  <a:pt x="105032" y="422910"/>
                </a:lnTo>
                <a:lnTo>
                  <a:pt x="107543" y="422910"/>
                </a:lnTo>
                <a:lnTo>
                  <a:pt x="108996" y="421640"/>
                </a:lnTo>
                <a:lnTo>
                  <a:pt x="114546" y="415290"/>
                </a:lnTo>
                <a:lnTo>
                  <a:pt x="125050" y="415290"/>
                </a:lnTo>
                <a:lnTo>
                  <a:pt x="123002" y="414020"/>
                </a:lnTo>
                <a:close/>
              </a:path>
              <a:path w="607695" h="1044575">
                <a:moveTo>
                  <a:pt x="158084" y="414020"/>
                </a:moveTo>
                <a:lnTo>
                  <a:pt x="149231" y="414020"/>
                </a:lnTo>
                <a:lnTo>
                  <a:pt x="147183" y="415290"/>
                </a:lnTo>
                <a:lnTo>
                  <a:pt x="145663" y="416560"/>
                </a:lnTo>
                <a:lnTo>
                  <a:pt x="144210" y="419100"/>
                </a:lnTo>
                <a:lnTo>
                  <a:pt x="142096" y="420370"/>
                </a:lnTo>
                <a:lnTo>
                  <a:pt x="140114" y="422910"/>
                </a:lnTo>
                <a:lnTo>
                  <a:pt x="142624" y="422910"/>
                </a:lnTo>
                <a:lnTo>
                  <a:pt x="144078" y="421640"/>
                </a:lnTo>
                <a:lnTo>
                  <a:pt x="149627" y="415290"/>
                </a:lnTo>
                <a:lnTo>
                  <a:pt x="160066" y="415290"/>
                </a:lnTo>
                <a:lnTo>
                  <a:pt x="158084" y="414020"/>
                </a:lnTo>
                <a:close/>
              </a:path>
              <a:path w="607695" h="1044575">
                <a:moveTo>
                  <a:pt x="473553" y="414020"/>
                </a:moveTo>
                <a:lnTo>
                  <a:pt x="464700" y="414020"/>
                </a:lnTo>
                <a:lnTo>
                  <a:pt x="462652" y="415290"/>
                </a:lnTo>
                <a:lnTo>
                  <a:pt x="459745" y="419100"/>
                </a:lnTo>
                <a:lnTo>
                  <a:pt x="457565" y="420370"/>
                </a:lnTo>
                <a:lnTo>
                  <a:pt x="455583" y="422910"/>
                </a:lnTo>
                <a:lnTo>
                  <a:pt x="458027" y="422910"/>
                </a:lnTo>
                <a:lnTo>
                  <a:pt x="459547" y="421640"/>
                </a:lnTo>
                <a:lnTo>
                  <a:pt x="460980" y="420315"/>
                </a:lnTo>
                <a:lnTo>
                  <a:pt x="463114" y="417830"/>
                </a:lnTo>
                <a:lnTo>
                  <a:pt x="465096" y="415290"/>
                </a:lnTo>
                <a:lnTo>
                  <a:pt x="475601" y="415290"/>
                </a:lnTo>
                <a:lnTo>
                  <a:pt x="473553" y="414020"/>
                </a:lnTo>
                <a:close/>
              </a:path>
              <a:path w="607695" h="1044575">
                <a:moveTo>
                  <a:pt x="508568" y="414020"/>
                </a:moveTo>
                <a:lnTo>
                  <a:pt x="499781" y="414020"/>
                </a:lnTo>
                <a:lnTo>
                  <a:pt x="497667" y="415290"/>
                </a:lnTo>
                <a:lnTo>
                  <a:pt x="496214" y="416560"/>
                </a:lnTo>
                <a:lnTo>
                  <a:pt x="494760" y="419100"/>
                </a:lnTo>
                <a:lnTo>
                  <a:pt x="492646" y="420370"/>
                </a:lnTo>
                <a:lnTo>
                  <a:pt x="490664" y="422910"/>
                </a:lnTo>
                <a:lnTo>
                  <a:pt x="493042" y="422910"/>
                </a:lnTo>
                <a:lnTo>
                  <a:pt x="496060" y="420315"/>
                </a:lnTo>
                <a:lnTo>
                  <a:pt x="498130" y="417830"/>
                </a:lnTo>
                <a:lnTo>
                  <a:pt x="500112" y="415290"/>
                </a:lnTo>
                <a:lnTo>
                  <a:pt x="510616" y="415290"/>
                </a:lnTo>
                <a:lnTo>
                  <a:pt x="508568" y="414020"/>
                </a:lnTo>
                <a:close/>
              </a:path>
              <a:path w="607695" h="1044575">
                <a:moveTo>
                  <a:pt x="543584" y="414020"/>
                </a:moveTo>
                <a:lnTo>
                  <a:pt x="534863" y="414020"/>
                </a:lnTo>
                <a:lnTo>
                  <a:pt x="532749" y="415290"/>
                </a:lnTo>
                <a:lnTo>
                  <a:pt x="531295" y="416560"/>
                </a:lnTo>
                <a:lnTo>
                  <a:pt x="529842" y="419100"/>
                </a:lnTo>
                <a:lnTo>
                  <a:pt x="525679" y="422910"/>
                </a:lnTo>
                <a:lnTo>
                  <a:pt x="528124" y="422910"/>
                </a:lnTo>
                <a:lnTo>
                  <a:pt x="531142" y="420315"/>
                </a:lnTo>
                <a:lnTo>
                  <a:pt x="533211" y="417830"/>
                </a:lnTo>
                <a:lnTo>
                  <a:pt x="535193" y="415290"/>
                </a:lnTo>
                <a:lnTo>
                  <a:pt x="545698" y="415290"/>
                </a:lnTo>
                <a:lnTo>
                  <a:pt x="543584" y="414020"/>
                </a:lnTo>
                <a:close/>
              </a:path>
              <a:path w="607695" h="1044575">
                <a:moveTo>
                  <a:pt x="578665" y="414020"/>
                </a:moveTo>
                <a:lnTo>
                  <a:pt x="569878" y="414020"/>
                </a:lnTo>
                <a:lnTo>
                  <a:pt x="567764" y="415290"/>
                </a:lnTo>
                <a:lnTo>
                  <a:pt x="566311" y="416560"/>
                </a:lnTo>
                <a:lnTo>
                  <a:pt x="564857" y="419100"/>
                </a:lnTo>
                <a:lnTo>
                  <a:pt x="562809" y="420370"/>
                </a:lnTo>
                <a:lnTo>
                  <a:pt x="560761" y="422910"/>
                </a:lnTo>
                <a:lnTo>
                  <a:pt x="563205" y="422910"/>
                </a:lnTo>
                <a:lnTo>
                  <a:pt x="566223" y="420315"/>
                </a:lnTo>
                <a:lnTo>
                  <a:pt x="568293" y="417830"/>
                </a:lnTo>
                <a:lnTo>
                  <a:pt x="570275" y="415290"/>
                </a:lnTo>
                <a:lnTo>
                  <a:pt x="580779" y="415290"/>
                </a:lnTo>
                <a:lnTo>
                  <a:pt x="578665" y="414020"/>
                </a:lnTo>
                <a:close/>
              </a:path>
              <a:path w="607695" h="1044575">
                <a:moveTo>
                  <a:pt x="604828" y="415290"/>
                </a:moveTo>
                <a:lnTo>
                  <a:pt x="602846" y="415290"/>
                </a:lnTo>
                <a:lnTo>
                  <a:pt x="601392" y="416560"/>
                </a:lnTo>
                <a:lnTo>
                  <a:pt x="599939" y="419100"/>
                </a:lnTo>
                <a:lnTo>
                  <a:pt x="597824" y="420370"/>
                </a:lnTo>
                <a:lnTo>
                  <a:pt x="595842" y="422910"/>
                </a:lnTo>
                <a:lnTo>
                  <a:pt x="598287" y="422910"/>
                </a:lnTo>
                <a:lnTo>
                  <a:pt x="601239" y="420315"/>
                </a:lnTo>
                <a:lnTo>
                  <a:pt x="603308" y="417830"/>
                </a:lnTo>
                <a:lnTo>
                  <a:pt x="604845" y="415414"/>
                </a:lnTo>
                <a:close/>
              </a:path>
              <a:path w="607695" h="1044575">
                <a:moveTo>
                  <a:pt x="3397" y="410210"/>
                </a:moveTo>
                <a:lnTo>
                  <a:pt x="1948" y="420370"/>
                </a:lnTo>
                <a:lnTo>
                  <a:pt x="3433" y="410248"/>
                </a:lnTo>
                <a:close/>
              </a:path>
              <a:path w="607695" h="1044575">
                <a:moveTo>
                  <a:pt x="430745" y="415290"/>
                </a:moveTo>
                <a:lnTo>
                  <a:pt x="431758" y="419100"/>
                </a:lnTo>
                <a:lnTo>
                  <a:pt x="430745" y="415290"/>
                </a:lnTo>
                <a:close/>
              </a:path>
              <a:path w="607695" h="1044575">
                <a:moveTo>
                  <a:pt x="160066" y="415290"/>
                </a:moveTo>
                <a:lnTo>
                  <a:pt x="157621" y="415290"/>
                </a:lnTo>
                <a:lnTo>
                  <a:pt x="159669" y="417830"/>
                </a:lnTo>
                <a:lnTo>
                  <a:pt x="161172" y="419083"/>
                </a:lnTo>
                <a:lnTo>
                  <a:pt x="161290" y="416551"/>
                </a:lnTo>
                <a:lnTo>
                  <a:pt x="160066" y="415290"/>
                </a:lnTo>
                <a:close/>
              </a:path>
              <a:path w="607695" h="1044575">
                <a:moveTo>
                  <a:pt x="161502" y="412750"/>
                </a:moveTo>
                <a:lnTo>
                  <a:pt x="161408" y="414020"/>
                </a:lnTo>
                <a:lnTo>
                  <a:pt x="161298" y="416560"/>
                </a:lnTo>
                <a:lnTo>
                  <a:pt x="161502" y="412750"/>
                </a:lnTo>
                <a:close/>
              </a:path>
              <a:path w="607695" h="1044575">
                <a:moveTo>
                  <a:pt x="604764" y="414818"/>
                </a:moveTo>
                <a:lnTo>
                  <a:pt x="604773" y="415290"/>
                </a:lnTo>
                <a:lnTo>
                  <a:pt x="604764" y="414818"/>
                </a:lnTo>
                <a:close/>
              </a:path>
              <a:path w="607695" h="1044575">
                <a:moveTo>
                  <a:pt x="604751" y="414020"/>
                </a:moveTo>
                <a:lnTo>
                  <a:pt x="604764" y="414818"/>
                </a:lnTo>
                <a:lnTo>
                  <a:pt x="604751" y="414020"/>
                </a:lnTo>
                <a:close/>
              </a:path>
              <a:path w="607695" h="1044575">
                <a:moveTo>
                  <a:pt x="3889" y="407790"/>
                </a:moveTo>
                <a:lnTo>
                  <a:pt x="3620" y="408940"/>
                </a:lnTo>
                <a:lnTo>
                  <a:pt x="3433" y="410248"/>
                </a:lnTo>
                <a:lnTo>
                  <a:pt x="6982" y="414020"/>
                </a:lnTo>
                <a:lnTo>
                  <a:pt x="9361" y="414020"/>
                </a:lnTo>
                <a:lnTo>
                  <a:pt x="5251" y="408940"/>
                </a:lnTo>
                <a:lnTo>
                  <a:pt x="3889" y="407790"/>
                </a:lnTo>
                <a:close/>
              </a:path>
              <a:path w="607695" h="1044575">
                <a:moveTo>
                  <a:pt x="35378" y="405130"/>
                </a:moveTo>
                <a:lnTo>
                  <a:pt x="26558" y="405130"/>
                </a:lnTo>
                <a:lnTo>
                  <a:pt x="24477" y="406400"/>
                </a:lnTo>
                <a:lnTo>
                  <a:pt x="22990" y="407670"/>
                </a:lnTo>
                <a:lnTo>
                  <a:pt x="21550" y="408940"/>
                </a:lnTo>
                <a:lnTo>
                  <a:pt x="17441" y="414020"/>
                </a:lnTo>
                <a:lnTo>
                  <a:pt x="19964" y="414020"/>
                </a:lnTo>
                <a:lnTo>
                  <a:pt x="22891" y="410210"/>
                </a:lnTo>
                <a:lnTo>
                  <a:pt x="24919" y="408940"/>
                </a:lnTo>
                <a:lnTo>
                  <a:pt x="26954" y="406400"/>
                </a:lnTo>
                <a:lnTo>
                  <a:pt x="37505" y="406400"/>
                </a:lnTo>
                <a:lnTo>
                  <a:pt x="35378" y="405130"/>
                </a:lnTo>
                <a:close/>
              </a:path>
              <a:path w="607695" h="1044575">
                <a:moveTo>
                  <a:pt x="37505" y="406400"/>
                </a:moveTo>
                <a:lnTo>
                  <a:pt x="34981" y="406400"/>
                </a:lnTo>
                <a:lnTo>
                  <a:pt x="37010" y="408940"/>
                </a:lnTo>
                <a:lnTo>
                  <a:pt x="42064" y="414020"/>
                </a:lnTo>
                <a:lnTo>
                  <a:pt x="44541" y="414020"/>
                </a:lnTo>
                <a:lnTo>
                  <a:pt x="42513" y="411480"/>
                </a:lnTo>
                <a:lnTo>
                  <a:pt x="38992" y="407670"/>
                </a:lnTo>
                <a:lnTo>
                  <a:pt x="37505" y="406400"/>
                </a:lnTo>
                <a:close/>
              </a:path>
              <a:path w="607695" h="1044575">
                <a:moveTo>
                  <a:pt x="70413" y="405130"/>
                </a:moveTo>
                <a:lnTo>
                  <a:pt x="61692" y="405130"/>
                </a:lnTo>
                <a:lnTo>
                  <a:pt x="59578" y="406400"/>
                </a:lnTo>
                <a:lnTo>
                  <a:pt x="58125" y="407670"/>
                </a:lnTo>
                <a:lnTo>
                  <a:pt x="52575" y="414020"/>
                </a:lnTo>
                <a:lnTo>
                  <a:pt x="54953" y="414020"/>
                </a:lnTo>
                <a:lnTo>
                  <a:pt x="56368" y="412784"/>
                </a:lnTo>
                <a:lnTo>
                  <a:pt x="57860" y="410210"/>
                </a:lnTo>
                <a:lnTo>
                  <a:pt x="59975" y="408940"/>
                </a:lnTo>
                <a:lnTo>
                  <a:pt x="62023" y="406400"/>
                </a:lnTo>
                <a:lnTo>
                  <a:pt x="72527" y="406400"/>
                </a:lnTo>
                <a:lnTo>
                  <a:pt x="70413" y="405130"/>
                </a:lnTo>
                <a:close/>
              </a:path>
              <a:path w="607695" h="1044575">
                <a:moveTo>
                  <a:pt x="72527" y="406400"/>
                </a:moveTo>
                <a:lnTo>
                  <a:pt x="70083" y="406400"/>
                </a:lnTo>
                <a:lnTo>
                  <a:pt x="72065" y="408940"/>
                </a:lnTo>
                <a:lnTo>
                  <a:pt x="74179" y="410210"/>
                </a:lnTo>
                <a:lnTo>
                  <a:pt x="75594" y="412682"/>
                </a:lnTo>
                <a:lnTo>
                  <a:pt x="77086" y="414020"/>
                </a:lnTo>
                <a:lnTo>
                  <a:pt x="79596" y="414020"/>
                </a:lnTo>
                <a:lnTo>
                  <a:pt x="77548" y="411480"/>
                </a:lnTo>
                <a:lnTo>
                  <a:pt x="75434" y="408940"/>
                </a:lnTo>
                <a:lnTo>
                  <a:pt x="74047" y="407670"/>
                </a:lnTo>
                <a:lnTo>
                  <a:pt x="72527" y="406400"/>
                </a:lnTo>
                <a:close/>
              </a:path>
              <a:path w="607695" h="1044575">
                <a:moveTo>
                  <a:pt x="105428" y="405130"/>
                </a:moveTo>
                <a:lnTo>
                  <a:pt x="96708" y="405130"/>
                </a:lnTo>
                <a:lnTo>
                  <a:pt x="94660" y="406400"/>
                </a:lnTo>
                <a:lnTo>
                  <a:pt x="93140" y="407670"/>
                </a:lnTo>
                <a:lnTo>
                  <a:pt x="87590" y="414020"/>
                </a:lnTo>
                <a:lnTo>
                  <a:pt x="90035" y="414020"/>
                </a:lnTo>
                <a:lnTo>
                  <a:pt x="91449" y="412784"/>
                </a:lnTo>
                <a:lnTo>
                  <a:pt x="92942" y="410210"/>
                </a:lnTo>
                <a:lnTo>
                  <a:pt x="95056" y="408940"/>
                </a:lnTo>
                <a:lnTo>
                  <a:pt x="97038" y="406400"/>
                </a:lnTo>
                <a:lnTo>
                  <a:pt x="107543" y="406400"/>
                </a:lnTo>
                <a:lnTo>
                  <a:pt x="105428" y="405130"/>
                </a:lnTo>
                <a:close/>
              </a:path>
              <a:path w="607695" h="1044575">
                <a:moveTo>
                  <a:pt x="107543" y="406400"/>
                </a:moveTo>
                <a:lnTo>
                  <a:pt x="105098" y="406400"/>
                </a:lnTo>
                <a:lnTo>
                  <a:pt x="107080" y="408940"/>
                </a:lnTo>
                <a:lnTo>
                  <a:pt x="109194" y="410210"/>
                </a:lnTo>
                <a:lnTo>
                  <a:pt x="110609" y="412682"/>
                </a:lnTo>
                <a:lnTo>
                  <a:pt x="112101" y="414020"/>
                </a:lnTo>
                <a:lnTo>
                  <a:pt x="114612" y="414020"/>
                </a:lnTo>
                <a:lnTo>
                  <a:pt x="112564" y="411480"/>
                </a:lnTo>
                <a:lnTo>
                  <a:pt x="109062" y="407670"/>
                </a:lnTo>
                <a:lnTo>
                  <a:pt x="107543" y="406400"/>
                </a:lnTo>
                <a:close/>
              </a:path>
              <a:path w="607695" h="1044575">
                <a:moveTo>
                  <a:pt x="140510" y="405130"/>
                </a:moveTo>
                <a:lnTo>
                  <a:pt x="131723" y="405130"/>
                </a:lnTo>
                <a:lnTo>
                  <a:pt x="129675" y="406400"/>
                </a:lnTo>
                <a:lnTo>
                  <a:pt x="128155" y="407670"/>
                </a:lnTo>
                <a:lnTo>
                  <a:pt x="126768" y="408940"/>
                </a:lnTo>
                <a:lnTo>
                  <a:pt x="124588" y="411480"/>
                </a:lnTo>
                <a:lnTo>
                  <a:pt x="122606" y="414020"/>
                </a:lnTo>
                <a:lnTo>
                  <a:pt x="125116" y="414020"/>
                </a:lnTo>
                <a:lnTo>
                  <a:pt x="126530" y="412784"/>
                </a:lnTo>
                <a:lnTo>
                  <a:pt x="128023" y="410210"/>
                </a:lnTo>
                <a:lnTo>
                  <a:pt x="130137" y="408940"/>
                </a:lnTo>
                <a:lnTo>
                  <a:pt x="132119" y="406400"/>
                </a:lnTo>
                <a:lnTo>
                  <a:pt x="142624" y="406400"/>
                </a:lnTo>
                <a:lnTo>
                  <a:pt x="140510" y="405130"/>
                </a:lnTo>
                <a:close/>
              </a:path>
              <a:path w="607695" h="1044575">
                <a:moveTo>
                  <a:pt x="142624" y="406400"/>
                </a:moveTo>
                <a:lnTo>
                  <a:pt x="140180" y="406400"/>
                </a:lnTo>
                <a:lnTo>
                  <a:pt x="142228" y="408940"/>
                </a:lnTo>
                <a:lnTo>
                  <a:pt x="144276" y="410210"/>
                </a:lnTo>
                <a:lnTo>
                  <a:pt x="145691" y="412682"/>
                </a:lnTo>
                <a:lnTo>
                  <a:pt x="147183" y="414020"/>
                </a:lnTo>
                <a:lnTo>
                  <a:pt x="149693" y="414020"/>
                </a:lnTo>
                <a:lnTo>
                  <a:pt x="147645" y="411480"/>
                </a:lnTo>
                <a:lnTo>
                  <a:pt x="144144" y="407670"/>
                </a:lnTo>
                <a:lnTo>
                  <a:pt x="142624" y="406400"/>
                </a:lnTo>
                <a:close/>
              </a:path>
              <a:path w="607695" h="1044575">
                <a:moveTo>
                  <a:pt x="161584" y="410235"/>
                </a:moveTo>
                <a:lnTo>
                  <a:pt x="159669" y="411480"/>
                </a:lnTo>
                <a:lnTo>
                  <a:pt x="157687" y="414020"/>
                </a:lnTo>
                <a:lnTo>
                  <a:pt x="160132" y="414020"/>
                </a:lnTo>
                <a:lnTo>
                  <a:pt x="161465" y="412784"/>
                </a:lnTo>
                <a:lnTo>
                  <a:pt x="161584" y="410235"/>
                </a:lnTo>
                <a:close/>
              </a:path>
              <a:path w="607695" h="1044575">
                <a:moveTo>
                  <a:pt x="429733" y="411480"/>
                </a:moveTo>
                <a:lnTo>
                  <a:pt x="430181" y="414020"/>
                </a:lnTo>
                <a:lnTo>
                  <a:pt x="430408" y="414020"/>
                </a:lnTo>
                <a:lnTo>
                  <a:pt x="429733" y="411480"/>
                </a:lnTo>
                <a:close/>
              </a:path>
              <a:path w="607695" h="1044575">
                <a:moveTo>
                  <a:pt x="455979" y="405130"/>
                </a:moveTo>
                <a:lnTo>
                  <a:pt x="447192" y="405130"/>
                </a:lnTo>
                <a:lnTo>
                  <a:pt x="445078" y="406400"/>
                </a:lnTo>
                <a:lnTo>
                  <a:pt x="443624" y="407670"/>
                </a:lnTo>
                <a:lnTo>
                  <a:pt x="438075" y="414020"/>
                </a:lnTo>
                <a:lnTo>
                  <a:pt x="440585" y="414020"/>
                </a:lnTo>
                <a:lnTo>
                  <a:pt x="442064" y="412784"/>
                </a:lnTo>
                <a:lnTo>
                  <a:pt x="443492" y="410210"/>
                </a:lnTo>
                <a:lnTo>
                  <a:pt x="445673" y="408940"/>
                </a:lnTo>
                <a:lnTo>
                  <a:pt x="447655" y="406400"/>
                </a:lnTo>
                <a:lnTo>
                  <a:pt x="458093" y="406400"/>
                </a:lnTo>
                <a:lnTo>
                  <a:pt x="455979" y="405130"/>
                </a:lnTo>
                <a:close/>
              </a:path>
              <a:path w="607695" h="1044575">
                <a:moveTo>
                  <a:pt x="458093" y="406400"/>
                </a:moveTo>
                <a:lnTo>
                  <a:pt x="455649" y="406400"/>
                </a:lnTo>
                <a:lnTo>
                  <a:pt x="457697" y="408940"/>
                </a:lnTo>
                <a:lnTo>
                  <a:pt x="459745" y="410210"/>
                </a:lnTo>
                <a:lnTo>
                  <a:pt x="462718" y="414020"/>
                </a:lnTo>
                <a:lnTo>
                  <a:pt x="465096" y="414020"/>
                </a:lnTo>
                <a:lnTo>
                  <a:pt x="463114" y="411480"/>
                </a:lnTo>
                <a:lnTo>
                  <a:pt x="461000" y="408940"/>
                </a:lnTo>
                <a:lnTo>
                  <a:pt x="458093" y="406400"/>
                </a:lnTo>
                <a:close/>
              </a:path>
              <a:path w="607695" h="1044575">
                <a:moveTo>
                  <a:pt x="490994" y="405130"/>
                </a:moveTo>
                <a:lnTo>
                  <a:pt x="482274" y="405130"/>
                </a:lnTo>
                <a:lnTo>
                  <a:pt x="480159" y="406400"/>
                </a:lnTo>
                <a:lnTo>
                  <a:pt x="478706" y="407670"/>
                </a:lnTo>
                <a:lnTo>
                  <a:pt x="473156" y="414020"/>
                </a:lnTo>
                <a:lnTo>
                  <a:pt x="475601" y="414020"/>
                </a:lnTo>
                <a:lnTo>
                  <a:pt x="478574" y="410210"/>
                </a:lnTo>
                <a:lnTo>
                  <a:pt x="480688" y="408940"/>
                </a:lnTo>
                <a:lnTo>
                  <a:pt x="482670" y="406400"/>
                </a:lnTo>
                <a:lnTo>
                  <a:pt x="493109" y="406400"/>
                </a:lnTo>
                <a:lnTo>
                  <a:pt x="490994" y="405130"/>
                </a:lnTo>
                <a:close/>
              </a:path>
              <a:path w="607695" h="1044575">
                <a:moveTo>
                  <a:pt x="493109" y="406400"/>
                </a:moveTo>
                <a:lnTo>
                  <a:pt x="490664" y="406400"/>
                </a:lnTo>
                <a:lnTo>
                  <a:pt x="496255" y="412784"/>
                </a:lnTo>
                <a:lnTo>
                  <a:pt x="497733" y="414020"/>
                </a:lnTo>
                <a:lnTo>
                  <a:pt x="500178" y="414020"/>
                </a:lnTo>
                <a:lnTo>
                  <a:pt x="498196" y="411480"/>
                </a:lnTo>
                <a:lnTo>
                  <a:pt x="496015" y="408940"/>
                </a:lnTo>
                <a:lnTo>
                  <a:pt x="494628" y="407670"/>
                </a:lnTo>
                <a:lnTo>
                  <a:pt x="493109" y="406400"/>
                </a:lnTo>
                <a:close/>
              </a:path>
              <a:path w="607695" h="1044575">
                <a:moveTo>
                  <a:pt x="526076" y="405130"/>
                </a:moveTo>
                <a:lnTo>
                  <a:pt x="517289" y="405130"/>
                </a:lnTo>
                <a:lnTo>
                  <a:pt x="515241" y="406400"/>
                </a:lnTo>
                <a:lnTo>
                  <a:pt x="513721" y="407670"/>
                </a:lnTo>
                <a:lnTo>
                  <a:pt x="508172" y="414020"/>
                </a:lnTo>
                <a:lnTo>
                  <a:pt x="510682" y="414020"/>
                </a:lnTo>
                <a:lnTo>
                  <a:pt x="512096" y="412784"/>
                </a:lnTo>
                <a:lnTo>
                  <a:pt x="513589" y="410210"/>
                </a:lnTo>
                <a:lnTo>
                  <a:pt x="515703" y="408940"/>
                </a:lnTo>
                <a:lnTo>
                  <a:pt x="517685" y="406400"/>
                </a:lnTo>
                <a:lnTo>
                  <a:pt x="528190" y="406400"/>
                </a:lnTo>
                <a:lnTo>
                  <a:pt x="526076" y="405130"/>
                </a:lnTo>
                <a:close/>
              </a:path>
              <a:path w="607695" h="1044575">
                <a:moveTo>
                  <a:pt x="528190" y="406400"/>
                </a:moveTo>
                <a:lnTo>
                  <a:pt x="525746" y="406400"/>
                </a:lnTo>
                <a:lnTo>
                  <a:pt x="527728" y="408940"/>
                </a:lnTo>
                <a:lnTo>
                  <a:pt x="529842" y="410210"/>
                </a:lnTo>
                <a:lnTo>
                  <a:pt x="531257" y="412682"/>
                </a:lnTo>
                <a:lnTo>
                  <a:pt x="532749" y="414020"/>
                </a:lnTo>
                <a:lnTo>
                  <a:pt x="535259" y="414020"/>
                </a:lnTo>
                <a:lnTo>
                  <a:pt x="533211" y="411480"/>
                </a:lnTo>
                <a:lnTo>
                  <a:pt x="531097" y="408940"/>
                </a:lnTo>
                <a:lnTo>
                  <a:pt x="529710" y="407670"/>
                </a:lnTo>
                <a:lnTo>
                  <a:pt x="528190" y="406400"/>
                </a:lnTo>
                <a:close/>
              </a:path>
              <a:path w="607695" h="1044575">
                <a:moveTo>
                  <a:pt x="561157" y="405130"/>
                </a:moveTo>
                <a:lnTo>
                  <a:pt x="552370" y="405130"/>
                </a:lnTo>
                <a:lnTo>
                  <a:pt x="550322" y="406400"/>
                </a:lnTo>
                <a:lnTo>
                  <a:pt x="548803" y="407670"/>
                </a:lnTo>
                <a:lnTo>
                  <a:pt x="543253" y="414020"/>
                </a:lnTo>
                <a:lnTo>
                  <a:pt x="545698" y="414020"/>
                </a:lnTo>
                <a:lnTo>
                  <a:pt x="547112" y="412784"/>
                </a:lnTo>
                <a:lnTo>
                  <a:pt x="548605" y="410210"/>
                </a:lnTo>
                <a:lnTo>
                  <a:pt x="550719" y="408940"/>
                </a:lnTo>
                <a:lnTo>
                  <a:pt x="552701" y="406400"/>
                </a:lnTo>
                <a:lnTo>
                  <a:pt x="563205" y="406400"/>
                </a:lnTo>
                <a:lnTo>
                  <a:pt x="561157" y="405130"/>
                </a:lnTo>
                <a:close/>
              </a:path>
              <a:path w="607695" h="1044575">
                <a:moveTo>
                  <a:pt x="563205" y="406400"/>
                </a:moveTo>
                <a:lnTo>
                  <a:pt x="560761" y="406400"/>
                </a:lnTo>
                <a:lnTo>
                  <a:pt x="562743" y="408940"/>
                </a:lnTo>
                <a:lnTo>
                  <a:pt x="564857" y="410210"/>
                </a:lnTo>
                <a:lnTo>
                  <a:pt x="566272" y="412682"/>
                </a:lnTo>
                <a:lnTo>
                  <a:pt x="567764" y="414020"/>
                </a:lnTo>
                <a:lnTo>
                  <a:pt x="570275" y="414020"/>
                </a:lnTo>
                <a:lnTo>
                  <a:pt x="568293" y="411480"/>
                </a:lnTo>
                <a:lnTo>
                  <a:pt x="566178" y="408940"/>
                </a:lnTo>
                <a:lnTo>
                  <a:pt x="564725" y="407670"/>
                </a:lnTo>
                <a:lnTo>
                  <a:pt x="563205" y="406400"/>
                </a:lnTo>
                <a:close/>
              </a:path>
              <a:path w="607695" h="1044575">
                <a:moveTo>
                  <a:pt x="596173" y="405130"/>
                </a:moveTo>
                <a:lnTo>
                  <a:pt x="587386" y="405130"/>
                </a:lnTo>
                <a:lnTo>
                  <a:pt x="585338" y="406400"/>
                </a:lnTo>
                <a:lnTo>
                  <a:pt x="583818" y="407670"/>
                </a:lnTo>
                <a:lnTo>
                  <a:pt x="582431" y="408940"/>
                </a:lnTo>
                <a:lnTo>
                  <a:pt x="580251" y="411480"/>
                </a:lnTo>
                <a:lnTo>
                  <a:pt x="578269" y="414020"/>
                </a:lnTo>
                <a:lnTo>
                  <a:pt x="580779" y="414020"/>
                </a:lnTo>
                <a:lnTo>
                  <a:pt x="582193" y="412784"/>
                </a:lnTo>
                <a:lnTo>
                  <a:pt x="583686" y="410210"/>
                </a:lnTo>
                <a:lnTo>
                  <a:pt x="585800" y="408940"/>
                </a:lnTo>
                <a:lnTo>
                  <a:pt x="587782" y="406400"/>
                </a:lnTo>
                <a:lnTo>
                  <a:pt x="598287" y="406400"/>
                </a:lnTo>
                <a:lnTo>
                  <a:pt x="596173" y="405130"/>
                </a:lnTo>
                <a:close/>
              </a:path>
              <a:path w="607695" h="1044575">
                <a:moveTo>
                  <a:pt x="598287" y="406400"/>
                </a:moveTo>
                <a:lnTo>
                  <a:pt x="595842" y="406400"/>
                </a:lnTo>
                <a:lnTo>
                  <a:pt x="597890" y="408940"/>
                </a:lnTo>
                <a:lnTo>
                  <a:pt x="599939" y="410210"/>
                </a:lnTo>
                <a:lnTo>
                  <a:pt x="601354" y="412682"/>
                </a:lnTo>
                <a:lnTo>
                  <a:pt x="602846" y="414020"/>
                </a:lnTo>
                <a:lnTo>
                  <a:pt x="604656" y="414020"/>
                </a:lnTo>
                <a:lnTo>
                  <a:pt x="604476" y="412682"/>
                </a:lnTo>
                <a:lnTo>
                  <a:pt x="603308" y="411480"/>
                </a:lnTo>
                <a:lnTo>
                  <a:pt x="601260" y="408940"/>
                </a:lnTo>
                <a:lnTo>
                  <a:pt x="599806" y="407670"/>
                </a:lnTo>
                <a:lnTo>
                  <a:pt x="598287" y="406400"/>
                </a:lnTo>
                <a:close/>
              </a:path>
              <a:path w="607695" h="1044575">
                <a:moveTo>
                  <a:pt x="603798" y="407670"/>
                </a:moveTo>
                <a:lnTo>
                  <a:pt x="604476" y="412682"/>
                </a:lnTo>
                <a:lnTo>
                  <a:pt x="603798" y="407670"/>
                </a:lnTo>
                <a:close/>
              </a:path>
              <a:path w="607695" h="1044575">
                <a:moveTo>
                  <a:pt x="161762" y="406400"/>
                </a:moveTo>
                <a:lnTo>
                  <a:pt x="161584" y="410235"/>
                </a:lnTo>
                <a:lnTo>
                  <a:pt x="161670" y="408940"/>
                </a:lnTo>
                <a:lnTo>
                  <a:pt x="161762" y="406400"/>
                </a:lnTo>
                <a:close/>
              </a:path>
              <a:path w="607695" h="1044575">
                <a:moveTo>
                  <a:pt x="5450" y="401118"/>
                </a:moveTo>
                <a:lnTo>
                  <a:pt x="5232" y="401320"/>
                </a:lnTo>
                <a:lnTo>
                  <a:pt x="3746" y="407670"/>
                </a:lnTo>
                <a:lnTo>
                  <a:pt x="3889" y="407790"/>
                </a:lnTo>
                <a:lnTo>
                  <a:pt x="5450" y="401118"/>
                </a:lnTo>
                <a:close/>
              </a:path>
              <a:path w="607695" h="1044575">
                <a:moveTo>
                  <a:pt x="602369" y="400050"/>
                </a:moveTo>
                <a:lnTo>
                  <a:pt x="602216" y="400198"/>
                </a:lnTo>
                <a:lnTo>
                  <a:pt x="603798" y="407670"/>
                </a:lnTo>
                <a:lnTo>
                  <a:pt x="602369" y="400050"/>
                </a:lnTo>
                <a:close/>
              </a:path>
              <a:path w="607695" h="1044575">
                <a:moveTo>
                  <a:pt x="19964" y="397510"/>
                </a:moveTo>
                <a:lnTo>
                  <a:pt x="17441" y="397510"/>
                </a:lnTo>
                <a:lnTo>
                  <a:pt x="19469" y="400050"/>
                </a:lnTo>
                <a:lnTo>
                  <a:pt x="21550" y="401320"/>
                </a:lnTo>
                <a:lnTo>
                  <a:pt x="22990" y="402590"/>
                </a:lnTo>
                <a:lnTo>
                  <a:pt x="24477" y="405130"/>
                </a:lnTo>
                <a:lnTo>
                  <a:pt x="27001" y="405130"/>
                </a:lnTo>
                <a:lnTo>
                  <a:pt x="22891" y="400050"/>
                </a:lnTo>
                <a:lnTo>
                  <a:pt x="21451" y="398780"/>
                </a:lnTo>
                <a:lnTo>
                  <a:pt x="19964" y="397510"/>
                </a:lnTo>
                <a:close/>
              </a:path>
              <a:path w="607695" h="1044575">
                <a:moveTo>
                  <a:pt x="52839" y="396240"/>
                </a:moveTo>
                <a:lnTo>
                  <a:pt x="44145" y="396240"/>
                </a:lnTo>
                <a:lnTo>
                  <a:pt x="42064" y="397510"/>
                </a:lnTo>
                <a:lnTo>
                  <a:pt x="40577" y="398780"/>
                </a:lnTo>
                <a:lnTo>
                  <a:pt x="39144" y="400050"/>
                </a:lnTo>
                <a:lnTo>
                  <a:pt x="35028" y="405130"/>
                </a:lnTo>
                <a:lnTo>
                  <a:pt x="37459" y="405130"/>
                </a:lnTo>
                <a:lnTo>
                  <a:pt x="38955" y="402581"/>
                </a:lnTo>
                <a:lnTo>
                  <a:pt x="40596" y="401118"/>
                </a:lnTo>
                <a:lnTo>
                  <a:pt x="44495" y="397510"/>
                </a:lnTo>
                <a:lnTo>
                  <a:pt x="54953" y="397510"/>
                </a:lnTo>
                <a:lnTo>
                  <a:pt x="52839" y="396240"/>
                </a:lnTo>
                <a:close/>
              </a:path>
              <a:path w="607695" h="1044575">
                <a:moveTo>
                  <a:pt x="54953" y="397510"/>
                </a:moveTo>
                <a:lnTo>
                  <a:pt x="52443" y="397510"/>
                </a:lnTo>
                <a:lnTo>
                  <a:pt x="54491" y="400050"/>
                </a:lnTo>
                <a:lnTo>
                  <a:pt x="56605" y="401320"/>
                </a:lnTo>
                <a:lnTo>
                  <a:pt x="58059" y="402590"/>
                </a:lnTo>
                <a:lnTo>
                  <a:pt x="59578" y="405130"/>
                </a:lnTo>
                <a:lnTo>
                  <a:pt x="61957" y="405130"/>
                </a:lnTo>
                <a:lnTo>
                  <a:pt x="54953" y="397510"/>
                </a:lnTo>
                <a:close/>
              </a:path>
              <a:path w="607695" h="1044575">
                <a:moveTo>
                  <a:pt x="72527" y="388620"/>
                </a:moveTo>
                <a:lnTo>
                  <a:pt x="70083" y="388620"/>
                </a:lnTo>
                <a:lnTo>
                  <a:pt x="75632" y="393700"/>
                </a:lnTo>
                <a:lnTo>
                  <a:pt x="77086" y="394970"/>
                </a:lnTo>
                <a:lnTo>
                  <a:pt x="79134" y="396240"/>
                </a:lnTo>
                <a:lnTo>
                  <a:pt x="77020" y="397510"/>
                </a:lnTo>
                <a:lnTo>
                  <a:pt x="70017" y="405130"/>
                </a:lnTo>
                <a:lnTo>
                  <a:pt x="72461" y="405130"/>
                </a:lnTo>
                <a:lnTo>
                  <a:pt x="73990" y="402581"/>
                </a:lnTo>
                <a:lnTo>
                  <a:pt x="79530" y="397510"/>
                </a:lnTo>
                <a:lnTo>
                  <a:pt x="89969" y="397510"/>
                </a:lnTo>
                <a:lnTo>
                  <a:pt x="87921" y="396240"/>
                </a:lnTo>
                <a:lnTo>
                  <a:pt x="79596" y="396240"/>
                </a:lnTo>
                <a:lnTo>
                  <a:pt x="72527" y="388620"/>
                </a:lnTo>
                <a:close/>
              </a:path>
              <a:path w="607695" h="1044575">
                <a:moveTo>
                  <a:pt x="89969" y="397510"/>
                </a:moveTo>
                <a:lnTo>
                  <a:pt x="87524" y="397510"/>
                </a:lnTo>
                <a:lnTo>
                  <a:pt x="89506" y="400050"/>
                </a:lnTo>
                <a:lnTo>
                  <a:pt x="91687" y="401320"/>
                </a:lnTo>
                <a:lnTo>
                  <a:pt x="93074" y="402590"/>
                </a:lnTo>
                <a:lnTo>
                  <a:pt x="94594" y="405130"/>
                </a:lnTo>
                <a:lnTo>
                  <a:pt x="97038" y="405130"/>
                </a:lnTo>
                <a:lnTo>
                  <a:pt x="95049" y="402581"/>
                </a:lnTo>
                <a:lnTo>
                  <a:pt x="92876" y="400050"/>
                </a:lnTo>
                <a:lnTo>
                  <a:pt x="91488" y="398780"/>
                </a:lnTo>
                <a:lnTo>
                  <a:pt x="89969" y="397510"/>
                </a:lnTo>
                <a:close/>
              </a:path>
              <a:path w="607695" h="1044575">
                <a:moveTo>
                  <a:pt x="107543" y="388620"/>
                </a:moveTo>
                <a:lnTo>
                  <a:pt x="105098" y="388620"/>
                </a:lnTo>
                <a:lnTo>
                  <a:pt x="110648" y="393700"/>
                </a:lnTo>
                <a:lnTo>
                  <a:pt x="112101" y="394970"/>
                </a:lnTo>
                <a:lnTo>
                  <a:pt x="114149" y="396240"/>
                </a:lnTo>
                <a:lnTo>
                  <a:pt x="112101" y="397510"/>
                </a:lnTo>
                <a:lnTo>
                  <a:pt x="110582" y="398780"/>
                </a:lnTo>
                <a:lnTo>
                  <a:pt x="105032" y="405130"/>
                </a:lnTo>
                <a:lnTo>
                  <a:pt x="107543" y="405130"/>
                </a:lnTo>
                <a:lnTo>
                  <a:pt x="109005" y="402581"/>
                </a:lnTo>
                <a:lnTo>
                  <a:pt x="114546" y="397510"/>
                </a:lnTo>
                <a:lnTo>
                  <a:pt x="125050" y="397510"/>
                </a:lnTo>
                <a:lnTo>
                  <a:pt x="123002" y="396240"/>
                </a:lnTo>
                <a:lnTo>
                  <a:pt x="114612" y="396240"/>
                </a:lnTo>
                <a:lnTo>
                  <a:pt x="110516" y="391160"/>
                </a:lnTo>
                <a:lnTo>
                  <a:pt x="109062" y="389890"/>
                </a:lnTo>
                <a:lnTo>
                  <a:pt x="107543" y="388620"/>
                </a:lnTo>
                <a:close/>
              </a:path>
              <a:path w="607695" h="1044575">
                <a:moveTo>
                  <a:pt x="125050" y="397510"/>
                </a:moveTo>
                <a:lnTo>
                  <a:pt x="122606" y="397510"/>
                </a:lnTo>
                <a:lnTo>
                  <a:pt x="126702" y="401320"/>
                </a:lnTo>
                <a:lnTo>
                  <a:pt x="129609" y="405130"/>
                </a:lnTo>
                <a:lnTo>
                  <a:pt x="132119" y="405130"/>
                </a:lnTo>
                <a:lnTo>
                  <a:pt x="130065" y="402581"/>
                </a:lnTo>
                <a:lnTo>
                  <a:pt x="127957" y="400050"/>
                </a:lnTo>
                <a:lnTo>
                  <a:pt x="126570" y="398780"/>
                </a:lnTo>
                <a:lnTo>
                  <a:pt x="125050" y="397510"/>
                </a:lnTo>
                <a:close/>
              </a:path>
              <a:path w="607695" h="1044575">
                <a:moveTo>
                  <a:pt x="142624" y="388620"/>
                </a:moveTo>
                <a:lnTo>
                  <a:pt x="140180" y="388620"/>
                </a:lnTo>
                <a:lnTo>
                  <a:pt x="142228" y="389890"/>
                </a:lnTo>
                <a:lnTo>
                  <a:pt x="145729" y="393700"/>
                </a:lnTo>
                <a:lnTo>
                  <a:pt x="147183" y="394970"/>
                </a:lnTo>
                <a:lnTo>
                  <a:pt x="149231" y="396240"/>
                </a:lnTo>
                <a:lnTo>
                  <a:pt x="147183" y="397510"/>
                </a:lnTo>
                <a:lnTo>
                  <a:pt x="145663" y="398780"/>
                </a:lnTo>
                <a:lnTo>
                  <a:pt x="140114" y="405130"/>
                </a:lnTo>
                <a:lnTo>
                  <a:pt x="142624" y="405130"/>
                </a:lnTo>
                <a:lnTo>
                  <a:pt x="144086" y="402581"/>
                </a:lnTo>
                <a:lnTo>
                  <a:pt x="149627" y="397510"/>
                </a:lnTo>
                <a:lnTo>
                  <a:pt x="160066" y="397510"/>
                </a:lnTo>
                <a:lnTo>
                  <a:pt x="158084" y="396240"/>
                </a:lnTo>
                <a:lnTo>
                  <a:pt x="149693" y="396240"/>
                </a:lnTo>
                <a:lnTo>
                  <a:pt x="145597" y="391160"/>
                </a:lnTo>
                <a:lnTo>
                  <a:pt x="144144" y="389890"/>
                </a:lnTo>
                <a:lnTo>
                  <a:pt x="142624" y="388620"/>
                </a:lnTo>
                <a:close/>
              </a:path>
              <a:path w="607695" h="1044575">
                <a:moveTo>
                  <a:pt x="438537" y="396240"/>
                </a:moveTo>
                <a:lnTo>
                  <a:pt x="429618" y="396240"/>
                </a:lnTo>
                <a:lnTo>
                  <a:pt x="427570" y="397510"/>
                </a:lnTo>
                <a:lnTo>
                  <a:pt x="426051" y="398780"/>
                </a:lnTo>
                <a:lnTo>
                  <a:pt x="425332" y="400050"/>
                </a:lnTo>
                <a:lnTo>
                  <a:pt x="425309" y="400198"/>
                </a:lnTo>
                <a:lnTo>
                  <a:pt x="427505" y="405130"/>
                </a:lnTo>
                <a:lnTo>
                  <a:pt x="426076" y="401320"/>
                </a:lnTo>
                <a:lnTo>
                  <a:pt x="428033" y="400050"/>
                </a:lnTo>
                <a:lnTo>
                  <a:pt x="430015" y="397510"/>
                </a:lnTo>
                <a:lnTo>
                  <a:pt x="440519" y="397510"/>
                </a:lnTo>
                <a:lnTo>
                  <a:pt x="438537" y="396240"/>
                </a:lnTo>
                <a:close/>
              </a:path>
              <a:path w="607695" h="1044575">
                <a:moveTo>
                  <a:pt x="440519" y="397510"/>
                </a:moveTo>
                <a:lnTo>
                  <a:pt x="438009" y="397510"/>
                </a:lnTo>
                <a:lnTo>
                  <a:pt x="440057" y="400050"/>
                </a:lnTo>
                <a:lnTo>
                  <a:pt x="443558" y="402590"/>
                </a:lnTo>
                <a:lnTo>
                  <a:pt x="445078" y="405130"/>
                </a:lnTo>
                <a:lnTo>
                  <a:pt x="447588" y="405130"/>
                </a:lnTo>
                <a:lnTo>
                  <a:pt x="443492" y="400050"/>
                </a:lnTo>
                <a:lnTo>
                  <a:pt x="440519" y="397510"/>
                </a:lnTo>
                <a:close/>
              </a:path>
              <a:path w="607695" h="1044575">
                <a:moveTo>
                  <a:pt x="473553" y="396240"/>
                </a:moveTo>
                <a:lnTo>
                  <a:pt x="464700" y="396240"/>
                </a:lnTo>
                <a:lnTo>
                  <a:pt x="462652" y="397510"/>
                </a:lnTo>
                <a:lnTo>
                  <a:pt x="461132" y="398780"/>
                </a:lnTo>
                <a:lnTo>
                  <a:pt x="459745" y="400050"/>
                </a:lnTo>
                <a:lnTo>
                  <a:pt x="457565" y="402590"/>
                </a:lnTo>
                <a:lnTo>
                  <a:pt x="455583" y="405130"/>
                </a:lnTo>
                <a:lnTo>
                  <a:pt x="458027" y="405130"/>
                </a:lnTo>
                <a:lnTo>
                  <a:pt x="459555" y="402581"/>
                </a:lnTo>
                <a:lnTo>
                  <a:pt x="460934" y="401320"/>
                </a:lnTo>
                <a:lnTo>
                  <a:pt x="463114" y="400050"/>
                </a:lnTo>
                <a:lnTo>
                  <a:pt x="465096" y="397510"/>
                </a:lnTo>
                <a:lnTo>
                  <a:pt x="475601" y="397510"/>
                </a:lnTo>
                <a:lnTo>
                  <a:pt x="473553" y="396240"/>
                </a:lnTo>
                <a:close/>
              </a:path>
              <a:path w="607695" h="1044575">
                <a:moveTo>
                  <a:pt x="475601" y="397510"/>
                </a:moveTo>
                <a:lnTo>
                  <a:pt x="473090" y="397510"/>
                </a:lnTo>
                <a:lnTo>
                  <a:pt x="478640" y="402590"/>
                </a:lnTo>
                <a:lnTo>
                  <a:pt x="480159" y="405130"/>
                </a:lnTo>
                <a:lnTo>
                  <a:pt x="482604" y="405130"/>
                </a:lnTo>
                <a:lnTo>
                  <a:pt x="480615" y="402581"/>
                </a:lnTo>
                <a:lnTo>
                  <a:pt x="478508" y="400050"/>
                </a:lnTo>
                <a:lnTo>
                  <a:pt x="475601" y="397510"/>
                </a:lnTo>
                <a:close/>
              </a:path>
              <a:path w="607695" h="1044575">
                <a:moveTo>
                  <a:pt x="508568" y="396240"/>
                </a:moveTo>
                <a:lnTo>
                  <a:pt x="499781" y="396240"/>
                </a:lnTo>
                <a:lnTo>
                  <a:pt x="497667" y="397510"/>
                </a:lnTo>
                <a:lnTo>
                  <a:pt x="494760" y="400050"/>
                </a:lnTo>
                <a:lnTo>
                  <a:pt x="492646" y="402590"/>
                </a:lnTo>
                <a:lnTo>
                  <a:pt x="490664" y="405130"/>
                </a:lnTo>
                <a:lnTo>
                  <a:pt x="493042" y="405130"/>
                </a:lnTo>
                <a:lnTo>
                  <a:pt x="494571" y="402581"/>
                </a:lnTo>
                <a:lnTo>
                  <a:pt x="500112" y="397510"/>
                </a:lnTo>
                <a:lnTo>
                  <a:pt x="510616" y="397510"/>
                </a:lnTo>
                <a:lnTo>
                  <a:pt x="508568" y="396240"/>
                </a:lnTo>
                <a:close/>
              </a:path>
              <a:path w="607695" h="1044575">
                <a:moveTo>
                  <a:pt x="510616" y="397510"/>
                </a:moveTo>
                <a:lnTo>
                  <a:pt x="508106" y="397510"/>
                </a:lnTo>
                <a:lnTo>
                  <a:pt x="510154" y="400050"/>
                </a:lnTo>
                <a:lnTo>
                  <a:pt x="512268" y="401320"/>
                </a:lnTo>
                <a:lnTo>
                  <a:pt x="513655" y="402590"/>
                </a:lnTo>
                <a:lnTo>
                  <a:pt x="515175" y="405130"/>
                </a:lnTo>
                <a:lnTo>
                  <a:pt x="517619" y="405130"/>
                </a:lnTo>
                <a:lnTo>
                  <a:pt x="515631" y="402581"/>
                </a:lnTo>
                <a:lnTo>
                  <a:pt x="513523" y="400050"/>
                </a:lnTo>
                <a:lnTo>
                  <a:pt x="510616" y="397510"/>
                </a:lnTo>
                <a:close/>
              </a:path>
              <a:path w="607695" h="1044575">
                <a:moveTo>
                  <a:pt x="543584" y="396240"/>
                </a:moveTo>
                <a:lnTo>
                  <a:pt x="534863" y="396240"/>
                </a:lnTo>
                <a:lnTo>
                  <a:pt x="532749" y="397510"/>
                </a:lnTo>
                <a:lnTo>
                  <a:pt x="529842" y="400050"/>
                </a:lnTo>
                <a:lnTo>
                  <a:pt x="525679" y="405130"/>
                </a:lnTo>
                <a:lnTo>
                  <a:pt x="528124" y="405130"/>
                </a:lnTo>
                <a:lnTo>
                  <a:pt x="529652" y="402581"/>
                </a:lnTo>
                <a:lnTo>
                  <a:pt x="535193" y="397510"/>
                </a:lnTo>
                <a:lnTo>
                  <a:pt x="545698" y="397510"/>
                </a:lnTo>
                <a:lnTo>
                  <a:pt x="543584" y="396240"/>
                </a:lnTo>
                <a:close/>
              </a:path>
              <a:path w="607695" h="1044575">
                <a:moveTo>
                  <a:pt x="545698" y="397510"/>
                </a:moveTo>
                <a:lnTo>
                  <a:pt x="543187" y="397510"/>
                </a:lnTo>
                <a:lnTo>
                  <a:pt x="545235" y="400050"/>
                </a:lnTo>
                <a:lnTo>
                  <a:pt x="547349" y="401320"/>
                </a:lnTo>
                <a:lnTo>
                  <a:pt x="548737" y="402590"/>
                </a:lnTo>
                <a:lnTo>
                  <a:pt x="550256" y="405130"/>
                </a:lnTo>
                <a:lnTo>
                  <a:pt x="552701" y="405130"/>
                </a:lnTo>
                <a:lnTo>
                  <a:pt x="550712" y="402581"/>
                </a:lnTo>
                <a:lnTo>
                  <a:pt x="548605" y="400050"/>
                </a:lnTo>
                <a:lnTo>
                  <a:pt x="545698" y="397510"/>
                </a:lnTo>
                <a:close/>
              </a:path>
              <a:path w="607695" h="1044575">
                <a:moveTo>
                  <a:pt x="578665" y="396240"/>
                </a:moveTo>
                <a:lnTo>
                  <a:pt x="569878" y="396240"/>
                </a:lnTo>
                <a:lnTo>
                  <a:pt x="567764" y="397510"/>
                </a:lnTo>
                <a:lnTo>
                  <a:pt x="564857" y="400050"/>
                </a:lnTo>
                <a:lnTo>
                  <a:pt x="560761" y="405130"/>
                </a:lnTo>
                <a:lnTo>
                  <a:pt x="563205" y="405130"/>
                </a:lnTo>
                <a:lnTo>
                  <a:pt x="564734" y="402581"/>
                </a:lnTo>
                <a:lnTo>
                  <a:pt x="570275" y="397510"/>
                </a:lnTo>
                <a:lnTo>
                  <a:pt x="580779" y="397510"/>
                </a:lnTo>
                <a:lnTo>
                  <a:pt x="578665" y="396240"/>
                </a:lnTo>
                <a:close/>
              </a:path>
              <a:path w="607695" h="1044575">
                <a:moveTo>
                  <a:pt x="580779" y="397510"/>
                </a:moveTo>
                <a:lnTo>
                  <a:pt x="578269" y="397510"/>
                </a:lnTo>
                <a:lnTo>
                  <a:pt x="580251" y="400050"/>
                </a:lnTo>
                <a:lnTo>
                  <a:pt x="582431" y="401320"/>
                </a:lnTo>
                <a:lnTo>
                  <a:pt x="583818" y="402590"/>
                </a:lnTo>
                <a:lnTo>
                  <a:pt x="585338" y="405130"/>
                </a:lnTo>
                <a:lnTo>
                  <a:pt x="587782" y="405130"/>
                </a:lnTo>
                <a:lnTo>
                  <a:pt x="585794" y="402581"/>
                </a:lnTo>
                <a:lnTo>
                  <a:pt x="583686" y="400050"/>
                </a:lnTo>
                <a:lnTo>
                  <a:pt x="580779" y="397510"/>
                </a:lnTo>
                <a:close/>
              </a:path>
              <a:path w="607695" h="1044575">
                <a:moveTo>
                  <a:pt x="601915" y="398780"/>
                </a:moveTo>
                <a:lnTo>
                  <a:pt x="601392" y="398780"/>
                </a:lnTo>
                <a:lnTo>
                  <a:pt x="599939" y="400050"/>
                </a:lnTo>
                <a:lnTo>
                  <a:pt x="597824" y="402590"/>
                </a:lnTo>
                <a:lnTo>
                  <a:pt x="595842" y="405130"/>
                </a:lnTo>
                <a:lnTo>
                  <a:pt x="598287" y="405130"/>
                </a:lnTo>
                <a:lnTo>
                  <a:pt x="599749" y="402581"/>
                </a:lnTo>
                <a:lnTo>
                  <a:pt x="602216" y="400198"/>
                </a:lnTo>
                <a:lnTo>
                  <a:pt x="601915" y="398780"/>
                </a:lnTo>
                <a:close/>
              </a:path>
              <a:path w="607695" h="1044575">
                <a:moveTo>
                  <a:pt x="160066" y="397510"/>
                </a:moveTo>
                <a:lnTo>
                  <a:pt x="157621" y="397510"/>
                </a:lnTo>
                <a:lnTo>
                  <a:pt x="159669" y="400050"/>
                </a:lnTo>
                <a:lnTo>
                  <a:pt x="161783" y="401320"/>
                </a:lnTo>
                <a:lnTo>
                  <a:pt x="162930" y="402581"/>
                </a:lnTo>
                <a:lnTo>
                  <a:pt x="163316" y="401320"/>
                </a:lnTo>
                <a:lnTo>
                  <a:pt x="163361" y="401118"/>
                </a:lnTo>
                <a:lnTo>
                  <a:pt x="161585" y="398780"/>
                </a:lnTo>
                <a:lnTo>
                  <a:pt x="160066" y="397510"/>
                </a:lnTo>
                <a:close/>
              </a:path>
              <a:path w="607695" h="1044575">
                <a:moveTo>
                  <a:pt x="167353" y="388620"/>
                </a:moveTo>
                <a:lnTo>
                  <a:pt x="167199" y="388621"/>
                </a:lnTo>
                <a:lnTo>
                  <a:pt x="163373" y="401134"/>
                </a:lnTo>
                <a:lnTo>
                  <a:pt x="163513" y="401320"/>
                </a:lnTo>
                <a:lnTo>
                  <a:pt x="167353" y="388620"/>
                </a:lnTo>
                <a:close/>
              </a:path>
              <a:path w="607695" h="1044575">
                <a:moveTo>
                  <a:pt x="17883" y="396240"/>
                </a:moveTo>
                <a:lnTo>
                  <a:pt x="9063" y="396240"/>
                </a:lnTo>
                <a:lnTo>
                  <a:pt x="6982" y="397510"/>
                </a:lnTo>
                <a:lnTo>
                  <a:pt x="6003" y="398780"/>
                </a:lnTo>
                <a:lnTo>
                  <a:pt x="5450" y="401118"/>
                </a:lnTo>
                <a:lnTo>
                  <a:pt x="9361" y="397510"/>
                </a:lnTo>
                <a:lnTo>
                  <a:pt x="19964" y="397510"/>
                </a:lnTo>
                <a:lnTo>
                  <a:pt x="17883" y="396240"/>
                </a:lnTo>
                <a:close/>
              </a:path>
              <a:path w="607695" h="1044575">
                <a:moveTo>
                  <a:pt x="416197" y="379730"/>
                </a:moveTo>
                <a:lnTo>
                  <a:pt x="425243" y="400050"/>
                </a:lnTo>
                <a:lnTo>
                  <a:pt x="420242" y="388620"/>
                </a:lnTo>
                <a:lnTo>
                  <a:pt x="423012" y="388620"/>
                </a:lnTo>
                <a:lnTo>
                  <a:pt x="420897" y="387350"/>
                </a:lnTo>
                <a:lnTo>
                  <a:pt x="422946" y="386080"/>
                </a:lnTo>
                <a:lnTo>
                  <a:pt x="419445" y="386080"/>
                </a:lnTo>
                <a:lnTo>
                  <a:pt x="416197" y="379730"/>
                </a:lnTo>
                <a:close/>
              </a:path>
              <a:path w="607695" h="1044575">
                <a:moveTo>
                  <a:pt x="600803" y="393526"/>
                </a:moveTo>
                <a:lnTo>
                  <a:pt x="601915" y="398780"/>
                </a:lnTo>
                <a:lnTo>
                  <a:pt x="600942" y="393700"/>
                </a:lnTo>
                <a:lnTo>
                  <a:pt x="600803" y="393526"/>
                </a:lnTo>
                <a:close/>
              </a:path>
              <a:path w="607695" h="1044575">
                <a:moveTo>
                  <a:pt x="6727" y="394970"/>
                </a:moveTo>
                <a:lnTo>
                  <a:pt x="6030" y="398637"/>
                </a:lnTo>
                <a:lnTo>
                  <a:pt x="6801" y="395341"/>
                </a:lnTo>
                <a:lnTo>
                  <a:pt x="6727" y="394970"/>
                </a:lnTo>
                <a:close/>
              </a:path>
              <a:path w="607695" h="1044575">
                <a:moveTo>
                  <a:pt x="9860" y="382270"/>
                </a:moveTo>
                <a:lnTo>
                  <a:pt x="6801" y="395341"/>
                </a:lnTo>
                <a:lnTo>
                  <a:pt x="6982" y="396240"/>
                </a:lnTo>
                <a:lnTo>
                  <a:pt x="9361" y="396240"/>
                </a:lnTo>
                <a:lnTo>
                  <a:pt x="7196" y="393700"/>
                </a:lnTo>
                <a:lnTo>
                  <a:pt x="9860" y="382270"/>
                </a:lnTo>
                <a:close/>
              </a:path>
              <a:path w="607695" h="1044575">
                <a:moveTo>
                  <a:pt x="19964" y="379730"/>
                </a:moveTo>
                <a:lnTo>
                  <a:pt x="17441" y="379730"/>
                </a:lnTo>
                <a:lnTo>
                  <a:pt x="19469" y="381000"/>
                </a:lnTo>
                <a:lnTo>
                  <a:pt x="21550" y="383540"/>
                </a:lnTo>
                <a:lnTo>
                  <a:pt x="24477" y="386080"/>
                </a:lnTo>
                <a:lnTo>
                  <a:pt x="26558" y="387350"/>
                </a:lnTo>
                <a:lnTo>
                  <a:pt x="24476" y="388621"/>
                </a:lnTo>
                <a:lnTo>
                  <a:pt x="19423" y="393700"/>
                </a:lnTo>
                <a:lnTo>
                  <a:pt x="17441" y="396240"/>
                </a:lnTo>
                <a:lnTo>
                  <a:pt x="19964" y="396240"/>
                </a:lnTo>
                <a:lnTo>
                  <a:pt x="21451" y="393700"/>
                </a:lnTo>
                <a:lnTo>
                  <a:pt x="24919" y="389890"/>
                </a:lnTo>
                <a:lnTo>
                  <a:pt x="26954" y="388620"/>
                </a:lnTo>
                <a:lnTo>
                  <a:pt x="37505" y="388620"/>
                </a:lnTo>
                <a:lnTo>
                  <a:pt x="35378" y="387350"/>
                </a:lnTo>
                <a:lnTo>
                  <a:pt x="37459" y="386080"/>
                </a:lnTo>
                <a:lnTo>
                  <a:pt x="27001" y="386080"/>
                </a:lnTo>
                <a:lnTo>
                  <a:pt x="22891" y="382270"/>
                </a:lnTo>
                <a:lnTo>
                  <a:pt x="21451" y="381000"/>
                </a:lnTo>
                <a:lnTo>
                  <a:pt x="19964" y="379730"/>
                </a:lnTo>
                <a:close/>
              </a:path>
              <a:path w="607695" h="1044575">
                <a:moveTo>
                  <a:pt x="37505" y="388620"/>
                </a:moveTo>
                <a:lnTo>
                  <a:pt x="34981" y="388620"/>
                </a:lnTo>
                <a:lnTo>
                  <a:pt x="39144" y="392430"/>
                </a:lnTo>
                <a:lnTo>
                  <a:pt x="40577" y="393700"/>
                </a:lnTo>
                <a:lnTo>
                  <a:pt x="42064" y="396240"/>
                </a:lnTo>
                <a:lnTo>
                  <a:pt x="44541" y="396240"/>
                </a:lnTo>
                <a:lnTo>
                  <a:pt x="40432" y="391160"/>
                </a:lnTo>
                <a:lnTo>
                  <a:pt x="38992" y="389890"/>
                </a:lnTo>
                <a:lnTo>
                  <a:pt x="37505" y="388620"/>
                </a:lnTo>
                <a:close/>
              </a:path>
              <a:path w="607695" h="1044575">
                <a:moveTo>
                  <a:pt x="54953" y="379730"/>
                </a:moveTo>
                <a:lnTo>
                  <a:pt x="52443" y="379730"/>
                </a:lnTo>
                <a:lnTo>
                  <a:pt x="54491" y="381000"/>
                </a:lnTo>
                <a:lnTo>
                  <a:pt x="56605" y="383540"/>
                </a:lnTo>
                <a:lnTo>
                  <a:pt x="59578" y="386080"/>
                </a:lnTo>
                <a:lnTo>
                  <a:pt x="61692" y="387350"/>
                </a:lnTo>
                <a:lnTo>
                  <a:pt x="59577" y="388621"/>
                </a:lnTo>
                <a:lnTo>
                  <a:pt x="56671" y="391160"/>
                </a:lnTo>
                <a:lnTo>
                  <a:pt x="54557" y="393700"/>
                </a:lnTo>
                <a:lnTo>
                  <a:pt x="52575" y="396240"/>
                </a:lnTo>
                <a:lnTo>
                  <a:pt x="54953" y="396240"/>
                </a:lnTo>
                <a:lnTo>
                  <a:pt x="59975" y="389890"/>
                </a:lnTo>
                <a:lnTo>
                  <a:pt x="62023" y="388620"/>
                </a:lnTo>
                <a:lnTo>
                  <a:pt x="72527" y="388620"/>
                </a:lnTo>
                <a:lnTo>
                  <a:pt x="70413" y="387350"/>
                </a:lnTo>
                <a:lnTo>
                  <a:pt x="72461" y="386080"/>
                </a:lnTo>
                <a:lnTo>
                  <a:pt x="61957" y="386080"/>
                </a:lnTo>
                <a:lnTo>
                  <a:pt x="54953" y="379730"/>
                </a:lnTo>
                <a:close/>
              </a:path>
              <a:path w="607695" h="1044575">
                <a:moveTo>
                  <a:pt x="89969" y="379730"/>
                </a:moveTo>
                <a:lnTo>
                  <a:pt x="87524" y="379730"/>
                </a:lnTo>
                <a:lnTo>
                  <a:pt x="89506" y="381000"/>
                </a:lnTo>
                <a:lnTo>
                  <a:pt x="91687" y="383540"/>
                </a:lnTo>
                <a:lnTo>
                  <a:pt x="93074" y="384810"/>
                </a:lnTo>
                <a:lnTo>
                  <a:pt x="94594" y="386080"/>
                </a:lnTo>
                <a:lnTo>
                  <a:pt x="96708" y="387350"/>
                </a:lnTo>
                <a:lnTo>
                  <a:pt x="94658" y="388621"/>
                </a:lnTo>
                <a:lnTo>
                  <a:pt x="91687" y="391160"/>
                </a:lnTo>
                <a:lnTo>
                  <a:pt x="89572" y="393700"/>
                </a:lnTo>
                <a:lnTo>
                  <a:pt x="87590" y="396240"/>
                </a:lnTo>
                <a:lnTo>
                  <a:pt x="90035" y="396240"/>
                </a:lnTo>
                <a:lnTo>
                  <a:pt x="97038" y="388620"/>
                </a:lnTo>
                <a:lnTo>
                  <a:pt x="107543" y="388620"/>
                </a:lnTo>
                <a:lnTo>
                  <a:pt x="105428" y="387350"/>
                </a:lnTo>
                <a:lnTo>
                  <a:pt x="107543" y="386080"/>
                </a:lnTo>
                <a:lnTo>
                  <a:pt x="97038" y="386080"/>
                </a:lnTo>
                <a:lnTo>
                  <a:pt x="95056" y="384810"/>
                </a:lnTo>
                <a:lnTo>
                  <a:pt x="92876" y="382270"/>
                </a:lnTo>
                <a:lnTo>
                  <a:pt x="91488" y="381000"/>
                </a:lnTo>
                <a:lnTo>
                  <a:pt x="89969" y="379730"/>
                </a:lnTo>
                <a:close/>
              </a:path>
              <a:path w="607695" h="1044575">
                <a:moveTo>
                  <a:pt x="125050" y="379730"/>
                </a:moveTo>
                <a:lnTo>
                  <a:pt x="122606" y="379730"/>
                </a:lnTo>
                <a:lnTo>
                  <a:pt x="126702" y="383540"/>
                </a:lnTo>
                <a:lnTo>
                  <a:pt x="129609" y="386080"/>
                </a:lnTo>
                <a:lnTo>
                  <a:pt x="131723" y="387350"/>
                </a:lnTo>
                <a:lnTo>
                  <a:pt x="129674" y="388621"/>
                </a:lnTo>
                <a:lnTo>
                  <a:pt x="128155" y="389890"/>
                </a:lnTo>
                <a:lnTo>
                  <a:pt x="126768" y="391160"/>
                </a:lnTo>
                <a:lnTo>
                  <a:pt x="124588" y="393700"/>
                </a:lnTo>
                <a:lnTo>
                  <a:pt x="122606" y="396240"/>
                </a:lnTo>
                <a:lnTo>
                  <a:pt x="125116" y="396240"/>
                </a:lnTo>
                <a:lnTo>
                  <a:pt x="132119" y="388620"/>
                </a:lnTo>
                <a:lnTo>
                  <a:pt x="142624" y="388620"/>
                </a:lnTo>
                <a:lnTo>
                  <a:pt x="140510" y="387350"/>
                </a:lnTo>
                <a:lnTo>
                  <a:pt x="142624" y="386080"/>
                </a:lnTo>
                <a:lnTo>
                  <a:pt x="132119" y="386080"/>
                </a:lnTo>
                <a:lnTo>
                  <a:pt x="130071" y="384810"/>
                </a:lnTo>
                <a:lnTo>
                  <a:pt x="127957" y="382270"/>
                </a:lnTo>
                <a:lnTo>
                  <a:pt x="126570" y="381000"/>
                </a:lnTo>
                <a:lnTo>
                  <a:pt x="125050" y="379730"/>
                </a:lnTo>
                <a:close/>
              </a:path>
              <a:path w="607695" h="1044575">
                <a:moveTo>
                  <a:pt x="160066" y="379730"/>
                </a:moveTo>
                <a:lnTo>
                  <a:pt x="157621" y="379730"/>
                </a:lnTo>
                <a:lnTo>
                  <a:pt x="159669" y="381000"/>
                </a:lnTo>
                <a:lnTo>
                  <a:pt x="161783" y="383540"/>
                </a:lnTo>
                <a:lnTo>
                  <a:pt x="164690" y="386080"/>
                </a:lnTo>
                <a:lnTo>
                  <a:pt x="166805" y="387350"/>
                </a:lnTo>
                <a:lnTo>
                  <a:pt x="164755" y="388621"/>
                </a:lnTo>
                <a:lnTo>
                  <a:pt x="163237" y="389890"/>
                </a:lnTo>
                <a:lnTo>
                  <a:pt x="161850" y="391160"/>
                </a:lnTo>
                <a:lnTo>
                  <a:pt x="159669" y="393700"/>
                </a:lnTo>
                <a:lnTo>
                  <a:pt x="157687" y="396240"/>
                </a:lnTo>
                <a:lnTo>
                  <a:pt x="160132" y="396240"/>
                </a:lnTo>
                <a:lnTo>
                  <a:pt x="161651" y="393700"/>
                </a:lnTo>
                <a:lnTo>
                  <a:pt x="163039" y="392430"/>
                </a:lnTo>
                <a:lnTo>
                  <a:pt x="165219" y="389890"/>
                </a:lnTo>
                <a:lnTo>
                  <a:pt x="167200" y="388620"/>
                </a:lnTo>
                <a:lnTo>
                  <a:pt x="167976" y="386080"/>
                </a:lnTo>
                <a:lnTo>
                  <a:pt x="167135" y="386080"/>
                </a:lnTo>
                <a:lnTo>
                  <a:pt x="165087" y="384810"/>
                </a:lnTo>
                <a:lnTo>
                  <a:pt x="161585" y="381000"/>
                </a:lnTo>
                <a:lnTo>
                  <a:pt x="160066" y="379730"/>
                </a:lnTo>
                <a:close/>
              </a:path>
              <a:path w="607695" h="1044575">
                <a:moveTo>
                  <a:pt x="423012" y="388620"/>
                </a:moveTo>
                <a:lnTo>
                  <a:pt x="420567" y="388620"/>
                </a:lnTo>
                <a:lnTo>
                  <a:pt x="422615" y="389890"/>
                </a:lnTo>
                <a:lnTo>
                  <a:pt x="424663" y="392430"/>
                </a:lnTo>
                <a:lnTo>
                  <a:pt x="427636" y="396240"/>
                </a:lnTo>
                <a:lnTo>
                  <a:pt x="430081" y="396240"/>
                </a:lnTo>
                <a:lnTo>
                  <a:pt x="425919" y="391160"/>
                </a:lnTo>
                <a:lnTo>
                  <a:pt x="423012" y="388620"/>
                </a:lnTo>
                <a:close/>
              </a:path>
              <a:path w="607695" h="1044575">
                <a:moveTo>
                  <a:pt x="440519" y="379730"/>
                </a:moveTo>
                <a:lnTo>
                  <a:pt x="438009" y="379730"/>
                </a:lnTo>
                <a:lnTo>
                  <a:pt x="440057" y="381000"/>
                </a:lnTo>
                <a:lnTo>
                  <a:pt x="442105" y="383540"/>
                </a:lnTo>
                <a:lnTo>
                  <a:pt x="445078" y="386080"/>
                </a:lnTo>
                <a:lnTo>
                  <a:pt x="447192" y="387350"/>
                </a:lnTo>
                <a:lnTo>
                  <a:pt x="445077" y="388621"/>
                </a:lnTo>
                <a:lnTo>
                  <a:pt x="442171" y="391160"/>
                </a:lnTo>
                <a:lnTo>
                  <a:pt x="440057" y="393700"/>
                </a:lnTo>
                <a:lnTo>
                  <a:pt x="438075" y="396240"/>
                </a:lnTo>
                <a:lnTo>
                  <a:pt x="440585" y="396240"/>
                </a:lnTo>
                <a:lnTo>
                  <a:pt x="443492" y="392430"/>
                </a:lnTo>
                <a:lnTo>
                  <a:pt x="445673" y="389890"/>
                </a:lnTo>
                <a:lnTo>
                  <a:pt x="447655" y="388620"/>
                </a:lnTo>
                <a:lnTo>
                  <a:pt x="458093" y="388620"/>
                </a:lnTo>
                <a:lnTo>
                  <a:pt x="455979" y="387350"/>
                </a:lnTo>
                <a:lnTo>
                  <a:pt x="458027" y="386080"/>
                </a:lnTo>
                <a:lnTo>
                  <a:pt x="447588" y="386080"/>
                </a:lnTo>
                <a:lnTo>
                  <a:pt x="445540" y="384810"/>
                </a:lnTo>
                <a:lnTo>
                  <a:pt x="442039" y="381000"/>
                </a:lnTo>
                <a:lnTo>
                  <a:pt x="440519" y="379730"/>
                </a:lnTo>
                <a:close/>
              </a:path>
              <a:path w="607695" h="1044575">
                <a:moveTo>
                  <a:pt x="458093" y="388620"/>
                </a:moveTo>
                <a:lnTo>
                  <a:pt x="455649" y="388620"/>
                </a:lnTo>
                <a:lnTo>
                  <a:pt x="457697" y="389890"/>
                </a:lnTo>
                <a:lnTo>
                  <a:pt x="459745" y="392430"/>
                </a:lnTo>
                <a:lnTo>
                  <a:pt x="462718" y="396240"/>
                </a:lnTo>
                <a:lnTo>
                  <a:pt x="465096" y="396240"/>
                </a:lnTo>
                <a:lnTo>
                  <a:pt x="463114" y="393700"/>
                </a:lnTo>
                <a:lnTo>
                  <a:pt x="461000" y="391160"/>
                </a:lnTo>
                <a:lnTo>
                  <a:pt x="458093" y="388620"/>
                </a:lnTo>
                <a:close/>
              </a:path>
              <a:path w="607695" h="1044575">
                <a:moveTo>
                  <a:pt x="475601" y="379730"/>
                </a:moveTo>
                <a:lnTo>
                  <a:pt x="473090" y="379730"/>
                </a:lnTo>
                <a:lnTo>
                  <a:pt x="475072" y="381000"/>
                </a:lnTo>
                <a:lnTo>
                  <a:pt x="477186" y="383540"/>
                </a:lnTo>
                <a:lnTo>
                  <a:pt x="480159" y="386080"/>
                </a:lnTo>
                <a:lnTo>
                  <a:pt x="482274" y="387350"/>
                </a:lnTo>
                <a:lnTo>
                  <a:pt x="480158" y="388621"/>
                </a:lnTo>
                <a:lnTo>
                  <a:pt x="477252" y="391160"/>
                </a:lnTo>
                <a:lnTo>
                  <a:pt x="475138" y="393700"/>
                </a:lnTo>
                <a:lnTo>
                  <a:pt x="473156" y="396240"/>
                </a:lnTo>
                <a:lnTo>
                  <a:pt x="475601" y="396240"/>
                </a:lnTo>
                <a:lnTo>
                  <a:pt x="477120" y="393700"/>
                </a:lnTo>
                <a:lnTo>
                  <a:pt x="478574" y="392430"/>
                </a:lnTo>
                <a:lnTo>
                  <a:pt x="480688" y="389890"/>
                </a:lnTo>
                <a:lnTo>
                  <a:pt x="482670" y="388620"/>
                </a:lnTo>
                <a:lnTo>
                  <a:pt x="493109" y="388620"/>
                </a:lnTo>
                <a:lnTo>
                  <a:pt x="490994" y="387350"/>
                </a:lnTo>
                <a:lnTo>
                  <a:pt x="493042" y="386080"/>
                </a:lnTo>
                <a:lnTo>
                  <a:pt x="482604" y="386080"/>
                </a:lnTo>
                <a:lnTo>
                  <a:pt x="477054" y="381000"/>
                </a:lnTo>
                <a:lnTo>
                  <a:pt x="475601" y="379730"/>
                </a:lnTo>
                <a:close/>
              </a:path>
              <a:path w="607695" h="1044575">
                <a:moveTo>
                  <a:pt x="493109" y="388620"/>
                </a:moveTo>
                <a:lnTo>
                  <a:pt x="490664" y="388620"/>
                </a:lnTo>
                <a:lnTo>
                  <a:pt x="496214" y="393700"/>
                </a:lnTo>
                <a:lnTo>
                  <a:pt x="497733" y="396240"/>
                </a:lnTo>
                <a:lnTo>
                  <a:pt x="500178" y="396240"/>
                </a:lnTo>
                <a:lnTo>
                  <a:pt x="498196" y="393700"/>
                </a:lnTo>
                <a:lnTo>
                  <a:pt x="496015" y="391160"/>
                </a:lnTo>
                <a:lnTo>
                  <a:pt x="493109" y="388620"/>
                </a:lnTo>
                <a:close/>
              </a:path>
              <a:path w="607695" h="1044575">
                <a:moveTo>
                  <a:pt x="510616" y="379730"/>
                </a:moveTo>
                <a:lnTo>
                  <a:pt x="508106" y="379730"/>
                </a:lnTo>
                <a:lnTo>
                  <a:pt x="513655" y="384810"/>
                </a:lnTo>
                <a:lnTo>
                  <a:pt x="515175" y="386080"/>
                </a:lnTo>
                <a:lnTo>
                  <a:pt x="517289" y="387350"/>
                </a:lnTo>
                <a:lnTo>
                  <a:pt x="515240" y="388621"/>
                </a:lnTo>
                <a:lnTo>
                  <a:pt x="512268" y="391160"/>
                </a:lnTo>
                <a:lnTo>
                  <a:pt x="510154" y="393700"/>
                </a:lnTo>
                <a:lnTo>
                  <a:pt x="508172" y="396240"/>
                </a:lnTo>
                <a:lnTo>
                  <a:pt x="510682" y="396240"/>
                </a:lnTo>
                <a:lnTo>
                  <a:pt x="512136" y="393700"/>
                </a:lnTo>
                <a:lnTo>
                  <a:pt x="513589" y="392430"/>
                </a:lnTo>
                <a:lnTo>
                  <a:pt x="515703" y="389890"/>
                </a:lnTo>
                <a:lnTo>
                  <a:pt x="517685" y="388620"/>
                </a:lnTo>
                <a:lnTo>
                  <a:pt x="528190" y="388620"/>
                </a:lnTo>
                <a:lnTo>
                  <a:pt x="526076" y="387350"/>
                </a:lnTo>
                <a:lnTo>
                  <a:pt x="528124" y="386080"/>
                </a:lnTo>
                <a:lnTo>
                  <a:pt x="517619" y="386080"/>
                </a:lnTo>
                <a:lnTo>
                  <a:pt x="512070" y="381000"/>
                </a:lnTo>
                <a:lnTo>
                  <a:pt x="510616" y="379730"/>
                </a:lnTo>
                <a:close/>
              </a:path>
              <a:path w="607695" h="1044575">
                <a:moveTo>
                  <a:pt x="528190" y="388620"/>
                </a:moveTo>
                <a:lnTo>
                  <a:pt x="525746" y="388620"/>
                </a:lnTo>
                <a:lnTo>
                  <a:pt x="527728" y="389890"/>
                </a:lnTo>
                <a:lnTo>
                  <a:pt x="529842" y="392430"/>
                </a:lnTo>
                <a:lnTo>
                  <a:pt x="531295" y="393700"/>
                </a:lnTo>
                <a:lnTo>
                  <a:pt x="532749" y="396240"/>
                </a:lnTo>
                <a:lnTo>
                  <a:pt x="535259" y="396240"/>
                </a:lnTo>
                <a:lnTo>
                  <a:pt x="531097" y="391160"/>
                </a:lnTo>
                <a:lnTo>
                  <a:pt x="528190" y="388620"/>
                </a:lnTo>
                <a:close/>
              </a:path>
              <a:path w="607695" h="1044575">
                <a:moveTo>
                  <a:pt x="545698" y="379730"/>
                </a:moveTo>
                <a:lnTo>
                  <a:pt x="543187" y="379730"/>
                </a:lnTo>
                <a:lnTo>
                  <a:pt x="548737" y="384810"/>
                </a:lnTo>
                <a:lnTo>
                  <a:pt x="550256" y="386080"/>
                </a:lnTo>
                <a:lnTo>
                  <a:pt x="552370" y="387350"/>
                </a:lnTo>
                <a:lnTo>
                  <a:pt x="550321" y="388621"/>
                </a:lnTo>
                <a:lnTo>
                  <a:pt x="547349" y="391160"/>
                </a:lnTo>
                <a:lnTo>
                  <a:pt x="545235" y="393700"/>
                </a:lnTo>
                <a:lnTo>
                  <a:pt x="543253" y="396240"/>
                </a:lnTo>
                <a:lnTo>
                  <a:pt x="545698" y="396240"/>
                </a:lnTo>
                <a:lnTo>
                  <a:pt x="547151" y="393700"/>
                </a:lnTo>
                <a:lnTo>
                  <a:pt x="548605" y="392430"/>
                </a:lnTo>
                <a:lnTo>
                  <a:pt x="550719" y="389890"/>
                </a:lnTo>
                <a:lnTo>
                  <a:pt x="552701" y="388620"/>
                </a:lnTo>
                <a:lnTo>
                  <a:pt x="563205" y="388620"/>
                </a:lnTo>
                <a:lnTo>
                  <a:pt x="561157" y="387350"/>
                </a:lnTo>
                <a:lnTo>
                  <a:pt x="563205" y="386080"/>
                </a:lnTo>
                <a:lnTo>
                  <a:pt x="552701" y="386080"/>
                </a:lnTo>
                <a:lnTo>
                  <a:pt x="545698" y="379730"/>
                </a:lnTo>
                <a:close/>
              </a:path>
              <a:path w="607695" h="1044575">
                <a:moveTo>
                  <a:pt x="563205" y="388620"/>
                </a:moveTo>
                <a:lnTo>
                  <a:pt x="560761" y="388620"/>
                </a:lnTo>
                <a:lnTo>
                  <a:pt x="562743" y="389890"/>
                </a:lnTo>
                <a:lnTo>
                  <a:pt x="564857" y="392430"/>
                </a:lnTo>
                <a:lnTo>
                  <a:pt x="566311" y="393700"/>
                </a:lnTo>
                <a:lnTo>
                  <a:pt x="567764" y="396240"/>
                </a:lnTo>
                <a:lnTo>
                  <a:pt x="570275" y="396240"/>
                </a:lnTo>
                <a:lnTo>
                  <a:pt x="568293" y="393700"/>
                </a:lnTo>
                <a:lnTo>
                  <a:pt x="566178" y="391160"/>
                </a:lnTo>
                <a:lnTo>
                  <a:pt x="564725" y="389890"/>
                </a:lnTo>
                <a:lnTo>
                  <a:pt x="563205" y="388620"/>
                </a:lnTo>
                <a:close/>
              </a:path>
              <a:path w="607695" h="1044575">
                <a:moveTo>
                  <a:pt x="580779" y="379730"/>
                </a:moveTo>
                <a:lnTo>
                  <a:pt x="578269" y="379730"/>
                </a:lnTo>
                <a:lnTo>
                  <a:pt x="580251" y="381000"/>
                </a:lnTo>
                <a:lnTo>
                  <a:pt x="582431" y="383540"/>
                </a:lnTo>
                <a:lnTo>
                  <a:pt x="583818" y="384810"/>
                </a:lnTo>
                <a:lnTo>
                  <a:pt x="585338" y="386080"/>
                </a:lnTo>
                <a:lnTo>
                  <a:pt x="587386" y="387350"/>
                </a:lnTo>
                <a:lnTo>
                  <a:pt x="585337" y="388621"/>
                </a:lnTo>
                <a:lnTo>
                  <a:pt x="583818" y="389890"/>
                </a:lnTo>
                <a:lnTo>
                  <a:pt x="582431" y="391160"/>
                </a:lnTo>
                <a:lnTo>
                  <a:pt x="580251" y="393700"/>
                </a:lnTo>
                <a:lnTo>
                  <a:pt x="578269" y="396240"/>
                </a:lnTo>
                <a:lnTo>
                  <a:pt x="580779" y="396240"/>
                </a:lnTo>
                <a:lnTo>
                  <a:pt x="582233" y="393700"/>
                </a:lnTo>
                <a:lnTo>
                  <a:pt x="583686" y="392430"/>
                </a:lnTo>
                <a:lnTo>
                  <a:pt x="585800" y="389890"/>
                </a:lnTo>
                <a:lnTo>
                  <a:pt x="587782" y="388620"/>
                </a:lnTo>
                <a:lnTo>
                  <a:pt x="598287" y="388620"/>
                </a:lnTo>
                <a:lnTo>
                  <a:pt x="596173" y="387350"/>
                </a:lnTo>
                <a:lnTo>
                  <a:pt x="598287" y="386080"/>
                </a:lnTo>
                <a:lnTo>
                  <a:pt x="587782" y="386080"/>
                </a:lnTo>
                <a:lnTo>
                  <a:pt x="580779" y="379730"/>
                </a:lnTo>
                <a:close/>
              </a:path>
              <a:path w="607695" h="1044575">
                <a:moveTo>
                  <a:pt x="598287" y="388620"/>
                </a:moveTo>
                <a:lnTo>
                  <a:pt x="595842" y="388620"/>
                </a:lnTo>
                <a:lnTo>
                  <a:pt x="597890" y="389890"/>
                </a:lnTo>
                <a:lnTo>
                  <a:pt x="600803" y="393526"/>
                </a:lnTo>
                <a:lnTo>
                  <a:pt x="599998" y="389724"/>
                </a:lnTo>
                <a:lnTo>
                  <a:pt x="598287" y="388620"/>
                </a:lnTo>
                <a:close/>
              </a:path>
              <a:path w="607695" h="1044575">
                <a:moveTo>
                  <a:pt x="599239" y="386080"/>
                </a:moveTo>
                <a:lnTo>
                  <a:pt x="599998" y="389724"/>
                </a:lnTo>
                <a:lnTo>
                  <a:pt x="600253" y="389890"/>
                </a:lnTo>
                <a:lnTo>
                  <a:pt x="599239" y="386080"/>
                </a:lnTo>
                <a:close/>
              </a:path>
              <a:path w="607695" h="1044575">
                <a:moveTo>
                  <a:pt x="37505" y="370840"/>
                </a:moveTo>
                <a:lnTo>
                  <a:pt x="34981" y="370840"/>
                </a:lnTo>
                <a:lnTo>
                  <a:pt x="39144" y="374650"/>
                </a:lnTo>
                <a:lnTo>
                  <a:pt x="40577" y="375920"/>
                </a:lnTo>
                <a:lnTo>
                  <a:pt x="42064" y="377190"/>
                </a:lnTo>
                <a:lnTo>
                  <a:pt x="44145" y="378460"/>
                </a:lnTo>
                <a:lnTo>
                  <a:pt x="42064" y="379730"/>
                </a:lnTo>
                <a:lnTo>
                  <a:pt x="40577" y="381000"/>
                </a:lnTo>
                <a:lnTo>
                  <a:pt x="39144" y="382270"/>
                </a:lnTo>
                <a:lnTo>
                  <a:pt x="35028" y="386080"/>
                </a:lnTo>
                <a:lnTo>
                  <a:pt x="37459" y="386080"/>
                </a:lnTo>
                <a:lnTo>
                  <a:pt x="42513" y="381000"/>
                </a:lnTo>
                <a:lnTo>
                  <a:pt x="44495" y="379730"/>
                </a:lnTo>
                <a:lnTo>
                  <a:pt x="54953" y="379730"/>
                </a:lnTo>
                <a:lnTo>
                  <a:pt x="52839" y="378460"/>
                </a:lnTo>
                <a:lnTo>
                  <a:pt x="54953" y="377190"/>
                </a:lnTo>
                <a:lnTo>
                  <a:pt x="44541" y="377190"/>
                </a:lnTo>
                <a:lnTo>
                  <a:pt x="42513" y="375920"/>
                </a:lnTo>
                <a:lnTo>
                  <a:pt x="38992" y="372110"/>
                </a:lnTo>
                <a:lnTo>
                  <a:pt x="37505" y="370840"/>
                </a:lnTo>
                <a:close/>
              </a:path>
              <a:path w="607695" h="1044575">
                <a:moveTo>
                  <a:pt x="72527" y="370840"/>
                </a:moveTo>
                <a:lnTo>
                  <a:pt x="70083" y="370840"/>
                </a:lnTo>
                <a:lnTo>
                  <a:pt x="75632" y="375920"/>
                </a:lnTo>
                <a:lnTo>
                  <a:pt x="77086" y="377190"/>
                </a:lnTo>
                <a:lnTo>
                  <a:pt x="79134" y="378460"/>
                </a:lnTo>
                <a:lnTo>
                  <a:pt x="77020" y="379730"/>
                </a:lnTo>
                <a:lnTo>
                  <a:pt x="70017" y="386080"/>
                </a:lnTo>
                <a:lnTo>
                  <a:pt x="72461" y="386080"/>
                </a:lnTo>
                <a:lnTo>
                  <a:pt x="75434" y="383540"/>
                </a:lnTo>
                <a:lnTo>
                  <a:pt x="77548" y="381000"/>
                </a:lnTo>
                <a:lnTo>
                  <a:pt x="79530" y="379730"/>
                </a:lnTo>
                <a:lnTo>
                  <a:pt x="89969" y="379730"/>
                </a:lnTo>
                <a:lnTo>
                  <a:pt x="87921" y="378460"/>
                </a:lnTo>
                <a:lnTo>
                  <a:pt x="90035" y="377190"/>
                </a:lnTo>
                <a:lnTo>
                  <a:pt x="79596" y="377190"/>
                </a:lnTo>
                <a:lnTo>
                  <a:pt x="77548" y="375920"/>
                </a:lnTo>
                <a:lnTo>
                  <a:pt x="75434" y="373380"/>
                </a:lnTo>
                <a:lnTo>
                  <a:pt x="74047" y="372110"/>
                </a:lnTo>
                <a:lnTo>
                  <a:pt x="72527" y="370840"/>
                </a:lnTo>
                <a:close/>
              </a:path>
              <a:path w="607695" h="1044575">
                <a:moveTo>
                  <a:pt x="107543" y="370840"/>
                </a:moveTo>
                <a:lnTo>
                  <a:pt x="105098" y="370840"/>
                </a:lnTo>
                <a:lnTo>
                  <a:pt x="110648" y="375920"/>
                </a:lnTo>
                <a:lnTo>
                  <a:pt x="112101" y="377190"/>
                </a:lnTo>
                <a:lnTo>
                  <a:pt x="114149" y="378460"/>
                </a:lnTo>
                <a:lnTo>
                  <a:pt x="112101" y="379730"/>
                </a:lnTo>
                <a:lnTo>
                  <a:pt x="110582" y="381000"/>
                </a:lnTo>
                <a:lnTo>
                  <a:pt x="105032" y="386080"/>
                </a:lnTo>
                <a:lnTo>
                  <a:pt x="107543" y="386080"/>
                </a:lnTo>
                <a:lnTo>
                  <a:pt x="110450" y="383540"/>
                </a:lnTo>
                <a:lnTo>
                  <a:pt x="112564" y="381000"/>
                </a:lnTo>
                <a:lnTo>
                  <a:pt x="114546" y="379730"/>
                </a:lnTo>
                <a:lnTo>
                  <a:pt x="125050" y="379730"/>
                </a:lnTo>
                <a:lnTo>
                  <a:pt x="123002" y="378460"/>
                </a:lnTo>
                <a:lnTo>
                  <a:pt x="125116" y="377190"/>
                </a:lnTo>
                <a:lnTo>
                  <a:pt x="114612" y="377190"/>
                </a:lnTo>
                <a:lnTo>
                  <a:pt x="112564" y="375920"/>
                </a:lnTo>
                <a:lnTo>
                  <a:pt x="109062" y="372110"/>
                </a:lnTo>
                <a:lnTo>
                  <a:pt x="107543" y="370840"/>
                </a:lnTo>
                <a:close/>
              </a:path>
              <a:path w="607695" h="1044575">
                <a:moveTo>
                  <a:pt x="142624" y="370840"/>
                </a:moveTo>
                <a:lnTo>
                  <a:pt x="140180" y="370840"/>
                </a:lnTo>
                <a:lnTo>
                  <a:pt x="142228" y="372110"/>
                </a:lnTo>
                <a:lnTo>
                  <a:pt x="147183" y="377190"/>
                </a:lnTo>
                <a:lnTo>
                  <a:pt x="149231" y="378460"/>
                </a:lnTo>
                <a:lnTo>
                  <a:pt x="147183" y="379730"/>
                </a:lnTo>
                <a:lnTo>
                  <a:pt x="145663" y="381000"/>
                </a:lnTo>
                <a:lnTo>
                  <a:pt x="140114" y="386080"/>
                </a:lnTo>
                <a:lnTo>
                  <a:pt x="142624" y="386080"/>
                </a:lnTo>
                <a:lnTo>
                  <a:pt x="145531" y="383540"/>
                </a:lnTo>
                <a:lnTo>
                  <a:pt x="147645" y="381000"/>
                </a:lnTo>
                <a:lnTo>
                  <a:pt x="149627" y="379730"/>
                </a:lnTo>
                <a:lnTo>
                  <a:pt x="160066" y="379730"/>
                </a:lnTo>
                <a:lnTo>
                  <a:pt x="158084" y="378460"/>
                </a:lnTo>
                <a:lnTo>
                  <a:pt x="160132" y="377190"/>
                </a:lnTo>
                <a:lnTo>
                  <a:pt x="149693" y="377190"/>
                </a:lnTo>
                <a:lnTo>
                  <a:pt x="147645" y="375920"/>
                </a:lnTo>
                <a:lnTo>
                  <a:pt x="144144" y="372110"/>
                </a:lnTo>
                <a:lnTo>
                  <a:pt x="142624" y="370840"/>
                </a:lnTo>
                <a:close/>
              </a:path>
              <a:path w="607695" h="1044575">
                <a:moveTo>
                  <a:pt x="169918" y="379730"/>
                </a:moveTo>
                <a:lnTo>
                  <a:pt x="167897" y="386080"/>
                </a:lnTo>
                <a:lnTo>
                  <a:pt x="169918" y="379730"/>
                </a:lnTo>
                <a:close/>
              </a:path>
              <a:path w="607695" h="1044575">
                <a:moveTo>
                  <a:pt x="405438" y="360680"/>
                </a:moveTo>
                <a:lnTo>
                  <a:pt x="403059" y="360680"/>
                </a:lnTo>
                <a:lnTo>
                  <a:pt x="407156" y="365760"/>
                </a:lnTo>
                <a:lnTo>
                  <a:pt x="410063" y="368300"/>
                </a:lnTo>
                <a:lnTo>
                  <a:pt x="412177" y="369570"/>
                </a:lnTo>
                <a:lnTo>
                  <a:pt x="410129" y="370840"/>
                </a:lnTo>
                <a:lnTo>
                  <a:pt x="420567" y="370840"/>
                </a:lnTo>
                <a:lnTo>
                  <a:pt x="422615" y="372110"/>
                </a:lnTo>
                <a:lnTo>
                  <a:pt x="426117" y="375920"/>
                </a:lnTo>
                <a:lnTo>
                  <a:pt x="427636" y="377190"/>
                </a:lnTo>
                <a:lnTo>
                  <a:pt x="429618" y="378460"/>
                </a:lnTo>
                <a:lnTo>
                  <a:pt x="427570" y="379730"/>
                </a:lnTo>
                <a:lnTo>
                  <a:pt x="426051" y="381000"/>
                </a:lnTo>
                <a:lnTo>
                  <a:pt x="424663" y="382270"/>
                </a:lnTo>
                <a:lnTo>
                  <a:pt x="422549" y="384810"/>
                </a:lnTo>
                <a:lnTo>
                  <a:pt x="420501" y="386080"/>
                </a:lnTo>
                <a:lnTo>
                  <a:pt x="422946" y="386080"/>
                </a:lnTo>
                <a:lnTo>
                  <a:pt x="424465" y="384810"/>
                </a:lnTo>
                <a:lnTo>
                  <a:pt x="425852" y="383540"/>
                </a:lnTo>
                <a:lnTo>
                  <a:pt x="428033" y="381000"/>
                </a:lnTo>
                <a:lnTo>
                  <a:pt x="430015" y="379730"/>
                </a:lnTo>
                <a:lnTo>
                  <a:pt x="440519" y="379730"/>
                </a:lnTo>
                <a:lnTo>
                  <a:pt x="438537" y="378460"/>
                </a:lnTo>
                <a:lnTo>
                  <a:pt x="440585" y="377190"/>
                </a:lnTo>
                <a:lnTo>
                  <a:pt x="430081" y="377190"/>
                </a:lnTo>
                <a:lnTo>
                  <a:pt x="425919" y="373380"/>
                </a:lnTo>
                <a:lnTo>
                  <a:pt x="423012" y="370840"/>
                </a:lnTo>
                <a:lnTo>
                  <a:pt x="420897" y="369570"/>
                </a:lnTo>
                <a:lnTo>
                  <a:pt x="422946" y="368300"/>
                </a:lnTo>
                <a:lnTo>
                  <a:pt x="412507" y="368300"/>
                </a:lnTo>
                <a:lnTo>
                  <a:pt x="410459" y="365760"/>
                </a:lnTo>
                <a:lnTo>
                  <a:pt x="408411" y="364490"/>
                </a:lnTo>
                <a:lnTo>
                  <a:pt x="405438" y="360680"/>
                </a:lnTo>
                <a:close/>
              </a:path>
              <a:path w="607695" h="1044575">
                <a:moveTo>
                  <a:pt x="458093" y="370840"/>
                </a:moveTo>
                <a:lnTo>
                  <a:pt x="455649" y="370840"/>
                </a:lnTo>
                <a:lnTo>
                  <a:pt x="457697" y="372110"/>
                </a:lnTo>
                <a:lnTo>
                  <a:pt x="461198" y="375920"/>
                </a:lnTo>
                <a:lnTo>
                  <a:pt x="462718" y="377190"/>
                </a:lnTo>
                <a:lnTo>
                  <a:pt x="464700" y="378460"/>
                </a:lnTo>
                <a:lnTo>
                  <a:pt x="462652" y="379730"/>
                </a:lnTo>
                <a:lnTo>
                  <a:pt x="461132" y="381000"/>
                </a:lnTo>
                <a:lnTo>
                  <a:pt x="459745" y="382270"/>
                </a:lnTo>
                <a:lnTo>
                  <a:pt x="457565" y="384810"/>
                </a:lnTo>
                <a:lnTo>
                  <a:pt x="455583" y="386080"/>
                </a:lnTo>
                <a:lnTo>
                  <a:pt x="458027" y="386080"/>
                </a:lnTo>
                <a:lnTo>
                  <a:pt x="459547" y="384810"/>
                </a:lnTo>
                <a:lnTo>
                  <a:pt x="460934" y="383540"/>
                </a:lnTo>
                <a:lnTo>
                  <a:pt x="463114" y="381000"/>
                </a:lnTo>
                <a:lnTo>
                  <a:pt x="465096" y="379730"/>
                </a:lnTo>
                <a:lnTo>
                  <a:pt x="475601" y="379730"/>
                </a:lnTo>
                <a:lnTo>
                  <a:pt x="473553" y="378460"/>
                </a:lnTo>
                <a:lnTo>
                  <a:pt x="475601" y="377190"/>
                </a:lnTo>
                <a:lnTo>
                  <a:pt x="465096" y="377190"/>
                </a:lnTo>
                <a:lnTo>
                  <a:pt x="463114" y="375920"/>
                </a:lnTo>
                <a:lnTo>
                  <a:pt x="461000" y="373380"/>
                </a:lnTo>
                <a:lnTo>
                  <a:pt x="458093" y="370840"/>
                </a:lnTo>
                <a:close/>
              </a:path>
              <a:path w="607695" h="1044575">
                <a:moveTo>
                  <a:pt x="493108" y="370840"/>
                </a:moveTo>
                <a:lnTo>
                  <a:pt x="490664" y="370840"/>
                </a:lnTo>
                <a:lnTo>
                  <a:pt x="492712" y="372110"/>
                </a:lnTo>
                <a:lnTo>
                  <a:pt x="494826" y="374650"/>
                </a:lnTo>
                <a:lnTo>
                  <a:pt x="496214" y="375920"/>
                </a:lnTo>
                <a:lnTo>
                  <a:pt x="497733" y="377190"/>
                </a:lnTo>
                <a:lnTo>
                  <a:pt x="499781" y="378460"/>
                </a:lnTo>
                <a:lnTo>
                  <a:pt x="497667" y="379730"/>
                </a:lnTo>
                <a:lnTo>
                  <a:pt x="494760" y="382270"/>
                </a:lnTo>
                <a:lnTo>
                  <a:pt x="492646" y="384810"/>
                </a:lnTo>
                <a:lnTo>
                  <a:pt x="490664" y="386080"/>
                </a:lnTo>
                <a:lnTo>
                  <a:pt x="493042" y="386080"/>
                </a:lnTo>
                <a:lnTo>
                  <a:pt x="496015" y="383540"/>
                </a:lnTo>
                <a:lnTo>
                  <a:pt x="498130" y="381000"/>
                </a:lnTo>
                <a:lnTo>
                  <a:pt x="500112" y="379730"/>
                </a:lnTo>
                <a:lnTo>
                  <a:pt x="510616" y="379730"/>
                </a:lnTo>
                <a:lnTo>
                  <a:pt x="508568" y="378460"/>
                </a:lnTo>
                <a:lnTo>
                  <a:pt x="510682" y="377190"/>
                </a:lnTo>
                <a:lnTo>
                  <a:pt x="500178" y="377190"/>
                </a:lnTo>
                <a:lnTo>
                  <a:pt x="498196" y="375920"/>
                </a:lnTo>
                <a:lnTo>
                  <a:pt x="496015" y="373380"/>
                </a:lnTo>
                <a:lnTo>
                  <a:pt x="494628" y="372110"/>
                </a:lnTo>
                <a:lnTo>
                  <a:pt x="493108" y="370840"/>
                </a:lnTo>
                <a:close/>
              </a:path>
              <a:path w="607695" h="1044575">
                <a:moveTo>
                  <a:pt x="528190" y="370840"/>
                </a:moveTo>
                <a:lnTo>
                  <a:pt x="525746" y="370840"/>
                </a:lnTo>
                <a:lnTo>
                  <a:pt x="532749" y="377190"/>
                </a:lnTo>
                <a:lnTo>
                  <a:pt x="534863" y="378460"/>
                </a:lnTo>
                <a:lnTo>
                  <a:pt x="532749" y="379730"/>
                </a:lnTo>
                <a:lnTo>
                  <a:pt x="529842" y="382270"/>
                </a:lnTo>
                <a:lnTo>
                  <a:pt x="527728" y="384810"/>
                </a:lnTo>
                <a:lnTo>
                  <a:pt x="525679" y="386080"/>
                </a:lnTo>
                <a:lnTo>
                  <a:pt x="528124" y="386080"/>
                </a:lnTo>
                <a:lnTo>
                  <a:pt x="531097" y="383540"/>
                </a:lnTo>
                <a:lnTo>
                  <a:pt x="533211" y="381000"/>
                </a:lnTo>
                <a:lnTo>
                  <a:pt x="535193" y="379730"/>
                </a:lnTo>
                <a:lnTo>
                  <a:pt x="545698" y="379730"/>
                </a:lnTo>
                <a:lnTo>
                  <a:pt x="543584" y="378460"/>
                </a:lnTo>
                <a:lnTo>
                  <a:pt x="545698" y="377190"/>
                </a:lnTo>
                <a:lnTo>
                  <a:pt x="535259" y="377190"/>
                </a:lnTo>
                <a:lnTo>
                  <a:pt x="529710" y="372110"/>
                </a:lnTo>
                <a:lnTo>
                  <a:pt x="528190" y="370840"/>
                </a:lnTo>
                <a:close/>
              </a:path>
              <a:path w="607695" h="1044575">
                <a:moveTo>
                  <a:pt x="563205" y="370840"/>
                </a:moveTo>
                <a:lnTo>
                  <a:pt x="560761" y="370840"/>
                </a:lnTo>
                <a:lnTo>
                  <a:pt x="567764" y="377190"/>
                </a:lnTo>
                <a:lnTo>
                  <a:pt x="569878" y="378460"/>
                </a:lnTo>
                <a:lnTo>
                  <a:pt x="567764" y="379730"/>
                </a:lnTo>
                <a:lnTo>
                  <a:pt x="564857" y="382270"/>
                </a:lnTo>
                <a:lnTo>
                  <a:pt x="562809" y="384810"/>
                </a:lnTo>
                <a:lnTo>
                  <a:pt x="560761" y="386080"/>
                </a:lnTo>
                <a:lnTo>
                  <a:pt x="563205" y="386080"/>
                </a:lnTo>
                <a:lnTo>
                  <a:pt x="566178" y="383540"/>
                </a:lnTo>
                <a:lnTo>
                  <a:pt x="568293" y="381000"/>
                </a:lnTo>
                <a:lnTo>
                  <a:pt x="570275" y="379730"/>
                </a:lnTo>
                <a:lnTo>
                  <a:pt x="580779" y="379730"/>
                </a:lnTo>
                <a:lnTo>
                  <a:pt x="578665" y="378460"/>
                </a:lnTo>
                <a:lnTo>
                  <a:pt x="580779" y="377190"/>
                </a:lnTo>
                <a:lnTo>
                  <a:pt x="570275" y="377190"/>
                </a:lnTo>
                <a:lnTo>
                  <a:pt x="568293" y="375920"/>
                </a:lnTo>
                <a:lnTo>
                  <a:pt x="566178" y="373380"/>
                </a:lnTo>
                <a:lnTo>
                  <a:pt x="563205" y="370840"/>
                </a:lnTo>
                <a:close/>
              </a:path>
              <a:path w="607695" h="1044575">
                <a:moveTo>
                  <a:pt x="598714" y="383663"/>
                </a:moveTo>
                <a:lnTo>
                  <a:pt x="597824" y="384810"/>
                </a:lnTo>
                <a:lnTo>
                  <a:pt x="595842" y="386080"/>
                </a:lnTo>
                <a:lnTo>
                  <a:pt x="599226" y="386080"/>
                </a:lnTo>
                <a:lnTo>
                  <a:pt x="598714" y="383663"/>
                </a:lnTo>
                <a:close/>
              </a:path>
              <a:path w="607695" h="1044575">
                <a:moveTo>
                  <a:pt x="594927" y="370840"/>
                </a:moveTo>
                <a:lnTo>
                  <a:pt x="598419" y="382270"/>
                </a:lnTo>
                <a:lnTo>
                  <a:pt x="598714" y="383663"/>
                </a:lnTo>
                <a:lnTo>
                  <a:pt x="594927" y="370840"/>
                </a:lnTo>
                <a:close/>
              </a:path>
              <a:path w="607695" h="1044575">
                <a:moveTo>
                  <a:pt x="19964" y="360680"/>
                </a:moveTo>
                <a:lnTo>
                  <a:pt x="17441" y="360680"/>
                </a:lnTo>
                <a:lnTo>
                  <a:pt x="19469" y="363220"/>
                </a:lnTo>
                <a:lnTo>
                  <a:pt x="21550" y="365760"/>
                </a:lnTo>
                <a:lnTo>
                  <a:pt x="22990" y="367030"/>
                </a:lnTo>
                <a:lnTo>
                  <a:pt x="24477" y="368300"/>
                </a:lnTo>
                <a:lnTo>
                  <a:pt x="26558" y="369570"/>
                </a:lnTo>
                <a:lnTo>
                  <a:pt x="24477" y="370840"/>
                </a:lnTo>
                <a:lnTo>
                  <a:pt x="22990" y="372110"/>
                </a:lnTo>
                <a:lnTo>
                  <a:pt x="21550" y="373380"/>
                </a:lnTo>
                <a:lnTo>
                  <a:pt x="17441" y="377190"/>
                </a:lnTo>
                <a:lnTo>
                  <a:pt x="11628" y="377190"/>
                </a:lnTo>
                <a:lnTo>
                  <a:pt x="9860" y="382270"/>
                </a:lnTo>
                <a:lnTo>
                  <a:pt x="10852" y="379730"/>
                </a:lnTo>
                <a:lnTo>
                  <a:pt x="19964" y="379730"/>
                </a:lnTo>
                <a:lnTo>
                  <a:pt x="17883" y="378460"/>
                </a:lnTo>
                <a:lnTo>
                  <a:pt x="19964" y="377190"/>
                </a:lnTo>
                <a:lnTo>
                  <a:pt x="21451" y="375920"/>
                </a:lnTo>
                <a:lnTo>
                  <a:pt x="24919" y="372110"/>
                </a:lnTo>
                <a:lnTo>
                  <a:pt x="26954" y="370840"/>
                </a:lnTo>
                <a:lnTo>
                  <a:pt x="37505" y="370840"/>
                </a:lnTo>
                <a:lnTo>
                  <a:pt x="35378" y="369570"/>
                </a:lnTo>
                <a:lnTo>
                  <a:pt x="37459" y="368300"/>
                </a:lnTo>
                <a:lnTo>
                  <a:pt x="27001" y="368300"/>
                </a:lnTo>
                <a:lnTo>
                  <a:pt x="25019" y="365760"/>
                </a:lnTo>
                <a:lnTo>
                  <a:pt x="19964" y="360680"/>
                </a:lnTo>
                <a:close/>
              </a:path>
              <a:path w="607695" h="1044575">
                <a:moveTo>
                  <a:pt x="175724" y="370840"/>
                </a:moveTo>
                <a:lnTo>
                  <a:pt x="169918" y="379730"/>
                </a:lnTo>
                <a:lnTo>
                  <a:pt x="175724" y="370840"/>
                </a:lnTo>
                <a:close/>
              </a:path>
              <a:path w="607695" h="1044575">
                <a:moveTo>
                  <a:pt x="399377" y="356870"/>
                </a:moveTo>
                <a:lnTo>
                  <a:pt x="416197" y="379730"/>
                </a:lnTo>
                <a:lnTo>
                  <a:pt x="410852" y="372110"/>
                </a:lnTo>
                <a:lnTo>
                  <a:pt x="412573" y="370840"/>
                </a:lnTo>
                <a:lnTo>
                  <a:pt x="409814" y="370840"/>
                </a:lnTo>
                <a:lnTo>
                  <a:pt x="402891" y="360680"/>
                </a:lnTo>
                <a:lnTo>
                  <a:pt x="403456" y="360680"/>
                </a:lnTo>
                <a:lnTo>
                  <a:pt x="405504" y="359410"/>
                </a:lnTo>
                <a:lnTo>
                  <a:pt x="401580" y="359410"/>
                </a:lnTo>
                <a:lnTo>
                  <a:pt x="399377" y="356870"/>
                </a:lnTo>
                <a:close/>
              </a:path>
              <a:path w="607695" h="1044575">
                <a:moveTo>
                  <a:pt x="17375" y="360680"/>
                </a:moveTo>
                <a:lnTo>
                  <a:pt x="17119" y="360680"/>
                </a:lnTo>
                <a:lnTo>
                  <a:pt x="11470" y="377190"/>
                </a:lnTo>
                <a:lnTo>
                  <a:pt x="11628" y="377190"/>
                </a:lnTo>
                <a:lnTo>
                  <a:pt x="17375" y="360680"/>
                </a:lnTo>
                <a:close/>
              </a:path>
              <a:path w="607695" h="1044575">
                <a:moveTo>
                  <a:pt x="54953" y="360680"/>
                </a:moveTo>
                <a:lnTo>
                  <a:pt x="52443" y="360680"/>
                </a:lnTo>
                <a:lnTo>
                  <a:pt x="54491" y="363220"/>
                </a:lnTo>
                <a:lnTo>
                  <a:pt x="56605" y="365760"/>
                </a:lnTo>
                <a:lnTo>
                  <a:pt x="58059" y="367030"/>
                </a:lnTo>
                <a:lnTo>
                  <a:pt x="59578" y="368300"/>
                </a:lnTo>
                <a:lnTo>
                  <a:pt x="61692" y="369570"/>
                </a:lnTo>
                <a:lnTo>
                  <a:pt x="59578" y="370840"/>
                </a:lnTo>
                <a:lnTo>
                  <a:pt x="58125" y="372110"/>
                </a:lnTo>
                <a:lnTo>
                  <a:pt x="52575" y="377190"/>
                </a:lnTo>
                <a:lnTo>
                  <a:pt x="54953" y="377190"/>
                </a:lnTo>
                <a:lnTo>
                  <a:pt x="59974" y="372110"/>
                </a:lnTo>
                <a:lnTo>
                  <a:pt x="62023" y="370840"/>
                </a:lnTo>
                <a:lnTo>
                  <a:pt x="72527" y="370840"/>
                </a:lnTo>
                <a:lnTo>
                  <a:pt x="70413" y="369570"/>
                </a:lnTo>
                <a:lnTo>
                  <a:pt x="72461" y="368300"/>
                </a:lnTo>
                <a:lnTo>
                  <a:pt x="61956" y="368300"/>
                </a:lnTo>
                <a:lnTo>
                  <a:pt x="59974" y="365760"/>
                </a:lnTo>
                <a:lnTo>
                  <a:pt x="57860" y="364490"/>
                </a:lnTo>
                <a:lnTo>
                  <a:pt x="56407" y="363220"/>
                </a:lnTo>
                <a:lnTo>
                  <a:pt x="54953" y="360680"/>
                </a:lnTo>
                <a:close/>
              </a:path>
              <a:path w="607695" h="1044575">
                <a:moveTo>
                  <a:pt x="89969" y="360680"/>
                </a:moveTo>
                <a:lnTo>
                  <a:pt x="87524" y="360680"/>
                </a:lnTo>
                <a:lnTo>
                  <a:pt x="89506" y="363220"/>
                </a:lnTo>
                <a:lnTo>
                  <a:pt x="91687" y="365760"/>
                </a:lnTo>
                <a:lnTo>
                  <a:pt x="93074" y="367030"/>
                </a:lnTo>
                <a:lnTo>
                  <a:pt x="94594" y="368300"/>
                </a:lnTo>
                <a:lnTo>
                  <a:pt x="96708" y="369570"/>
                </a:lnTo>
                <a:lnTo>
                  <a:pt x="94660" y="370840"/>
                </a:lnTo>
                <a:lnTo>
                  <a:pt x="93140" y="372110"/>
                </a:lnTo>
                <a:lnTo>
                  <a:pt x="87590" y="377190"/>
                </a:lnTo>
                <a:lnTo>
                  <a:pt x="90035" y="377190"/>
                </a:lnTo>
                <a:lnTo>
                  <a:pt x="97038" y="370840"/>
                </a:lnTo>
                <a:lnTo>
                  <a:pt x="107543" y="370840"/>
                </a:lnTo>
                <a:lnTo>
                  <a:pt x="105428" y="369570"/>
                </a:lnTo>
                <a:lnTo>
                  <a:pt x="107543" y="368300"/>
                </a:lnTo>
                <a:lnTo>
                  <a:pt x="97038" y="368300"/>
                </a:lnTo>
                <a:lnTo>
                  <a:pt x="95056" y="365760"/>
                </a:lnTo>
                <a:lnTo>
                  <a:pt x="92876" y="364490"/>
                </a:lnTo>
                <a:lnTo>
                  <a:pt x="91488" y="363220"/>
                </a:lnTo>
                <a:lnTo>
                  <a:pt x="89969" y="360680"/>
                </a:lnTo>
                <a:close/>
              </a:path>
              <a:path w="607695" h="1044575">
                <a:moveTo>
                  <a:pt x="125050" y="360680"/>
                </a:moveTo>
                <a:lnTo>
                  <a:pt x="122606" y="360680"/>
                </a:lnTo>
                <a:lnTo>
                  <a:pt x="126702" y="365760"/>
                </a:lnTo>
                <a:lnTo>
                  <a:pt x="129609" y="368300"/>
                </a:lnTo>
                <a:lnTo>
                  <a:pt x="131723" y="369570"/>
                </a:lnTo>
                <a:lnTo>
                  <a:pt x="129675" y="370840"/>
                </a:lnTo>
                <a:lnTo>
                  <a:pt x="128155" y="372110"/>
                </a:lnTo>
                <a:lnTo>
                  <a:pt x="126768" y="373380"/>
                </a:lnTo>
                <a:lnTo>
                  <a:pt x="124588" y="375920"/>
                </a:lnTo>
                <a:lnTo>
                  <a:pt x="122606" y="377190"/>
                </a:lnTo>
                <a:lnTo>
                  <a:pt x="125116" y="377190"/>
                </a:lnTo>
                <a:lnTo>
                  <a:pt x="132119" y="370840"/>
                </a:lnTo>
                <a:lnTo>
                  <a:pt x="142624" y="370840"/>
                </a:lnTo>
                <a:lnTo>
                  <a:pt x="140510" y="369570"/>
                </a:lnTo>
                <a:lnTo>
                  <a:pt x="142624" y="368300"/>
                </a:lnTo>
                <a:lnTo>
                  <a:pt x="132119" y="368300"/>
                </a:lnTo>
                <a:lnTo>
                  <a:pt x="126570" y="363220"/>
                </a:lnTo>
                <a:lnTo>
                  <a:pt x="125050" y="360680"/>
                </a:lnTo>
                <a:close/>
              </a:path>
              <a:path w="607695" h="1044575">
                <a:moveTo>
                  <a:pt x="160066" y="360680"/>
                </a:moveTo>
                <a:lnTo>
                  <a:pt x="157621" y="360680"/>
                </a:lnTo>
                <a:lnTo>
                  <a:pt x="159669" y="363220"/>
                </a:lnTo>
                <a:lnTo>
                  <a:pt x="161783" y="365760"/>
                </a:lnTo>
                <a:lnTo>
                  <a:pt x="164690" y="368300"/>
                </a:lnTo>
                <a:lnTo>
                  <a:pt x="166805" y="369570"/>
                </a:lnTo>
                <a:lnTo>
                  <a:pt x="164756" y="370840"/>
                </a:lnTo>
                <a:lnTo>
                  <a:pt x="163237" y="372110"/>
                </a:lnTo>
                <a:lnTo>
                  <a:pt x="161850" y="373380"/>
                </a:lnTo>
                <a:lnTo>
                  <a:pt x="159669" y="375920"/>
                </a:lnTo>
                <a:lnTo>
                  <a:pt x="157687" y="377190"/>
                </a:lnTo>
                <a:lnTo>
                  <a:pt x="160132" y="377190"/>
                </a:lnTo>
                <a:lnTo>
                  <a:pt x="161651" y="375920"/>
                </a:lnTo>
                <a:lnTo>
                  <a:pt x="163039" y="374650"/>
                </a:lnTo>
                <a:lnTo>
                  <a:pt x="165219" y="372110"/>
                </a:lnTo>
                <a:lnTo>
                  <a:pt x="167201" y="370840"/>
                </a:lnTo>
                <a:lnTo>
                  <a:pt x="175666" y="370840"/>
                </a:lnTo>
                <a:lnTo>
                  <a:pt x="176487" y="369570"/>
                </a:lnTo>
                <a:lnTo>
                  <a:pt x="175525" y="369570"/>
                </a:lnTo>
                <a:lnTo>
                  <a:pt x="177077" y="368300"/>
                </a:lnTo>
                <a:lnTo>
                  <a:pt x="167135" y="368300"/>
                </a:lnTo>
                <a:lnTo>
                  <a:pt x="165087" y="365760"/>
                </a:lnTo>
                <a:lnTo>
                  <a:pt x="163039" y="364490"/>
                </a:lnTo>
                <a:lnTo>
                  <a:pt x="160066" y="360680"/>
                </a:lnTo>
                <a:close/>
              </a:path>
              <a:path w="607695" h="1044575">
                <a:moveTo>
                  <a:pt x="423012" y="351790"/>
                </a:moveTo>
                <a:lnTo>
                  <a:pt x="420567" y="351790"/>
                </a:lnTo>
                <a:lnTo>
                  <a:pt x="424663" y="356870"/>
                </a:lnTo>
                <a:lnTo>
                  <a:pt x="427636" y="359410"/>
                </a:lnTo>
                <a:lnTo>
                  <a:pt x="429618" y="360680"/>
                </a:lnTo>
                <a:lnTo>
                  <a:pt x="438009" y="360680"/>
                </a:lnTo>
                <a:lnTo>
                  <a:pt x="442105" y="365760"/>
                </a:lnTo>
                <a:lnTo>
                  <a:pt x="443558" y="367030"/>
                </a:lnTo>
                <a:lnTo>
                  <a:pt x="445078" y="368300"/>
                </a:lnTo>
                <a:lnTo>
                  <a:pt x="447192" y="369570"/>
                </a:lnTo>
                <a:lnTo>
                  <a:pt x="445078" y="370840"/>
                </a:lnTo>
                <a:lnTo>
                  <a:pt x="442171" y="373380"/>
                </a:lnTo>
                <a:lnTo>
                  <a:pt x="440057" y="375920"/>
                </a:lnTo>
                <a:lnTo>
                  <a:pt x="438075" y="377190"/>
                </a:lnTo>
                <a:lnTo>
                  <a:pt x="440585" y="377190"/>
                </a:lnTo>
                <a:lnTo>
                  <a:pt x="442105" y="375920"/>
                </a:lnTo>
                <a:lnTo>
                  <a:pt x="443492" y="374650"/>
                </a:lnTo>
                <a:lnTo>
                  <a:pt x="445673" y="372110"/>
                </a:lnTo>
                <a:lnTo>
                  <a:pt x="447655" y="370840"/>
                </a:lnTo>
                <a:lnTo>
                  <a:pt x="458093" y="370840"/>
                </a:lnTo>
                <a:lnTo>
                  <a:pt x="455979" y="369570"/>
                </a:lnTo>
                <a:lnTo>
                  <a:pt x="458027" y="368300"/>
                </a:lnTo>
                <a:lnTo>
                  <a:pt x="447588" y="368300"/>
                </a:lnTo>
                <a:lnTo>
                  <a:pt x="445540" y="367030"/>
                </a:lnTo>
                <a:lnTo>
                  <a:pt x="443492" y="364490"/>
                </a:lnTo>
                <a:lnTo>
                  <a:pt x="440519" y="361950"/>
                </a:lnTo>
                <a:lnTo>
                  <a:pt x="438537" y="360680"/>
                </a:lnTo>
                <a:lnTo>
                  <a:pt x="440585" y="359410"/>
                </a:lnTo>
                <a:lnTo>
                  <a:pt x="430081" y="359410"/>
                </a:lnTo>
                <a:lnTo>
                  <a:pt x="428033" y="356870"/>
                </a:lnTo>
                <a:lnTo>
                  <a:pt x="425919" y="355600"/>
                </a:lnTo>
                <a:lnTo>
                  <a:pt x="423012" y="351790"/>
                </a:lnTo>
                <a:close/>
              </a:path>
              <a:path w="607695" h="1044575">
                <a:moveTo>
                  <a:pt x="458093" y="351790"/>
                </a:moveTo>
                <a:lnTo>
                  <a:pt x="455649" y="351790"/>
                </a:lnTo>
                <a:lnTo>
                  <a:pt x="459745" y="356870"/>
                </a:lnTo>
                <a:lnTo>
                  <a:pt x="462718" y="359410"/>
                </a:lnTo>
                <a:lnTo>
                  <a:pt x="464700" y="360680"/>
                </a:lnTo>
                <a:lnTo>
                  <a:pt x="473090" y="360680"/>
                </a:lnTo>
                <a:lnTo>
                  <a:pt x="475072" y="363220"/>
                </a:lnTo>
                <a:lnTo>
                  <a:pt x="477186" y="365760"/>
                </a:lnTo>
                <a:lnTo>
                  <a:pt x="478640" y="367030"/>
                </a:lnTo>
                <a:lnTo>
                  <a:pt x="480159" y="368300"/>
                </a:lnTo>
                <a:lnTo>
                  <a:pt x="482274" y="369570"/>
                </a:lnTo>
                <a:lnTo>
                  <a:pt x="480159" y="370840"/>
                </a:lnTo>
                <a:lnTo>
                  <a:pt x="477252" y="373380"/>
                </a:lnTo>
                <a:lnTo>
                  <a:pt x="475138" y="375920"/>
                </a:lnTo>
                <a:lnTo>
                  <a:pt x="473156" y="377190"/>
                </a:lnTo>
                <a:lnTo>
                  <a:pt x="475601" y="377190"/>
                </a:lnTo>
                <a:lnTo>
                  <a:pt x="477120" y="375920"/>
                </a:lnTo>
                <a:lnTo>
                  <a:pt x="482670" y="370840"/>
                </a:lnTo>
                <a:lnTo>
                  <a:pt x="493108" y="370840"/>
                </a:lnTo>
                <a:lnTo>
                  <a:pt x="490994" y="369570"/>
                </a:lnTo>
                <a:lnTo>
                  <a:pt x="493042" y="368300"/>
                </a:lnTo>
                <a:lnTo>
                  <a:pt x="482604" y="368300"/>
                </a:lnTo>
                <a:lnTo>
                  <a:pt x="480622" y="367030"/>
                </a:lnTo>
                <a:lnTo>
                  <a:pt x="478508" y="364490"/>
                </a:lnTo>
                <a:lnTo>
                  <a:pt x="475601" y="361950"/>
                </a:lnTo>
                <a:lnTo>
                  <a:pt x="473553" y="360680"/>
                </a:lnTo>
                <a:lnTo>
                  <a:pt x="475601" y="359410"/>
                </a:lnTo>
                <a:lnTo>
                  <a:pt x="465096" y="359410"/>
                </a:lnTo>
                <a:lnTo>
                  <a:pt x="461000" y="355600"/>
                </a:lnTo>
                <a:lnTo>
                  <a:pt x="458093" y="351790"/>
                </a:lnTo>
                <a:close/>
              </a:path>
              <a:path w="607695" h="1044575">
                <a:moveTo>
                  <a:pt x="493108" y="351790"/>
                </a:moveTo>
                <a:lnTo>
                  <a:pt x="490664" y="351790"/>
                </a:lnTo>
                <a:lnTo>
                  <a:pt x="496214" y="358140"/>
                </a:lnTo>
                <a:lnTo>
                  <a:pt x="497733" y="359410"/>
                </a:lnTo>
                <a:lnTo>
                  <a:pt x="499781" y="360680"/>
                </a:lnTo>
                <a:lnTo>
                  <a:pt x="508106" y="360680"/>
                </a:lnTo>
                <a:lnTo>
                  <a:pt x="515175" y="368300"/>
                </a:lnTo>
                <a:lnTo>
                  <a:pt x="517289" y="369570"/>
                </a:lnTo>
                <a:lnTo>
                  <a:pt x="515241" y="370840"/>
                </a:lnTo>
                <a:lnTo>
                  <a:pt x="512268" y="373380"/>
                </a:lnTo>
                <a:lnTo>
                  <a:pt x="510154" y="375920"/>
                </a:lnTo>
                <a:lnTo>
                  <a:pt x="508172" y="377190"/>
                </a:lnTo>
                <a:lnTo>
                  <a:pt x="510682" y="377190"/>
                </a:lnTo>
                <a:lnTo>
                  <a:pt x="517685" y="370840"/>
                </a:lnTo>
                <a:lnTo>
                  <a:pt x="528190" y="370840"/>
                </a:lnTo>
                <a:lnTo>
                  <a:pt x="526076" y="369570"/>
                </a:lnTo>
                <a:lnTo>
                  <a:pt x="528124" y="368300"/>
                </a:lnTo>
                <a:lnTo>
                  <a:pt x="517619" y="368300"/>
                </a:lnTo>
                <a:lnTo>
                  <a:pt x="515637" y="367030"/>
                </a:lnTo>
                <a:lnTo>
                  <a:pt x="513523" y="364490"/>
                </a:lnTo>
                <a:lnTo>
                  <a:pt x="510616" y="361950"/>
                </a:lnTo>
                <a:lnTo>
                  <a:pt x="508568" y="360680"/>
                </a:lnTo>
                <a:lnTo>
                  <a:pt x="510682" y="359410"/>
                </a:lnTo>
                <a:lnTo>
                  <a:pt x="500178" y="359410"/>
                </a:lnTo>
                <a:lnTo>
                  <a:pt x="498196" y="356870"/>
                </a:lnTo>
                <a:lnTo>
                  <a:pt x="496015" y="355600"/>
                </a:lnTo>
                <a:lnTo>
                  <a:pt x="494628" y="354330"/>
                </a:lnTo>
                <a:lnTo>
                  <a:pt x="493108" y="351790"/>
                </a:lnTo>
                <a:close/>
              </a:path>
              <a:path w="607695" h="1044575">
                <a:moveTo>
                  <a:pt x="545698" y="360680"/>
                </a:moveTo>
                <a:lnTo>
                  <a:pt x="543187" y="360680"/>
                </a:lnTo>
                <a:lnTo>
                  <a:pt x="550256" y="368300"/>
                </a:lnTo>
                <a:lnTo>
                  <a:pt x="552370" y="369570"/>
                </a:lnTo>
                <a:lnTo>
                  <a:pt x="550322" y="370840"/>
                </a:lnTo>
                <a:lnTo>
                  <a:pt x="547349" y="373380"/>
                </a:lnTo>
                <a:lnTo>
                  <a:pt x="545235" y="375920"/>
                </a:lnTo>
                <a:lnTo>
                  <a:pt x="543253" y="377190"/>
                </a:lnTo>
                <a:lnTo>
                  <a:pt x="545698" y="377190"/>
                </a:lnTo>
                <a:lnTo>
                  <a:pt x="552701" y="370840"/>
                </a:lnTo>
                <a:lnTo>
                  <a:pt x="563205" y="370840"/>
                </a:lnTo>
                <a:lnTo>
                  <a:pt x="561157" y="369570"/>
                </a:lnTo>
                <a:lnTo>
                  <a:pt x="563205" y="368300"/>
                </a:lnTo>
                <a:lnTo>
                  <a:pt x="552701" y="368300"/>
                </a:lnTo>
                <a:lnTo>
                  <a:pt x="550719" y="367030"/>
                </a:lnTo>
                <a:lnTo>
                  <a:pt x="548605" y="364490"/>
                </a:lnTo>
                <a:lnTo>
                  <a:pt x="547151" y="363220"/>
                </a:lnTo>
                <a:lnTo>
                  <a:pt x="545698" y="360680"/>
                </a:lnTo>
                <a:close/>
              </a:path>
              <a:path w="607695" h="1044575">
                <a:moveTo>
                  <a:pt x="580779" y="360680"/>
                </a:moveTo>
                <a:lnTo>
                  <a:pt x="578269" y="360680"/>
                </a:lnTo>
                <a:lnTo>
                  <a:pt x="580251" y="363220"/>
                </a:lnTo>
                <a:lnTo>
                  <a:pt x="582431" y="365760"/>
                </a:lnTo>
                <a:lnTo>
                  <a:pt x="585338" y="368300"/>
                </a:lnTo>
                <a:lnTo>
                  <a:pt x="587386" y="369570"/>
                </a:lnTo>
                <a:lnTo>
                  <a:pt x="585338" y="370840"/>
                </a:lnTo>
                <a:lnTo>
                  <a:pt x="583818" y="372110"/>
                </a:lnTo>
                <a:lnTo>
                  <a:pt x="582431" y="373380"/>
                </a:lnTo>
                <a:lnTo>
                  <a:pt x="580251" y="375920"/>
                </a:lnTo>
                <a:lnTo>
                  <a:pt x="578269" y="377190"/>
                </a:lnTo>
                <a:lnTo>
                  <a:pt x="580779" y="377190"/>
                </a:lnTo>
                <a:lnTo>
                  <a:pt x="587782" y="370840"/>
                </a:lnTo>
                <a:lnTo>
                  <a:pt x="594913" y="370840"/>
                </a:lnTo>
                <a:lnTo>
                  <a:pt x="594133" y="368300"/>
                </a:lnTo>
                <a:lnTo>
                  <a:pt x="587782" y="368300"/>
                </a:lnTo>
                <a:lnTo>
                  <a:pt x="585800" y="367030"/>
                </a:lnTo>
                <a:lnTo>
                  <a:pt x="583686" y="364490"/>
                </a:lnTo>
                <a:lnTo>
                  <a:pt x="582233" y="363220"/>
                </a:lnTo>
                <a:lnTo>
                  <a:pt x="580779" y="360680"/>
                </a:lnTo>
                <a:close/>
              </a:path>
              <a:path w="607695" h="1044575">
                <a:moveTo>
                  <a:pt x="177706" y="351790"/>
                </a:moveTo>
                <a:lnTo>
                  <a:pt x="175195" y="351790"/>
                </a:lnTo>
                <a:lnTo>
                  <a:pt x="179291" y="356870"/>
                </a:lnTo>
                <a:lnTo>
                  <a:pt x="182264" y="359410"/>
                </a:lnTo>
                <a:lnTo>
                  <a:pt x="182809" y="359410"/>
                </a:lnTo>
                <a:lnTo>
                  <a:pt x="181105" y="361950"/>
                </a:lnTo>
                <a:lnTo>
                  <a:pt x="179291" y="364490"/>
                </a:lnTo>
                <a:lnTo>
                  <a:pt x="177111" y="365760"/>
                </a:lnTo>
                <a:lnTo>
                  <a:pt x="175129" y="368300"/>
                </a:lnTo>
                <a:lnTo>
                  <a:pt x="177077" y="368300"/>
                </a:lnTo>
                <a:lnTo>
                  <a:pt x="176409" y="369570"/>
                </a:lnTo>
                <a:lnTo>
                  <a:pt x="183877" y="358140"/>
                </a:lnTo>
                <a:lnTo>
                  <a:pt x="183619" y="358140"/>
                </a:lnTo>
                <a:lnTo>
                  <a:pt x="182661" y="356870"/>
                </a:lnTo>
                <a:lnTo>
                  <a:pt x="177706" y="351790"/>
                </a:lnTo>
                <a:close/>
              </a:path>
              <a:path w="607695" h="1044575">
                <a:moveTo>
                  <a:pt x="44495" y="360680"/>
                </a:moveTo>
                <a:lnTo>
                  <a:pt x="42064" y="360680"/>
                </a:lnTo>
                <a:lnTo>
                  <a:pt x="37010" y="365760"/>
                </a:lnTo>
                <a:lnTo>
                  <a:pt x="35028" y="368300"/>
                </a:lnTo>
                <a:lnTo>
                  <a:pt x="37459" y="368300"/>
                </a:lnTo>
                <a:lnTo>
                  <a:pt x="38945" y="367030"/>
                </a:lnTo>
                <a:lnTo>
                  <a:pt x="40379" y="365760"/>
                </a:lnTo>
                <a:lnTo>
                  <a:pt x="44495" y="360680"/>
                </a:lnTo>
                <a:close/>
              </a:path>
              <a:path w="607695" h="1044575">
                <a:moveTo>
                  <a:pt x="79530" y="360680"/>
                </a:moveTo>
                <a:lnTo>
                  <a:pt x="77020" y="360680"/>
                </a:lnTo>
                <a:lnTo>
                  <a:pt x="75566" y="363220"/>
                </a:lnTo>
                <a:lnTo>
                  <a:pt x="74113" y="364490"/>
                </a:lnTo>
                <a:lnTo>
                  <a:pt x="71999" y="365760"/>
                </a:lnTo>
                <a:lnTo>
                  <a:pt x="70017" y="368300"/>
                </a:lnTo>
                <a:lnTo>
                  <a:pt x="72461" y="368300"/>
                </a:lnTo>
                <a:lnTo>
                  <a:pt x="73981" y="367030"/>
                </a:lnTo>
                <a:lnTo>
                  <a:pt x="79530" y="360680"/>
                </a:lnTo>
                <a:close/>
              </a:path>
              <a:path w="607695" h="1044575">
                <a:moveTo>
                  <a:pt x="114546" y="360680"/>
                </a:moveTo>
                <a:lnTo>
                  <a:pt x="112101" y="360680"/>
                </a:lnTo>
                <a:lnTo>
                  <a:pt x="109128" y="364490"/>
                </a:lnTo>
                <a:lnTo>
                  <a:pt x="107014" y="365760"/>
                </a:lnTo>
                <a:lnTo>
                  <a:pt x="105032" y="368300"/>
                </a:lnTo>
                <a:lnTo>
                  <a:pt x="107543" y="368300"/>
                </a:lnTo>
                <a:lnTo>
                  <a:pt x="108996" y="367030"/>
                </a:lnTo>
                <a:lnTo>
                  <a:pt x="114546" y="360680"/>
                </a:lnTo>
                <a:close/>
              </a:path>
              <a:path w="607695" h="1044575">
                <a:moveTo>
                  <a:pt x="149627" y="360680"/>
                </a:moveTo>
                <a:lnTo>
                  <a:pt x="147183" y="360680"/>
                </a:lnTo>
                <a:lnTo>
                  <a:pt x="144210" y="364490"/>
                </a:lnTo>
                <a:lnTo>
                  <a:pt x="142096" y="365760"/>
                </a:lnTo>
                <a:lnTo>
                  <a:pt x="140114" y="368300"/>
                </a:lnTo>
                <a:lnTo>
                  <a:pt x="142624" y="368300"/>
                </a:lnTo>
                <a:lnTo>
                  <a:pt x="144078" y="367030"/>
                </a:lnTo>
                <a:lnTo>
                  <a:pt x="149627" y="360680"/>
                </a:lnTo>
                <a:close/>
              </a:path>
              <a:path w="607695" h="1044575">
                <a:moveTo>
                  <a:pt x="430015" y="360680"/>
                </a:moveTo>
                <a:lnTo>
                  <a:pt x="427570" y="360680"/>
                </a:lnTo>
                <a:lnTo>
                  <a:pt x="426051" y="363220"/>
                </a:lnTo>
                <a:lnTo>
                  <a:pt x="424663" y="364490"/>
                </a:lnTo>
                <a:lnTo>
                  <a:pt x="422483" y="365760"/>
                </a:lnTo>
                <a:lnTo>
                  <a:pt x="420501" y="368300"/>
                </a:lnTo>
                <a:lnTo>
                  <a:pt x="422946" y="368300"/>
                </a:lnTo>
                <a:lnTo>
                  <a:pt x="424465" y="367030"/>
                </a:lnTo>
                <a:lnTo>
                  <a:pt x="425852" y="365760"/>
                </a:lnTo>
                <a:lnTo>
                  <a:pt x="428033" y="363220"/>
                </a:lnTo>
                <a:lnTo>
                  <a:pt x="430015" y="360680"/>
                </a:lnTo>
                <a:close/>
              </a:path>
              <a:path w="607695" h="1044575">
                <a:moveTo>
                  <a:pt x="465096" y="360680"/>
                </a:moveTo>
                <a:lnTo>
                  <a:pt x="462652" y="360680"/>
                </a:lnTo>
                <a:lnTo>
                  <a:pt x="459745" y="364490"/>
                </a:lnTo>
                <a:lnTo>
                  <a:pt x="457565" y="367030"/>
                </a:lnTo>
                <a:lnTo>
                  <a:pt x="455583" y="368300"/>
                </a:lnTo>
                <a:lnTo>
                  <a:pt x="458027" y="368300"/>
                </a:lnTo>
                <a:lnTo>
                  <a:pt x="459547" y="367030"/>
                </a:lnTo>
                <a:lnTo>
                  <a:pt x="460934" y="365760"/>
                </a:lnTo>
                <a:lnTo>
                  <a:pt x="463114" y="363220"/>
                </a:lnTo>
                <a:lnTo>
                  <a:pt x="465096" y="360680"/>
                </a:lnTo>
                <a:close/>
              </a:path>
              <a:path w="607695" h="1044575">
                <a:moveTo>
                  <a:pt x="500112" y="360680"/>
                </a:moveTo>
                <a:lnTo>
                  <a:pt x="497667" y="360680"/>
                </a:lnTo>
                <a:lnTo>
                  <a:pt x="496214" y="363220"/>
                </a:lnTo>
                <a:lnTo>
                  <a:pt x="494760" y="364490"/>
                </a:lnTo>
                <a:lnTo>
                  <a:pt x="492646" y="367030"/>
                </a:lnTo>
                <a:lnTo>
                  <a:pt x="490664" y="368300"/>
                </a:lnTo>
                <a:lnTo>
                  <a:pt x="493042" y="368300"/>
                </a:lnTo>
                <a:lnTo>
                  <a:pt x="496015" y="365760"/>
                </a:lnTo>
                <a:lnTo>
                  <a:pt x="498130" y="363220"/>
                </a:lnTo>
                <a:lnTo>
                  <a:pt x="500112" y="360680"/>
                </a:lnTo>
                <a:close/>
              </a:path>
              <a:path w="607695" h="1044575">
                <a:moveTo>
                  <a:pt x="535193" y="360680"/>
                </a:moveTo>
                <a:lnTo>
                  <a:pt x="532749" y="360680"/>
                </a:lnTo>
                <a:lnTo>
                  <a:pt x="531295" y="363220"/>
                </a:lnTo>
                <a:lnTo>
                  <a:pt x="529842" y="364490"/>
                </a:lnTo>
                <a:lnTo>
                  <a:pt x="525679" y="368300"/>
                </a:lnTo>
                <a:lnTo>
                  <a:pt x="528124" y="368300"/>
                </a:lnTo>
                <a:lnTo>
                  <a:pt x="531097" y="365760"/>
                </a:lnTo>
                <a:lnTo>
                  <a:pt x="533211" y="363220"/>
                </a:lnTo>
                <a:lnTo>
                  <a:pt x="535193" y="360680"/>
                </a:lnTo>
                <a:close/>
              </a:path>
              <a:path w="607695" h="1044575">
                <a:moveTo>
                  <a:pt x="570275" y="360680"/>
                </a:moveTo>
                <a:lnTo>
                  <a:pt x="567764" y="360680"/>
                </a:lnTo>
                <a:lnTo>
                  <a:pt x="566311" y="363220"/>
                </a:lnTo>
                <a:lnTo>
                  <a:pt x="564857" y="364490"/>
                </a:lnTo>
                <a:lnTo>
                  <a:pt x="562809" y="367030"/>
                </a:lnTo>
                <a:lnTo>
                  <a:pt x="560761" y="368300"/>
                </a:lnTo>
                <a:lnTo>
                  <a:pt x="563205" y="368300"/>
                </a:lnTo>
                <a:lnTo>
                  <a:pt x="566178" y="365760"/>
                </a:lnTo>
                <a:lnTo>
                  <a:pt x="568293" y="363220"/>
                </a:lnTo>
                <a:lnTo>
                  <a:pt x="570275" y="360680"/>
                </a:lnTo>
                <a:close/>
              </a:path>
              <a:path w="607695" h="1044575">
                <a:moveTo>
                  <a:pt x="591406" y="359410"/>
                </a:moveTo>
                <a:lnTo>
                  <a:pt x="594133" y="368300"/>
                </a:lnTo>
                <a:lnTo>
                  <a:pt x="594402" y="368300"/>
                </a:lnTo>
                <a:lnTo>
                  <a:pt x="591406" y="359410"/>
                </a:lnTo>
                <a:close/>
              </a:path>
              <a:path w="607695" h="1044575">
                <a:moveTo>
                  <a:pt x="26954" y="351790"/>
                </a:moveTo>
                <a:lnTo>
                  <a:pt x="24477" y="351790"/>
                </a:lnTo>
                <a:lnTo>
                  <a:pt x="22990" y="354330"/>
                </a:lnTo>
                <a:lnTo>
                  <a:pt x="21550" y="355600"/>
                </a:lnTo>
                <a:lnTo>
                  <a:pt x="17902" y="359410"/>
                </a:lnTo>
                <a:lnTo>
                  <a:pt x="17375" y="360680"/>
                </a:lnTo>
                <a:lnTo>
                  <a:pt x="17883" y="360680"/>
                </a:lnTo>
                <a:lnTo>
                  <a:pt x="19964" y="359410"/>
                </a:lnTo>
                <a:lnTo>
                  <a:pt x="21451" y="358140"/>
                </a:lnTo>
                <a:lnTo>
                  <a:pt x="22891" y="356870"/>
                </a:lnTo>
                <a:lnTo>
                  <a:pt x="26954" y="351790"/>
                </a:lnTo>
                <a:close/>
              </a:path>
              <a:path w="607695" h="1044575">
                <a:moveTo>
                  <a:pt x="37505" y="351790"/>
                </a:moveTo>
                <a:lnTo>
                  <a:pt x="34981" y="351790"/>
                </a:lnTo>
                <a:lnTo>
                  <a:pt x="37010" y="354330"/>
                </a:lnTo>
                <a:lnTo>
                  <a:pt x="40577" y="358140"/>
                </a:lnTo>
                <a:lnTo>
                  <a:pt x="42064" y="359410"/>
                </a:lnTo>
                <a:lnTo>
                  <a:pt x="44145" y="360680"/>
                </a:lnTo>
                <a:lnTo>
                  <a:pt x="52839" y="360680"/>
                </a:lnTo>
                <a:lnTo>
                  <a:pt x="54953" y="359410"/>
                </a:lnTo>
                <a:lnTo>
                  <a:pt x="44541" y="359410"/>
                </a:lnTo>
                <a:lnTo>
                  <a:pt x="42513" y="356870"/>
                </a:lnTo>
                <a:lnTo>
                  <a:pt x="38992" y="354330"/>
                </a:lnTo>
                <a:lnTo>
                  <a:pt x="37505" y="351790"/>
                </a:lnTo>
                <a:close/>
              </a:path>
              <a:path w="607695" h="1044575">
                <a:moveTo>
                  <a:pt x="72527" y="351790"/>
                </a:moveTo>
                <a:lnTo>
                  <a:pt x="70083" y="351790"/>
                </a:lnTo>
                <a:lnTo>
                  <a:pt x="72065" y="354330"/>
                </a:lnTo>
                <a:lnTo>
                  <a:pt x="74179" y="356870"/>
                </a:lnTo>
                <a:lnTo>
                  <a:pt x="77086" y="359410"/>
                </a:lnTo>
                <a:lnTo>
                  <a:pt x="79134" y="360680"/>
                </a:lnTo>
                <a:lnTo>
                  <a:pt x="87921" y="360680"/>
                </a:lnTo>
                <a:lnTo>
                  <a:pt x="90035" y="359410"/>
                </a:lnTo>
                <a:lnTo>
                  <a:pt x="79596" y="359410"/>
                </a:lnTo>
                <a:lnTo>
                  <a:pt x="77548" y="356870"/>
                </a:lnTo>
                <a:lnTo>
                  <a:pt x="75434" y="355600"/>
                </a:lnTo>
                <a:lnTo>
                  <a:pt x="74047" y="354330"/>
                </a:lnTo>
                <a:lnTo>
                  <a:pt x="72527" y="351790"/>
                </a:lnTo>
                <a:close/>
              </a:path>
              <a:path w="607695" h="1044575">
                <a:moveTo>
                  <a:pt x="107543" y="351790"/>
                </a:moveTo>
                <a:lnTo>
                  <a:pt x="105098" y="351790"/>
                </a:lnTo>
                <a:lnTo>
                  <a:pt x="107080" y="354330"/>
                </a:lnTo>
                <a:lnTo>
                  <a:pt x="109194" y="356870"/>
                </a:lnTo>
                <a:lnTo>
                  <a:pt x="112101" y="359410"/>
                </a:lnTo>
                <a:lnTo>
                  <a:pt x="114149" y="360680"/>
                </a:lnTo>
                <a:lnTo>
                  <a:pt x="123002" y="360680"/>
                </a:lnTo>
                <a:lnTo>
                  <a:pt x="125116" y="359410"/>
                </a:lnTo>
                <a:lnTo>
                  <a:pt x="114612" y="359410"/>
                </a:lnTo>
                <a:lnTo>
                  <a:pt x="112564" y="356870"/>
                </a:lnTo>
                <a:lnTo>
                  <a:pt x="109062" y="354330"/>
                </a:lnTo>
                <a:lnTo>
                  <a:pt x="107543" y="351790"/>
                </a:lnTo>
                <a:close/>
              </a:path>
              <a:path w="607695" h="1044575">
                <a:moveTo>
                  <a:pt x="142624" y="351790"/>
                </a:moveTo>
                <a:lnTo>
                  <a:pt x="140180" y="351790"/>
                </a:lnTo>
                <a:lnTo>
                  <a:pt x="144276" y="356870"/>
                </a:lnTo>
                <a:lnTo>
                  <a:pt x="147183" y="359410"/>
                </a:lnTo>
                <a:lnTo>
                  <a:pt x="149231" y="360680"/>
                </a:lnTo>
                <a:lnTo>
                  <a:pt x="158084" y="360680"/>
                </a:lnTo>
                <a:lnTo>
                  <a:pt x="160132" y="359410"/>
                </a:lnTo>
                <a:lnTo>
                  <a:pt x="149693" y="359410"/>
                </a:lnTo>
                <a:lnTo>
                  <a:pt x="147645" y="356870"/>
                </a:lnTo>
                <a:lnTo>
                  <a:pt x="144144" y="354330"/>
                </a:lnTo>
                <a:lnTo>
                  <a:pt x="142624" y="351790"/>
                </a:lnTo>
                <a:close/>
              </a:path>
              <a:path w="607695" h="1044575">
                <a:moveTo>
                  <a:pt x="528190" y="351790"/>
                </a:moveTo>
                <a:lnTo>
                  <a:pt x="525745" y="351790"/>
                </a:lnTo>
                <a:lnTo>
                  <a:pt x="527727" y="354330"/>
                </a:lnTo>
                <a:lnTo>
                  <a:pt x="529842" y="356870"/>
                </a:lnTo>
                <a:lnTo>
                  <a:pt x="532749" y="359410"/>
                </a:lnTo>
                <a:lnTo>
                  <a:pt x="534863" y="360680"/>
                </a:lnTo>
                <a:lnTo>
                  <a:pt x="543584" y="360680"/>
                </a:lnTo>
                <a:lnTo>
                  <a:pt x="545698" y="359410"/>
                </a:lnTo>
                <a:lnTo>
                  <a:pt x="535259" y="359410"/>
                </a:lnTo>
                <a:lnTo>
                  <a:pt x="533211" y="356870"/>
                </a:lnTo>
                <a:lnTo>
                  <a:pt x="531097" y="355600"/>
                </a:lnTo>
                <a:lnTo>
                  <a:pt x="529709" y="354330"/>
                </a:lnTo>
                <a:lnTo>
                  <a:pt x="528190" y="351790"/>
                </a:lnTo>
                <a:close/>
              </a:path>
              <a:path w="607695" h="1044575">
                <a:moveTo>
                  <a:pt x="563205" y="351790"/>
                </a:moveTo>
                <a:lnTo>
                  <a:pt x="560761" y="351790"/>
                </a:lnTo>
                <a:lnTo>
                  <a:pt x="562743" y="354330"/>
                </a:lnTo>
                <a:lnTo>
                  <a:pt x="564857" y="356870"/>
                </a:lnTo>
                <a:lnTo>
                  <a:pt x="567764" y="359410"/>
                </a:lnTo>
                <a:lnTo>
                  <a:pt x="569878" y="360680"/>
                </a:lnTo>
                <a:lnTo>
                  <a:pt x="578665" y="360680"/>
                </a:lnTo>
                <a:lnTo>
                  <a:pt x="580779" y="359410"/>
                </a:lnTo>
                <a:lnTo>
                  <a:pt x="570275" y="359410"/>
                </a:lnTo>
                <a:lnTo>
                  <a:pt x="568293" y="356870"/>
                </a:lnTo>
                <a:lnTo>
                  <a:pt x="566178" y="355600"/>
                </a:lnTo>
                <a:lnTo>
                  <a:pt x="564725" y="354330"/>
                </a:lnTo>
                <a:lnTo>
                  <a:pt x="563205" y="351790"/>
                </a:lnTo>
                <a:close/>
              </a:path>
              <a:path w="607695" h="1044575">
                <a:moveTo>
                  <a:pt x="18702" y="356870"/>
                </a:moveTo>
                <a:lnTo>
                  <a:pt x="17817" y="359410"/>
                </a:lnTo>
                <a:lnTo>
                  <a:pt x="18702" y="356870"/>
                </a:lnTo>
                <a:close/>
              </a:path>
              <a:path w="607695" h="1044575">
                <a:moveTo>
                  <a:pt x="62023" y="351790"/>
                </a:moveTo>
                <a:lnTo>
                  <a:pt x="59578" y="351790"/>
                </a:lnTo>
                <a:lnTo>
                  <a:pt x="58125" y="354330"/>
                </a:lnTo>
                <a:lnTo>
                  <a:pt x="52575" y="359410"/>
                </a:lnTo>
                <a:lnTo>
                  <a:pt x="54953" y="359410"/>
                </a:lnTo>
                <a:lnTo>
                  <a:pt x="57860" y="356870"/>
                </a:lnTo>
                <a:lnTo>
                  <a:pt x="62023" y="351790"/>
                </a:lnTo>
                <a:close/>
              </a:path>
              <a:path w="607695" h="1044575">
                <a:moveTo>
                  <a:pt x="97038" y="351790"/>
                </a:moveTo>
                <a:lnTo>
                  <a:pt x="94660" y="351790"/>
                </a:lnTo>
                <a:lnTo>
                  <a:pt x="93140" y="354330"/>
                </a:lnTo>
                <a:lnTo>
                  <a:pt x="87590" y="359410"/>
                </a:lnTo>
                <a:lnTo>
                  <a:pt x="90035" y="359410"/>
                </a:lnTo>
                <a:lnTo>
                  <a:pt x="92942" y="356870"/>
                </a:lnTo>
                <a:lnTo>
                  <a:pt x="95056" y="354330"/>
                </a:lnTo>
                <a:lnTo>
                  <a:pt x="97038" y="351790"/>
                </a:lnTo>
                <a:close/>
              </a:path>
              <a:path w="607695" h="1044575">
                <a:moveTo>
                  <a:pt x="132119" y="351790"/>
                </a:moveTo>
                <a:lnTo>
                  <a:pt x="129675" y="351790"/>
                </a:lnTo>
                <a:lnTo>
                  <a:pt x="128155" y="354330"/>
                </a:lnTo>
                <a:lnTo>
                  <a:pt x="126768" y="355600"/>
                </a:lnTo>
                <a:lnTo>
                  <a:pt x="124588" y="356870"/>
                </a:lnTo>
                <a:lnTo>
                  <a:pt x="122606" y="359410"/>
                </a:lnTo>
                <a:lnTo>
                  <a:pt x="125116" y="359410"/>
                </a:lnTo>
                <a:lnTo>
                  <a:pt x="128023" y="356870"/>
                </a:lnTo>
                <a:lnTo>
                  <a:pt x="130137" y="354330"/>
                </a:lnTo>
                <a:lnTo>
                  <a:pt x="132119" y="351790"/>
                </a:lnTo>
                <a:close/>
              </a:path>
              <a:path w="607695" h="1044575">
                <a:moveTo>
                  <a:pt x="167201" y="351790"/>
                </a:moveTo>
                <a:lnTo>
                  <a:pt x="164756" y="351790"/>
                </a:lnTo>
                <a:lnTo>
                  <a:pt x="163237" y="354330"/>
                </a:lnTo>
                <a:lnTo>
                  <a:pt x="161850" y="355600"/>
                </a:lnTo>
                <a:lnTo>
                  <a:pt x="159669" y="356870"/>
                </a:lnTo>
                <a:lnTo>
                  <a:pt x="157687" y="359410"/>
                </a:lnTo>
                <a:lnTo>
                  <a:pt x="160132" y="359410"/>
                </a:lnTo>
                <a:lnTo>
                  <a:pt x="163039" y="356870"/>
                </a:lnTo>
                <a:lnTo>
                  <a:pt x="165219" y="354330"/>
                </a:lnTo>
                <a:lnTo>
                  <a:pt x="167201" y="351790"/>
                </a:lnTo>
                <a:close/>
              </a:path>
              <a:path w="607695" h="1044575">
                <a:moveTo>
                  <a:pt x="412573" y="351790"/>
                </a:moveTo>
                <a:lnTo>
                  <a:pt x="410129" y="351790"/>
                </a:lnTo>
                <a:lnTo>
                  <a:pt x="408609" y="354330"/>
                </a:lnTo>
                <a:lnTo>
                  <a:pt x="407222" y="355600"/>
                </a:lnTo>
                <a:lnTo>
                  <a:pt x="405041" y="356870"/>
                </a:lnTo>
                <a:lnTo>
                  <a:pt x="403059" y="359410"/>
                </a:lnTo>
                <a:lnTo>
                  <a:pt x="405504" y="359410"/>
                </a:lnTo>
                <a:lnTo>
                  <a:pt x="408411" y="356870"/>
                </a:lnTo>
                <a:lnTo>
                  <a:pt x="410591" y="354330"/>
                </a:lnTo>
                <a:lnTo>
                  <a:pt x="412573" y="351790"/>
                </a:lnTo>
                <a:close/>
              </a:path>
              <a:path w="607695" h="1044575">
                <a:moveTo>
                  <a:pt x="447655" y="351790"/>
                </a:moveTo>
                <a:lnTo>
                  <a:pt x="445078" y="351790"/>
                </a:lnTo>
                <a:lnTo>
                  <a:pt x="443624" y="354330"/>
                </a:lnTo>
                <a:lnTo>
                  <a:pt x="438075" y="359410"/>
                </a:lnTo>
                <a:lnTo>
                  <a:pt x="440585" y="359410"/>
                </a:lnTo>
                <a:lnTo>
                  <a:pt x="442105" y="358140"/>
                </a:lnTo>
                <a:lnTo>
                  <a:pt x="443492" y="356870"/>
                </a:lnTo>
                <a:lnTo>
                  <a:pt x="445673" y="354330"/>
                </a:lnTo>
                <a:lnTo>
                  <a:pt x="447655" y="351790"/>
                </a:lnTo>
                <a:close/>
              </a:path>
              <a:path w="607695" h="1044575">
                <a:moveTo>
                  <a:pt x="482670" y="351790"/>
                </a:moveTo>
                <a:lnTo>
                  <a:pt x="480159" y="351790"/>
                </a:lnTo>
                <a:lnTo>
                  <a:pt x="478706" y="354330"/>
                </a:lnTo>
                <a:lnTo>
                  <a:pt x="473156" y="359410"/>
                </a:lnTo>
                <a:lnTo>
                  <a:pt x="475601" y="359410"/>
                </a:lnTo>
                <a:lnTo>
                  <a:pt x="478574" y="356870"/>
                </a:lnTo>
                <a:lnTo>
                  <a:pt x="480688" y="354330"/>
                </a:lnTo>
                <a:lnTo>
                  <a:pt x="482670" y="351790"/>
                </a:lnTo>
                <a:close/>
              </a:path>
              <a:path w="607695" h="1044575">
                <a:moveTo>
                  <a:pt x="517685" y="351790"/>
                </a:moveTo>
                <a:lnTo>
                  <a:pt x="515241" y="351790"/>
                </a:lnTo>
                <a:lnTo>
                  <a:pt x="513721" y="354330"/>
                </a:lnTo>
                <a:lnTo>
                  <a:pt x="508172" y="359410"/>
                </a:lnTo>
                <a:lnTo>
                  <a:pt x="510682" y="359410"/>
                </a:lnTo>
                <a:lnTo>
                  <a:pt x="513589" y="356870"/>
                </a:lnTo>
                <a:lnTo>
                  <a:pt x="515703" y="354330"/>
                </a:lnTo>
                <a:lnTo>
                  <a:pt x="517685" y="351790"/>
                </a:lnTo>
                <a:close/>
              </a:path>
              <a:path w="607695" h="1044575">
                <a:moveTo>
                  <a:pt x="552701" y="351790"/>
                </a:moveTo>
                <a:lnTo>
                  <a:pt x="550322" y="351790"/>
                </a:lnTo>
                <a:lnTo>
                  <a:pt x="548803" y="354330"/>
                </a:lnTo>
                <a:lnTo>
                  <a:pt x="543253" y="359410"/>
                </a:lnTo>
                <a:lnTo>
                  <a:pt x="545698" y="359410"/>
                </a:lnTo>
                <a:lnTo>
                  <a:pt x="548605" y="356870"/>
                </a:lnTo>
                <a:lnTo>
                  <a:pt x="550719" y="354330"/>
                </a:lnTo>
                <a:lnTo>
                  <a:pt x="552701" y="351790"/>
                </a:lnTo>
                <a:close/>
              </a:path>
              <a:path w="607695" h="1044575">
                <a:moveTo>
                  <a:pt x="587782" y="351790"/>
                </a:moveTo>
                <a:lnTo>
                  <a:pt x="585338" y="351790"/>
                </a:lnTo>
                <a:lnTo>
                  <a:pt x="583818" y="354330"/>
                </a:lnTo>
                <a:lnTo>
                  <a:pt x="582431" y="355600"/>
                </a:lnTo>
                <a:lnTo>
                  <a:pt x="580251" y="356870"/>
                </a:lnTo>
                <a:lnTo>
                  <a:pt x="578269" y="359410"/>
                </a:lnTo>
                <a:lnTo>
                  <a:pt x="580779" y="359410"/>
                </a:lnTo>
                <a:lnTo>
                  <a:pt x="583686" y="356870"/>
                </a:lnTo>
                <a:lnTo>
                  <a:pt x="585800" y="354330"/>
                </a:lnTo>
                <a:lnTo>
                  <a:pt x="587782" y="351790"/>
                </a:lnTo>
                <a:close/>
              </a:path>
              <a:path w="607695" h="1044575">
                <a:moveTo>
                  <a:pt x="588643" y="351790"/>
                </a:moveTo>
                <a:lnTo>
                  <a:pt x="588214" y="351790"/>
                </a:lnTo>
                <a:lnTo>
                  <a:pt x="591406" y="359410"/>
                </a:lnTo>
                <a:lnTo>
                  <a:pt x="588643" y="351790"/>
                </a:lnTo>
                <a:close/>
              </a:path>
              <a:path w="607695" h="1044575">
                <a:moveTo>
                  <a:pt x="185519" y="355600"/>
                </a:moveTo>
                <a:lnTo>
                  <a:pt x="183619" y="358140"/>
                </a:lnTo>
                <a:lnTo>
                  <a:pt x="183877" y="358140"/>
                </a:lnTo>
                <a:lnTo>
                  <a:pt x="185519" y="355600"/>
                </a:lnTo>
                <a:close/>
              </a:path>
              <a:path w="607695" h="1044575">
                <a:moveTo>
                  <a:pt x="22563" y="347980"/>
                </a:moveTo>
                <a:lnTo>
                  <a:pt x="18702" y="356870"/>
                </a:lnTo>
                <a:lnTo>
                  <a:pt x="22776" y="348263"/>
                </a:lnTo>
                <a:lnTo>
                  <a:pt x="22563" y="347980"/>
                </a:lnTo>
                <a:close/>
              </a:path>
              <a:path w="607695" h="1044575">
                <a:moveTo>
                  <a:pt x="377577" y="336550"/>
                </a:moveTo>
                <a:lnTo>
                  <a:pt x="399377" y="356870"/>
                </a:lnTo>
                <a:lnTo>
                  <a:pt x="390134" y="347980"/>
                </a:lnTo>
                <a:lnTo>
                  <a:pt x="391350" y="346710"/>
                </a:lnTo>
                <a:lnTo>
                  <a:pt x="388805" y="346710"/>
                </a:lnTo>
                <a:lnTo>
                  <a:pt x="377577" y="336550"/>
                </a:lnTo>
                <a:close/>
              </a:path>
              <a:path w="607695" h="1044575">
                <a:moveTo>
                  <a:pt x="195431" y="346546"/>
                </a:moveTo>
                <a:lnTo>
                  <a:pt x="185519" y="355600"/>
                </a:lnTo>
                <a:lnTo>
                  <a:pt x="195452" y="346799"/>
                </a:lnTo>
                <a:lnTo>
                  <a:pt x="195431" y="346546"/>
                </a:lnTo>
                <a:close/>
              </a:path>
              <a:path w="607695" h="1044575">
                <a:moveTo>
                  <a:pt x="23469" y="346799"/>
                </a:moveTo>
                <a:lnTo>
                  <a:pt x="22776" y="348263"/>
                </a:lnTo>
                <a:lnTo>
                  <a:pt x="24477" y="350520"/>
                </a:lnTo>
                <a:lnTo>
                  <a:pt x="26558" y="351790"/>
                </a:lnTo>
                <a:lnTo>
                  <a:pt x="35378" y="351790"/>
                </a:lnTo>
                <a:lnTo>
                  <a:pt x="37459" y="350520"/>
                </a:lnTo>
                <a:lnTo>
                  <a:pt x="27001" y="350520"/>
                </a:lnTo>
                <a:lnTo>
                  <a:pt x="23469" y="346799"/>
                </a:lnTo>
                <a:close/>
              </a:path>
              <a:path w="607695" h="1044575">
                <a:moveTo>
                  <a:pt x="54953" y="342900"/>
                </a:moveTo>
                <a:lnTo>
                  <a:pt x="52443" y="342900"/>
                </a:lnTo>
                <a:lnTo>
                  <a:pt x="54491" y="345440"/>
                </a:lnTo>
                <a:lnTo>
                  <a:pt x="56605" y="347980"/>
                </a:lnTo>
                <a:lnTo>
                  <a:pt x="58059" y="349250"/>
                </a:lnTo>
                <a:lnTo>
                  <a:pt x="59578" y="350520"/>
                </a:lnTo>
                <a:lnTo>
                  <a:pt x="61692" y="351790"/>
                </a:lnTo>
                <a:lnTo>
                  <a:pt x="70413" y="351790"/>
                </a:lnTo>
                <a:lnTo>
                  <a:pt x="72461" y="350520"/>
                </a:lnTo>
                <a:lnTo>
                  <a:pt x="61956" y="350520"/>
                </a:lnTo>
                <a:lnTo>
                  <a:pt x="54953" y="342900"/>
                </a:lnTo>
                <a:close/>
              </a:path>
              <a:path w="607695" h="1044575">
                <a:moveTo>
                  <a:pt x="89969" y="342900"/>
                </a:moveTo>
                <a:lnTo>
                  <a:pt x="87524" y="342900"/>
                </a:lnTo>
                <a:lnTo>
                  <a:pt x="89506" y="345440"/>
                </a:lnTo>
                <a:lnTo>
                  <a:pt x="91687" y="347980"/>
                </a:lnTo>
                <a:lnTo>
                  <a:pt x="93074" y="349250"/>
                </a:lnTo>
                <a:lnTo>
                  <a:pt x="94593" y="350520"/>
                </a:lnTo>
                <a:lnTo>
                  <a:pt x="96708" y="351790"/>
                </a:lnTo>
                <a:lnTo>
                  <a:pt x="105428" y="351790"/>
                </a:lnTo>
                <a:lnTo>
                  <a:pt x="107543" y="350520"/>
                </a:lnTo>
                <a:lnTo>
                  <a:pt x="97038" y="350520"/>
                </a:lnTo>
                <a:lnTo>
                  <a:pt x="95056" y="347980"/>
                </a:lnTo>
                <a:lnTo>
                  <a:pt x="92876" y="346710"/>
                </a:lnTo>
                <a:lnTo>
                  <a:pt x="91488" y="344170"/>
                </a:lnTo>
                <a:lnTo>
                  <a:pt x="89969" y="342900"/>
                </a:lnTo>
                <a:close/>
              </a:path>
              <a:path w="607695" h="1044575">
                <a:moveTo>
                  <a:pt x="125050" y="342900"/>
                </a:moveTo>
                <a:lnTo>
                  <a:pt x="122606" y="342900"/>
                </a:lnTo>
                <a:lnTo>
                  <a:pt x="126702" y="347980"/>
                </a:lnTo>
                <a:lnTo>
                  <a:pt x="129609" y="350520"/>
                </a:lnTo>
                <a:lnTo>
                  <a:pt x="131723" y="351790"/>
                </a:lnTo>
                <a:lnTo>
                  <a:pt x="140510" y="351790"/>
                </a:lnTo>
                <a:lnTo>
                  <a:pt x="142624" y="350520"/>
                </a:lnTo>
                <a:lnTo>
                  <a:pt x="132119" y="350520"/>
                </a:lnTo>
                <a:lnTo>
                  <a:pt x="130071" y="347980"/>
                </a:lnTo>
                <a:lnTo>
                  <a:pt x="127957" y="346710"/>
                </a:lnTo>
                <a:lnTo>
                  <a:pt x="126570" y="344170"/>
                </a:lnTo>
                <a:lnTo>
                  <a:pt x="125050" y="342900"/>
                </a:lnTo>
                <a:close/>
              </a:path>
              <a:path w="607695" h="1044575">
                <a:moveTo>
                  <a:pt x="160066" y="342900"/>
                </a:moveTo>
                <a:lnTo>
                  <a:pt x="157621" y="342900"/>
                </a:lnTo>
                <a:lnTo>
                  <a:pt x="159669" y="345440"/>
                </a:lnTo>
                <a:lnTo>
                  <a:pt x="161783" y="347980"/>
                </a:lnTo>
                <a:lnTo>
                  <a:pt x="164690" y="350520"/>
                </a:lnTo>
                <a:lnTo>
                  <a:pt x="166805" y="351790"/>
                </a:lnTo>
                <a:lnTo>
                  <a:pt x="175525" y="351790"/>
                </a:lnTo>
                <a:lnTo>
                  <a:pt x="177639" y="350520"/>
                </a:lnTo>
                <a:lnTo>
                  <a:pt x="167135" y="350520"/>
                </a:lnTo>
                <a:lnTo>
                  <a:pt x="165087" y="347980"/>
                </a:lnTo>
                <a:lnTo>
                  <a:pt x="161585" y="344170"/>
                </a:lnTo>
                <a:lnTo>
                  <a:pt x="160066" y="342900"/>
                </a:lnTo>
                <a:close/>
              </a:path>
              <a:path w="607695" h="1044575">
                <a:moveTo>
                  <a:pt x="405438" y="342900"/>
                </a:moveTo>
                <a:lnTo>
                  <a:pt x="403059" y="342900"/>
                </a:lnTo>
                <a:lnTo>
                  <a:pt x="407156" y="347980"/>
                </a:lnTo>
                <a:lnTo>
                  <a:pt x="410063" y="350520"/>
                </a:lnTo>
                <a:lnTo>
                  <a:pt x="412177" y="351790"/>
                </a:lnTo>
                <a:lnTo>
                  <a:pt x="420897" y="351790"/>
                </a:lnTo>
                <a:lnTo>
                  <a:pt x="422946" y="350520"/>
                </a:lnTo>
                <a:lnTo>
                  <a:pt x="412507" y="350520"/>
                </a:lnTo>
                <a:lnTo>
                  <a:pt x="410459" y="347980"/>
                </a:lnTo>
                <a:lnTo>
                  <a:pt x="406957" y="344170"/>
                </a:lnTo>
                <a:lnTo>
                  <a:pt x="405438" y="342900"/>
                </a:lnTo>
                <a:close/>
              </a:path>
              <a:path w="607695" h="1044575">
                <a:moveTo>
                  <a:pt x="440519" y="342900"/>
                </a:moveTo>
                <a:lnTo>
                  <a:pt x="438009" y="342900"/>
                </a:lnTo>
                <a:lnTo>
                  <a:pt x="440057" y="345440"/>
                </a:lnTo>
                <a:lnTo>
                  <a:pt x="443558" y="349250"/>
                </a:lnTo>
                <a:lnTo>
                  <a:pt x="445078" y="350520"/>
                </a:lnTo>
                <a:lnTo>
                  <a:pt x="447192" y="351790"/>
                </a:lnTo>
                <a:lnTo>
                  <a:pt x="455979" y="351790"/>
                </a:lnTo>
                <a:lnTo>
                  <a:pt x="458027" y="350520"/>
                </a:lnTo>
                <a:lnTo>
                  <a:pt x="447588" y="350520"/>
                </a:lnTo>
                <a:lnTo>
                  <a:pt x="445540" y="347980"/>
                </a:lnTo>
                <a:lnTo>
                  <a:pt x="443492" y="346710"/>
                </a:lnTo>
                <a:lnTo>
                  <a:pt x="440519" y="342900"/>
                </a:lnTo>
                <a:close/>
              </a:path>
              <a:path w="607695" h="1044575">
                <a:moveTo>
                  <a:pt x="475601" y="342900"/>
                </a:moveTo>
                <a:lnTo>
                  <a:pt x="473090" y="342900"/>
                </a:lnTo>
                <a:lnTo>
                  <a:pt x="478640" y="349250"/>
                </a:lnTo>
                <a:lnTo>
                  <a:pt x="480159" y="350520"/>
                </a:lnTo>
                <a:lnTo>
                  <a:pt x="482274" y="351790"/>
                </a:lnTo>
                <a:lnTo>
                  <a:pt x="490994" y="351790"/>
                </a:lnTo>
                <a:lnTo>
                  <a:pt x="493042" y="350520"/>
                </a:lnTo>
                <a:lnTo>
                  <a:pt x="482604" y="350520"/>
                </a:lnTo>
                <a:lnTo>
                  <a:pt x="480622" y="347980"/>
                </a:lnTo>
                <a:lnTo>
                  <a:pt x="478508" y="346710"/>
                </a:lnTo>
                <a:lnTo>
                  <a:pt x="477054" y="344170"/>
                </a:lnTo>
                <a:lnTo>
                  <a:pt x="475601" y="342900"/>
                </a:lnTo>
                <a:close/>
              </a:path>
              <a:path w="607695" h="1044575">
                <a:moveTo>
                  <a:pt x="510616" y="342900"/>
                </a:moveTo>
                <a:lnTo>
                  <a:pt x="508106" y="342900"/>
                </a:lnTo>
                <a:lnTo>
                  <a:pt x="510154" y="345440"/>
                </a:lnTo>
                <a:lnTo>
                  <a:pt x="512268" y="347980"/>
                </a:lnTo>
                <a:lnTo>
                  <a:pt x="513655" y="349250"/>
                </a:lnTo>
                <a:lnTo>
                  <a:pt x="515175" y="350520"/>
                </a:lnTo>
                <a:lnTo>
                  <a:pt x="517289" y="351790"/>
                </a:lnTo>
                <a:lnTo>
                  <a:pt x="526076" y="351790"/>
                </a:lnTo>
                <a:lnTo>
                  <a:pt x="528124" y="350520"/>
                </a:lnTo>
                <a:lnTo>
                  <a:pt x="517619" y="350520"/>
                </a:lnTo>
                <a:lnTo>
                  <a:pt x="515637" y="347980"/>
                </a:lnTo>
                <a:lnTo>
                  <a:pt x="513523" y="346710"/>
                </a:lnTo>
                <a:lnTo>
                  <a:pt x="512070" y="344170"/>
                </a:lnTo>
                <a:lnTo>
                  <a:pt x="510616" y="342900"/>
                </a:lnTo>
                <a:close/>
              </a:path>
              <a:path w="607695" h="1044575">
                <a:moveTo>
                  <a:pt x="545698" y="342900"/>
                </a:moveTo>
                <a:lnTo>
                  <a:pt x="543187" y="342900"/>
                </a:lnTo>
                <a:lnTo>
                  <a:pt x="545235" y="345440"/>
                </a:lnTo>
                <a:lnTo>
                  <a:pt x="547349" y="347980"/>
                </a:lnTo>
                <a:lnTo>
                  <a:pt x="548737" y="349250"/>
                </a:lnTo>
                <a:lnTo>
                  <a:pt x="550256" y="350520"/>
                </a:lnTo>
                <a:lnTo>
                  <a:pt x="552370" y="351790"/>
                </a:lnTo>
                <a:lnTo>
                  <a:pt x="561157" y="351790"/>
                </a:lnTo>
                <a:lnTo>
                  <a:pt x="563205" y="350520"/>
                </a:lnTo>
                <a:lnTo>
                  <a:pt x="552701" y="350520"/>
                </a:lnTo>
                <a:lnTo>
                  <a:pt x="550719" y="347980"/>
                </a:lnTo>
                <a:lnTo>
                  <a:pt x="548605" y="346710"/>
                </a:lnTo>
                <a:lnTo>
                  <a:pt x="547151" y="344170"/>
                </a:lnTo>
                <a:lnTo>
                  <a:pt x="545698" y="342900"/>
                </a:lnTo>
                <a:close/>
              </a:path>
              <a:path w="607695" h="1044575">
                <a:moveTo>
                  <a:pt x="580779" y="342900"/>
                </a:moveTo>
                <a:lnTo>
                  <a:pt x="578269" y="342900"/>
                </a:lnTo>
                <a:lnTo>
                  <a:pt x="580251" y="345440"/>
                </a:lnTo>
                <a:lnTo>
                  <a:pt x="582431" y="347980"/>
                </a:lnTo>
                <a:lnTo>
                  <a:pt x="583818" y="349250"/>
                </a:lnTo>
                <a:lnTo>
                  <a:pt x="585338" y="350520"/>
                </a:lnTo>
                <a:lnTo>
                  <a:pt x="587386" y="351790"/>
                </a:lnTo>
                <a:lnTo>
                  <a:pt x="588214" y="351790"/>
                </a:lnTo>
                <a:lnTo>
                  <a:pt x="587565" y="350242"/>
                </a:lnTo>
                <a:lnTo>
                  <a:pt x="585800" y="347980"/>
                </a:lnTo>
                <a:lnTo>
                  <a:pt x="583686" y="346710"/>
                </a:lnTo>
                <a:lnTo>
                  <a:pt x="582233" y="344170"/>
                </a:lnTo>
                <a:lnTo>
                  <a:pt x="580779" y="342900"/>
                </a:lnTo>
                <a:close/>
              </a:path>
              <a:path w="607695" h="1044575">
                <a:moveTo>
                  <a:pt x="52839" y="341630"/>
                </a:moveTo>
                <a:lnTo>
                  <a:pt x="44145" y="341630"/>
                </a:lnTo>
                <a:lnTo>
                  <a:pt x="42064" y="342900"/>
                </a:lnTo>
                <a:lnTo>
                  <a:pt x="40577" y="344170"/>
                </a:lnTo>
                <a:lnTo>
                  <a:pt x="39144" y="346710"/>
                </a:lnTo>
                <a:lnTo>
                  <a:pt x="35028" y="350520"/>
                </a:lnTo>
                <a:lnTo>
                  <a:pt x="37459" y="350520"/>
                </a:lnTo>
                <a:lnTo>
                  <a:pt x="38945" y="349250"/>
                </a:lnTo>
                <a:lnTo>
                  <a:pt x="40379" y="347980"/>
                </a:lnTo>
                <a:lnTo>
                  <a:pt x="44495" y="342900"/>
                </a:lnTo>
                <a:lnTo>
                  <a:pt x="54953" y="342900"/>
                </a:lnTo>
                <a:lnTo>
                  <a:pt x="52839" y="341630"/>
                </a:lnTo>
                <a:close/>
              </a:path>
              <a:path w="607695" h="1044575">
                <a:moveTo>
                  <a:pt x="87921" y="341630"/>
                </a:moveTo>
                <a:lnTo>
                  <a:pt x="79134" y="341630"/>
                </a:lnTo>
                <a:lnTo>
                  <a:pt x="77020" y="342900"/>
                </a:lnTo>
                <a:lnTo>
                  <a:pt x="70017" y="350520"/>
                </a:lnTo>
                <a:lnTo>
                  <a:pt x="72461" y="350520"/>
                </a:lnTo>
                <a:lnTo>
                  <a:pt x="73981" y="349250"/>
                </a:lnTo>
                <a:lnTo>
                  <a:pt x="79530" y="342900"/>
                </a:lnTo>
                <a:lnTo>
                  <a:pt x="89969" y="342900"/>
                </a:lnTo>
                <a:lnTo>
                  <a:pt x="87921" y="341630"/>
                </a:lnTo>
                <a:close/>
              </a:path>
              <a:path w="607695" h="1044575">
                <a:moveTo>
                  <a:pt x="123002" y="341630"/>
                </a:moveTo>
                <a:lnTo>
                  <a:pt x="114149" y="341630"/>
                </a:lnTo>
                <a:lnTo>
                  <a:pt x="112101" y="342900"/>
                </a:lnTo>
                <a:lnTo>
                  <a:pt x="110582" y="344170"/>
                </a:lnTo>
                <a:lnTo>
                  <a:pt x="105032" y="350520"/>
                </a:lnTo>
                <a:lnTo>
                  <a:pt x="107543" y="350520"/>
                </a:lnTo>
                <a:lnTo>
                  <a:pt x="108996" y="349250"/>
                </a:lnTo>
                <a:lnTo>
                  <a:pt x="114546" y="342900"/>
                </a:lnTo>
                <a:lnTo>
                  <a:pt x="125050" y="342900"/>
                </a:lnTo>
                <a:lnTo>
                  <a:pt x="123002" y="341630"/>
                </a:lnTo>
                <a:close/>
              </a:path>
              <a:path w="607695" h="1044575">
                <a:moveTo>
                  <a:pt x="158084" y="341630"/>
                </a:moveTo>
                <a:lnTo>
                  <a:pt x="149231" y="341630"/>
                </a:lnTo>
                <a:lnTo>
                  <a:pt x="147183" y="342900"/>
                </a:lnTo>
                <a:lnTo>
                  <a:pt x="145663" y="344170"/>
                </a:lnTo>
                <a:lnTo>
                  <a:pt x="140114" y="350520"/>
                </a:lnTo>
                <a:lnTo>
                  <a:pt x="142624" y="350520"/>
                </a:lnTo>
                <a:lnTo>
                  <a:pt x="144078" y="349250"/>
                </a:lnTo>
                <a:lnTo>
                  <a:pt x="149627" y="342900"/>
                </a:lnTo>
                <a:lnTo>
                  <a:pt x="160066" y="342900"/>
                </a:lnTo>
                <a:lnTo>
                  <a:pt x="158084" y="341630"/>
                </a:lnTo>
                <a:close/>
              </a:path>
              <a:path w="607695" h="1044575">
                <a:moveTo>
                  <a:pt x="193099" y="341630"/>
                </a:moveTo>
                <a:lnTo>
                  <a:pt x="184246" y="341630"/>
                </a:lnTo>
                <a:lnTo>
                  <a:pt x="182198" y="342900"/>
                </a:lnTo>
                <a:lnTo>
                  <a:pt x="180679" y="344170"/>
                </a:lnTo>
                <a:lnTo>
                  <a:pt x="179291" y="346710"/>
                </a:lnTo>
                <a:lnTo>
                  <a:pt x="177111" y="347980"/>
                </a:lnTo>
                <a:lnTo>
                  <a:pt x="175129" y="350520"/>
                </a:lnTo>
                <a:lnTo>
                  <a:pt x="177639" y="350520"/>
                </a:lnTo>
                <a:lnTo>
                  <a:pt x="179093" y="349250"/>
                </a:lnTo>
                <a:lnTo>
                  <a:pt x="184643" y="342900"/>
                </a:lnTo>
                <a:lnTo>
                  <a:pt x="195147" y="342900"/>
                </a:lnTo>
                <a:lnTo>
                  <a:pt x="193099" y="341630"/>
                </a:lnTo>
                <a:close/>
              </a:path>
              <a:path w="607695" h="1044575">
                <a:moveTo>
                  <a:pt x="455979" y="332740"/>
                </a:moveTo>
                <a:lnTo>
                  <a:pt x="447258" y="332740"/>
                </a:lnTo>
                <a:lnTo>
                  <a:pt x="445144" y="334010"/>
                </a:lnTo>
                <a:lnTo>
                  <a:pt x="442237" y="336550"/>
                </a:lnTo>
                <a:lnTo>
                  <a:pt x="440123" y="339090"/>
                </a:lnTo>
                <a:lnTo>
                  <a:pt x="438141" y="341630"/>
                </a:lnTo>
                <a:lnTo>
                  <a:pt x="429618" y="341630"/>
                </a:lnTo>
                <a:lnTo>
                  <a:pt x="427570" y="342900"/>
                </a:lnTo>
                <a:lnTo>
                  <a:pt x="426051" y="344170"/>
                </a:lnTo>
                <a:lnTo>
                  <a:pt x="424663" y="346710"/>
                </a:lnTo>
                <a:lnTo>
                  <a:pt x="422483" y="347980"/>
                </a:lnTo>
                <a:lnTo>
                  <a:pt x="420501" y="350520"/>
                </a:lnTo>
                <a:lnTo>
                  <a:pt x="422946" y="350520"/>
                </a:lnTo>
                <a:lnTo>
                  <a:pt x="424465" y="349250"/>
                </a:lnTo>
                <a:lnTo>
                  <a:pt x="425852" y="347980"/>
                </a:lnTo>
                <a:lnTo>
                  <a:pt x="428117" y="345331"/>
                </a:lnTo>
                <a:lnTo>
                  <a:pt x="430015" y="342900"/>
                </a:lnTo>
                <a:lnTo>
                  <a:pt x="438537" y="342900"/>
                </a:lnTo>
                <a:lnTo>
                  <a:pt x="440585" y="341630"/>
                </a:lnTo>
                <a:lnTo>
                  <a:pt x="443492" y="337820"/>
                </a:lnTo>
                <a:lnTo>
                  <a:pt x="445673" y="336550"/>
                </a:lnTo>
                <a:lnTo>
                  <a:pt x="447655" y="334010"/>
                </a:lnTo>
                <a:lnTo>
                  <a:pt x="458093" y="334010"/>
                </a:lnTo>
                <a:lnTo>
                  <a:pt x="455979" y="332740"/>
                </a:lnTo>
                <a:close/>
              </a:path>
              <a:path w="607695" h="1044575">
                <a:moveTo>
                  <a:pt x="465096" y="342900"/>
                </a:moveTo>
                <a:lnTo>
                  <a:pt x="462652" y="342900"/>
                </a:lnTo>
                <a:lnTo>
                  <a:pt x="461132" y="344170"/>
                </a:lnTo>
                <a:lnTo>
                  <a:pt x="459745" y="346710"/>
                </a:lnTo>
                <a:lnTo>
                  <a:pt x="457565" y="347980"/>
                </a:lnTo>
                <a:lnTo>
                  <a:pt x="455583" y="350520"/>
                </a:lnTo>
                <a:lnTo>
                  <a:pt x="458027" y="350520"/>
                </a:lnTo>
                <a:lnTo>
                  <a:pt x="459547" y="349250"/>
                </a:lnTo>
                <a:lnTo>
                  <a:pt x="460934" y="347980"/>
                </a:lnTo>
                <a:lnTo>
                  <a:pt x="463198" y="345331"/>
                </a:lnTo>
                <a:lnTo>
                  <a:pt x="465096" y="342900"/>
                </a:lnTo>
                <a:close/>
              </a:path>
              <a:path w="607695" h="1044575">
                <a:moveTo>
                  <a:pt x="500112" y="342900"/>
                </a:moveTo>
                <a:lnTo>
                  <a:pt x="497667" y="342900"/>
                </a:lnTo>
                <a:lnTo>
                  <a:pt x="496214" y="344170"/>
                </a:lnTo>
                <a:lnTo>
                  <a:pt x="494760" y="346710"/>
                </a:lnTo>
                <a:lnTo>
                  <a:pt x="492646" y="347980"/>
                </a:lnTo>
                <a:lnTo>
                  <a:pt x="490664" y="350520"/>
                </a:lnTo>
                <a:lnTo>
                  <a:pt x="493042" y="350520"/>
                </a:lnTo>
                <a:lnTo>
                  <a:pt x="494562" y="349250"/>
                </a:lnTo>
                <a:lnTo>
                  <a:pt x="500112" y="342900"/>
                </a:lnTo>
                <a:close/>
              </a:path>
              <a:path w="607695" h="1044575">
                <a:moveTo>
                  <a:pt x="535193" y="342900"/>
                </a:moveTo>
                <a:lnTo>
                  <a:pt x="532749" y="342900"/>
                </a:lnTo>
                <a:lnTo>
                  <a:pt x="531295" y="344170"/>
                </a:lnTo>
                <a:lnTo>
                  <a:pt x="529842" y="346710"/>
                </a:lnTo>
                <a:lnTo>
                  <a:pt x="525679" y="350520"/>
                </a:lnTo>
                <a:lnTo>
                  <a:pt x="528124" y="350520"/>
                </a:lnTo>
                <a:lnTo>
                  <a:pt x="529643" y="349250"/>
                </a:lnTo>
                <a:lnTo>
                  <a:pt x="535193" y="342900"/>
                </a:lnTo>
                <a:close/>
              </a:path>
              <a:path w="607695" h="1044575">
                <a:moveTo>
                  <a:pt x="570275" y="342900"/>
                </a:moveTo>
                <a:lnTo>
                  <a:pt x="567764" y="342900"/>
                </a:lnTo>
                <a:lnTo>
                  <a:pt x="566310" y="344170"/>
                </a:lnTo>
                <a:lnTo>
                  <a:pt x="564857" y="346710"/>
                </a:lnTo>
                <a:lnTo>
                  <a:pt x="562809" y="347980"/>
                </a:lnTo>
                <a:lnTo>
                  <a:pt x="560761" y="350520"/>
                </a:lnTo>
                <a:lnTo>
                  <a:pt x="563205" y="350520"/>
                </a:lnTo>
                <a:lnTo>
                  <a:pt x="564725" y="349250"/>
                </a:lnTo>
                <a:lnTo>
                  <a:pt x="570275" y="342900"/>
                </a:lnTo>
                <a:close/>
              </a:path>
              <a:path w="607695" h="1044575">
                <a:moveTo>
                  <a:pt x="583089" y="339090"/>
                </a:moveTo>
                <a:lnTo>
                  <a:pt x="582969" y="339268"/>
                </a:lnTo>
                <a:lnTo>
                  <a:pt x="587565" y="350242"/>
                </a:lnTo>
                <a:lnTo>
                  <a:pt x="587782" y="350520"/>
                </a:lnTo>
                <a:lnTo>
                  <a:pt x="587921" y="350520"/>
                </a:lnTo>
                <a:lnTo>
                  <a:pt x="583089" y="339090"/>
                </a:lnTo>
                <a:close/>
              </a:path>
              <a:path w="607695" h="1044575">
                <a:moveTo>
                  <a:pt x="29525" y="334010"/>
                </a:moveTo>
                <a:lnTo>
                  <a:pt x="29290" y="334010"/>
                </a:lnTo>
                <a:lnTo>
                  <a:pt x="23461" y="346546"/>
                </a:lnTo>
                <a:lnTo>
                  <a:pt x="23469" y="346799"/>
                </a:lnTo>
                <a:lnTo>
                  <a:pt x="29525" y="334010"/>
                </a:lnTo>
                <a:close/>
              </a:path>
              <a:path w="607695" h="1044575">
                <a:moveTo>
                  <a:pt x="403456" y="341630"/>
                </a:moveTo>
                <a:lnTo>
                  <a:pt x="394603" y="341630"/>
                </a:lnTo>
                <a:lnTo>
                  <a:pt x="392555" y="342900"/>
                </a:lnTo>
                <a:lnTo>
                  <a:pt x="391035" y="344170"/>
                </a:lnTo>
                <a:lnTo>
                  <a:pt x="388805" y="346710"/>
                </a:lnTo>
                <a:lnTo>
                  <a:pt x="391350" y="346710"/>
                </a:lnTo>
                <a:lnTo>
                  <a:pt x="394999" y="342900"/>
                </a:lnTo>
                <a:lnTo>
                  <a:pt x="405438" y="342900"/>
                </a:lnTo>
                <a:lnTo>
                  <a:pt x="403456" y="341630"/>
                </a:lnTo>
                <a:close/>
              </a:path>
              <a:path w="607695" h="1044575">
                <a:moveTo>
                  <a:pt x="195147" y="342900"/>
                </a:moveTo>
                <a:lnTo>
                  <a:pt x="192703" y="342900"/>
                </a:lnTo>
                <a:lnTo>
                  <a:pt x="195431" y="346546"/>
                </a:lnTo>
                <a:lnTo>
                  <a:pt x="196760" y="345331"/>
                </a:lnTo>
                <a:lnTo>
                  <a:pt x="195147" y="342900"/>
                </a:lnTo>
                <a:close/>
              </a:path>
              <a:path w="607695" h="1044575">
                <a:moveTo>
                  <a:pt x="199499" y="342829"/>
                </a:moveTo>
                <a:lnTo>
                  <a:pt x="196760" y="345331"/>
                </a:lnTo>
                <a:lnTo>
                  <a:pt x="199499" y="342829"/>
                </a:lnTo>
                <a:close/>
              </a:path>
              <a:path w="607695" h="1044575">
                <a:moveTo>
                  <a:pt x="458093" y="334010"/>
                </a:moveTo>
                <a:lnTo>
                  <a:pt x="455649" y="334010"/>
                </a:lnTo>
                <a:lnTo>
                  <a:pt x="457697" y="336550"/>
                </a:lnTo>
                <a:lnTo>
                  <a:pt x="459745" y="337820"/>
                </a:lnTo>
                <a:lnTo>
                  <a:pt x="462718" y="341630"/>
                </a:lnTo>
                <a:lnTo>
                  <a:pt x="464700" y="342900"/>
                </a:lnTo>
                <a:lnTo>
                  <a:pt x="473553" y="342900"/>
                </a:lnTo>
                <a:lnTo>
                  <a:pt x="475601" y="341630"/>
                </a:lnTo>
                <a:lnTo>
                  <a:pt x="465096" y="341630"/>
                </a:lnTo>
                <a:lnTo>
                  <a:pt x="463114" y="339090"/>
                </a:lnTo>
                <a:lnTo>
                  <a:pt x="461000" y="336550"/>
                </a:lnTo>
                <a:lnTo>
                  <a:pt x="458093" y="334010"/>
                </a:lnTo>
                <a:close/>
              </a:path>
              <a:path w="607695" h="1044575">
                <a:moveTo>
                  <a:pt x="493108" y="334010"/>
                </a:moveTo>
                <a:lnTo>
                  <a:pt x="490664" y="334010"/>
                </a:lnTo>
                <a:lnTo>
                  <a:pt x="496214" y="340360"/>
                </a:lnTo>
                <a:lnTo>
                  <a:pt x="497733" y="341630"/>
                </a:lnTo>
                <a:lnTo>
                  <a:pt x="499781" y="342900"/>
                </a:lnTo>
                <a:lnTo>
                  <a:pt x="508568" y="342900"/>
                </a:lnTo>
                <a:lnTo>
                  <a:pt x="510682" y="341630"/>
                </a:lnTo>
                <a:lnTo>
                  <a:pt x="500178" y="341630"/>
                </a:lnTo>
                <a:lnTo>
                  <a:pt x="498196" y="339090"/>
                </a:lnTo>
                <a:lnTo>
                  <a:pt x="496015" y="336550"/>
                </a:lnTo>
                <a:lnTo>
                  <a:pt x="493108" y="334010"/>
                </a:lnTo>
                <a:close/>
              </a:path>
              <a:path w="607695" h="1044575">
                <a:moveTo>
                  <a:pt x="528190" y="334010"/>
                </a:moveTo>
                <a:lnTo>
                  <a:pt x="525745" y="334010"/>
                </a:lnTo>
                <a:lnTo>
                  <a:pt x="527727" y="336550"/>
                </a:lnTo>
                <a:lnTo>
                  <a:pt x="529842" y="337820"/>
                </a:lnTo>
                <a:lnTo>
                  <a:pt x="531295" y="340360"/>
                </a:lnTo>
                <a:lnTo>
                  <a:pt x="532749" y="341630"/>
                </a:lnTo>
                <a:lnTo>
                  <a:pt x="534863" y="342900"/>
                </a:lnTo>
                <a:lnTo>
                  <a:pt x="543584" y="342900"/>
                </a:lnTo>
                <a:lnTo>
                  <a:pt x="545698" y="341630"/>
                </a:lnTo>
                <a:lnTo>
                  <a:pt x="535259" y="341630"/>
                </a:lnTo>
                <a:lnTo>
                  <a:pt x="531097" y="336550"/>
                </a:lnTo>
                <a:lnTo>
                  <a:pt x="528190" y="334010"/>
                </a:lnTo>
                <a:close/>
              </a:path>
              <a:path w="607695" h="1044575">
                <a:moveTo>
                  <a:pt x="563205" y="334010"/>
                </a:moveTo>
                <a:lnTo>
                  <a:pt x="560761" y="334010"/>
                </a:lnTo>
                <a:lnTo>
                  <a:pt x="562743" y="336550"/>
                </a:lnTo>
                <a:lnTo>
                  <a:pt x="564857" y="337820"/>
                </a:lnTo>
                <a:lnTo>
                  <a:pt x="566310" y="340360"/>
                </a:lnTo>
                <a:lnTo>
                  <a:pt x="567764" y="341630"/>
                </a:lnTo>
                <a:lnTo>
                  <a:pt x="569878" y="342900"/>
                </a:lnTo>
                <a:lnTo>
                  <a:pt x="578665" y="342900"/>
                </a:lnTo>
                <a:lnTo>
                  <a:pt x="580779" y="341630"/>
                </a:lnTo>
                <a:lnTo>
                  <a:pt x="570275" y="341630"/>
                </a:lnTo>
                <a:lnTo>
                  <a:pt x="568293" y="339090"/>
                </a:lnTo>
                <a:lnTo>
                  <a:pt x="566178" y="336550"/>
                </a:lnTo>
                <a:lnTo>
                  <a:pt x="564725" y="335280"/>
                </a:lnTo>
                <a:lnTo>
                  <a:pt x="563205" y="334010"/>
                </a:lnTo>
                <a:close/>
              </a:path>
              <a:path w="607695" h="1044575">
                <a:moveTo>
                  <a:pt x="209154" y="334010"/>
                </a:moveTo>
                <a:lnTo>
                  <a:pt x="208512" y="334010"/>
                </a:lnTo>
                <a:lnTo>
                  <a:pt x="199499" y="342829"/>
                </a:lnTo>
                <a:lnTo>
                  <a:pt x="209154" y="334010"/>
                </a:lnTo>
                <a:close/>
              </a:path>
              <a:path w="607695" h="1044575">
                <a:moveTo>
                  <a:pt x="35378" y="332740"/>
                </a:moveTo>
                <a:lnTo>
                  <a:pt x="30126" y="332740"/>
                </a:lnTo>
                <a:lnTo>
                  <a:pt x="29525" y="334010"/>
                </a:lnTo>
                <a:lnTo>
                  <a:pt x="34981" y="334010"/>
                </a:lnTo>
                <a:lnTo>
                  <a:pt x="39144" y="337820"/>
                </a:lnTo>
                <a:lnTo>
                  <a:pt x="40577" y="340360"/>
                </a:lnTo>
                <a:lnTo>
                  <a:pt x="42064" y="341630"/>
                </a:lnTo>
                <a:lnTo>
                  <a:pt x="44541" y="341630"/>
                </a:lnTo>
                <a:lnTo>
                  <a:pt x="40432" y="336550"/>
                </a:lnTo>
                <a:lnTo>
                  <a:pt x="37505" y="334010"/>
                </a:lnTo>
                <a:lnTo>
                  <a:pt x="35378" y="332740"/>
                </a:lnTo>
                <a:close/>
              </a:path>
              <a:path w="607695" h="1044575">
                <a:moveTo>
                  <a:pt x="70413" y="332740"/>
                </a:moveTo>
                <a:lnTo>
                  <a:pt x="61692" y="332740"/>
                </a:lnTo>
                <a:lnTo>
                  <a:pt x="59578" y="334010"/>
                </a:lnTo>
                <a:lnTo>
                  <a:pt x="56671" y="336550"/>
                </a:lnTo>
                <a:lnTo>
                  <a:pt x="54557" y="339090"/>
                </a:lnTo>
                <a:lnTo>
                  <a:pt x="52575" y="341630"/>
                </a:lnTo>
                <a:lnTo>
                  <a:pt x="54953" y="341630"/>
                </a:lnTo>
                <a:lnTo>
                  <a:pt x="59974" y="336550"/>
                </a:lnTo>
                <a:lnTo>
                  <a:pt x="62023" y="334010"/>
                </a:lnTo>
                <a:lnTo>
                  <a:pt x="72527" y="334010"/>
                </a:lnTo>
                <a:lnTo>
                  <a:pt x="70413" y="332740"/>
                </a:lnTo>
                <a:close/>
              </a:path>
              <a:path w="607695" h="1044575">
                <a:moveTo>
                  <a:pt x="72527" y="334010"/>
                </a:moveTo>
                <a:lnTo>
                  <a:pt x="70083" y="334010"/>
                </a:lnTo>
                <a:lnTo>
                  <a:pt x="75632" y="340360"/>
                </a:lnTo>
                <a:lnTo>
                  <a:pt x="77086" y="341630"/>
                </a:lnTo>
                <a:lnTo>
                  <a:pt x="79596" y="341630"/>
                </a:lnTo>
                <a:lnTo>
                  <a:pt x="74047" y="335280"/>
                </a:lnTo>
                <a:lnTo>
                  <a:pt x="72527" y="334010"/>
                </a:lnTo>
                <a:close/>
              </a:path>
              <a:path w="607695" h="1044575">
                <a:moveTo>
                  <a:pt x="105428" y="332740"/>
                </a:moveTo>
                <a:lnTo>
                  <a:pt x="96708" y="332740"/>
                </a:lnTo>
                <a:lnTo>
                  <a:pt x="94660" y="334010"/>
                </a:lnTo>
                <a:lnTo>
                  <a:pt x="91687" y="336550"/>
                </a:lnTo>
                <a:lnTo>
                  <a:pt x="89572" y="339090"/>
                </a:lnTo>
                <a:lnTo>
                  <a:pt x="87590" y="341630"/>
                </a:lnTo>
                <a:lnTo>
                  <a:pt x="90035" y="341630"/>
                </a:lnTo>
                <a:lnTo>
                  <a:pt x="97038" y="334010"/>
                </a:lnTo>
                <a:lnTo>
                  <a:pt x="107543" y="334010"/>
                </a:lnTo>
                <a:lnTo>
                  <a:pt x="105428" y="332740"/>
                </a:lnTo>
                <a:close/>
              </a:path>
              <a:path w="607695" h="1044575">
                <a:moveTo>
                  <a:pt x="107543" y="334010"/>
                </a:moveTo>
                <a:lnTo>
                  <a:pt x="105098" y="334010"/>
                </a:lnTo>
                <a:lnTo>
                  <a:pt x="110648" y="340360"/>
                </a:lnTo>
                <a:lnTo>
                  <a:pt x="112101" y="341630"/>
                </a:lnTo>
                <a:lnTo>
                  <a:pt x="114612" y="341630"/>
                </a:lnTo>
                <a:lnTo>
                  <a:pt x="110516" y="336550"/>
                </a:lnTo>
                <a:lnTo>
                  <a:pt x="107543" y="334010"/>
                </a:lnTo>
                <a:close/>
              </a:path>
              <a:path w="607695" h="1044575">
                <a:moveTo>
                  <a:pt x="140510" y="332740"/>
                </a:moveTo>
                <a:lnTo>
                  <a:pt x="131723" y="332740"/>
                </a:lnTo>
                <a:lnTo>
                  <a:pt x="129675" y="334010"/>
                </a:lnTo>
                <a:lnTo>
                  <a:pt x="128155" y="335280"/>
                </a:lnTo>
                <a:lnTo>
                  <a:pt x="126768" y="336550"/>
                </a:lnTo>
                <a:lnTo>
                  <a:pt x="124588" y="339090"/>
                </a:lnTo>
                <a:lnTo>
                  <a:pt x="122606" y="341630"/>
                </a:lnTo>
                <a:lnTo>
                  <a:pt x="125116" y="341630"/>
                </a:lnTo>
                <a:lnTo>
                  <a:pt x="132119" y="334010"/>
                </a:lnTo>
                <a:lnTo>
                  <a:pt x="142624" y="334010"/>
                </a:lnTo>
                <a:lnTo>
                  <a:pt x="140510" y="332740"/>
                </a:lnTo>
                <a:close/>
              </a:path>
              <a:path w="607695" h="1044575">
                <a:moveTo>
                  <a:pt x="142624" y="334010"/>
                </a:moveTo>
                <a:lnTo>
                  <a:pt x="140180" y="334010"/>
                </a:lnTo>
                <a:lnTo>
                  <a:pt x="142228" y="336550"/>
                </a:lnTo>
                <a:lnTo>
                  <a:pt x="147183" y="341630"/>
                </a:lnTo>
                <a:lnTo>
                  <a:pt x="149693" y="341630"/>
                </a:lnTo>
                <a:lnTo>
                  <a:pt x="145597" y="336550"/>
                </a:lnTo>
                <a:lnTo>
                  <a:pt x="142624" y="334010"/>
                </a:lnTo>
                <a:close/>
              </a:path>
              <a:path w="607695" h="1044575">
                <a:moveTo>
                  <a:pt x="175525" y="332740"/>
                </a:moveTo>
                <a:lnTo>
                  <a:pt x="166804" y="332740"/>
                </a:lnTo>
                <a:lnTo>
                  <a:pt x="164756" y="334010"/>
                </a:lnTo>
                <a:lnTo>
                  <a:pt x="163237" y="335280"/>
                </a:lnTo>
                <a:lnTo>
                  <a:pt x="161849" y="336550"/>
                </a:lnTo>
                <a:lnTo>
                  <a:pt x="159669" y="339090"/>
                </a:lnTo>
                <a:lnTo>
                  <a:pt x="157687" y="341630"/>
                </a:lnTo>
                <a:lnTo>
                  <a:pt x="160132" y="341630"/>
                </a:lnTo>
                <a:lnTo>
                  <a:pt x="161651" y="340360"/>
                </a:lnTo>
                <a:lnTo>
                  <a:pt x="163039" y="337820"/>
                </a:lnTo>
                <a:lnTo>
                  <a:pt x="165219" y="336550"/>
                </a:lnTo>
                <a:lnTo>
                  <a:pt x="167201" y="334010"/>
                </a:lnTo>
                <a:lnTo>
                  <a:pt x="177706" y="334010"/>
                </a:lnTo>
                <a:lnTo>
                  <a:pt x="175525" y="332740"/>
                </a:lnTo>
                <a:close/>
              </a:path>
              <a:path w="607695" h="1044575">
                <a:moveTo>
                  <a:pt x="177706" y="334010"/>
                </a:moveTo>
                <a:lnTo>
                  <a:pt x="175195" y="334010"/>
                </a:lnTo>
                <a:lnTo>
                  <a:pt x="177243" y="336550"/>
                </a:lnTo>
                <a:lnTo>
                  <a:pt x="180745" y="340360"/>
                </a:lnTo>
                <a:lnTo>
                  <a:pt x="182264" y="341630"/>
                </a:lnTo>
                <a:lnTo>
                  <a:pt x="184709" y="341630"/>
                </a:lnTo>
                <a:lnTo>
                  <a:pt x="180612" y="336550"/>
                </a:lnTo>
                <a:lnTo>
                  <a:pt x="177706" y="334010"/>
                </a:lnTo>
                <a:close/>
              </a:path>
              <a:path w="607695" h="1044575">
                <a:moveTo>
                  <a:pt x="230229" y="307340"/>
                </a:moveTo>
                <a:lnTo>
                  <a:pt x="227718" y="307340"/>
                </a:lnTo>
                <a:lnTo>
                  <a:pt x="229766" y="308610"/>
                </a:lnTo>
                <a:lnTo>
                  <a:pt x="231814" y="311150"/>
                </a:lnTo>
                <a:lnTo>
                  <a:pt x="233268" y="312420"/>
                </a:lnTo>
                <a:lnTo>
                  <a:pt x="234787" y="313690"/>
                </a:lnTo>
                <a:lnTo>
                  <a:pt x="236901" y="314960"/>
                </a:lnTo>
                <a:lnTo>
                  <a:pt x="234787" y="316230"/>
                </a:lnTo>
                <a:lnTo>
                  <a:pt x="233334" y="317500"/>
                </a:lnTo>
                <a:lnTo>
                  <a:pt x="227784" y="323850"/>
                </a:lnTo>
                <a:lnTo>
                  <a:pt x="219328" y="323850"/>
                </a:lnTo>
                <a:lnTo>
                  <a:pt x="217213" y="325120"/>
                </a:lnTo>
                <a:lnTo>
                  <a:pt x="210210" y="332740"/>
                </a:lnTo>
                <a:lnTo>
                  <a:pt x="201886" y="332740"/>
                </a:lnTo>
                <a:lnTo>
                  <a:pt x="199772" y="334010"/>
                </a:lnTo>
                <a:lnTo>
                  <a:pt x="196865" y="336550"/>
                </a:lnTo>
                <a:lnTo>
                  <a:pt x="194751" y="339090"/>
                </a:lnTo>
                <a:lnTo>
                  <a:pt x="192769" y="341630"/>
                </a:lnTo>
                <a:lnTo>
                  <a:pt x="195147" y="341630"/>
                </a:lnTo>
                <a:lnTo>
                  <a:pt x="196667" y="340360"/>
                </a:lnTo>
                <a:lnTo>
                  <a:pt x="202216" y="334010"/>
                </a:lnTo>
                <a:lnTo>
                  <a:pt x="209154" y="334010"/>
                </a:lnTo>
                <a:lnTo>
                  <a:pt x="214089" y="331470"/>
                </a:lnTo>
                <a:lnTo>
                  <a:pt x="213643" y="331470"/>
                </a:lnTo>
                <a:lnTo>
                  <a:pt x="214174" y="330200"/>
                </a:lnTo>
                <a:lnTo>
                  <a:pt x="215562" y="328930"/>
                </a:lnTo>
                <a:lnTo>
                  <a:pt x="217742" y="327660"/>
                </a:lnTo>
                <a:lnTo>
                  <a:pt x="219724" y="325120"/>
                </a:lnTo>
                <a:lnTo>
                  <a:pt x="226427" y="325120"/>
                </a:lnTo>
                <a:lnTo>
                  <a:pt x="231363" y="322580"/>
                </a:lnTo>
                <a:lnTo>
                  <a:pt x="230943" y="322580"/>
                </a:lnTo>
                <a:lnTo>
                  <a:pt x="231814" y="321310"/>
                </a:lnTo>
                <a:lnTo>
                  <a:pt x="233202" y="320040"/>
                </a:lnTo>
                <a:lnTo>
                  <a:pt x="235250" y="317500"/>
                </a:lnTo>
                <a:lnTo>
                  <a:pt x="237298" y="316230"/>
                </a:lnTo>
                <a:lnTo>
                  <a:pt x="243701" y="316230"/>
                </a:lnTo>
                <a:lnTo>
                  <a:pt x="246169" y="314960"/>
                </a:lnTo>
                <a:lnTo>
                  <a:pt x="245688" y="314960"/>
                </a:lnTo>
                <a:lnTo>
                  <a:pt x="247736" y="313690"/>
                </a:lnTo>
                <a:lnTo>
                  <a:pt x="237298" y="313690"/>
                </a:lnTo>
                <a:lnTo>
                  <a:pt x="235250" y="312420"/>
                </a:lnTo>
                <a:lnTo>
                  <a:pt x="233202" y="309880"/>
                </a:lnTo>
                <a:lnTo>
                  <a:pt x="230229" y="307340"/>
                </a:lnTo>
                <a:close/>
              </a:path>
              <a:path w="607695" h="1044575">
                <a:moveTo>
                  <a:pt x="387996" y="334010"/>
                </a:moveTo>
                <a:lnTo>
                  <a:pt x="385552" y="334010"/>
                </a:lnTo>
                <a:lnTo>
                  <a:pt x="391101" y="340360"/>
                </a:lnTo>
                <a:lnTo>
                  <a:pt x="392555" y="341630"/>
                </a:lnTo>
                <a:lnTo>
                  <a:pt x="395065" y="341630"/>
                </a:lnTo>
                <a:lnTo>
                  <a:pt x="393083" y="339090"/>
                </a:lnTo>
                <a:lnTo>
                  <a:pt x="390969" y="336550"/>
                </a:lnTo>
                <a:lnTo>
                  <a:pt x="387996" y="334010"/>
                </a:lnTo>
                <a:close/>
              </a:path>
              <a:path w="607695" h="1044575">
                <a:moveTo>
                  <a:pt x="420897" y="332740"/>
                </a:moveTo>
                <a:lnTo>
                  <a:pt x="412177" y="332740"/>
                </a:lnTo>
                <a:lnTo>
                  <a:pt x="410129" y="334010"/>
                </a:lnTo>
                <a:lnTo>
                  <a:pt x="408609" y="335280"/>
                </a:lnTo>
                <a:lnTo>
                  <a:pt x="407222" y="336550"/>
                </a:lnTo>
                <a:lnTo>
                  <a:pt x="405041" y="339090"/>
                </a:lnTo>
                <a:lnTo>
                  <a:pt x="403059" y="341630"/>
                </a:lnTo>
                <a:lnTo>
                  <a:pt x="405504" y="341630"/>
                </a:lnTo>
                <a:lnTo>
                  <a:pt x="407023" y="340360"/>
                </a:lnTo>
                <a:lnTo>
                  <a:pt x="408411" y="337820"/>
                </a:lnTo>
                <a:lnTo>
                  <a:pt x="410591" y="336550"/>
                </a:lnTo>
                <a:lnTo>
                  <a:pt x="412573" y="334010"/>
                </a:lnTo>
                <a:lnTo>
                  <a:pt x="423078" y="334010"/>
                </a:lnTo>
                <a:lnTo>
                  <a:pt x="420897" y="332740"/>
                </a:lnTo>
                <a:close/>
              </a:path>
              <a:path w="607695" h="1044575">
                <a:moveTo>
                  <a:pt x="423078" y="334010"/>
                </a:moveTo>
                <a:lnTo>
                  <a:pt x="420567" y="334010"/>
                </a:lnTo>
                <a:lnTo>
                  <a:pt x="422615" y="336550"/>
                </a:lnTo>
                <a:lnTo>
                  <a:pt x="426117" y="340360"/>
                </a:lnTo>
                <a:lnTo>
                  <a:pt x="427636" y="341630"/>
                </a:lnTo>
                <a:lnTo>
                  <a:pt x="430081" y="341630"/>
                </a:lnTo>
                <a:lnTo>
                  <a:pt x="425985" y="336550"/>
                </a:lnTo>
                <a:lnTo>
                  <a:pt x="423078" y="334010"/>
                </a:lnTo>
                <a:close/>
              </a:path>
              <a:path w="607695" h="1044575">
                <a:moveTo>
                  <a:pt x="490994" y="332740"/>
                </a:moveTo>
                <a:lnTo>
                  <a:pt x="482274" y="332740"/>
                </a:lnTo>
                <a:lnTo>
                  <a:pt x="480159" y="334010"/>
                </a:lnTo>
                <a:lnTo>
                  <a:pt x="477252" y="336550"/>
                </a:lnTo>
                <a:lnTo>
                  <a:pt x="475138" y="339090"/>
                </a:lnTo>
                <a:lnTo>
                  <a:pt x="473156" y="341630"/>
                </a:lnTo>
                <a:lnTo>
                  <a:pt x="475601" y="341630"/>
                </a:lnTo>
                <a:lnTo>
                  <a:pt x="477120" y="340360"/>
                </a:lnTo>
                <a:lnTo>
                  <a:pt x="478574" y="337820"/>
                </a:lnTo>
                <a:lnTo>
                  <a:pt x="480688" y="336550"/>
                </a:lnTo>
                <a:lnTo>
                  <a:pt x="482670" y="334010"/>
                </a:lnTo>
                <a:lnTo>
                  <a:pt x="493108" y="334010"/>
                </a:lnTo>
                <a:lnTo>
                  <a:pt x="490994" y="332740"/>
                </a:lnTo>
                <a:close/>
              </a:path>
              <a:path w="607695" h="1044575">
                <a:moveTo>
                  <a:pt x="526076" y="332740"/>
                </a:moveTo>
                <a:lnTo>
                  <a:pt x="517289" y="332740"/>
                </a:lnTo>
                <a:lnTo>
                  <a:pt x="515241" y="334010"/>
                </a:lnTo>
                <a:lnTo>
                  <a:pt x="512268" y="336550"/>
                </a:lnTo>
                <a:lnTo>
                  <a:pt x="510154" y="339090"/>
                </a:lnTo>
                <a:lnTo>
                  <a:pt x="508172" y="341630"/>
                </a:lnTo>
                <a:lnTo>
                  <a:pt x="510682" y="341630"/>
                </a:lnTo>
                <a:lnTo>
                  <a:pt x="512136" y="340360"/>
                </a:lnTo>
                <a:lnTo>
                  <a:pt x="513589" y="337820"/>
                </a:lnTo>
                <a:lnTo>
                  <a:pt x="515703" y="336550"/>
                </a:lnTo>
                <a:lnTo>
                  <a:pt x="517685" y="334010"/>
                </a:lnTo>
                <a:lnTo>
                  <a:pt x="528190" y="334010"/>
                </a:lnTo>
                <a:lnTo>
                  <a:pt x="526076" y="332740"/>
                </a:lnTo>
                <a:close/>
              </a:path>
              <a:path w="607695" h="1044575">
                <a:moveTo>
                  <a:pt x="561157" y="332740"/>
                </a:moveTo>
                <a:lnTo>
                  <a:pt x="552370" y="332740"/>
                </a:lnTo>
                <a:lnTo>
                  <a:pt x="550322" y="334010"/>
                </a:lnTo>
                <a:lnTo>
                  <a:pt x="547349" y="336550"/>
                </a:lnTo>
                <a:lnTo>
                  <a:pt x="545235" y="339090"/>
                </a:lnTo>
                <a:lnTo>
                  <a:pt x="543253" y="341630"/>
                </a:lnTo>
                <a:lnTo>
                  <a:pt x="545698" y="341630"/>
                </a:lnTo>
                <a:lnTo>
                  <a:pt x="547151" y="340360"/>
                </a:lnTo>
                <a:lnTo>
                  <a:pt x="548605" y="337820"/>
                </a:lnTo>
                <a:lnTo>
                  <a:pt x="550719" y="336550"/>
                </a:lnTo>
                <a:lnTo>
                  <a:pt x="552701" y="334010"/>
                </a:lnTo>
                <a:lnTo>
                  <a:pt x="563205" y="334010"/>
                </a:lnTo>
                <a:lnTo>
                  <a:pt x="561157" y="332740"/>
                </a:lnTo>
                <a:close/>
              </a:path>
              <a:path w="607695" h="1044575">
                <a:moveTo>
                  <a:pt x="581733" y="336711"/>
                </a:moveTo>
                <a:lnTo>
                  <a:pt x="582273" y="337820"/>
                </a:lnTo>
                <a:lnTo>
                  <a:pt x="580251" y="339090"/>
                </a:lnTo>
                <a:lnTo>
                  <a:pt x="578269" y="341630"/>
                </a:lnTo>
                <a:lnTo>
                  <a:pt x="580779" y="341630"/>
                </a:lnTo>
                <a:lnTo>
                  <a:pt x="582233" y="340360"/>
                </a:lnTo>
                <a:lnTo>
                  <a:pt x="582969" y="339268"/>
                </a:lnTo>
                <a:lnTo>
                  <a:pt x="581733" y="336711"/>
                </a:lnTo>
                <a:close/>
              </a:path>
              <a:path w="607695" h="1044575">
                <a:moveTo>
                  <a:pt x="576085" y="325120"/>
                </a:moveTo>
                <a:lnTo>
                  <a:pt x="581733" y="336711"/>
                </a:lnTo>
                <a:lnTo>
                  <a:pt x="576085" y="325120"/>
                </a:lnTo>
                <a:close/>
              </a:path>
              <a:path w="607695" h="1044575">
                <a:moveTo>
                  <a:pt x="385882" y="332740"/>
                </a:moveTo>
                <a:lnTo>
                  <a:pt x="377095" y="332740"/>
                </a:lnTo>
                <a:lnTo>
                  <a:pt x="375047" y="334010"/>
                </a:lnTo>
                <a:lnTo>
                  <a:pt x="374531" y="334781"/>
                </a:lnTo>
                <a:lnTo>
                  <a:pt x="377577" y="336550"/>
                </a:lnTo>
                <a:lnTo>
                  <a:pt x="375777" y="335280"/>
                </a:lnTo>
                <a:lnTo>
                  <a:pt x="377492" y="334010"/>
                </a:lnTo>
                <a:lnTo>
                  <a:pt x="387996" y="334010"/>
                </a:lnTo>
                <a:lnTo>
                  <a:pt x="385882" y="332740"/>
                </a:lnTo>
                <a:close/>
              </a:path>
              <a:path w="607695" h="1044575">
                <a:moveTo>
                  <a:pt x="359285" y="325929"/>
                </a:moveTo>
                <a:lnTo>
                  <a:pt x="358924" y="326390"/>
                </a:lnTo>
                <a:lnTo>
                  <a:pt x="374197" y="335280"/>
                </a:lnTo>
                <a:lnTo>
                  <a:pt x="374531" y="334781"/>
                </a:lnTo>
                <a:lnTo>
                  <a:pt x="359285" y="325929"/>
                </a:lnTo>
                <a:close/>
              </a:path>
              <a:path w="607695" h="1044575">
                <a:moveTo>
                  <a:pt x="52839" y="323850"/>
                </a:moveTo>
                <a:lnTo>
                  <a:pt x="44145" y="323850"/>
                </a:lnTo>
                <a:lnTo>
                  <a:pt x="42064" y="325120"/>
                </a:lnTo>
                <a:lnTo>
                  <a:pt x="40577" y="326390"/>
                </a:lnTo>
                <a:lnTo>
                  <a:pt x="39144" y="327660"/>
                </a:lnTo>
                <a:lnTo>
                  <a:pt x="35028" y="332740"/>
                </a:lnTo>
                <a:lnTo>
                  <a:pt x="37465" y="332734"/>
                </a:lnTo>
                <a:lnTo>
                  <a:pt x="42513" y="327660"/>
                </a:lnTo>
                <a:lnTo>
                  <a:pt x="44495" y="325120"/>
                </a:lnTo>
                <a:lnTo>
                  <a:pt x="54953" y="325120"/>
                </a:lnTo>
                <a:lnTo>
                  <a:pt x="52839" y="323850"/>
                </a:lnTo>
                <a:close/>
              </a:path>
              <a:path w="607695" h="1044575">
                <a:moveTo>
                  <a:pt x="54953" y="325120"/>
                </a:moveTo>
                <a:lnTo>
                  <a:pt x="52443" y="325120"/>
                </a:lnTo>
                <a:lnTo>
                  <a:pt x="56605" y="328930"/>
                </a:lnTo>
                <a:lnTo>
                  <a:pt x="58059" y="330200"/>
                </a:lnTo>
                <a:lnTo>
                  <a:pt x="59578" y="332740"/>
                </a:lnTo>
                <a:lnTo>
                  <a:pt x="61956" y="332740"/>
                </a:lnTo>
                <a:lnTo>
                  <a:pt x="54953" y="325120"/>
                </a:lnTo>
                <a:close/>
              </a:path>
              <a:path w="607695" h="1044575">
                <a:moveTo>
                  <a:pt x="87921" y="323850"/>
                </a:moveTo>
                <a:lnTo>
                  <a:pt x="79134" y="323850"/>
                </a:lnTo>
                <a:lnTo>
                  <a:pt x="77020" y="325120"/>
                </a:lnTo>
                <a:lnTo>
                  <a:pt x="70017" y="332740"/>
                </a:lnTo>
                <a:lnTo>
                  <a:pt x="72466" y="332734"/>
                </a:lnTo>
                <a:lnTo>
                  <a:pt x="75434" y="328930"/>
                </a:lnTo>
                <a:lnTo>
                  <a:pt x="77548" y="327660"/>
                </a:lnTo>
                <a:lnTo>
                  <a:pt x="79530" y="325120"/>
                </a:lnTo>
                <a:lnTo>
                  <a:pt x="89969" y="325120"/>
                </a:lnTo>
                <a:lnTo>
                  <a:pt x="87921" y="323850"/>
                </a:lnTo>
                <a:close/>
              </a:path>
              <a:path w="607695" h="1044575">
                <a:moveTo>
                  <a:pt x="89969" y="325120"/>
                </a:moveTo>
                <a:lnTo>
                  <a:pt x="87524" y="325120"/>
                </a:lnTo>
                <a:lnTo>
                  <a:pt x="89506" y="327660"/>
                </a:lnTo>
                <a:lnTo>
                  <a:pt x="91687" y="328930"/>
                </a:lnTo>
                <a:lnTo>
                  <a:pt x="94593" y="332740"/>
                </a:lnTo>
                <a:lnTo>
                  <a:pt x="97038" y="332740"/>
                </a:lnTo>
                <a:lnTo>
                  <a:pt x="94990" y="330200"/>
                </a:lnTo>
                <a:lnTo>
                  <a:pt x="92876" y="327660"/>
                </a:lnTo>
                <a:lnTo>
                  <a:pt x="91488" y="326390"/>
                </a:lnTo>
                <a:lnTo>
                  <a:pt x="89969" y="325120"/>
                </a:lnTo>
                <a:close/>
              </a:path>
              <a:path w="607695" h="1044575">
                <a:moveTo>
                  <a:pt x="123002" y="323850"/>
                </a:moveTo>
                <a:lnTo>
                  <a:pt x="114149" y="323850"/>
                </a:lnTo>
                <a:lnTo>
                  <a:pt x="112101" y="325120"/>
                </a:lnTo>
                <a:lnTo>
                  <a:pt x="110582" y="326390"/>
                </a:lnTo>
                <a:lnTo>
                  <a:pt x="105032" y="332740"/>
                </a:lnTo>
                <a:lnTo>
                  <a:pt x="107546" y="332734"/>
                </a:lnTo>
                <a:lnTo>
                  <a:pt x="108996" y="330200"/>
                </a:lnTo>
                <a:lnTo>
                  <a:pt x="110450" y="328930"/>
                </a:lnTo>
                <a:lnTo>
                  <a:pt x="112564" y="327660"/>
                </a:lnTo>
                <a:lnTo>
                  <a:pt x="114546" y="325120"/>
                </a:lnTo>
                <a:lnTo>
                  <a:pt x="125050" y="325120"/>
                </a:lnTo>
                <a:lnTo>
                  <a:pt x="123002" y="323850"/>
                </a:lnTo>
                <a:close/>
              </a:path>
              <a:path w="607695" h="1044575">
                <a:moveTo>
                  <a:pt x="125050" y="325120"/>
                </a:moveTo>
                <a:lnTo>
                  <a:pt x="122606" y="325120"/>
                </a:lnTo>
                <a:lnTo>
                  <a:pt x="124588" y="327660"/>
                </a:lnTo>
                <a:lnTo>
                  <a:pt x="126702" y="328930"/>
                </a:lnTo>
                <a:lnTo>
                  <a:pt x="128155" y="330200"/>
                </a:lnTo>
                <a:lnTo>
                  <a:pt x="129609" y="332740"/>
                </a:lnTo>
                <a:lnTo>
                  <a:pt x="132119" y="332740"/>
                </a:lnTo>
                <a:lnTo>
                  <a:pt x="130071" y="330200"/>
                </a:lnTo>
                <a:lnTo>
                  <a:pt x="127957" y="327660"/>
                </a:lnTo>
                <a:lnTo>
                  <a:pt x="126570" y="326390"/>
                </a:lnTo>
                <a:lnTo>
                  <a:pt x="125050" y="325120"/>
                </a:lnTo>
                <a:close/>
              </a:path>
              <a:path w="607695" h="1044575">
                <a:moveTo>
                  <a:pt x="158084" y="323850"/>
                </a:moveTo>
                <a:lnTo>
                  <a:pt x="149231" y="323850"/>
                </a:lnTo>
                <a:lnTo>
                  <a:pt x="147183" y="325120"/>
                </a:lnTo>
                <a:lnTo>
                  <a:pt x="145663" y="326390"/>
                </a:lnTo>
                <a:lnTo>
                  <a:pt x="140114" y="332740"/>
                </a:lnTo>
                <a:lnTo>
                  <a:pt x="142627" y="332734"/>
                </a:lnTo>
                <a:lnTo>
                  <a:pt x="144078" y="330200"/>
                </a:lnTo>
                <a:lnTo>
                  <a:pt x="145531" y="328930"/>
                </a:lnTo>
                <a:lnTo>
                  <a:pt x="147645" y="327660"/>
                </a:lnTo>
                <a:lnTo>
                  <a:pt x="149627" y="325120"/>
                </a:lnTo>
                <a:lnTo>
                  <a:pt x="160066" y="325120"/>
                </a:lnTo>
                <a:lnTo>
                  <a:pt x="158084" y="323850"/>
                </a:lnTo>
                <a:close/>
              </a:path>
              <a:path w="607695" h="1044575">
                <a:moveTo>
                  <a:pt x="160066" y="325120"/>
                </a:moveTo>
                <a:lnTo>
                  <a:pt x="157621" y="325120"/>
                </a:lnTo>
                <a:lnTo>
                  <a:pt x="161783" y="328930"/>
                </a:lnTo>
                <a:lnTo>
                  <a:pt x="163237" y="330200"/>
                </a:lnTo>
                <a:lnTo>
                  <a:pt x="164690" y="332740"/>
                </a:lnTo>
                <a:lnTo>
                  <a:pt x="167135" y="332740"/>
                </a:lnTo>
                <a:lnTo>
                  <a:pt x="165087" y="330200"/>
                </a:lnTo>
                <a:lnTo>
                  <a:pt x="161585" y="326390"/>
                </a:lnTo>
                <a:lnTo>
                  <a:pt x="160066" y="325120"/>
                </a:lnTo>
                <a:close/>
              </a:path>
              <a:path w="607695" h="1044575">
                <a:moveTo>
                  <a:pt x="193099" y="323850"/>
                </a:moveTo>
                <a:lnTo>
                  <a:pt x="184246" y="323850"/>
                </a:lnTo>
                <a:lnTo>
                  <a:pt x="182198" y="325120"/>
                </a:lnTo>
                <a:lnTo>
                  <a:pt x="180679" y="326390"/>
                </a:lnTo>
                <a:lnTo>
                  <a:pt x="179291" y="327660"/>
                </a:lnTo>
                <a:lnTo>
                  <a:pt x="177111" y="330200"/>
                </a:lnTo>
                <a:lnTo>
                  <a:pt x="175129" y="332740"/>
                </a:lnTo>
                <a:lnTo>
                  <a:pt x="177643" y="332734"/>
                </a:lnTo>
                <a:lnTo>
                  <a:pt x="179093" y="330200"/>
                </a:lnTo>
                <a:lnTo>
                  <a:pt x="180546" y="328930"/>
                </a:lnTo>
                <a:lnTo>
                  <a:pt x="182661" y="327660"/>
                </a:lnTo>
                <a:lnTo>
                  <a:pt x="184643" y="325120"/>
                </a:lnTo>
                <a:lnTo>
                  <a:pt x="195147" y="325120"/>
                </a:lnTo>
                <a:lnTo>
                  <a:pt x="193099" y="323850"/>
                </a:lnTo>
                <a:close/>
              </a:path>
              <a:path w="607695" h="1044575">
                <a:moveTo>
                  <a:pt x="195147" y="325120"/>
                </a:moveTo>
                <a:lnTo>
                  <a:pt x="192703" y="325120"/>
                </a:lnTo>
                <a:lnTo>
                  <a:pt x="194685" y="327660"/>
                </a:lnTo>
                <a:lnTo>
                  <a:pt x="196799" y="328930"/>
                </a:lnTo>
                <a:lnTo>
                  <a:pt x="198252" y="330200"/>
                </a:lnTo>
                <a:lnTo>
                  <a:pt x="199706" y="332740"/>
                </a:lnTo>
                <a:lnTo>
                  <a:pt x="202150" y="332740"/>
                </a:lnTo>
                <a:lnTo>
                  <a:pt x="196601" y="326390"/>
                </a:lnTo>
                <a:lnTo>
                  <a:pt x="195147" y="325120"/>
                </a:lnTo>
                <a:close/>
              </a:path>
              <a:path w="607695" h="1044575">
                <a:moveTo>
                  <a:pt x="370422" y="325120"/>
                </a:moveTo>
                <a:lnTo>
                  <a:pt x="367978" y="325120"/>
                </a:lnTo>
                <a:lnTo>
                  <a:pt x="369960" y="327660"/>
                </a:lnTo>
                <a:lnTo>
                  <a:pt x="372074" y="328930"/>
                </a:lnTo>
                <a:lnTo>
                  <a:pt x="373528" y="330200"/>
                </a:lnTo>
                <a:lnTo>
                  <a:pt x="374981" y="332740"/>
                </a:lnTo>
                <a:lnTo>
                  <a:pt x="377492" y="332740"/>
                </a:lnTo>
                <a:lnTo>
                  <a:pt x="375510" y="330200"/>
                </a:lnTo>
                <a:lnTo>
                  <a:pt x="373329" y="327660"/>
                </a:lnTo>
                <a:lnTo>
                  <a:pt x="371942" y="326390"/>
                </a:lnTo>
                <a:lnTo>
                  <a:pt x="370422" y="325120"/>
                </a:lnTo>
                <a:close/>
              </a:path>
              <a:path w="607695" h="1044575">
                <a:moveTo>
                  <a:pt x="403456" y="323850"/>
                </a:moveTo>
                <a:lnTo>
                  <a:pt x="394603" y="323850"/>
                </a:lnTo>
                <a:lnTo>
                  <a:pt x="392555" y="325120"/>
                </a:lnTo>
                <a:lnTo>
                  <a:pt x="391035" y="326390"/>
                </a:lnTo>
                <a:lnTo>
                  <a:pt x="385486" y="332740"/>
                </a:lnTo>
                <a:lnTo>
                  <a:pt x="388000" y="332734"/>
                </a:lnTo>
                <a:lnTo>
                  <a:pt x="389450" y="330200"/>
                </a:lnTo>
                <a:lnTo>
                  <a:pt x="390903" y="328930"/>
                </a:lnTo>
                <a:lnTo>
                  <a:pt x="393017" y="327660"/>
                </a:lnTo>
                <a:lnTo>
                  <a:pt x="394999" y="325120"/>
                </a:lnTo>
                <a:lnTo>
                  <a:pt x="405438" y="325120"/>
                </a:lnTo>
                <a:lnTo>
                  <a:pt x="403456" y="323850"/>
                </a:lnTo>
                <a:close/>
              </a:path>
              <a:path w="607695" h="1044575">
                <a:moveTo>
                  <a:pt x="405438" y="325120"/>
                </a:moveTo>
                <a:lnTo>
                  <a:pt x="403059" y="325120"/>
                </a:lnTo>
                <a:lnTo>
                  <a:pt x="405041" y="327660"/>
                </a:lnTo>
                <a:lnTo>
                  <a:pt x="407156" y="328930"/>
                </a:lnTo>
                <a:lnTo>
                  <a:pt x="408609" y="330200"/>
                </a:lnTo>
                <a:lnTo>
                  <a:pt x="410062" y="332740"/>
                </a:lnTo>
                <a:lnTo>
                  <a:pt x="412507" y="332740"/>
                </a:lnTo>
                <a:lnTo>
                  <a:pt x="410459" y="330200"/>
                </a:lnTo>
                <a:lnTo>
                  <a:pt x="406957" y="326390"/>
                </a:lnTo>
                <a:lnTo>
                  <a:pt x="405438" y="325120"/>
                </a:lnTo>
                <a:close/>
              </a:path>
              <a:path w="607695" h="1044575">
                <a:moveTo>
                  <a:pt x="438537" y="323850"/>
                </a:moveTo>
                <a:lnTo>
                  <a:pt x="429618" y="323850"/>
                </a:lnTo>
                <a:lnTo>
                  <a:pt x="427570" y="325120"/>
                </a:lnTo>
                <a:lnTo>
                  <a:pt x="426051" y="326390"/>
                </a:lnTo>
                <a:lnTo>
                  <a:pt x="424663" y="327660"/>
                </a:lnTo>
                <a:lnTo>
                  <a:pt x="422483" y="330200"/>
                </a:lnTo>
                <a:lnTo>
                  <a:pt x="420501" y="332740"/>
                </a:lnTo>
                <a:lnTo>
                  <a:pt x="423015" y="332734"/>
                </a:lnTo>
                <a:lnTo>
                  <a:pt x="424465" y="330200"/>
                </a:lnTo>
                <a:lnTo>
                  <a:pt x="425919" y="328930"/>
                </a:lnTo>
                <a:lnTo>
                  <a:pt x="428033" y="327660"/>
                </a:lnTo>
                <a:lnTo>
                  <a:pt x="430015" y="325120"/>
                </a:lnTo>
                <a:lnTo>
                  <a:pt x="440519" y="325120"/>
                </a:lnTo>
                <a:lnTo>
                  <a:pt x="438537" y="323850"/>
                </a:lnTo>
                <a:close/>
              </a:path>
              <a:path w="607695" h="1044575">
                <a:moveTo>
                  <a:pt x="440519" y="325120"/>
                </a:moveTo>
                <a:lnTo>
                  <a:pt x="438075" y="325120"/>
                </a:lnTo>
                <a:lnTo>
                  <a:pt x="440057" y="327660"/>
                </a:lnTo>
                <a:lnTo>
                  <a:pt x="442171" y="328930"/>
                </a:lnTo>
                <a:lnTo>
                  <a:pt x="443624" y="330200"/>
                </a:lnTo>
                <a:lnTo>
                  <a:pt x="445078" y="332740"/>
                </a:lnTo>
                <a:lnTo>
                  <a:pt x="447588" y="332740"/>
                </a:lnTo>
                <a:lnTo>
                  <a:pt x="445540" y="330200"/>
                </a:lnTo>
                <a:lnTo>
                  <a:pt x="442039" y="326390"/>
                </a:lnTo>
                <a:lnTo>
                  <a:pt x="440519" y="325120"/>
                </a:lnTo>
                <a:close/>
              </a:path>
              <a:path w="607695" h="1044575">
                <a:moveTo>
                  <a:pt x="473553" y="323850"/>
                </a:moveTo>
                <a:lnTo>
                  <a:pt x="464700" y="323850"/>
                </a:lnTo>
                <a:lnTo>
                  <a:pt x="462652" y="325120"/>
                </a:lnTo>
                <a:lnTo>
                  <a:pt x="461132" y="326390"/>
                </a:lnTo>
                <a:lnTo>
                  <a:pt x="459745" y="327660"/>
                </a:lnTo>
                <a:lnTo>
                  <a:pt x="457565" y="330200"/>
                </a:lnTo>
                <a:lnTo>
                  <a:pt x="455583" y="332740"/>
                </a:lnTo>
                <a:lnTo>
                  <a:pt x="458034" y="332734"/>
                </a:lnTo>
                <a:lnTo>
                  <a:pt x="459547" y="331470"/>
                </a:lnTo>
                <a:lnTo>
                  <a:pt x="460934" y="328930"/>
                </a:lnTo>
                <a:lnTo>
                  <a:pt x="463114" y="327660"/>
                </a:lnTo>
                <a:lnTo>
                  <a:pt x="465096" y="325120"/>
                </a:lnTo>
                <a:lnTo>
                  <a:pt x="475601" y="325120"/>
                </a:lnTo>
                <a:lnTo>
                  <a:pt x="473553" y="323850"/>
                </a:lnTo>
                <a:close/>
              </a:path>
              <a:path w="607695" h="1044575">
                <a:moveTo>
                  <a:pt x="475601" y="325120"/>
                </a:moveTo>
                <a:lnTo>
                  <a:pt x="473090" y="325120"/>
                </a:lnTo>
                <a:lnTo>
                  <a:pt x="475072" y="327660"/>
                </a:lnTo>
                <a:lnTo>
                  <a:pt x="477186" y="328930"/>
                </a:lnTo>
                <a:lnTo>
                  <a:pt x="480159" y="332740"/>
                </a:lnTo>
                <a:lnTo>
                  <a:pt x="482604" y="332740"/>
                </a:lnTo>
                <a:lnTo>
                  <a:pt x="477054" y="326390"/>
                </a:lnTo>
                <a:lnTo>
                  <a:pt x="475601" y="325120"/>
                </a:lnTo>
                <a:close/>
              </a:path>
              <a:path w="607695" h="1044575">
                <a:moveTo>
                  <a:pt x="508568" y="323850"/>
                </a:moveTo>
                <a:lnTo>
                  <a:pt x="499781" y="323850"/>
                </a:lnTo>
                <a:lnTo>
                  <a:pt x="497667" y="325120"/>
                </a:lnTo>
                <a:lnTo>
                  <a:pt x="490664" y="332740"/>
                </a:lnTo>
                <a:lnTo>
                  <a:pt x="493047" y="332734"/>
                </a:lnTo>
                <a:lnTo>
                  <a:pt x="496015" y="328930"/>
                </a:lnTo>
                <a:lnTo>
                  <a:pt x="498130" y="327660"/>
                </a:lnTo>
                <a:lnTo>
                  <a:pt x="500112" y="325120"/>
                </a:lnTo>
                <a:lnTo>
                  <a:pt x="510616" y="325120"/>
                </a:lnTo>
                <a:lnTo>
                  <a:pt x="508568" y="323850"/>
                </a:lnTo>
                <a:close/>
              </a:path>
              <a:path w="607695" h="1044575">
                <a:moveTo>
                  <a:pt x="510616" y="325120"/>
                </a:moveTo>
                <a:lnTo>
                  <a:pt x="508106" y="325120"/>
                </a:lnTo>
                <a:lnTo>
                  <a:pt x="513655" y="331470"/>
                </a:lnTo>
                <a:lnTo>
                  <a:pt x="515175" y="332740"/>
                </a:lnTo>
                <a:lnTo>
                  <a:pt x="517619" y="332740"/>
                </a:lnTo>
                <a:lnTo>
                  <a:pt x="512070" y="326390"/>
                </a:lnTo>
                <a:lnTo>
                  <a:pt x="510616" y="325120"/>
                </a:lnTo>
                <a:close/>
              </a:path>
              <a:path w="607695" h="1044575">
                <a:moveTo>
                  <a:pt x="543584" y="323850"/>
                </a:moveTo>
                <a:lnTo>
                  <a:pt x="534863" y="323850"/>
                </a:lnTo>
                <a:lnTo>
                  <a:pt x="532749" y="325120"/>
                </a:lnTo>
                <a:lnTo>
                  <a:pt x="527727" y="330200"/>
                </a:lnTo>
                <a:lnTo>
                  <a:pt x="525679" y="332740"/>
                </a:lnTo>
                <a:lnTo>
                  <a:pt x="528129" y="332734"/>
                </a:lnTo>
                <a:lnTo>
                  <a:pt x="531097" y="328930"/>
                </a:lnTo>
                <a:lnTo>
                  <a:pt x="533211" y="327660"/>
                </a:lnTo>
                <a:lnTo>
                  <a:pt x="535193" y="325120"/>
                </a:lnTo>
                <a:lnTo>
                  <a:pt x="545698" y="325120"/>
                </a:lnTo>
                <a:lnTo>
                  <a:pt x="543584" y="323850"/>
                </a:lnTo>
                <a:close/>
              </a:path>
              <a:path w="607695" h="1044575">
                <a:moveTo>
                  <a:pt x="545698" y="325120"/>
                </a:moveTo>
                <a:lnTo>
                  <a:pt x="543187" y="325120"/>
                </a:lnTo>
                <a:lnTo>
                  <a:pt x="548737" y="331470"/>
                </a:lnTo>
                <a:lnTo>
                  <a:pt x="550256" y="332740"/>
                </a:lnTo>
                <a:lnTo>
                  <a:pt x="552701" y="332740"/>
                </a:lnTo>
                <a:lnTo>
                  <a:pt x="545698" y="325120"/>
                </a:lnTo>
                <a:close/>
              </a:path>
              <a:path w="607695" h="1044575">
                <a:moveTo>
                  <a:pt x="569873" y="312420"/>
                </a:moveTo>
                <a:lnTo>
                  <a:pt x="575217" y="323850"/>
                </a:lnTo>
                <a:lnTo>
                  <a:pt x="569878" y="323850"/>
                </a:lnTo>
                <a:lnTo>
                  <a:pt x="567764" y="325120"/>
                </a:lnTo>
                <a:lnTo>
                  <a:pt x="564857" y="327660"/>
                </a:lnTo>
                <a:lnTo>
                  <a:pt x="560761" y="332740"/>
                </a:lnTo>
                <a:lnTo>
                  <a:pt x="563210" y="332734"/>
                </a:lnTo>
                <a:lnTo>
                  <a:pt x="566178" y="328930"/>
                </a:lnTo>
                <a:lnTo>
                  <a:pt x="568292" y="327660"/>
                </a:lnTo>
                <a:lnTo>
                  <a:pt x="570274" y="325120"/>
                </a:lnTo>
                <a:lnTo>
                  <a:pt x="576073" y="325120"/>
                </a:lnTo>
                <a:lnTo>
                  <a:pt x="569873" y="312420"/>
                </a:lnTo>
                <a:close/>
              </a:path>
              <a:path w="607695" h="1044575">
                <a:moveTo>
                  <a:pt x="38026" y="318770"/>
                </a:moveTo>
                <a:lnTo>
                  <a:pt x="30129" y="332734"/>
                </a:lnTo>
                <a:lnTo>
                  <a:pt x="38252" y="319026"/>
                </a:lnTo>
                <a:lnTo>
                  <a:pt x="38026" y="318770"/>
                </a:lnTo>
                <a:close/>
              </a:path>
              <a:path w="607695" h="1044575">
                <a:moveTo>
                  <a:pt x="226427" y="325120"/>
                </a:moveTo>
                <a:lnTo>
                  <a:pt x="226209" y="325120"/>
                </a:lnTo>
                <a:lnTo>
                  <a:pt x="213643" y="331470"/>
                </a:lnTo>
                <a:lnTo>
                  <a:pt x="214089" y="331470"/>
                </a:lnTo>
                <a:lnTo>
                  <a:pt x="226427" y="325120"/>
                </a:lnTo>
                <a:close/>
              </a:path>
              <a:path w="607695" h="1044575">
                <a:moveTo>
                  <a:pt x="368374" y="323850"/>
                </a:moveTo>
                <a:lnTo>
                  <a:pt x="359521" y="323850"/>
                </a:lnTo>
                <a:lnTo>
                  <a:pt x="357675" y="324994"/>
                </a:lnTo>
                <a:lnTo>
                  <a:pt x="359285" y="325929"/>
                </a:lnTo>
                <a:lnTo>
                  <a:pt x="359918" y="325120"/>
                </a:lnTo>
                <a:lnTo>
                  <a:pt x="370422" y="325120"/>
                </a:lnTo>
                <a:lnTo>
                  <a:pt x="368374" y="323850"/>
                </a:lnTo>
                <a:close/>
              </a:path>
              <a:path w="607695" h="1044575">
                <a:moveTo>
                  <a:pt x="351329" y="321310"/>
                </a:moveTo>
                <a:lnTo>
                  <a:pt x="357380" y="325120"/>
                </a:lnTo>
                <a:lnTo>
                  <a:pt x="357675" y="324994"/>
                </a:lnTo>
                <a:lnTo>
                  <a:pt x="351329" y="321310"/>
                </a:lnTo>
                <a:close/>
              </a:path>
              <a:path w="607695" h="1044575">
                <a:moveTo>
                  <a:pt x="39085" y="317620"/>
                </a:moveTo>
                <a:lnTo>
                  <a:pt x="38252" y="319026"/>
                </a:lnTo>
                <a:lnTo>
                  <a:pt x="39144" y="320040"/>
                </a:lnTo>
                <a:lnTo>
                  <a:pt x="40577" y="321310"/>
                </a:lnTo>
                <a:lnTo>
                  <a:pt x="42064" y="323850"/>
                </a:lnTo>
                <a:lnTo>
                  <a:pt x="44541" y="323850"/>
                </a:lnTo>
                <a:lnTo>
                  <a:pt x="42513" y="321310"/>
                </a:lnTo>
                <a:lnTo>
                  <a:pt x="39085" y="317620"/>
                </a:lnTo>
                <a:close/>
              </a:path>
              <a:path w="607695" h="1044575">
                <a:moveTo>
                  <a:pt x="54953" y="307340"/>
                </a:moveTo>
                <a:lnTo>
                  <a:pt x="52443" y="307340"/>
                </a:lnTo>
                <a:lnTo>
                  <a:pt x="54491" y="308610"/>
                </a:lnTo>
                <a:lnTo>
                  <a:pt x="56605" y="311150"/>
                </a:lnTo>
                <a:lnTo>
                  <a:pt x="58059" y="312420"/>
                </a:lnTo>
                <a:lnTo>
                  <a:pt x="59578" y="313690"/>
                </a:lnTo>
                <a:lnTo>
                  <a:pt x="61692" y="314960"/>
                </a:lnTo>
                <a:lnTo>
                  <a:pt x="59578" y="316230"/>
                </a:lnTo>
                <a:lnTo>
                  <a:pt x="58125" y="317500"/>
                </a:lnTo>
                <a:lnTo>
                  <a:pt x="52575" y="323850"/>
                </a:lnTo>
                <a:lnTo>
                  <a:pt x="54953" y="323850"/>
                </a:lnTo>
                <a:lnTo>
                  <a:pt x="59974" y="317500"/>
                </a:lnTo>
                <a:lnTo>
                  <a:pt x="62023" y="316230"/>
                </a:lnTo>
                <a:lnTo>
                  <a:pt x="72527" y="316230"/>
                </a:lnTo>
                <a:lnTo>
                  <a:pt x="70413" y="314960"/>
                </a:lnTo>
                <a:lnTo>
                  <a:pt x="72461" y="313690"/>
                </a:lnTo>
                <a:lnTo>
                  <a:pt x="61956" y="313690"/>
                </a:lnTo>
                <a:lnTo>
                  <a:pt x="59974" y="312420"/>
                </a:lnTo>
                <a:lnTo>
                  <a:pt x="57860" y="309880"/>
                </a:lnTo>
                <a:lnTo>
                  <a:pt x="54953" y="307340"/>
                </a:lnTo>
                <a:close/>
              </a:path>
              <a:path w="607695" h="1044575">
                <a:moveTo>
                  <a:pt x="72527" y="316230"/>
                </a:moveTo>
                <a:lnTo>
                  <a:pt x="70083" y="316230"/>
                </a:lnTo>
                <a:lnTo>
                  <a:pt x="75632" y="321310"/>
                </a:lnTo>
                <a:lnTo>
                  <a:pt x="77086" y="323850"/>
                </a:lnTo>
                <a:lnTo>
                  <a:pt x="79596" y="323850"/>
                </a:lnTo>
                <a:lnTo>
                  <a:pt x="77548" y="321310"/>
                </a:lnTo>
                <a:lnTo>
                  <a:pt x="75434" y="318770"/>
                </a:lnTo>
                <a:lnTo>
                  <a:pt x="74047" y="317500"/>
                </a:lnTo>
                <a:lnTo>
                  <a:pt x="72527" y="316230"/>
                </a:lnTo>
                <a:close/>
              </a:path>
              <a:path w="607695" h="1044575">
                <a:moveTo>
                  <a:pt x="89969" y="307340"/>
                </a:moveTo>
                <a:lnTo>
                  <a:pt x="87524" y="307340"/>
                </a:lnTo>
                <a:lnTo>
                  <a:pt x="89506" y="308610"/>
                </a:lnTo>
                <a:lnTo>
                  <a:pt x="91687" y="311150"/>
                </a:lnTo>
                <a:lnTo>
                  <a:pt x="93074" y="312420"/>
                </a:lnTo>
                <a:lnTo>
                  <a:pt x="94593" y="313690"/>
                </a:lnTo>
                <a:lnTo>
                  <a:pt x="96708" y="314960"/>
                </a:lnTo>
                <a:lnTo>
                  <a:pt x="94660" y="316230"/>
                </a:lnTo>
                <a:lnTo>
                  <a:pt x="93140" y="317500"/>
                </a:lnTo>
                <a:lnTo>
                  <a:pt x="87590" y="323850"/>
                </a:lnTo>
                <a:lnTo>
                  <a:pt x="90035" y="323850"/>
                </a:lnTo>
                <a:lnTo>
                  <a:pt x="97038" y="316230"/>
                </a:lnTo>
                <a:lnTo>
                  <a:pt x="107543" y="316230"/>
                </a:lnTo>
                <a:lnTo>
                  <a:pt x="105428" y="314960"/>
                </a:lnTo>
                <a:lnTo>
                  <a:pt x="107543" y="313690"/>
                </a:lnTo>
                <a:lnTo>
                  <a:pt x="97038" y="313690"/>
                </a:lnTo>
                <a:lnTo>
                  <a:pt x="95056" y="312420"/>
                </a:lnTo>
                <a:lnTo>
                  <a:pt x="92876" y="309880"/>
                </a:lnTo>
                <a:lnTo>
                  <a:pt x="91488" y="308610"/>
                </a:lnTo>
                <a:lnTo>
                  <a:pt x="89969" y="307340"/>
                </a:lnTo>
                <a:close/>
              </a:path>
              <a:path w="607695" h="1044575">
                <a:moveTo>
                  <a:pt x="107543" y="316230"/>
                </a:moveTo>
                <a:lnTo>
                  <a:pt x="105098" y="316230"/>
                </a:lnTo>
                <a:lnTo>
                  <a:pt x="110648" y="321310"/>
                </a:lnTo>
                <a:lnTo>
                  <a:pt x="112101" y="323850"/>
                </a:lnTo>
                <a:lnTo>
                  <a:pt x="114612" y="323850"/>
                </a:lnTo>
                <a:lnTo>
                  <a:pt x="112564" y="321310"/>
                </a:lnTo>
                <a:lnTo>
                  <a:pt x="109062" y="317500"/>
                </a:lnTo>
                <a:lnTo>
                  <a:pt x="107543" y="316230"/>
                </a:lnTo>
                <a:close/>
              </a:path>
              <a:path w="607695" h="1044575">
                <a:moveTo>
                  <a:pt x="125050" y="307340"/>
                </a:moveTo>
                <a:lnTo>
                  <a:pt x="122606" y="307340"/>
                </a:lnTo>
                <a:lnTo>
                  <a:pt x="126702" y="311150"/>
                </a:lnTo>
                <a:lnTo>
                  <a:pt x="129609" y="313690"/>
                </a:lnTo>
                <a:lnTo>
                  <a:pt x="131723" y="314960"/>
                </a:lnTo>
                <a:lnTo>
                  <a:pt x="129675" y="316230"/>
                </a:lnTo>
                <a:lnTo>
                  <a:pt x="128155" y="317500"/>
                </a:lnTo>
                <a:lnTo>
                  <a:pt x="126768" y="318770"/>
                </a:lnTo>
                <a:lnTo>
                  <a:pt x="124588" y="321310"/>
                </a:lnTo>
                <a:lnTo>
                  <a:pt x="122606" y="323850"/>
                </a:lnTo>
                <a:lnTo>
                  <a:pt x="125116" y="323850"/>
                </a:lnTo>
                <a:lnTo>
                  <a:pt x="132119" y="316230"/>
                </a:lnTo>
                <a:lnTo>
                  <a:pt x="142624" y="316230"/>
                </a:lnTo>
                <a:lnTo>
                  <a:pt x="140510" y="314960"/>
                </a:lnTo>
                <a:lnTo>
                  <a:pt x="142624" y="313690"/>
                </a:lnTo>
                <a:lnTo>
                  <a:pt x="132119" y="313690"/>
                </a:lnTo>
                <a:lnTo>
                  <a:pt x="126570" y="308610"/>
                </a:lnTo>
                <a:lnTo>
                  <a:pt x="125050" y="307340"/>
                </a:lnTo>
                <a:close/>
              </a:path>
              <a:path w="607695" h="1044575">
                <a:moveTo>
                  <a:pt x="142624" y="316230"/>
                </a:moveTo>
                <a:lnTo>
                  <a:pt x="140180" y="316230"/>
                </a:lnTo>
                <a:lnTo>
                  <a:pt x="142228" y="317500"/>
                </a:lnTo>
                <a:lnTo>
                  <a:pt x="147183" y="323850"/>
                </a:lnTo>
                <a:lnTo>
                  <a:pt x="149693" y="323850"/>
                </a:lnTo>
                <a:lnTo>
                  <a:pt x="147645" y="321310"/>
                </a:lnTo>
                <a:lnTo>
                  <a:pt x="144144" y="317500"/>
                </a:lnTo>
                <a:lnTo>
                  <a:pt x="142624" y="316230"/>
                </a:lnTo>
                <a:close/>
              </a:path>
              <a:path w="607695" h="1044575">
                <a:moveTo>
                  <a:pt x="160066" y="307340"/>
                </a:moveTo>
                <a:lnTo>
                  <a:pt x="157621" y="307340"/>
                </a:lnTo>
                <a:lnTo>
                  <a:pt x="159669" y="308610"/>
                </a:lnTo>
                <a:lnTo>
                  <a:pt x="161783" y="311150"/>
                </a:lnTo>
                <a:lnTo>
                  <a:pt x="164690" y="313690"/>
                </a:lnTo>
                <a:lnTo>
                  <a:pt x="166804" y="314960"/>
                </a:lnTo>
                <a:lnTo>
                  <a:pt x="164756" y="316230"/>
                </a:lnTo>
                <a:lnTo>
                  <a:pt x="163237" y="317500"/>
                </a:lnTo>
                <a:lnTo>
                  <a:pt x="161849" y="318770"/>
                </a:lnTo>
                <a:lnTo>
                  <a:pt x="159669" y="321310"/>
                </a:lnTo>
                <a:lnTo>
                  <a:pt x="157687" y="323850"/>
                </a:lnTo>
                <a:lnTo>
                  <a:pt x="160132" y="323850"/>
                </a:lnTo>
                <a:lnTo>
                  <a:pt x="161651" y="321310"/>
                </a:lnTo>
                <a:lnTo>
                  <a:pt x="163039" y="320040"/>
                </a:lnTo>
                <a:lnTo>
                  <a:pt x="165219" y="317500"/>
                </a:lnTo>
                <a:lnTo>
                  <a:pt x="167201" y="316230"/>
                </a:lnTo>
                <a:lnTo>
                  <a:pt x="177706" y="316230"/>
                </a:lnTo>
                <a:lnTo>
                  <a:pt x="175525" y="314960"/>
                </a:lnTo>
                <a:lnTo>
                  <a:pt x="177639" y="313690"/>
                </a:lnTo>
                <a:lnTo>
                  <a:pt x="167135" y="313690"/>
                </a:lnTo>
                <a:lnTo>
                  <a:pt x="165087" y="312420"/>
                </a:lnTo>
                <a:lnTo>
                  <a:pt x="163039" y="309880"/>
                </a:lnTo>
                <a:lnTo>
                  <a:pt x="160066" y="307340"/>
                </a:lnTo>
                <a:close/>
              </a:path>
              <a:path w="607695" h="1044575">
                <a:moveTo>
                  <a:pt x="177706" y="316230"/>
                </a:moveTo>
                <a:lnTo>
                  <a:pt x="175195" y="316230"/>
                </a:lnTo>
                <a:lnTo>
                  <a:pt x="177243" y="317500"/>
                </a:lnTo>
                <a:lnTo>
                  <a:pt x="180745" y="321310"/>
                </a:lnTo>
                <a:lnTo>
                  <a:pt x="182264" y="323850"/>
                </a:lnTo>
                <a:lnTo>
                  <a:pt x="184709" y="323850"/>
                </a:lnTo>
                <a:lnTo>
                  <a:pt x="182661" y="321310"/>
                </a:lnTo>
                <a:lnTo>
                  <a:pt x="177706" y="316230"/>
                </a:lnTo>
                <a:close/>
              </a:path>
              <a:path w="607695" h="1044575">
                <a:moveTo>
                  <a:pt x="195147" y="307340"/>
                </a:moveTo>
                <a:lnTo>
                  <a:pt x="192703" y="307340"/>
                </a:lnTo>
                <a:lnTo>
                  <a:pt x="196799" y="311150"/>
                </a:lnTo>
                <a:lnTo>
                  <a:pt x="199706" y="313690"/>
                </a:lnTo>
                <a:lnTo>
                  <a:pt x="201886" y="314960"/>
                </a:lnTo>
                <a:lnTo>
                  <a:pt x="199772" y="316230"/>
                </a:lnTo>
                <a:lnTo>
                  <a:pt x="198318" y="317500"/>
                </a:lnTo>
                <a:lnTo>
                  <a:pt x="192769" y="323850"/>
                </a:lnTo>
                <a:lnTo>
                  <a:pt x="195147" y="323850"/>
                </a:lnTo>
                <a:lnTo>
                  <a:pt x="196667" y="321310"/>
                </a:lnTo>
                <a:lnTo>
                  <a:pt x="202216" y="316230"/>
                </a:lnTo>
                <a:lnTo>
                  <a:pt x="212721" y="316230"/>
                </a:lnTo>
                <a:lnTo>
                  <a:pt x="210607" y="314960"/>
                </a:lnTo>
                <a:lnTo>
                  <a:pt x="212655" y="313690"/>
                </a:lnTo>
                <a:lnTo>
                  <a:pt x="202150" y="313690"/>
                </a:lnTo>
                <a:lnTo>
                  <a:pt x="200168" y="312420"/>
                </a:lnTo>
                <a:lnTo>
                  <a:pt x="198054" y="309880"/>
                </a:lnTo>
                <a:lnTo>
                  <a:pt x="195147" y="307340"/>
                </a:lnTo>
                <a:close/>
              </a:path>
              <a:path w="607695" h="1044575">
                <a:moveTo>
                  <a:pt x="212721" y="316230"/>
                </a:moveTo>
                <a:lnTo>
                  <a:pt x="210210" y="316230"/>
                </a:lnTo>
                <a:lnTo>
                  <a:pt x="212192" y="317500"/>
                </a:lnTo>
                <a:lnTo>
                  <a:pt x="214373" y="320040"/>
                </a:lnTo>
                <a:lnTo>
                  <a:pt x="215760" y="321310"/>
                </a:lnTo>
                <a:lnTo>
                  <a:pt x="217280" y="323850"/>
                </a:lnTo>
                <a:lnTo>
                  <a:pt x="219724" y="323850"/>
                </a:lnTo>
                <a:lnTo>
                  <a:pt x="212721" y="316230"/>
                </a:lnTo>
                <a:close/>
              </a:path>
              <a:path w="607695" h="1044575">
                <a:moveTo>
                  <a:pt x="352915" y="316230"/>
                </a:moveTo>
                <a:lnTo>
                  <a:pt x="350470" y="316230"/>
                </a:lnTo>
                <a:lnTo>
                  <a:pt x="352518" y="317500"/>
                </a:lnTo>
                <a:lnTo>
                  <a:pt x="356020" y="321310"/>
                </a:lnTo>
                <a:lnTo>
                  <a:pt x="357473" y="323850"/>
                </a:lnTo>
                <a:lnTo>
                  <a:pt x="359984" y="323850"/>
                </a:lnTo>
                <a:lnTo>
                  <a:pt x="357936" y="321310"/>
                </a:lnTo>
                <a:lnTo>
                  <a:pt x="354434" y="317500"/>
                </a:lnTo>
                <a:lnTo>
                  <a:pt x="352915" y="316230"/>
                </a:lnTo>
                <a:close/>
              </a:path>
              <a:path w="607695" h="1044575">
                <a:moveTo>
                  <a:pt x="370422" y="307340"/>
                </a:moveTo>
                <a:lnTo>
                  <a:pt x="367978" y="307340"/>
                </a:lnTo>
                <a:lnTo>
                  <a:pt x="369728" y="308610"/>
                </a:lnTo>
                <a:lnTo>
                  <a:pt x="372074" y="311150"/>
                </a:lnTo>
                <a:lnTo>
                  <a:pt x="374981" y="313690"/>
                </a:lnTo>
                <a:lnTo>
                  <a:pt x="377095" y="314960"/>
                </a:lnTo>
                <a:lnTo>
                  <a:pt x="375047" y="316230"/>
                </a:lnTo>
                <a:lnTo>
                  <a:pt x="373528" y="317500"/>
                </a:lnTo>
                <a:lnTo>
                  <a:pt x="372140" y="318770"/>
                </a:lnTo>
                <a:lnTo>
                  <a:pt x="369960" y="321310"/>
                </a:lnTo>
                <a:lnTo>
                  <a:pt x="367978" y="323850"/>
                </a:lnTo>
                <a:lnTo>
                  <a:pt x="370488" y="323850"/>
                </a:lnTo>
                <a:lnTo>
                  <a:pt x="377492" y="316230"/>
                </a:lnTo>
                <a:lnTo>
                  <a:pt x="387996" y="316230"/>
                </a:lnTo>
                <a:lnTo>
                  <a:pt x="385882" y="314960"/>
                </a:lnTo>
                <a:lnTo>
                  <a:pt x="387996" y="313690"/>
                </a:lnTo>
                <a:lnTo>
                  <a:pt x="377492" y="313690"/>
                </a:lnTo>
                <a:lnTo>
                  <a:pt x="375510" y="312420"/>
                </a:lnTo>
                <a:lnTo>
                  <a:pt x="372218" y="308610"/>
                </a:lnTo>
                <a:lnTo>
                  <a:pt x="370422" y="307340"/>
                </a:lnTo>
                <a:close/>
              </a:path>
              <a:path w="607695" h="1044575">
                <a:moveTo>
                  <a:pt x="387996" y="316230"/>
                </a:moveTo>
                <a:lnTo>
                  <a:pt x="385552" y="316230"/>
                </a:lnTo>
                <a:lnTo>
                  <a:pt x="391101" y="321310"/>
                </a:lnTo>
                <a:lnTo>
                  <a:pt x="392555" y="323850"/>
                </a:lnTo>
                <a:lnTo>
                  <a:pt x="395065" y="323850"/>
                </a:lnTo>
                <a:lnTo>
                  <a:pt x="389516" y="317500"/>
                </a:lnTo>
                <a:lnTo>
                  <a:pt x="387996" y="316230"/>
                </a:lnTo>
                <a:close/>
              </a:path>
              <a:path w="607695" h="1044575">
                <a:moveTo>
                  <a:pt x="405438" y="307340"/>
                </a:moveTo>
                <a:lnTo>
                  <a:pt x="403059" y="307340"/>
                </a:lnTo>
                <a:lnTo>
                  <a:pt x="404810" y="308610"/>
                </a:lnTo>
                <a:lnTo>
                  <a:pt x="407156" y="311150"/>
                </a:lnTo>
                <a:lnTo>
                  <a:pt x="410062" y="313690"/>
                </a:lnTo>
                <a:lnTo>
                  <a:pt x="412177" y="314960"/>
                </a:lnTo>
                <a:lnTo>
                  <a:pt x="410129" y="316230"/>
                </a:lnTo>
                <a:lnTo>
                  <a:pt x="408609" y="317500"/>
                </a:lnTo>
                <a:lnTo>
                  <a:pt x="407222" y="318770"/>
                </a:lnTo>
                <a:lnTo>
                  <a:pt x="405041" y="321310"/>
                </a:lnTo>
                <a:lnTo>
                  <a:pt x="403059" y="323850"/>
                </a:lnTo>
                <a:lnTo>
                  <a:pt x="405504" y="323850"/>
                </a:lnTo>
                <a:lnTo>
                  <a:pt x="407023" y="321310"/>
                </a:lnTo>
                <a:lnTo>
                  <a:pt x="408411" y="320040"/>
                </a:lnTo>
                <a:lnTo>
                  <a:pt x="410591" y="317500"/>
                </a:lnTo>
                <a:lnTo>
                  <a:pt x="412573" y="316230"/>
                </a:lnTo>
                <a:lnTo>
                  <a:pt x="423078" y="316230"/>
                </a:lnTo>
                <a:lnTo>
                  <a:pt x="420897" y="314960"/>
                </a:lnTo>
                <a:lnTo>
                  <a:pt x="423012" y="313690"/>
                </a:lnTo>
                <a:lnTo>
                  <a:pt x="412507" y="313690"/>
                </a:lnTo>
                <a:lnTo>
                  <a:pt x="410459" y="312420"/>
                </a:lnTo>
                <a:lnTo>
                  <a:pt x="408411" y="309880"/>
                </a:lnTo>
                <a:lnTo>
                  <a:pt x="407247" y="308610"/>
                </a:lnTo>
                <a:lnTo>
                  <a:pt x="405438" y="307340"/>
                </a:lnTo>
                <a:close/>
              </a:path>
              <a:path w="607695" h="1044575">
                <a:moveTo>
                  <a:pt x="423078" y="316230"/>
                </a:moveTo>
                <a:lnTo>
                  <a:pt x="420567" y="316230"/>
                </a:lnTo>
                <a:lnTo>
                  <a:pt x="422615" y="317500"/>
                </a:lnTo>
                <a:lnTo>
                  <a:pt x="426117" y="321310"/>
                </a:lnTo>
                <a:lnTo>
                  <a:pt x="427636" y="323850"/>
                </a:lnTo>
                <a:lnTo>
                  <a:pt x="430081" y="323850"/>
                </a:lnTo>
                <a:lnTo>
                  <a:pt x="428033" y="321310"/>
                </a:lnTo>
                <a:lnTo>
                  <a:pt x="423078" y="316230"/>
                </a:lnTo>
                <a:close/>
              </a:path>
              <a:path w="607695" h="1044575">
                <a:moveTo>
                  <a:pt x="440519" y="307340"/>
                </a:moveTo>
                <a:lnTo>
                  <a:pt x="438075" y="307340"/>
                </a:lnTo>
                <a:lnTo>
                  <a:pt x="439825" y="308610"/>
                </a:lnTo>
                <a:lnTo>
                  <a:pt x="442171" y="311150"/>
                </a:lnTo>
                <a:lnTo>
                  <a:pt x="445078" y="313690"/>
                </a:lnTo>
                <a:lnTo>
                  <a:pt x="447258" y="314960"/>
                </a:lnTo>
                <a:lnTo>
                  <a:pt x="445144" y="316230"/>
                </a:lnTo>
                <a:lnTo>
                  <a:pt x="443690" y="317500"/>
                </a:lnTo>
                <a:lnTo>
                  <a:pt x="438141" y="323850"/>
                </a:lnTo>
                <a:lnTo>
                  <a:pt x="440585" y="323850"/>
                </a:lnTo>
                <a:lnTo>
                  <a:pt x="442105" y="321310"/>
                </a:lnTo>
                <a:lnTo>
                  <a:pt x="447588" y="316230"/>
                </a:lnTo>
                <a:lnTo>
                  <a:pt x="458093" y="316230"/>
                </a:lnTo>
                <a:lnTo>
                  <a:pt x="455979" y="314960"/>
                </a:lnTo>
                <a:lnTo>
                  <a:pt x="458027" y="313690"/>
                </a:lnTo>
                <a:lnTo>
                  <a:pt x="447588" y="313690"/>
                </a:lnTo>
                <a:lnTo>
                  <a:pt x="445540" y="312420"/>
                </a:lnTo>
                <a:lnTo>
                  <a:pt x="443492" y="309880"/>
                </a:lnTo>
                <a:lnTo>
                  <a:pt x="442328" y="308610"/>
                </a:lnTo>
                <a:lnTo>
                  <a:pt x="440519" y="307340"/>
                </a:lnTo>
                <a:close/>
              </a:path>
              <a:path w="607695" h="1044575">
                <a:moveTo>
                  <a:pt x="458093" y="316230"/>
                </a:moveTo>
                <a:lnTo>
                  <a:pt x="455649" y="316230"/>
                </a:lnTo>
                <a:lnTo>
                  <a:pt x="457697" y="317500"/>
                </a:lnTo>
                <a:lnTo>
                  <a:pt x="461198" y="321310"/>
                </a:lnTo>
                <a:lnTo>
                  <a:pt x="462718" y="323850"/>
                </a:lnTo>
                <a:lnTo>
                  <a:pt x="465096" y="323850"/>
                </a:lnTo>
                <a:lnTo>
                  <a:pt x="463114" y="321310"/>
                </a:lnTo>
                <a:lnTo>
                  <a:pt x="461000" y="318770"/>
                </a:lnTo>
                <a:lnTo>
                  <a:pt x="458093" y="316230"/>
                </a:lnTo>
                <a:close/>
              </a:path>
              <a:path w="607695" h="1044575">
                <a:moveTo>
                  <a:pt x="493108" y="298450"/>
                </a:moveTo>
                <a:lnTo>
                  <a:pt x="490664" y="298450"/>
                </a:lnTo>
                <a:lnTo>
                  <a:pt x="496214" y="303530"/>
                </a:lnTo>
                <a:lnTo>
                  <a:pt x="497733" y="304800"/>
                </a:lnTo>
                <a:lnTo>
                  <a:pt x="499781" y="306070"/>
                </a:lnTo>
                <a:lnTo>
                  <a:pt x="497667" y="307340"/>
                </a:lnTo>
                <a:lnTo>
                  <a:pt x="495990" y="308610"/>
                </a:lnTo>
                <a:lnTo>
                  <a:pt x="494760" y="309880"/>
                </a:lnTo>
                <a:lnTo>
                  <a:pt x="492646" y="312420"/>
                </a:lnTo>
                <a:lnTo>
                  <a:pt x="490664" y="314960"/>
                </a:lnTo>
                <a:lnTo>
                  <a:pt x="482273" y="314960"/>
                </a:lnTo>
                <a:lnTo>
                  <a:pt x="480159" y="316230"/>
                </a:lnTo>
                <a:lnTo>
                  <a:pt x="477252" y="318770"/>
                </a:lnTo>
                <a:lnTo>
                  <a:pt x="475138" y="321310"/>
                </a:lnTo>
                <a:lnTo>
                  <a:pt x="473156" y="323850"/>
                </a:lnTo>
                <a:lnTo>
                  <a:pt x="475601" y="323850"/>
                </a:lnTo>
                <a:lnTo>
                  <a:pt x="477120" y="321310"/>
                </a:lnTo>
                <a:lnTo>
                  <a:pt x="482670" y="316230"/>
                </a:lnTo>
                <a:lnTo>
                  <a:pt x="493108" y="316230"/>
                </a:lnTo>
                <a:lnTo>
                  <a:pt x="490994" y="314960"/>
                </a:lnTo>
                <a:lnTo>
                  <a:pt x="493042" y="313690"/>
                </a:lnTo>
                <a:lnTo>
                  <a:pt x="496035" y="311129"/>
                </a:lnTo>
                <a:lnTo>
                  <a:pt x="498416" y="308610"/>
                </a:lnTo>
                <a:lnTo>
                  <a:pt x="500112" y="307340"/>
                </a:lnTo>
                <a:lnTo>
                  <a:pt x="510616" y="307340"/>
                </a:lnTo>
                <a:lnTo>
                  <a:pt x="508568" y="306070"/>
                </a:lnTo>
                <a:lnTo>
                  <a:pt x="510682" y="304800"/>
                </a:lnTo>
                <a:lnTo>
                  <a:pt x="500178" y="304800"/>
                </a:lnTo>
                <a:lnTo>
                  <a:pt x="498196" y="303530"/>
                </a:lnTo>
                <a:lnTo>
                  <a:pt x="496015" y="300990"/>
                </a:lnTo>
                <a:lnTo>
                  <a:pt x="494628" y="299720"/>
                </a:lnTo>
                <a:lnTo>
                  <a:pt x="493108" y="298450"/>
                </a:lnTo>
                <a:close/>
              </a:path>
              <a:path w="607695" h="1044575">
                <a:moveTo>
                  <a:pt x="493108" y="316230"/>
                </a:moveTo>
                <a:lnTo>
                  <a:pt x="490664" y="316230"/>
                </a:lnTo>
                <a:lnTo>
                  <a:pt x="492712" y="317500"/>
                </a:lnTo>
                <a:lnTo>
                  <a:pt x="494826" y="320040"/>
                </a:lnTo>
                <a:lnTo>
                  <a:pt x="496214" y="321310"/>
                </a:lnTo>
                <a:lnTo>
                  <a:pt x="497733" y="323850"/>
                </a:lnTo>
                <a:lnTo>
                  <a:pt x="500178" y="323850"/>
                </a:lnTo>
                <a:lnTo>
                  <a:pt x="498196" y="321310"/>
                </a:lnTo>
                <a:lnTo>
                  <a:pt x="496015" y="318770"/>
                </a:lnTo>
                <a:lnTo>
                  <a:pt x="494628" y="317500"/>
                </a:lnTo>
                <a:lnTo>
                  <a:pt x="493108" y="316230"/>
                </a:lnTo>
                <a:close/>
              </a:path>
              <a:path w="607695" h="1044575">
                <a:moveTo>
                  <a:pt x="528190" y="298450"/>
                </a:moveTo>
                <a:lnTo>
                  <a:pt x="525745" y="298450"/>
                </a:lnTo>
                <a:lnTo>
                  <a:pt x="527727" y="299720"/>
                </a:lnTo>
                <a:lnTo>
                  <a:pt x="529842" y="302260"/>
                </a:lnTo>
                <a:lnTo>
                  <a:pt x="532749" y="304800"/>
                </a:lnTo>
                <a:lnTo>
                  <a:pt x="534863" y="306070"/>
                </a:lnTo>
                <a:lnTo>
                  <a:pt x="532749" y="307340"/>
                </a:lnTo>
                <a:lnTo>
                  <a:pt x="531072" y="308610"/>
                </a:lnTo>
                <a:lnTo>
                  <a:pt x="529842" y="309880"/>
                </a:lnTo>
                <a:lnTo>
                  <a:pt x="525679" y="314960"/>
                </a:lnTo>
                <a:lnTo>
                  <a:pt x="517289" y="314960"/>
                </a:lnTo>
                <a:lnTo>
                  <a:pt x="515241" y="316230"/>
                </a:lnTo>
                <a:lnTo>
                  <a:pt x="512268" y="318770"/>
                </a:lnTo>
                <a:lnTo>
                  <a:pt x="510154" y="321310"/>
                </a:lnTo>
                <a:lnTo>
                  <a:pt x="508172" y="323850"/>
                </a:lnTo>
                <a:lnTo>
                  <a:pt x="510682" y="323850"/>
                </a:lnTo>
                <a:lnTo>
                  <a:pt x="517685" y="316230"/>
                </a:lnTo>
                <a:lnTo>
                  <a:pt x="528190" y="316230"/>
                </a:lnTo>
                <a:lnTo>
                  <a:pt x="526076" y="314960"/>
                </a:lnTo>
                <a:lnTo>
                  <a:pt x="528124" y="313690"/>
                </a:lnTo>
                <a:lnTo>
                  <a:pt x="529713" y="312350"/>
                </a:lnTo>
                <a:lnTo>
                  <a:pt x="533443" y="308610"/>
                </a:lnTo>
                <a:lnTo>
                  <a:pt x="535193" y="307340"/>
                </a:lnTo>
                <a:lnTo>
                  <a:pt x="545698" y="307340"/>
                </a:lnTo>
                <a:lnTo>
                  <a:pt x="543583" y="306070"/>
                </a:lnTo>
                <a:lnTo>
                  <a:pt x="545698" y="304800"/>
                </a:lnTo>
                <a:lnTo>
                  <a:pt x="535259" y="304800"/>
                </a:lnTo>
                <a:lnTo>
                  <a:pt x="533211" y="303530"/>
                </a:lnTo>
                <a:lnTo>
                  <a:pt x="531097" y="300990"/>
                </a:lnTo>
                <a:lnTo>
                  <a:pt x="529709" y="299720"/>
                </a:lnTo>
                <a:lnTo>
                  <a:pt x="528190" y="298450"/>
                </a:lnTo>
                <a:close/>
              </a:path>
              <a:path w="607695" h="1044575">
                <a:moveTo>
                  <a:pt x="528190" y="316230"/>
                </a:moveTo>
                <a:lnTo>
                  <a:pt x="525745" y="316230"/>
                </a:lnTo>
                <a:lnTo>
                  <a:pt x="532749" y="323850"/>
                </a:lnTo>
                <a:lnTo>
                  <a:pt x="535259" y="323850"/>
                </a:lnTo>
                <a:lnTo>
                  <a:pt x="531097" y="318770"/>
                </a:lnTo>
                <a:lnTo>
                  <a:pt x="529709" y="317500"/>
                </a:lnTo>
                <a:lnTo>
                  <a:pt x="528190" y="316230"/>
                </a:lnTo>
                <a:close/>
              </a:path>
              <a:path w="607695" h="1044575">
                <a:moveTo>
                  <a:pt x="545698" y="307340"/>
                </a:moveTo>
                <a:lnTo>
                  <a:pt x="543187" y="307340"/>
                </a:lnTo>
                <a:lnTo>
                  <a:pt x="544996" y="308610"/>
                </a:lnTo>
                <a:lnTo>
                  <a:pt x="547349" y="311150"/>
                </a:lnTo>
                <a:lnTo>
                  <a:pt x="548737" y="312420"/>
                </a:lnTo>
                <a:lnTo>
                  <a:pt x="550256" y="313690"/>
                </a:lnTo>
                <a:lnTo>
                  <a:pt x="552370" y="314960"/>
                </a:lnTo>
                <a:lnTo>
                  <a:pt x="550322" y="316230"/>
                </a:lnTo>
                <a:lnTo>
                  <a:pt x="548803" y="317500"/>
                </a:lnTo>
                <a:lnTo>
                  <a:pt x="543253" y="323850"/>
                </a:lnTo>
                <a:lnTo>
                  <a:pt x="545698" y="323850"/>
                </a:lnTo>
                <a:lnTo>
                  <a:pt x="552701" y="316230"/>
                </a:lnTo>
                <a:lnTo>
                  <a:pt x="563205" y="316230"/>
                </a:lnTo>
                <a:lnTo>
                  <a:pt x="561157" y="314960"/>
                </a:lnTo>
                <a:lnTo>
                  <a:pt x="552701" y="314960"/>
                </a:lnTo>
                <a:lnTo>
                  <a:pt x="550661" y="312350"/>
                </a:lnTo>
                <a:lnTo>
                  <a:pt x="548605" y="309880"/>
                </a:lnTo>
                <a:lnTo>
                  <a:pt x="547374" y="308610"/>
                </a:lnTo>
                <a:lnTo>
                  <a:pt x="545698" y="307340"/>
                </a:lnTo>
                <a:close/>
              </a:path>
              <a:path w="607695" h="1044575">
                <a:moveTo>
                  <a:pt x="563205" y="316230"/>
                </a:moveTo>
                <a:lnTo>
                  <a:pt x="560761" y="316230"/>
                </a:lnTo>
                <a:lnTo>
                  <a:pt x="567764" y="323850"/>
                </a:lnTo>
                <a:lnTo>
                  <a:pt x="570274" y="323850"/>
                </a:lnTo>
                <a:lnTo>
                  <a:pt x="568292" y="321310"/>
                </a:lnTo>
                <a:lnTo>
                  <a:pt x="566178" y="318770"/>
                </a:lnTo>
                <a:lnTo>
                  <a:pt x="563205" y="316230"/>
                </a:lnTo>
                <a:close/>
              </a:path>
              <a:path w="607695" h="1044575">
                <a:moveTo>
                  <a:pt x="237073" y="319640"/>
                </a:moveTo>
                <a:lnTo>
                  <a:pt x="230943" y="322580"/>
                </a:lnTo>
                <a:lnTo>
                  <a:pt x="231363" y="322580"/>
                </a:lnTo>
                <a:lnTo>
                  <a:pt x="237073" y="319640"/>
                </a:lnTo>
                <a:close/>
              </a:path>
              <a:path w="607695" h="1044575">
                <a:moveTo>
                  <a:pt x="340784" y="318237"/>
                </a:moveTo>
                <a:lnTo>
                  <a:pt x="340353" y="318770"/>
                </a:lnTo>
                <a:lnTo>
                  <a:pt x="351329" y="321310"/>
                </a:lnTo>
                <a:lnTo>
                  <a:pt x="340784" y="318237"/>
                </a:lnTo>
                <a:close/>
              </a:path>
              <a:path w="607695" h="1044575">
                <a:moveTo>
                  <a:pt x="244188" y="316230"/>
                </a:moveTo>
                <a:lnTo>
                  <a:pt x="243701" y="316230"/>
                </a:lnTo>
                <a:lnTo>
                  <a:pt x="237073" y="319640"/>
                </a:lnTo>
                <a:lnTo>
                  <a:pt x="244188" y="316230"/>
                </a:lnTo>
                <a:close/>
              </a:path>
              <a:path w="607695" h="1044575">
                <a:moveTo>
                  <a:pt x="320818" y="312420"/>
                </a:moveTo>
                <a:lnTo>
                  <a:pt x="340784" y="318237"/>
                </a:lnTo>
                <a:lnTo>
                  <a:pt x="341381" y="317500"/>
                </a:lnTo>
                <a:lnTo>
                  <a:pt x="338499" y="317500"/>
                </a:lnTo>
                <a:lnTo>
                  <a:pt x="320818" y="312420"/>
                </a:lnTo>
                <a:close/>
              </a:path>
              <a:path w="607695" h="1044575">
                <a:moveTo>
                  <a:pt x="43102" y="310842"/>
                </a:moveTo>
                <a:lnTo>
                  <a:pt x="38973" y="317500"/>
                </a:lnTo>
                <a:lnTo>
                  <a:pt x="43102" y="310842"/>
                </a:lnTo>
                <a:close/>
              </a:path>
              <a:path w="607695" h="1044575">
                <a:moveTo>
                  <a:pt x="335341" y="307340"/>
                </a:moveTo>
                <a:lnTo>
                  <a:pt x="332896" y="307340"/>
                </a:lnTo>
                <a:lnTo>
                  <a:pt x="334647" y="308610"/>
                </a:lnTo>
                <a:lnTo>
                  <a:pt x="337059" y="311150"/>
                </a:lnTo>
                <a:lnTo>
                  <a:pt x="338446" y="312420"/>
                </a:lnTo>
                <a:lnTo>
                  <a:pt x="339966" y="313690"/>
                </a:lnTo>
                <a:lnTo>
                  <a:pt x="342080" y="314960"/>
                </a:lnTo>
                <a:lnTo>
                  <a:pt x="340032" y="316230"/>
                </a:lnTo>
                <a:lnTo>
                  <a:pt x="338499" y="317500"/>
                </a:lnTo>
                <a:lnTo>
                  <a:pt x="341381" y="317500"/>
                </a:lnTo>
                <a:lnTo>
                  <a:pt x="342410" y="316230"/>
                </a:lnTo>
                <a:lnTo>
                  <a:pt x="352915" y="316230"/>
                </a:lnTo>
                <a:lnTo>
                  <a:pt x="350801" y="314960"/>
                </a:lnTo>
                <a:lnTo>
                  <a:pt x="352915" y="313690"/>
                </a:lnTo>
                <a:lnTo>
                  <a:pt x="342410" y="313690"/>
                </a:lnTo>
                <a:lnTo>
                  <a:pt x="337137" y="308610"/>
                </a:lnTo>
                <a:lnTo>
                  <a:pt x="335341" y="307340"/>
                </a:lnTo>
                <a:close/>
              </a:path>
              <a:path w="607695" h="1044575">
                <a:moveTo>
                  <a:pt x="265244" y="307340"/>
                </a:moveTo>
                <a:lnTo>
                  <a:pt x="262800" y="307340"/>
                </a:lnTo>
                <a:lnTo>
                  <a:pt x="264848" y="308610"/>
                </a:lnTo>
                <a:lnTo>
                  <a:pt x="266896" y="311150"/>
                </a:lnTo>
                <a:lnTo>
                  <a:pt x="267234" y="311150"/>
                </a:lnTo>
                <a:lnTo>
                  <a:pt x="246169" y="314960"/>
                </a:lnTo>
                <a:lnTo>
                  <a:pt x="269340" y="311129"/>
                </a:lnTo>
                <a:lnTo>
                  <a:pt x="268151" y="309880"/>
                </a:lnTo>
                <a:lnTo>
                  <a:pt x="265244" y="307340"/>
                </a:lnTo>
                <a:close/>
              </a:path>
              <a:path w="607695" h="1044575">
                <a:moveTo>
                  <a:pt x="475601" y="307340"/>
                </a:moveTo>
                <a:lnTo>
                  <a:pt x="473090" y="307340"/>
                </a:lnTo>
                <a:lnTo>
                  <a:pt x="474786" y="308610"/>
                </a:lnTo>
                <a:lnTo>
                  <a:pt x="477186" y="311150"/>
                </a:lnTo>
                <a:lnTo>
                  <a:pt x="478640" y="312420"/>
                </a:lnTo>
                <a:lnTo>
                  <a:pt x="480159" y="314960"/>
                </a:lnTo>
                <a:lnTo>
                  <a:pt x="482604" y="314960"/>
                </a:lnTo>
                <a:lnTo>
                  <a:pt x="480564" y="312350"/>
                </a:lnTo>
                <a:lnTo>
                  <a:pt x="478508" y="309880"/>
                </a:lnTo>
                <a:lnTo>
                  <a:pt x="477277" y="308610"/>
                </a:lnTo>
                <a:lnTo>
                  <a:pt x="475601" y="307340"/>
                </a:lnTo>
                <a:close/>
              </a:path>
              <a:path w="607695" h="1044575">
                <a:moveTo>
                  <a:pt x="510616" y="307340"/>
                </a:moveTo>
                <a:lnTo>
                  <a:pt x="508106" y="307340"/>
                </a:lnTo>
                <a:lnTo>
                  <a:pt x="509858" y="308610"/>
                </a:lnTo>
                <a:lnTo>
                  <a:pt x="515175" y="314960"/>
                </a:lnTo>
                <a:lnTo>
                  <a:pt x="517619" y="314960"/>
                </a:lnTo>
                <a:lnTo>
                  <a:pt x="515579" y="312350"/>
                </a:lnTo>
                <a:lnTo>
                  <a:pt x="513523" y="309880"/>
                </a:lnTo>
                <a:lnTo>
                  <a:pt x="512293" y="308610"/>
                </a:lnTo>
                <a:lnTo>
                  <a:pt x="510616" y="307340"/>
                </a:lnTo>
                <a:close/>
              </a:path>
              <a:path w="607695" h="1044575">
                <a:moveTo>
                  <a:pt x="566831" y="307501"/>
                </a:moveTo>
                <a:lnTo>
                  <a:pt x="566087" y="308610"/>
                </a:lnTo>
                <a:lnTo>
                  <a:pt x="564857" y="309880"/>
                </a:lnTo>
                <a:lnTo>
                  <a:pt x="560761" y="314960"/>
                </a:lnTo>
                <a:lnTo>
                  <a:pt x="561157" y="314960"/>
                </a:lnTo>
                <a:lnTo>
                  <a:pt x="563205" y="313690"/>
                </a:lnTo>
                <a:lnTo>
                  <a:pt x="566207" y="311129"/>
                </a:lnTo>
                <a:lnTo>
                  <a:pt x="567905" y="309880"/>
                </a:lnTo>
                <a:lnTo>
                  <a:pt x="568280" y="309880"/>
                </a:lnTo>
                <a:lnTo>
                  <a:pt x="567483" y="308610"/>
                </a:lnTo>
                <a:lnTo>
                  <a:pt x="566831" y="307501"/>
                </a:lnTo>
                <a:close/>
              </a:path>
              <a:path w="607695" h="1044575">
                <a:moveTo>
                  <a:pt x="72527" y="298450"/>
                </a:moveTo>
                <a:lnTo>
                  <a:pt x="70083" y="298450"/>
                </a:lnTo>
                <a:lnTo>
                  <a:pt x="72065" y="299720"/>
                </a:lnTo>
                <a:lnTo>
                  <a:pt x="74179" y="302260"/>
                </a:lnTo>
                <a:lnTo>
                  <a:pt x="77086" y="304800"/>
                </a:lnTo>
                <a:lnTo>
                  <a:pt x="79134" y="306070"/>
                </a:lnTo>
                <a:lnTo>
                  <a:pt x="77020" y="307340"/>
                </a:lnTo>
                <a:lnTo>
                  <a:pt x="74113" y="309880"/>
                </a:lnTo>
                <a:lnTo>
                  <a:pt x="71999" y="312420"/>
                </a:lnTo>
                <a:lnTo>
                  <a:pt x="70017" y="313690"/>
                </a:lnTo>
                <a:lnTo>
                  <a:pt x="72461" y="313690"/>
                </a:lnTo>
                <a:lnTo>
                  <a:pt x="74057" y="312350"/>
                </a:lnTo>
                <a:lnTo>
                  <a:pt x="79530" y="307340"/>
                </a:lnTo>
                <a:lnTo>
                  <a:pt x="89969" y="307340"/>
                </a:lnTo>
                <a:lnTo>
                  <a:pt x="87921" y="306070"/>
                </a:lnTo>
                <a:lnTo>
                  <a:pt x="90035" y="304800"/>
                </a:lnTo>
                <a:lnTo>
                  <a:pt x="79596" y="304800"/>
                </a:lnTo>
                <a:lnTo>
                  <a:pt x="77548" y="303530"/>
                </a:lnTo>
                <a:lnTo>
                  <a:pt x="75434" y="300990"/>
                </a:lnTo>
                <a:lnTo>
                  <a:pt x="74047" y="299720"/>
                </a:lnTo>
                <a:lnTo>
                  <a:pt x="72527" y="298450"/>
                </a:lnTo>
                <a:close/>
              </a:path>
              <a:path w="607695" h="1044575">
                <a:moveTo>
                  <a:pt x="107543" y="298450"/>
                </a:moveTo>
                <a:lnTo>
                  <a:pt x="105098" y="298450"/>
                </a:lnTo>
                <a:lnTo>
                  <a:pt x="107080" y="299720"/>
                </a:lnTo>
                <a:lnTo>
                  <a:pt x="109194" y="302260"/>
                </a:lnTo>
                <a:lnTo>
                  <a:pt x="112101" y="304800"/>
                </a:lnTo>
                <a:lnTo>
                  <a:pt x="114149" y="306070"/>
                </a:lnTo>
                <a:lnTo>
                  <a:pt x="112101" y="307340"/>
                </a:lnTo>
                <a:lnTo>
                  <a:pt x="109128" y="309880"/>
                </a:lnTo>
                <a:lnTo>
                  <a:pt x="107014" y="312420"/>
                </a:lnTo>
                <a:lnTo>
                  <a:pt x="105032" y="313690"/>
                </a:lnTo>
                <a:lnTo>
                  <a:pt x="107543" y="313690"/>
                </a:lnTo>
                <a:lnTo>
                  <a:pt x="109072" y="312350"/>
                </a:lnTo>
                <a:lnTo>
                  <a:pt x="114546" y="307340"/>
                </a:lnTo>
                <a:lnTo>
                  <a:pt x="125050" y="307340"/>
                </a:lnTo>
                <a:lnTo>
                  <a:pt x="123002" y="306070"/>
                </a:lnTo>
                <a:lnTo>
                  <a:pt x="125116" y="304800"/>
                </a:lnTo>
                <a:lnTo>
                  <a:pt x="114612" y="304800"/>
                </a:lnTo>
                <a:lnTo>
                  <a:pt x="112564" y="303530"/>
                </a:lnTo>
                <a:lnTo>
                  <a:pt x="109062" y="299720"/>
                </a:lnTo>
                <a:lnTo>
                  <a:pt x="107543" y="298450"/>
                </a:lnTo>
                <a:close/>
              </a:path>
              <a:path w="607695" h="1044575">
                <a:moveTo>
                  <a:pt x="142624" y="298450"/>
                </a:moveTo>
                <a:lnTo>
                  <a:pt x="140180" y="298450"/>
                </a:lnTo>
                <a:lnTo>
                  <a:pt x="142228" y="299720"/>
                </a:lnTo>
                <a:lnTo>
                  <a:pt x="144276" y="302260"/>
                </a:lnTo>
                <a:lnTo>
                  <a:pt x="147183" y="304800"/>
                </a:lnTo>
                <a:lnTo>
                  <a:pt x="149231" y="306070"/>
                </a:lnTo>
                <a:lnTo>
                  <a:pt x="147183" y="307340"/>
                </a:lnTo>
                <a:lnTo>
                  <a:pt x="144210" y="309880"/>
                </a:lnTo>
                <a:lnTo>
                  <a:pt x="142095" y="312420"/>
                </a:lnTo>
                <a:lnTo>
                  <a:pt x="140113" y="313690"/>
                </a:lnTo>
                <a:lnTo>
                  <a:pt x="142624" y="313690"/>
                </a:lnTo>
                <a:lnTo>
                  <a:pt x="144154" y="312350"/>
                </a:lnTo>
                <a:lnTo>
                  <a:pt x="149627" y="307340"/>
                </a:lnTo>
                <a:lnTo>
                  <a:pt x="160066" y="307340"/>
                </a:lnTo>
                <a:lnTo>
                  <a:pt x="158084" y="306070"/>
                </a:lnTo>
                <a:lnTo>
                  <a:pt x="160132" y="304800"/>
                </a:lnTo>
                <a:lnTo>
                  <a:pt x="149693" y="304800"/>
                </a:lnTo>
                <a:lnTo>
                  <a:pt x="147645" y="303530"/>
                </a:lnTo>
                <a:lnTo>
                  <a:pt x="144144" y="299720"/>
                </a:lnTo>
                <a:lnTo>
                  <a:pt x="142624" y="298450"/>
                </a:lnTo>
                <a:close/>
              </a:path>
              <a:path w="607695" h="1044575">
                <a:moveTo>
                  <a:pt x="177705" y="298450"/>
                </a:moveTo>
                <a:lnTo>
                  <a:pt x="175195" y="298450"/>
                </a:lnTo>
                <a:lnTo>
                  <a:pt x="177243" y="299720"/>
                </a:lnTo>
                <a:lnTo>
                  <a:pt x="179291" y="302260"/>
                </a:lnTo>
                <a:lnTo>
                  <a:pt x="182264" y="304800"/>
                </a:lnTo>
                <a:lnTo>
                  <a:pt x="184246" y="306070"/>
                </a:lnTo>
                <a:lnTo>
                  <a:pt x="182198" y="307340"/>
                </a:lnTo>
                <a:lnTo>
                  <a:pt x="180679" y="308610"/>
                </a:lnTo>
                <a:lnTo>
                  <a:pt x="179291" y="309880"/>
                </a:lnTo>
                <a:lnTo>
                  <a:pt x="177111" y="312420"/>
                </a:lnTo>
                <a:lnTo>
                  <a:pt x="175129" y="313690"/>
                </a:lnTo>
                <a:lnTo>
                  <a:pt x="177639" y="313690"/>
                </a:lnTo>
                <a:lnTo>
                  <a:pt x="179169" y="312350"/>
                </a:lnTo>
                <a:lnTo>
                  <a:pt x="184643" y="307340"/>
                </a:lnTo>
                <a:lnTo>
                  <a:pt x="195147" y="307340"/>
                </a:lnTo>
                <a:lnTo>
                  <a:pt x="193099" y="306070"/>
                </a:lnTo>
                <a:lnTo>
                  <a:pt x="195147" y="304800"/>
                </a:lnTo>
                <a:lnTo>
                  <a:pt x="184709" y="304800"/>
                </a:lnTo>
                <a:lnTo>
                  <a:pt x="182661" y="303530"/>
                </a:lnTo>
                <a:lnTo>
                  <a:pt x="177705" y="298450"/>
                </a:lnTo>
                <a:close/>
              </a:path>
              <a:path w="607695" h="1044575">
                <a:moveTo>
                  <a:pt x="212721" y="298450"/>
                </a:moveTo>
                <a:lnTo>
                  <a:pt x="210210" y="298450"/>
                </a:lnTo>
                <a:lnTo>
                  <a:pt x="215760" y="303530"/>
                </a:lnTo>
                <a:lnTo>
                  <a:pt x="217280" y="304800"/>
                </a:lnTo>
                <a:lnTo>
                  <a:pt x="219328" y="306070"/>
                </a:lnTo>
                <a:lnTo>
                  <a:pt x="217213" y="307340"/>
                </a:lnTo>
                <a:lnTo>
                  <a:pt x="214307" y="309880"/>
                </a:lnTo>
                <a:lnTo>
                  <a:pt x="212192" y="312420"/>
                </a:lnTo>
                <a:lnTo>
                  <a:pt x="210210" y="313690"/>
                </a:lnTo>
                <a:lnTo>
                  <a:pt x="212655" y="313690"/>
                </a:lnTo>
                <a:lnTo>
                  <a:pt x="214250" y="312350"/>
                </a:lnTo>
                <a:lnTo>
                  <a:pt x="215580" y="311129"/>
                </a:lnTo>
                <a:lnTo>
                  <a:pt x="217742" y="308610"/>
                </a:lnTo>
                <a:lnTo>
                  <a:pt x="219724" y="307340"/>
                </a:lnTo>
                <a:lnTo>
                  <a:pt x="230229" y="307340"/>
                </a:lnTo>
                <a:lnTo>
                  <a:pt x="228247" y="306070"/>
                </a:lnTo>
                <a:lnTo>
                  <a:pt x="230295" y="304800"/>
                </a:lnTo>
                <a:lnTo>
                  <a:pt x="219724" y="304800"/>
                </a:lnTo>
                <a:lnTo>
                  <a:pt x="212721" y="298450"/>
                </a:lnTo>
                <a:close/>
              </a:path>
              <a:path w="607695" h="1044575">
                <a:moveTo>
                  <a:pt x="247802" y="298450"/>
                </a:moveTo>
                <a:lnTo>
                  <a:pt x="245292" y="298450"/>
                </a:lnTo>
                <a:lnTo>
                  <a:pt x="252361" y="304800"/>
                </a:lnTo>
                <a:lnTo>
                  <a:pt x="254409" y="306070"/>
                </a:lnTo>
                <a:lnTo>
                  <a:pt x="252361" y="307340"/>
                </a:lnTo>
                <a:lnTo>
                  <a:pt x="250841" y="308610"/>
                </a:lnTo>
                <a:lnTo>
                  <a:pt x="249454" y="309880"/>
                </a:lnTo>
                <a:lnTo>
                  <a:pt x="247274" y="312420"/>
                </a:lnTo>
                <a:lnTo>
                  <a:pt x="245292" y="313690"/>
                </a:lnTo>
                <a:lnTo>
                  <a:pt x="247736" y="313690"/>
                </a:lnTo>
                <a:lnTo>
                  <a:pt x="249332" y="312350"/>
                </a:lnTo>
                <a:lnTo>
                  <a:pt x="250661" y="311129"/>
                </a:lnTo>
                <a:lnTo>
                  <a:pt x="252823" y="308610"/>
                </a:lnTo>
                <a:lnTo>
                  <a:pt x="254805" y="307340"/>
                </a:lnTo>
                <a:lnTo>
                  <a:pt x="265244" y="307340"/>
                </a:lnTo>
                <a:lnTo>
                  <a:pt x="263130" y="306070"/>
                </a:lnTo>
                <a:lnTo>
                  <a:pt x="265244" y="304800"/>
                </a:lnTo>
                <a:lnTo>
                  <a:pt x="254805" y="304800"/>
                </a:lnTo>
                <a:lnTo>
                  <a:pt x="247802" y="298450"/>
                </a:lnTo>
                <a:close/>
              </a:path>
              <a:path w="607695" h="1044575">
                <a:moveTo>
                  <a:pt x="352915" y="298450"/>
                </a:moveTo>
                <a:lnTo>
                  <a:pt x="350470" y="298450"/>
                </a:lnTo>
                <a:lnTo>
                  <a:pt x="352518" y="299720"/>
                </a:lnTo>
                <a:lnTo>
                  <a:pt x="354566" y="302260"/>
                </a:lnTo>
                <a:lnTo>
                  <a:pt x="357473" y="304800"/>
                </a:lnTo>
                <a:lnTo>
                  <a:pt x="359521" y="306070"/>
                </a:lnTo>
                <a:lnTo>
                  <a:pt x="357473" y="307340"/>
                </a:lnTo>
                <a:lnTo>
                  <a:pt x="355664" y="308610"/>
                </a:lnTo>
                <a:lnTo>
                  <a:pt x="354500" y="309880"/>
                </a:lnTo>
                <a:lnTo>
                  <a:pt x="352386" y="312420"/>
                </a:lnTo>
                <a:lnTo>
                  <a:pt x="350404" y="313690"/>
                </a:lnTo>
                <a:lnTo>
                  <a:pt x="352915" y="313690"/>
                </a:lnTo>
                <a:lnTo>
                  <a:pt x="354438" y="312350"/>
                </a:lnTo>
                <a:lnTo>
                  <a:pt x="358167" y="308610"/>
                </a:lnTo>
                <a:lnTo>
                  <a:pt x="359918" y="307340"/>
                </a:lnTo>
                <a:lnTo>
                  <a:pt x="370422" y="307340"/>
                </a:lnTo>
                <a:lnTo>
                  <a:pt x="368374" y="306070"/>
                </a:lnTo>
                <a:lnTo>
                  <a:pt x="370488" y="304800"/>
                </a:lnTo>
                <a:lnTo>
                  <a:pt x="359984" y="304800"/>
                </a:lnTo>
                <a:lnTo>
                  <a:pt x="357936" y="303530"/>
                </a:lnTo>
                <a:lnTo>
                  <a:pt x="354434" y="299720"/>
                </a:lnTo>
                <a:lnTo>
                  <a:pt x="352915" y="298450"/>
                </a:lnTo>
                <a:close/>
              </a:path>
              <a:path w="607695" h="1044575">
                <a:moveTo>
                  <a:pt x="387996" y="298450"/>
                </a:moveTo>
                <a:lnTo>
                  <a:pt x="385552" y="298450"/>
                </a:lnTo>
                <a:lnTo>
                  <a:pt x="387534" y="299720"/>
                </a:lnTo>
                <a:lnTo>
                  <a:pt x="389648" y="302260"/>
                </a:lnTo>
                <a:lnTo>
                  <a:pt x="392555" y="304800"/>
                </a:lnTo>
                <a:lnTo>
                  <a:pt x="394603" y="306070"/>
                </a:lnTo>
                <a:lnTo>
                  <a:pt x="392555" y="307340"/>
                </a:lnTo>
                <a:lnTo>
                  <a:pt x="390746" y="308610"/>
                </a:lnTo>
                <a:lnTo>
                  <a:pt x="389582" y="309880"/>
                </a:lnTo>
                <a:lnTo>
                  <a:pt x="387468" y="312420"/>
                </a:lnTo>
                <a:lnTo>
                  <a:pt x="385486" y="313690"/>
                </a:lnTo>
                <a:lnTo>
                  <a:pt x="387996" y="313690"/>
                </a:lnTo>
                <a:lnTo>
                  <a:pt x="389519" y="312350"/>
                </a:lnTo>
                <a:lnTo>
                  <a:pt x="393249" y="308610"/>
                </a:lnTo>
                <a:lnTo>
                  <a:pt x="394999" y="307340"/>
                </a:lnTo>
                <a:lnTo>
                  <a:pt x="405438" y="307340"/>
                </a:lnTo>
                <a:lnTo>
                  <a:pt x="403456" y="306070"/>
                </a:lnTo>
                <a:lnTo>
                  <a:pt x="405504" y="304800"/>
                </a:lnTo>
                <a:lnTo>
                  <a:pt x="395065" y="304800"/>
                </a:lnTo>
                <a:lnTo>
                  <a:pt x="389516" y="299720"/>
                </a:lnTo>
                <a:lnTo>
                  <a:pt x="387996" y="298450"/>
                </a:lnTo>
                <a:close/>
              </a:path>
              <a:path w="607695" h="1044575">
                <a:moveTo>
                  <a:pt x="423078" y="298450"/>
                </a:moveTo>
                <a:lnTo>
                  <a:pt x="420567" y="298450"/>
                </a:lnTo>
                <a:lnTo>
                  <a:pt x="422615" y="299720"/>
                </a:lnTo>
                <a:lnTo>
                  <a:pt x="424663" y="302260"/>
                </a:lnTo>
                <a:lnTo>
                  <a:pt x="427636" y="304800"/>
                </a:lnTo>
                <a:lnTo>
                  <a:pt x="429618" y="306070"/>
                </a:lnTo>
                <a:lnTo>
                  <a:pt x="427570" y="307340"/>
                </a:lnTo>
                <a:lnTo>
                  <a:pt x="425774" y="308610"/>
                </a:lnTo>
                <a:lnTo>
                  <a:pt x="422483" y="312420"/>
                </a:lnTo>
                <a:lnTo>
                  <a:pt x="420501" y="313690"/>
                </a:lnTo>
                <a:lnTo>
                  <a:pt x="423012" y="313690"/>
                </a:lnTo>
                <a:lnTo>
                  <a:pt x="424534" y="312350"/>
                </a:lnTo>
                <a:lnTo>
                  <a:pt x="428264" y="308610"/>
                </a:lnTo>
                <a:lnTo>
                  <a:pt x="430015" y="307340"/>
                </a:lnTo>
                <a:lnTo>
                  <a:pt x="440519" y="307340"/>
                </a:lnTo>
                <a:lnTo>
                  <a:pt x="438537" y="306070"/>
                </a:lnTo>
                <a:lnTo>
                  <a:pt x="440585" y="304800"/>
                </a:lnTo>
                <a:lnTo>
                  <a:pt x="430081" y="304800"/>
                </a:lnTo>
                <a:lnTo>
                  <a:pt x="428033" y="303530"/>
                </a:lnTo>
                <a:lnTo>
                  <a:pt x="423078" y="298450"/>
                </a:lnTo>
                <a:close/>
              </a:path>
              <a:path w="607695" h="1044575">
                <a:moveTo>
                  <a:pt x="458159" y="298450"/>
                </a:moveTo>
                <a:lnTo>
                  <a:pt x="455649" y="298450"/>
                </a:lnTo>
                <a:lnTo>
                  <a:pt x="457697" y="299720"/>
                </a:lnTo>
                <a:lnTo>
                  <a:pt x="459745" y="302260"/>
                </a:lnTo>
                <a:lnTo>
                  <a:pt x="462718" y="304800"/>
                </a:lnTo>
                <a:lnTo>
                  <a:pt x="464700" y="306070"/>
                </a:lnTo>
                <a:lnTo>
                  <a:pt x="462652" y="307340"/>
                </a:lnTo>
                <a:lnTo>
                  <a:pt x="460856" y="308610"/>
                </a:lnTo>
                <a:lnTo>
                  <a:pt x="457565" y="312420"/>
                </a:lnTo>
                <a:lnTo>
                  <a:pt x="455583" y="313690"/>
                </a:lnTo>
                <a:lnTo>
                  <a:pt x="458027" y="313690"/>
                </a:lnTo>
                <a:lnTo>
                  <a:pt x="459623" y="312350"/>
                </a:lnTo>
                <a:lnTo>
                  <a:pt x="460954" y="311129"/>
                </a:lnTo>
                <a:lnTo>
                  <a:pt x="463400" y="308610"/>
                </a:lnTo>
                <a:lnTo>
                  <a:pt x="465096" y="307340"/>
                </a:lnTo>
                <a:lnTo>
                  <a:pt x="475601" y="307340"/>
                </a:lnTo>
                <a:lnTo>
                  <a:pt x="473553" y="306070"/>
                </a:lnTo>
                <a:lnTo>
                  <a:pt x="475601" y="304800"/>
                </a:lnTo>
                <a:lnTo>
                  <a:pt x="465162" y="304800"/>
                </a:lnTo>
                <a:lnTo>
                  <a:pt x="463114" y="303530"/>
                </a:lnTo>
                <a:lnTo>
                  <a:pt x="458159" y="298450"/>
                </a:lnTo>
                <a:close/>
              </a:path>
              <a:path w="607695" h="1044575">
                <a:moveTo>
                  <a:pt x="320156" y="312350"/>
                </a:moveTo>
                <a:lnTo>
                  <a:pt x="320818" y="312420"/>
                </a:lnTo>
                <a:lnTo>
                  <a:pt x="320156" y="312350"/>
                </a:lnTo>
                <a:close/>
              </a:path>
              <a:path w="607695" h="1044575">
                <a:moveTo>
                  <a:pt x="568280" y="309880"/>
                </a:moveTo>
                <a:lnTo>
                  <a:pt x="567905" y="309880"/>
                </a:lnTo>
                <a:lnTo>
                  <a:pt x="569873" y="312420"/>
                </a:lnTo>
                <a:lnTo>
                  <a:pt x="568280" y="309880"/>
                </a:lnTo>
                <a:close/>
              </a:path>
              <a:path w="607695" h="1044575">
                <a:moveTo>
                  <a:pt x="287859" y="308610"/>
                </a:moveTo>
                <a:lnTo>
                  <a:pt x="284577" y="308610"/>
                </a:lnTo>
                <a:lnTo>
                  <a:pt x="320156" y="312350"/>
                </a:lnTo>
                <a:lnTo>
                  <a:pt x="321096" y="311150"/>
                </a:lnTo>
                <a:lnTo>
                  <a:pt x="317874" y="311150"/>
                </a:lnTo>
                <a:lnTo>
                  <a:pt x="303789" y="309880"/>
                </a:lnTo>
                <a:lnTo>
                  <a:pt x="301016" y="309880"/>
                </a:lnTo>
                <a:lnTo>
                  <a:pt x="287859" y="308610"/>
                </a:lnTo>
                <a:close/>
              </a:path>
              <a:path w="607695" h="1044575">
                <a:moveTo>
                  <a:pt x="284577" y="308610"/>
                </a:moveTo>
                <a:lnTo>
                  <a:pt x="269340" y="311129"/>
                </a:lnTo>
                <a:lnTo>
                  <a:pt x="284577" y="308610"/>
                </a:lnTo>
                <a:close/>
              </a:path>
              <a:path w="607695" h="1044575">
                <a:moveTo>
                  <a:pt x="317833" y="298450"/>
                </a:moveTo>
                <a:lnTo>
                  <a:pt x="315455" y="298450"/>
                </a:lnTo>
                <a:lnTo>
                  <a:pt x="317437" y="299720"/>
                </a:lnTo>
                <a:lnTo>
                  <a:pt x="319551" y="302260"/>
                </a:lnTo>
                <a:lnTo>
                  <a:pt x="322458" y="304800"/>
                </a:lnTo>
                <a:lnTo>
                  <a:pt x="324572" y="306070"/>
                </a:lnTo>
                <a:lnTo>
                  <a:pt x="322458" y="307340"/>
                </a:lnTo>
                <a:lnTo>
                  <a:pt x="320715" y="308610"/>
                </a:lnTo>
                <a:lnTo>
                  <a:pt x="319551" y="309880"/>
                </a:lnTo>
                <a:lnTo>
                  <a:pt x="317874" y="311150"/>
                </a:lnTo>
                <a:lnTo>
                  <a:pt x="321096" y="311150"/>
                </a:lnTo>
                <a:lnTo>
                  <a:pt x="323086" y="308610"/>
                </a:lnTo>
                <a:lnTo>
                  <a:pt x="324836" y="307340"/>
                </a:lnTo>
                <a:lnTo>
                  <a:pt x="335341" y="307340"/>
                </a:lnTo>
                <a:lnTo>
                  <a:pt x="333293" y="306070"/>
                </a:lnTo>
                <a:lnTo>
                  <a:pt x="335341" y="304800"/>
                </a:lnTo>
                <a:lnTo>
                  <a:pt x="324968" y="304800"/>
                </a:lnTo>
                <a:lnTo>
                  <a:pt x="322920" y="303530"/>
                </a:lnTo>
                <a:lnTo>
                  <a:pt x="319353" y="299720"/>
                </a:lnTo>
                <a:lnTo>
                  <a:pt x="317833" y="298450"/>
                </a:lnTo>
                <a:close/>
              </a:path>
              <a:path w="607695" h="1044575">
                <a:moveTo>
                  <a:pt x="56910" y="290950"/>
                </a:moveTo>
                <a:lnTo>
                  <a:pt x="55883" y="292314"/>
                </a:lnTo>
                <a:lnTo>
                  <a:pt x="56605" y="293370"/>
                </a:lnTo>
                <a:lnTo>
                  <a:pt x="58058" y="294640"/>
                </a:lnTo>
                <a:lnTo>
                  <a:pt x="59578" y="295910"/>
                </a:lnTo>
                <a:lnTo>
                  <a:pt x="61692" y="297180"/>
                </a:lnTo>
                <a:lnTo>
                  <a:pt x="59578" y="298450"/>
                </a:lnTo>
                <a:lnTo>
                  <a:pt x="58125" y="299720"/>
                </a:lnTo>
                <a:lnTo>
                  <a:pt x="52575" y="304800"/>
                </a:lnTo>
                <a:lnTo>
                  <a:pt x="46683" y="304800"/>
                </a:lnTo>
                <a:lnTo>
                  <a:pt x="43102" y="310842"/>
                </a:lnTo>
                <a:lnTo>
                  <a:pt x="45274" y="307340"/>
                </a:lnTo>
                <a:lnTo>
                  <a:pt x="54953" y="307340"/>
                </a:lnTo>
                <a:lnTo>
                  <a:pt x="52839" y="306070"/>
                </a:lnTo>
                <a:lnTo>
                  <a:pt x="54953" y="304800"/>
                </a:lnTo>
                <a:lnTo>
                  <a:pt x="57860" y="302260"/>
                </a:lnTo>
                <a:lnTo>
                  <a:pt x="62023" y="298450"/>
                </a:lnTo>
                <a:lnTo>
                  <a:pt x="72527" y="298450"/>
                </a:lnTo>
                <a:lnTo>
                  <a:pt x="70413" y="297180"/>
                </a:lnTo>
                <a:lnTo>
                  <a:pt x="72461" y="295910"/>
                </a:lnTo>
                <a:lnTo>
                  <a:pt x="61956" y="295910"/>
                </a:lnTo>
                <a:lnTo>
                  <a:pt x="56910" y="290950"/>
                </a:lnTo>
                <a:close/>
              </a:path>
              <a:path w="607695" h="1044575">
                <a:moveTo>
                  <a:pt x="300392" y="307340"/>
                </a:moveTo>
                <a:lnTo>
                  <a:pt x="297881" y="307340"/>
                </a:lnTo>
                <a:lnTo>
                  <a:pt x="299632" y="308610"/>
                </a:lnTo>
                <a:lnTo>
                  <a:pt x="301016" y="309880"/>
                </a:lnTo>
                <a:lnTo>
                  <a:pt x="303789" y="309880"/>
                </a:lnTo>
                <a:lnTo>
                  <a:pt x="302134" y="308610"/>
                </a:lnTo>
                <a:lnTo>
                  <a:pt x="300392" y="307340"/>
                </a:lnTo>
                <a:close/>
              </a:path>
              <a:path w="607695" h="1044575">
                <a:moveTo>
                  <a:pt x="282818" y="298450"/>
                </a:moveTo>
                <a:lnTo>
                  <a:pt x="280307" y="298450"/>
                </a:lnTo>
                <a:lnTo>
                  <a:pt x="282289" y="299720"/>
                </a:lnTo>
                <a:lnTo>
                  <a:pt x="284403" y="302260"/>
                </a:lnTo>
                <a:lnTo>
                  <a:pt x="287310" y="304800"/>
                </a:lnTo>
                <a:lnTo>
                  <a:pt x="289424" y="306070"/>
                </a:lnTo>
                <a:lnTo>
                  <a:pt x="287376" y="307340"/>
                </a:lnTo>
                <a:lnTo>
                  <a:pt x="285700" y="308610"/>
                </a:lnTo>
                <a:lnTo>
                  <a:pt x="288136" y="308610"/>
                </a:lnTo>
                <a:lnTo>
                  <a:pt x="289887" y="307340"/>
                </a:lnTo>
                <a:lnTo>
                  <a:pt x="300392" y="307340"/>
                </a:lnTo>
                <a:lnTo>
                  <a:pt x="298277" y="306070"/>
                </a:lnTo>
                <a:lnTo>
                  <a:pt x="300392" y="304800"/>
                </a:lnTo>
                <a:lnTo>
                  <a:pt x="289887" y="304800"/>
                </a:lnTo>
                <a:lnTo>
                  <a:pt x="287905" y="303530"/>
                </a:lnTo>
                <a:lnTo>
                  <a:pt x="285725" y="300990"/>
                </a:lnTo>
                <a:lnTo>
                  <a:pt x="284337" y="299720"/>
                </a:lnTo>
                <a:lnTo>
                  <a:pt x="282818" y="298450"/>
                </a:lnTo>
                <a:close/>
              </a:path>
              <a:path w="607695" h="1044575">
                <a:moveTo>
                  <a:pt x="563406" y="301676"/>
                </a:moveTo>
                <a:lnTo>
                  <a:pt x="566831" y="307501"/>
                </a:lnTo>
                <a:lnTo>
                  <a:pt x="566939" y="307340"/>
                </a:lnTo>
                <a:lnTo>
                  <a:pt x="563406" y="301676"/>
                </a:lnTo>
                <a:close/>
              </a:path>
              <a:path w="607695" h="1044575">
                <a:moveTo>
                  <a:pt x="47435" y="303530"/>
                </a:moveTo>
                <a:lnTo>
                  <a:pt x="46339" y="304800"/>
                </a:lnTo>
                <a:lnTo>
                  <a:pt x="46683" y="304800"/>
                </a:lnTo>
                <a:lnTo>
                  <a:pt x="47435" y="303530"/>
                </a:lnTo>
                <a:close/>
              </a:path>
              <a:path w="607695" h="1044575">
                <a:moveTo>
                  <a:pt x="89969" y="289560"/>
                </a:moveTo>
                <a:lnTo>
                  <a:pt x="87524" y="289560"/>
                </a:lnTo>
                <a:lnTo>
                  <a:pt x="89506" y="290830"/>
                </a:lnTo>
                <a:lnTo>
                  <a:pt x="91687" y="293370"/>
                </a:lnTo>
                <a:lnTo>
                  <a:pt x="93074" y="294640"/>
                </a:lnTo>
                <a:lnTo>
                  <a:pt x="94593" y="295910"/>
                </a:lnTo>
                <a:lnTo>
                  <a:pt x="96708" y="297180"/>
                </a:lnTo>
                <a:lnTo>
                  <a:pt x="94660" y="298450"/>
                </a:lnTo>
                <a:lnTo>
                  <a:pt x="93140" y="299720"/>
                </a:lnTo>
                <a:lnTo>
                  <a:pt x="87590" y="304800"/>
                </a:lnTo>
                <a:lnTo>
                  <a:pt x="90035" y="304800"/>
                </a:lnTo>
                <a:lnTo>
                  <a:pt x="92942" y="302260"/>
                </a:lnTo>
                <a:lnTo>
                  <a:pt x="95056" y="299720"/>
                </a:lnTo>
                <a:lnTo>
                  <a:pt x="97038" y="298450"/>
                </a:lnTo>
                <a:lnTo>
                  <a:pt x="107543" y="298450"/>
                </a:lnTo>
                <a:lnTo>
                  <a:pt x="105428" y="297180"/>
                </a:lnTo>
                <a:lnTo>
                  <a:pt x="107543" y="295910"/>
                </a:lnTo>
                <a:lnTo>
                  <a:pt x="97038" y="295910"/>
                </a:lnTo>
                <a:lnTo>
                  <a:pt x="95056" y="294640"/>
                </a:lnTo>
                <a:lnTo>
                  <a:pt x="92876" y="292100"/>
                </a:lnTo>
                <a:lnTo>
                  <a:pt x="91488" y="290830"/>
                </a:lnTo>
                <a:lnTo>
                  <a:pt x="89969" y="289560"/>
                </a:lnTo>
                <a:close/>
              </a:path>
              <a:path w="607695" h="1044575">
                <a:moveTo>
                  <a:pt x="125050" y="289560"/>
                </a:moveTo>
                <a:lnTo>
                  <a:pt x="122606" y="289560"/>
                </a:lnTo>
                <a:lnTo>
                  <a:pt x="126702" y="293370"/>
                </a:lnTo>
                <a:lnTo>
                  <a:pt x="129609" y="295910"/>
                </a:lnTo>
                <a:lnTo>
                  <a:pt x="131723" y="297180"/>
                </a:lnTo>
                <a:lnTo>
                  <a:pt x="129675" y="298450"/>
                </a:lnTo>
                <a:lnTo>
                  <a:pt x="128155" y="299720"/>
                </a:lnTo>
                <a:lnTo>
                  <a:pt x="126768" y="300990"/>
                </a:lnTo>
                <a:lnTo>
                  <a:pt x="124588" y="303530"/>
                </a:lnTo>
                <a:lnTo>
                  <a:pt x="122606" y="304800"/>
                </a:lnTo>
                <a:lnTo>
                  <a:pt x="125116" y="304800"/>
                </a:lnTo>
                <a:lnTo>
                  <a:pt x="128023" y="302260"/>
                </a:lnTo>
                <a:lnTo>
                  <a:pt x="130137" y="299720"/>
                </a:lnTo>
                <a:lnTo>
                  <a:pt x="132119" y="298450"/>
                </a:lnTo>
                <a:lnTo>
                  <a:pt x="142624" y="298450"/>
                </a:lnTo>
                <a:lnTo>
                  <a:pt x="140510" y="297180"/>
                </a:lnTo>
                <a:lnTo>
                  <a:pt x="142624" y="295910"/>
                </a:lnTo>
                <a:lnTo>
                  <a:pt x="132119" y="295910"/>
                </a:lnTo>
                <a:lnTo>
                  <a:pt x="130071" y="294640"/>
                </a:lnTo>
                <a:lnTo>
                  <a:pt x="127957" y="292100"/>
                </a:lnTo>
                <a:lnTo>
                  <a:pt x="126570" y="290830"/>
                </a:lnTo>
                <a:lnTo>
                  <a:pt x="125050" y="289560"/>
                </a:lnTo>
                <a:close/>
              </a:path>
              <a:path w="607695" h="1044575">
                <a:moveTo>
                  <a:pt x="160066" y="289560"/>
                </a:moveTo>
                <a:lnTo>
                  <a:pt x="157621" y="289560"/>
                </a:lnTo>
                <a:lnTo>
                  <a:pt x="159669" y="290830"/>
                </a:lnTo>
                <a:lnTo>
                  <a:pt x="161783" y="293370"/>
                </a:lnTo>
                <a:lnTo>
                  <a:pt x="164690" y="295910"/>
                </a:lnTo>
                <a:lnTo>
                  <a:pt x="166804" y="297180"/>
                </a:lnTo>
                <a:lnTo>
                  <a:pt x="164756" y="298450"/>
                </a:lnTo>
                <a:lnTo>
                  <a:pt x="163237" y="299720"/>
                </a:lnTo>
                <a:lnTo>
                  <a:pt x="161849" y="300990"/>
                </a:lnTo>
                <a:lnTo>
                  <a:pt x="159669" y="303530"/>
                </a:lnTo>
                <a:lnTo>
                  <a:pt x="157687" y="304800"/>
                </a:lnTo>
                <a:lnTo>
                  <a:pt x="160132" y="304800"/>
                </a:lnTo>
                <a:lnTo>
                  <a:pt x="163039" y="302260"/>
                </a:lnTo>
                <a:lnTo>
                  <a:pt x="165219" y="299720"/>
                </a:lnTo>
                <a:lnTo>
                  <a:pt x="167201" y="298450"/>
                </a:lnTo>
                <a:lnTo>
                  <a:pt x="177705" y="298450"/>
                </a:lnTo>
                <a:lnTo>
                  <a:pt x="175525" y="297180"/>
                </a:lnTo>
                <a:lnTo>
                  <a:pt x="177639" y="295910"/>
                </a:lnTo>
                <a:lnTo>
                  <a:pt x="167135" y="295910"/>
                </a:lnTo>
                <a:lnTo>
                  <a:pt x="165087" y="294640"/>
                </a:lnTo>
                <a:lnTo>
                  <a:pt x="161585" y="290830"/>
                </a:lnTo>
                <a:lnTo>
                  <a:pt x="160066" y="289560"/>
                </a:lnTo>
                <a:close/>
              </a:path>
              <a:path w="607695" h="1044575">
                <a:moveTo>
                  <a:pt x="195147" y="289560"/>
                </a:moveTo>
                <a:lnTo>
                  <a:pt x="192703" y="289560"/>
                </a:lnTo>
                <a:lnTo>
                  <a:pt x="196799" y="293370"/>
                </a:lnTo>
                <a:lnTo>
                  <a:pt x="199706" y="295910"/>
                </a:lnTo>
                <a:lnTo>
                  <a:pt x="201886" y="297180"/>
                </a:lnTo>
                <a:lnTo>
                  <a:pt x="199772" y="298450"/>
                </a:lnTo>
                <a:lnTo>
                  <a:pt x="198318" y="299720"/>
                </a:lnTo>
                <a:lnTo>
                  <a:pt x="192769" y="304800"/>
                </a:lnTo>
                <a:lnTo>
                  <a:pt x="195147" y="304800"/>
                </a:lnTo>
                <a:lnTo>
                  <a:pt x="196667" y="303530"/>
                </a:lnTo>
                <a:lnTo>
                  <a:pt x="198120" y="302260"/>
                </a:lnTo>
                <a:lnTo>
                  <a:pt x="200234" y="299720"/>
                </a:lnTo>
                <a:lnTo>
                  <a:pt x="202216" y="298450"/>
                </a:lnTo>
                <a:lnTo>
                  <a:pt x="212721" y="298450"/>
                </a:lnTo>
                <a:lnTo>
                  <a:pt x="210607" y="297180"/>
                </a:lnTo>
                <a:lnTo>
                  <a:pt x="212655" y="295910"/>
                </a:lnTo>
                <a:lnTo>
                  <a:pt x="202150" y="295910"/>
                </a:lnTo>
                <a:lnTo>
                  <a:pt x="196601" y="290830"/>
                </a:lnTo>
                <a:lnTo>
                  <a:pt x="195147" y="289560"/>
                </a:lnTo>
                <a:close/>
              </a:path>
              <a:path w="607695" h="1044575">
                <a:moveTo>
                  <a:pt x="230229" y="289560"/>
                </a:moveTo>
                <a:lnTo>
                  <a:pt x="227718" y="289560"/>
                </a:lnTo>
                <a:lnTo>
                  <a:pt x="229766" y="290830"/>
                </a:lnTo>
                <a:lnTo>
                  <a:pt x="231814" y="293370"/>
                </a:lnTo>
                <a:lnTo>
                  <a:pt x="233268" y="294640"/>
                </a:lnTo>
                <a:lnTo>
                  <a:pt x="234787" y="295910"/>
                </a:lnTo>
                <a:lnTo>
                  <a:pt x="236901" y="297180"/>
                </a:lnTo>
                <a:lnTo>
                  <a:pt x="234787" y="298450"/>
                </a:lnTo>
                <a:lnTo>
                  <a:pt x="233334" y="299720"/>
                </a:lnTo>
                <a:lnTo>
                  <a:pt x="227784" y="304800"/>
                </a:lnTo>
                <a:lnTo>
                  <a:pt x="230295" y="304800"/>
                </a:lnTo>
                <a:lnTo>
                  <a:pt x="233202" y="302260"/>
                </a:lnTo>
                <a:lnTo>
                  <a:pt x="235250" y="299720"/>
                </a:lnTo>
                <a:lnTo>
                  <a:pt x="237298" y="298450"/>
                </a:lnTo>
                <a:lnTo>
                  <a:pt x="247802" y="298450"/>
                </a:lnTo>
                <a:lnTo>
                  <a:pt x="245688" y="297180"/>
                </a:lnTo>
                <a:lnTo>
                  <a:pt x="247736" y="295910"/>
                </a:lnTo>
                <a:lnTo>
                  <a:pt x="237298" y="295910"/>
                </a:lnTo>
                <a:lnTo>
                  <a:pt x="235250" y="294640"/>
                </a:lnTo>
                <a:lnTo>
                  <a:pt x="231748" y="290830"/>
                </a:lnTo>
                <a:lnTo>
                  <a:pt x="230229" y="289560"/>
                </a:lnTo>
                <a:close/>
              </a:path>
              <a:path w="607695" h="1044575">
                <a:moveTo>
                  <a:pt x="265244" y="289560"/>
                </a:moveTo>
                <a:lnTo>
                  <a:pt x="262800" y="289560"/>
                </a:lnTo>
                <a:lnTo>
                  <a:pt x="264848" y="290830"/>
                </a:lnTo>
                <a:lnTo>
                  <a:pt x="268349" y="294640"/>
                </a:lnTo>
                <a:lnTo>
                  <a:pt x="269869" y="295910"/>
                </a:lnTo>
                <a:lnTo>
                  <a:pt x="271983" y="297180"/>
                </a:lnTo>
                <a:lnTo>
                  <a:pt x="269869" y="298450"/>
                </a:lnTo>
                <a:lnTo>
                  <a:pt x="266962" y="300990"/>
                </a:lnTo>
                <a:lnTo>
                  <a:pt x="262866" y="304800"/>
                </a:lnTo>
                <a:lnTo>
                  <a:pt x="265244" y="304800"/>
                </a:lnTo>
                <a:lnTo>
                  <a:pt x="268151" y="302260"/>
                </a:lnTo>
                <a:lnTo>
                  <a:pt x="270265" y="299720"/>
                </a:lnTo>
                <a:lnTo>
                  <a:pt x="272247" y="298450"/>
                </a:lnTo>
                <a:lnTo>
                  <a:pt x="282818" y="298450"/>
                </a:lnTo>
                <a:lnTo>
                  <a:pt x="280770" y="297180"/>
                </a:lnTo>
                <a:lnTo>
                  <a:pt x="282818" y="295910"/>
                </a:lnTo>
                <a:lnTo>
                  <a:pt x="272313" y="295910"/>
                </a:lnTo>
                <a:lnTo>
                  <a:pt x="270265" y="294640"/>
                </a:lnTo>
                <a:lnTo>
                  <a:pt x="265244" y="289560"/>
                </a:lnTo>
                <a:close/>
              </a:path>
              <a:path w="607695" h="1044575">
                <a:moveTo>
                  <a:pt x="300392" y="289560"/>
                </a:moveTo>
                <a:lnTo>
                  <a:pt x="297881" y="289560"/>
                </a:lnTo>
                <a:lnTo>
                  <a:pt x="301977" y="293370"/>
                </a:lnTo>
                <a:lnTo>
                  <a:pt x="303431" y="294640"/>
                </a:lnTo>
                <a:lnTo>
                  <a:pt x="304950" y="295910"/>
                </a:lnTo>
                <a:lnTo>
                  <a:pt x="306998" y="297180"/>
                </a:lnTo>
                <a:lnTo>
                  <a:pt x="304950" y="298450"/>
                </a:lnTo>
                <a:lnTo>
                  <a:pt x="303431" y="299720"/>
                </a:lnTo>
                <a:lnTo>
                  <a:pt x="297881" y="304800"/>
                </a:lnTo>
                <a:lnTo>
                  <a:pt x="300392" y="304800"/>
                </a:lnTo>
                <a:lnTo>
                  <a:pt x="303298" y="302260"/>
                </a:lnTo>
                <a:lnTo>
                  <a:pt x="307329" y="298450"/>
                </a:lnTo>
                <a:lnTo>
                  <a:pt x="317833" y="298450"/>
                </a:lnTo>
                <a:lnTo>
                  <a:pt x="315719" y="297180"/>
                </a:lnTo>
                <a:lnTo>
                  <a:pt x="317833" y="295910"/>
                </a:lnTo>
                <a:lnTo>
                  <a:pt x="307395" y="295910"/>
                </a:lnTo>
                <a:lnTo>
                  <a:pt x="300392" y="289560"/>
                </a:lnTo>
                <a:close/>
              </a:path>
              <a:path w="607695" h="1044575">
                <a:moveTo>
                  <a:pt x="335341" y="289560"/>
                </a:moveTo>
                <a:lnTo>
                  <a:pt x="332896" y="289560"/>
                </a:lnTo>
                <a:lnTo>
                  <a:pt x="334878" y="290830"/>
                </a:lnTo>
                <a:lnTo>
                  <a:pt x="337059" y="293370"/>
                </a:lnTo>
                <a:lnTo>
                  <a:pt x="338446" y="294640"/>
                </a:lnTo>
                <a:lnTo>
                  <a:pt x="339966" y="295910"/>
                </a:lnTo>
                <a:lnTo>
                  <a:pt x="342080" y="297180"/>
                </a:lnTo>
                <a:lnTo>
                  <a:pt x="340032" y="298450"/>
                </a:lnTo>
                <a:lnTo>
                  <a:pt x="338512" y="299720"/>
                </a:lnTo>
                <a:lnTo>
                  <a:pt x="332962" y="304800"/>
                </a:lnTo>
                <a:lnTo>
                  <a:pt x="335341" y="304800"/>
                </a:lnTo>
                <a:lnTo>
                  <a:pt x="338248" y="302260"/>
                </a:lnTo>
                <a:lnTo>
                  <a:pt x="340428" y="299720"/>
                </a:lnTo>
                <a:lnTo>
                  <a:pt x="342410" y="298450"/>
                </a:lnTo>
                <a:lnTo>
                  <a:pt x="352915" y="298450"/>
                </a:lnTo>
                <a:lnTo>
                  <a:pt x="350801" y="297180"/>
                </a:lnTo>
                <a:lnTo>
                  <a:pt x="352915" y="295910"/>
                </a:lnTo>
                <a:lnTo>
                  <a:pt x="342410" y="295910"/>
                </a:lnTo>
                <a:lnTo>
                  <a:pt x="340362" y="294640"/>
                </a:lnTo>
                <a:lnTo>
                  <a:pt x="338248" y="292100"/>
                </a:lnTo>
                <a:lnTo>
                  <a:pt x="336860" y="290830"/>
                </a:lnTo>
                <a:lnTo>
                  <a:pt x="335341" y="289560"/>
                </a:lnTo>
                <a:close/>
              </a:path>
              <a:path w="607695" h="1044575">
                <a:moveTo>
                  <a:pt x="370422" y="289560"/>
                </a:moveTo>
                <a:lnTo>
                  <a:pt x="367978" y="289560"/>
                </a:lnTo>
                <a:lnTo>
                  <a:pt x="372074" y="293370"/>
                </a:lnTo>
                <a:lnTo>
                  <a:pt x="374981" y="295910"/>
                </a:lnTo>
                <a:lnTo>
                  <a:pt x="377095" y="297180"/>
                </a:lnTo>
                <a:lnTo>
                  <a:pt x="375047" y="298450"/>
                </a:lnTo>
                <a:lnTo>
                  <a:pt x="373528" y="299720"/>
                </a:lnTo>
                <a:lnTo>
                  <a:pt x="372140" y="300990"/>
                </a:lnTo>
                <a:lnTo>
                  <a:pt x="369960" y="303530"/>
                </a:lnTo>
                <a:lnTo>
                  <a:pt x="367978" y="304800"/>
                </a:lnTo>
                <a:lnTo>
                  <a:pt x="370488" y="304800"/>
                </a:lnTo>
                <a:lnTo>
                  <a:pt x="373395" y="302260"/>
                </a:lnTo>
                <a:lnTo>
                  <a:pt x="375510" y="299720"/>
                </a:lnTo>
                <a:lnTo>
                  <a:pt x="377492" y="298450"/>
                </a:lnTo>
                <a:lnTo>
                  <a:pt x="387996" y="298450"/>
                </a:lnTo>
                <a:lnTo>
                  <a:pt x="385882" y="297180"/>
                </a:lnTo>
                <a:lnTo>
                  <a:pt x="387996" y="295910"/>
                </a:lnTo>
                <a:lnTo>
                  <a:pt x="377492" y="295910"/>
                </a:lnTo>
                <a:lnTo>
                  <a:pt x="375510" y="294640"/>
                </a:lnTo>
                <a:lnTo>
                  <a:pt x="373329" y="292100"/>
                </a:lnTo>
                <a:lnTo>
                  <a:pt x="371942" y="290830"/>
                </a:lnTo>
                <a:lnTo>
                  <a:pt x="370422" y="289560"/>
                </a:lnTo>
                <a:close/>
              </a:path>
              <a:path w="607695" h="1044575">
                <a:moveTo>
                  <a:pt x="405438" y="289560"/>
                </a:moveTo>
                <a:lnTo>
                  <a:pt x="403059" y="289560"/>
                </a:lnTo>
                <a:lnTo>
                  <a:pt x="407156" y="293370"/>
                </a:lnTo>
                <a:lnTo>
                  <a:pt x="410062" y="295910"/>
                </a:lnTo>
                <a:lnTo>
                  <a:pt x="412177" y="297180"/>
                </a:lnTo>
                <a:lnTo>
                  <a:pt x="410129" y="298450"/>
                </a:lnTo>
                <a:lnTo>
                  <a:pt x="408609" y="299720"/>
                </a:lnTo>
                <a:lnTo>
                  <a:pt x="407222" y="300990"/>
                </a:lnTo>
                <a:lnTo>
                  <a:pt x="405041" y="303530"/>
                </a:lnTo>
                <a:lnTo>
                  <a:pt x="403059" y="304800"/>
                </a:lnTo>
                <a:lnTo>
                  <a:pt x="405504" y="304800"/>
                </a:lnTo>
                <a:lnTo>
                  <a:pt x="408411" y="302260"/>
                </a:lnTo>
                <a:lnTo>
                  <a:pt x="410591" y="299720"/>
                </a:lnTo>
                <a:lnTo>
                  <a:pt x="412573" y="298450"/>
                </a:lnTo>
                <a:lnTo>
                  <a:pt x="423078" y="298450"/>
                </a:lnTo>
                <a:lnTo>
                  <a:pt x="420897" y="297180"/>
                </a:lnTo>
                <a:lnTo>
                  <a:pt x="423012" y="295910"/>
                </a:lnTo>
                <a:lnTo>
                  <a:pt x="412507" y="295910"/>
                </a:lnTo>
                <a:lnTo>
                  <a:pt x="410459" y="294640"/>
                </a:lnTo>
                <a:lnTo>
                  <a:pt x="406957" y="290830"/>
                </a:lnTo>
                <a:lnTo>
                  <a:pt x="405438" y="289560"/>
                </a:lnTo>
                <a:close/>
              </a:path>
              <a:path w="607695" h="1044575">
                <a:moveTo>
                  <a:pt x="440519" y="289560"/>
                </a:moveTo>
                <a:lnTo>
                  <a:pt x="438075" y="289560"/>
                </a:lnTo>
                <a:lnTo>
                  <a:pt x="442171" y="293370"/>
                </a:lnTo>
                <a:lnTo>
                  <a:pt x="445078" y="295910"/>
                </a:lnTo>
                <a:lnTo>
                  <a:pt x="447258" y="297180"/>
                </a:lnTo>
                <a:lnTo>
                  <a:pt x="445144" y="298450"/>
                </a:lnTo>
                <a:lnTo>
                  <a:pt x="443690" y="299720"/>
                </a:lnTo>
                <a:lnTo>
                  <a:pt x="438141" y="304800"/>
                </a:lnTo>
                <a:lnTo>
                  <a:pt x="440585" y="304800"/>
                </a:lnTo>
                <a:lnTo>
                  <a:pt x="445606" y="299720"/>
                </a:lnTo>
                <a:lnTo>
                  <a:pt x="447588" y="298450"/>
                </a:lnTo>
                <a:lnTo>
                  <a:pt x="458159" y="298450"/>
                </a:lnTo>
                <a:lnTo>
                  <a:pt x="455979" y="297180"/>
                </a:lnTo>
                <a:lnTo>
                  <a:pt x="458093" y="295910"/>
                </a:lnTo>
                <a:lnTo>
                  <a:pt x="447588" y="295910"/>
                </a:lnTo>
                <a:lnTo>
                  <a:pt x="445540" y="294640"/>
                </a:lnTo>
                <a:lnTo>
                  <a:pt x="442039" y="290830"/>
                </a:lnTo>
                <a:lnTo>
                  <a:pt x="440519" y="289560"/>
                </a:lnTo>
                <a:close/>
              </a:path>
              <a:path w="607695" h="1044575">
                <a:moveTo>
                  <a:pt x="475601" y="289560"/>
                </a:moveTo>
                <a:lnTo>
                  <a:pt x="473090" y="289560"/>
                </a:lnTo>
                <a:lnTo>
                  <a:pt x="475138" y="290830"/>
                </a:lnTo>
                <a:lnTo>
                  <a:pt x="477252" y="293370"/>
                </a:lnTo>
                <a:lnTo>
                  <a:pt x="480159" y="295910"/>
                </a:lnTo>
                <a:lnTo>
                  <a:pt x="482340" y="297180"/>
                </a:lnTo>
                <a:lnTo>
                  <a:pt x="480225" y="298450"/>
                </a:lnTo>
                <a:lnTo>
                  <a:pt x="478772" y="299720"/>
                </a:lnTo>
                <a:lnTo>
                  <a:pt x="473222" y="304800"/>
                </a:lnTo>
                <a:lnTo>
                  <a:pt x="475601" y="304800"/>
                </a:lnTo>
                <a:lnTo>
                  <a:pt x="478574" y="302260"/>
                </a:lnTo>
                <a:lnTo>
                  <a:pt x="480688" y="299720"/>
                </a:lnTo>
                <a:lnTo>
                  <a:pt x="482670" y="298450"/>
                </a:lnTo>
                <a:lnTo>
                  <a:pt x="493108" y="298450"/>
                </a:lnTo>
                <a:lnTo>
                  <a:pt x="490994" y="297180"/>
                </a:lnTo>
                <a:lnTo>
                  <a:pt x="493042" y="295910"/>
                </a:lnTo>
                <a:lnTo>
                  <a:pt x="482604" y="295910"/>
                </a:lnTo>
                <a:lnTo>
                  <a:pt x="477054" y="290830"/>
                </a:lnTo>
                <a:lnTo>
                  <a:pt x="475601" y="289560"/>
                </a:lnTo>
                <a:close/>
              </a:path>
              <a:path w="607695" h="1044575">
                <a:moveTo>
                  <a:pt x="510616" y="289560"/>
                </a:moveTo>
                <a:lnTo>
                  <a:pt x="508106" y="289560"/>
                </a:lnTo>
                <a:lnTo>
                  <a:pt x="510154" y="290830"/>
                </a:lnTo>
                <a:lnTo>
                  <a:pt x="512268" y="293370"/>
                </a:lnTo>
                <a:lnTo>
                  <a:pt x="513655" y="294640"/>
                </a:lnTo>
                <a:lnTo>
                  <a:pt x="515175" y="295910"/>
                </a:lnTo>
                <a:lnTo>
                  <a:pt x="517289" y="297180"/>
                </a:lnTo>
                <a:lnTo>
                  <a:pt x="515241" y="298450"/>
                </a:lnTo>
                <a:lnTo>
                  <a:pt x="513721" y="299720"/>
                </a:lnTo>
                <a:lnTo>
                  <a:pt x="508172" y="304800"/>
                </a:lnTo>
                <a:lnTo>
                  <a:pt x="510682" y="304800"/>
                </a:lnTo>
                <a:lnTo>
                  <a:pt x="513589" y="302260"/>
                </a:lnTo>
                <a:lnTo>
                  <a:pt x="515703" y="299720"/>
                </a:lnTo>
                <a:lnTo>
                  <a:pt x="517685" y="298450"/>
                </a:lnTo>
                <a:lnTo>
                  <a:pt x="528190" y="298450"/>
                </a:lnTo>
                <a:lnTo>
                  <a:pt x="526076" y="297180"/>
                </a:lnTo>
                <a:lnTo>
                  <a:pt x="528124" y="295910"/>
                </a:lnTo>
                <a:lnTo>
                  <a:pt x="517619" y="295910"/>
                </a:lnTo>
                <a:lnTo>
                  <a:pt x="512070" y="290830"/>
                </a:lnTo>
                <a:lnTo>
                  <a:pt x="510616" y="289560"/>
                </a:lnTo>
                <a:close/>
              </a:path>
              <a:path w="607695" h="1044575">
                <a:moveTo>
                  <a:pt x="545698" y="289560"/>
                </a:moveTo>
                <a:lnTo>
                  <a:pt x="543187" y="289560"/>
                </a:lnTo>
                <a:lnTo>
                  <a:pt x="545235" y="290830"/>
                </a:lnTo>
                <a:lnTo>
                  <a:pt x="547349" y="293370"/>
                </a:lnTo>
                <a:lnTo>
                  <a:pt x="548737" y="294640"/>
                </a:lnTo>
                <a:lnTo>
                  <a:pt x="550256" y="295910"/>
                </a:lnTo>
                <a:lnTo>
                  <a:pt x="552370" y="297180"/>
                </a:lnTo>
                <a:lnTo>
                  <a:pt x="550322" y="298450"/>
                </a:lnTo>
                <a:lnTo>
                  <a:pt x="548803" y="299720"/>
                </a:lnTo>
                <a:lnTo>
                  <a:pt x="543253" y="304800"/>
                </a:lnTo>
                <a:lnTo>
                  <a:pt x="545698" y="304800"/>
                </a:lnTo>
                <a:lnTo>
                  <a:pt x="548605" y="302260"/>
                </a:lnTo>
                <a:lnTo>
                  <a:pt x="550719" y="299720"/>
                </a:lnTo>
                <a:lnTo>
                  <a:pt x="552701" y="298450"/>
                </a:lnTo>
                <a:lnTo>
                  <a:pt x="561508" y="298450"/>
                </a:lnTo>
                <a:lnTo>
                  <a:pt x="560015" y="295910"/>
                </a:lnTo>
                <a:lnTo>
                  <a:pt x="552701" y="295910"/>
                </a:lnTo>
                <a:lnTo>
                  <a:pt x="545698" y="289560"/>
                </a:lnTo>
                <a:close/>
              </a:path>
              <a:path w="607695" h="1044575">
                <a:moveTo>
                  <a:pt x="55736" y="292100"/>
                </a:moveTo>
                <a:lnTo>
                  <a:pt x="47435" y="303530"/>
                </a:lnTo>
                <a:lnTo>
                  <a:pt x="55883" y="292314"/>
                </a:lnTo>
                <a:lnTo>
                  <a:pt x="55736" y="292100"/>
                </a:lnTo>
                <a:close/>
              </a:path>
              <a:path w="607695" h="1044575">
                <a:moveTo>
                  <a:pt x="561508" y="298450"/>
                </a:moveTo>
                <a:lnTo>
                  <a:pt x="563406" y="301676"/>
                </a:lnTo>
                <a:lnTo>
                  <a:pt x="561508" y="298450"/>
                </a:lnTo>
                <a:close/>
              </a:path>
              <a:path w="607695" h="1044575">
                <a:moveTo>
                  <a:pt x="72527" y="279400"/>
                </a:moveTo>
                <a:lnTo>
                  <a:pt x="70083" y="279400"/>
                </a:lnTo>
                <a:lnTo>
                  <a:pt x="75632" y="285750"/>
                </a:lnTo>
                <a:lnTo>
                  <a:pt x="77086" y="287020"/>
                </a:lnTo>
                <a:lnTo>
                  <a:pt x="79134" y="288290"/>
                </a:lnTo>
                <a:lnTo>
                  <a:pt x="77020" y="289560"/>
                </a:lnTo>
                <a:lnTo>
                  <a:pt x="70017" y="295910"/>
                </a:lnTo>
                <a:lnTo>
                  <a:pt x="72461" y="295910"/>
                </a:lnTo>
                <a:lnTo>
                  <a:pt x="73981" y="294640"/>
                </a:lnTo>
                <a:lnTo>
                  <a:pt x="79530" y="289560"/>
                </a:lnTo>
                <a:lnTo>
                  <a:pt x="89969" y="289560"/>
                </a:lnTo>
                <a:lnTo>
                  <a:pt x="87921" y="288290"/>
                </a:lnTo>
                <a:lnTo>
                  <a:pt x="90035" y="287020"/>
                </a:lnTo>
                <a:lnTo>
                  <a:pt x="79596" y="287020"/>
                </a:lnTo>
                <a:lnTo>
                  <a:pt x="74047" y="281940"/>
                </a:lnTo>
                <a:lnTo>
                  <a:pt x="72527" y="279400"/>
                </a:lnTo>
                <a:close/>
              </a:path>
              <a:path w="607695" h="1044575">
                <a:moveTo>
                  <a:pt x="107543" y="279400"/>
                </a:moveTo>
                <a:lnTo>
                  <a:pt x="105098" y="279400"/>
                </a:lnTo>
                <a:lnTo>
                  <a:pt x="110648" y="285750"/>
                </a:lnTo>
                <a:lnTo>
                  <a:pt x="112101" y="287020"/>
                </a:lnTo>
                <a:lnTo>
                  <a:pt x="114149" y="288290"/>
                </a:lnTo>
                <a:lnTo>
                  <a:pt x="112101" y="289560"/>
                </a:lnTo>
                <a:lnTo>
                  <a:pt x="110582" y="290830"/>
                </a:lnTo>
                <a:lnTo>
                  <a:pt x="105032" y="295910"/>
                </a:lnTo>
                <a:lnTo>
                  <a:pt x="107543" y="295910"/>
                </a:lnTo>
                <a:lnTo>
                  <a:pt x="108996" y="294640"/>
                </a:lnTo>
                <a:lnTo>
                  <a:pt x="114546" y="289560"/>
                </a:lnTo>
                <a:lnTo>
                  <a:pt x="125050" y="289560"/>
                </a:lnTo>
                <a:lnTo>
                  <a:pt x="123002" y="288290"/>
                </a:lnTo>
                <a:lnTo>
                  <a:pt x="125116" y="287020"/>
                </a:lnTo>
                <a:lnTo>
                  <a:pt x="114612" y="287020"/>
                </a:lnTo>
                <a:lnTo>
                  <a:pt x="112564" y="284480"/>
                </a:lnTo>
                <a:lnTo>
                  <a:pt x="110516" y="283210"/>
                </a:lnTo>
                <a:lnTo>
                  <a:pt x="107543" y="279400"/>
                </a:lnTo>
                <a:close/>
              </a:path>
              <a:path w="607695" h="1044575">
                <a:moveTo>
                  <a:pt x="142624" y="279400"/>
                </a:moveTo>
                <a:lnTo>
                  <a:pt x="140180" y="279400"/>
                </a:lnTo>
                <a:lnTo>
                  <a:pt x="142228" y="281940"/>
                </a:lnTo>
                <a:lnTo>
                  <a:pt x="147183" y="287020"/>
                </a:lnTo>
                <a:lnTo>
                  <a:pt x="149231" y="288290"/>
                </a:lnTo>
                <a:lnTo>
                  <a:pt x="147183" y="289560"/>
                </a:lnTo>
                <a:lnTo>
                  <a:pt x="145663" y="290830"/>
                </a:lnTo>
                <a:lnTo>
                  <a:pt x="140113" y="295910"/>
                </a:lnTo>
                <a:lnTo>
                  <a:pt x="142624" y="295910"/>
                </a:lnTo>
                <a:lnTo>
                  <a:pt x="144077" y="294640"/>
                </a:lnTo>
                <a:lnTo>
                  <a:pt x="149627" y="289560"/>
                </a:lnTo>
                <a:lnTo>
                  <a:pt x="160066" y="289560"/>
                </a:lnTo>
                <a:lnTo>
                  <a:pt x="158084" y="288290"/>
                </a:lnTo>
                <a:lnTo>
                  <a:pt x="160132" y="287020"/>
                </a:lnTo>
                <a:lnTo>
                  <a:pt x="149693" y="287020"/>
                </a:lnTo>
                <a:lnTo>
                  <a:pt x="147645" y="284480"/>
                </a:lnTo>
                <a:lnTo>
                  <a:pt x="145597" y="283210"/>
                </a:lnTo>
                <a:lnTo>
                  <a:pt x="142624" y="279400"/>
                </a:lnTo>
                <a:close/>
              </a:path>
              <a:path w="607695" h="1044575">
                <a:moveTo>
                  <a:pt x="177705" y="279400"/>
                </a:moveTo>
                <a:lnTo>
                  <a:pt x="175195" y="279400"/>
                </a:lnTo>
                <a:lnTo>
                  <a:pt x="177243" y="281940"/>
                </a:lnTo>
                <a:lnTo>
                  <a:pt x="180745" y="285750"/>
                </a:lnTo>
                <a:lnTo>
                  <a:pt x="182264" y="287020"/>
                </a:lnTo>
                <a:lnTo>
                  <a:pt x="184246" y="288290"/>
                </a:lnTo>
                <a:lnTo>
                  <a:pt x="182198" y="289560"/>
                </a:lnTo>
                <a:lnTo>
                  <a:pt x="180678" y="290830"/>
                </a:lnTo>
                <a:lnTo>
                  <a:pt x="179291" y="292100"/>
                </a:lnTo>
                <a:lnTo>
                  <a:pt x="177111" y="294640"/>
                </a:lnTo>
                <a:lnTo>
                  <a:pt x="175129" y="295910"/>
                </a:lnTo>
                <a:lnTo>
                  <a:pt x="177639" y="295910"/>
                </a:lnTo>
                <a:lnTo>
                  <a:pt x="179093" y="294640"/>
                </a:lnTo>
                <a:lnTo>
                  <a:pt x="184642" y="289560"/>
                </a:lnTo>
                <a:lnTo>
                  <a:pt x="195147" y="289560"/>
                </a:lnTo>
                <a:lnTo>
                  <a:pt x="193099" y="288290"/>
                </a:lnTo>
                <a:lnTo>
                  <a:pt x="195147" y="287020"/>
                </a:lnTo>
                <a:lnTo>
                  <a:pt x="184709" y="287020"/>
                </a:lnTo>
                <a:lnTo>
                  <a:pt x="182660" y="284480"/>
                </a:lnTo>
                <a:lnTo>
                  <a:pt x="180612" y="283210"/>
                </a:lnTo>
                <a:lnTo>
                  <a:pt x="179159" y="281940"/>
                </a:lnTo>
                <a:lnTo>
                  <a:pt x="177705" y="279400"/>
                </a:lnTo>
                <a:close/>
              </a:path>
              <a:path w="607695" h="1044575">
                <a:moveTo>
                  <a:pt x="212721" y="279400"/>
                </a:moveTo>
                <a:lnTo>
                  <a:pt x="210210" y="279400"/>
                </a:lnTo>
                <a:lnTo>
                  <a:pt x="212192" y="281940"/>
                </a:lnTo>
                <a:lnTo>
                  <a:pt x="214373" y="284480"/>
                </a:lnTo>
                <a:lnTo>
                  <a:pt x="215760" y="285750"/>
                </a:lnTo>
                <a:lnTo>
                  <a:pt x="217279" y="287020"/>
                </a:lnTo>
                <a:lnTo>
                  <a:pt x="219328" y="288290"/>
                </a:lnTo>
                <a:lnTo>
                  <a:pt x="217213" y="289560"/>
                </a:lnTo>
                <a:lnTo>
                  <a:pt x="210210" y="295910"/>
                </a:lnTo>
                <a:lnTo>
                  <a:pt x="212655" y="295910"/>
                </a:lnTo>
                <a:lnTo>
                  <a:pt x="214174" y="294640"/>
                </a:lnTo>
                <a:lnTo>
                  <a:pt x="215562" y="293370"/>
                </a:lnTo>
                <a:lnTo>
                  <a:pt x="217742" y="290830"/>
                </a:lnTo>
                <a:lnTo>
                  <a:pt x="219724" y="289560"/>
                </a:lnTo>
                <a:lnTo>
                  <a:pt x="230229" y="289560"/>
                </a:lnTo>
                <a:lnTo>
                  <a:pt x="228247" y="288290"/>
                </a:lnTo>
                <a:lnTo>
                  <a:pt x="230295" y="287020"/>
                </a:lnTo>
                <a:lnTo>
                  <a:pt x="219724" y="287020"/>
                </a:lnTo>
                <a:lnTo>
                  <a:pt x="217742" y="284480"/>
                </a:lnTo>
                <a:lnTo>
                  <a:pt x="215628" y="283210"/>
                </a:lnTo>
                <a:lnTo>
                  <a:pt x="214174" y="281940"/>
                </a:lnTo>
                <a:lnTo>
                  <a:pt x="212721" y="279400"/>
                </a:lnTo>
                <a:close/>
              </a:path>
              <a:path w="607695" h="1044575">
                <a:moveTo>
                  <a:pt x="247802" y="279400"/>
                </a:moveTo>
                <a:lnTo>
                  <a:pt x="245292" y="279400"/>
                </a:lnTo>
                <a:lnTo>
                  <a:pt x="247340" y="281940"/>
                </a:lnTo>
                <a:lnTo>
                  <a:pt x="249454" y="284480"/>
                </a:lnTo>
                <a:lnTo>
                  <a:pt x="250841" y="285750"/>
                </a:lnTo>
                <a:lnTo>
                  <a:pt x="252361" y="287020"/>
                </a:lnTo>
                <a:lnTo>
                  <a:pt x="254409" y="288290"/>
                </a:lnTo>
                <a:lnTo>
                  <a:pt x="252361" y="289560"/>
                </a:lnTo>
                <a:lnTo>
                  <a:pt x="250841" y="290830"/>
                </a:lnTo>
                <a:lnTo>
                  <a:pt x="249454" y="292100"/>
                </a:lnTo>
                <a:lnTo>
                  <a:pt x="247274" y="294640"/>
                </a:lnTo>
                <a:lnTo>
                  <a:pt x="245292" y="295910"/>
                </a:lnTo>
                <a:lnTo>
                  <a:pt x="247736" y="295910"/>
                </a:lnTo>
                <a:lnTo>
                  <a:pt x="249256" y="294640"/>
                </a:lnTo>
                <a:lnTo>
                  <a:pt x="250643" y="293370"/>
                </a:lnTo>
                <a:lnTo>
                  <a:pt x="252823" y="290830"/>
                </a:lnTo>
                <a:lnTo>
                  <a:pt x="254805" y="289560"/>
                </a:lnTo>
                <a:lnTo>
                  <a:pt x="265244" y="289560"/>
                </a:lnTo>
                <a:lnTo>
                  <a:pt x="263130" y="288290"/>
                </a:lnTo>
                <a:lnTo>
                  <a:pt x="265244" y="287020"/>
                </a:lnTo>
                <a:lnTo>
                  <a:pt x="254805" y="287020"/>
                </a:lnTo>
                <a:lnTo>
                  <a:pt x="252823" y="285750"/>
                </a:lnTo>
                <a:lnTo>
                  <a:pt x="250709" y="283210"/>
                </a:lnTo>
                <a:lnTo>
                  <a:pt x="249256" y="281940"/>
                </a:lnTo>
                <a:lnTo>
                  <a:pt x="247802" y="279400"/>
                </a:lnTo>
                <a:close/>
              </a:path>
              <a:path w="607695" h="1044575">
                <a:moveTo>
                  <a:pt x="282818" y="279400"/>
                </a:moveTo>
                <a:lnTo>
                  <a:pt x="280307" y="279400"/>
                </a:lnTo>
                <a:lnTo>
                  <a:pt x="287310" y="287020"/>
                </a:lnTo>
                <a:lnTo>
                  <a:pt x="289424" y="288290"/>
                </a:lnTo>
                <a:lnTo>
                  <a:pt x="287376" y="289560"/>
                </a:lnTo>
                <a:lnTo>
                  <a:pt x="284469" y="292100"/>
                </a:lnTo>
                <a:lnTo>
                  <a:pt x="280373" y="295910"/>
                </a:lnTo>
                <a:lnTo>
                  <a:pt x="282818" y="295910"/>
                </a:lnTo>
                <a:lnTo>
                  <a:pt x="284337" y="294640"/>
                </a:lnTo>
                <a:lnTo>
                  <a:pt x="285725" y="293370"/>
                </a:lnTo>
                <a:lnTo>
                  <a:pt x="287905" y="290830"/>
                </a:lnTo>
                <a:lnTo>
                  <a:pt x="289887" y="289560"/>
                </a:lnTo>
                <a:lnTo>
                  <a:pt x="300392" y="289560"/>
                </a:lnTo>
                <a:lnTo>
                  <a:pt x="298277" y="288290"/>
                </a:lnTo>
                <a:lnTo>
                  <a:pt x="300392" y="287020"/>
                </a:lnTo>
                <a:lnTo>
                  <a:pt x="289887" y="287020"/>
                </a:lnTo>
                <a:lnTo>
                  <a:pt x="287905" y="284480"/>
                </a:lnTo>
                <a:lnTo>
                  <a:pt x="285725" y="283210"/>
                </a:lnTo>
                <a:lnTo>
                  <a:pt x="284337" y="281940"/>
                </a:lnTo>
                <a:lnTo>
                  <a:pt x="282818" y="279400"/>
                </a:lnTo>
                <a:close/>
              </a:path>
              <a:path w="607695" h="1044575">
                <a:moveTo>
                  <a:pt x="317833" y="279400"/>
                </a:moveTo>
                <a:lnTo>
                  <a:pt x="315455" y="279400"/>
                </a:lnTo>
                <a:lnTo>
                  <a:pt x="322458" y="287020"/>
                </a:lnTo>
                <a:lnTo>
                  <a:pt x="324572" y="288290"/>
                </a:lnTo>
                <a:lnTo>
                  <a:pt x="322458" y="289560"/>
                </a:lnTo>
                <a:lnTo>
                  <a:pt x="315455" y="295910"/>
                </a:lnTo>
                <a:lnTo>
                  <a:pt x="317833" y="295910"/>
                </a:lnTo>
                <a:lnTo>
                  <a:pt x="319287" y="294640"/>
                </a:lnTo>
                <a:lnTo>
                  <a:pt x="324836" y="289560"/>
                </a:lnTo>
                <a:lnTo>
                  <a:pt x="335341" y="289560"/>
                </a:lnTo>
                <a:lnTo>
                  <a:pt x="333293" y="288290"/>
                </a:lnTo>
                <a:lnTo>
                  <a:pt x="335341" y="287020"/>
                </a:lnTo>
                <a:lnTo>
                  <a:pt x="324968" y="287020"/>
                </a:lnTo>
                <a:lnTo>
                  <a:pt x="320806" y="283210"/>
                </a:lnTo>
                <a:lnTo>
                  <a:pt x="317833" y="279400"/>
                </a:lnTo>
                <a:close/>
              </a:path>
              <a:path w="607695" h="1044575">
                <a:moveTo>
                  <a:pt x="352915" y="279400"/>
                </a:moveTo>
                <a:lnTo>
                  <a:pt x="350470" y="279400"/>
                </a:lnTo>
                <a:lnTo>
                  <a:pt x="352518" y="281940"/>
                </a:lnTo>
                <a:lnTo>
                  <a:pt x="356020" y="285750"/>
                </a:lnTo>
                <a:lnTo>
                  <a:pt x="357473" y="287020"/>
                </a:lnTo>
                <a:lnTo>
                  <a:pt x="359521" y="288290"/>
                </a:lnTo>
                <a:lnTo>
                  <a:pt x="357473" y="289560"/>
                </a:lnTo>
                <a:lnTo>
                  <a:pt x="355954" y="290830"/>
                </a:lnTo>
                <a:lnTo>
                  <a:pt x="350404" y="295910"/>
                </a:lnTo>
                <a:lnTo>
                  <a:pt x="352915" y="295910"/>
                </a:lnTo>
                <a:lnTo>
                  <a:pt x="354368" y="294640"/>
                </a:lnTo>
                <a:lnTo>
                  <a:pt x="359918" y="289560"/>
                </a:lnTo>
                <a:lnTo>
                  <a:pt x="370422" y="289560"/>
                </a:lnTo>
                <a:lnTo>
                  <a:pt x="368374" y="288290"/>
                </a:lnTo>
                <a:lnTo>
                  <a:pt x="370488" y="287020"/>
                </a:lnTo>
                <a:lnTo>
                  <a:pt x="359984" y="287020"/>
                </a:lnTo>
                <a:lnTo>
                  <a:pt x="357936" y="284480"/>
                </a:lnTo>
                <a:lnTo>
                  <a:pt x="355888" y="283210"/>
                </a:lnTo>
                <a:lnTo>
                  <a:pt x="352915" y="279400"/>
                </a:lnTo>
                <a:close/>
              </a:path>
              <a:path w="607695" h="1044575">
                <a:moveTo>
                  <a:pt x="387996" y="279400"/>
                </a:moveTo>
                <a:lnTo>
                  <a:pt x="385552" y="279400"/>
                </a:lnTo>
                <a:lnTo>
                  <a:pt x="391101" y="285750"/>
                </a:lnTo>
                <a:lnTo>
                  <a:pt x="392555" y="287020"/>
                </a:lnTo>
                <a:lnTo>
                  <a:pt x="394603" y="288290"/>
                </a:lnTo>
                <a:lnTo>
                  <a:pt x="392555" y="289560"/>
                </a:lnTo>
                <a:lnTo>
                  <a:pt x="391035" y="290830"/>
                </a:lnTo>
                <a:lnTo>
                  <a:pt x="385486" y="295910"/>
                </a:lnTo>
                <a:lnTo>
                  <a:pt x="387996" y="295910"/>
                </a:lnTo>
                <a:lnTo>
                  <a:pt x="389450" y="294640"/>
                </a:lnTo>
                <a:lnTo>
                  <a:pt x="394999" y="289560"/>
                </a:lnTo>
                <a:lnTo>
                  <a:pt x="405438" y="289560"/>
                </a:lnTo>
                <a:lnTo>
                  <a:pt x="403456" y="288290"/>
                </a:lnTo>
                <a:lnTo>
                  <a:pt x="405504" y="287020"/>
                </a:lnTo>
                <a:lnTo>
                  <a:pt x="395065" y="287020"/>
                </a:lnTo>
                <a:lnTo>
                  <a:pt x="393083" y="284480"/>
                </a:lnTo>
                <a:lnTo>
                  <a:pt x="390969" y="283210"/>
                </a:lnTo>
                <a:lnTo>
                  <a:pt x="387996" y="279400"/>
                </a:lnTo>
                <a:close/>
              </a:path>
              <a:path w="607695" h="1044575">
                <a:moveTo>
                  <a:pt x="423078" y="279400"/>
                </a:moveTo>
                <a:lnTo>
                  <a:pt x="420567" y="279400"/>
                </a:lnTo>
                <a:lnTo>
                  <a:pt x="422615" y="281940"/>
                </a:lnTo>
                <a:lnTo>
                  <a:pt x="426117" y="285750"/>
                </a:lnTo>
                <a:lnTo>
                  <a:pt x="427636" y="287020"/>
                </a:lnTo>
                <a:lnTo>
                  <a:pt x="429618" y="288290"/>
                </a:lnTo>
                <a:lnTo>
                  <a:pt x="427570" y="289560"/>
                </a:lnTo>
                <a:lnTo>
                  <a:pt x="426051" y="290830"/>
                </a:lnTo>
                <a:lnTo>
                  <a:pt x="424663" y="292100"/>
                </a:lnTo>
                <a:lnTo>
                  <a:pt x="422483" y="294640"/>
                </a:lnTo>
                <a:lnTo>
                  <a:pt x="420501" y="295910"/>
                </a:lnTo>
                <a:lnTo>
                  <a:pt x="423012" y="295910"/>
                </a:lnTo>
                <a:lnTo>
                  <a:pt x="424465" y="294640"/>
                </a:lnTo>
                <a:lnTo>
                  <a:pt x="430015" y="289560"/>
                </a:lnTo>
                <a:lnTo>
                  <a:pt x="440519" y="289560"/>
                </a:lnTo>
                <a:lnTo>
                  <a:pt x="438537" y="288290"/>
                </a:lnTo>
                <a:lnTo>
                  <a:pt x="440585" y="287020"/>
                </a:lnTo>
                <a:lnTo>
                  <a:pt x="430081" y="287020"/>
                </a:lnTo>
                <a:lnTo>
                  <a:pt x="428033" y="284480"/>
                </a:lnTo>
                <a:lnTo>
                  <a:pt x="425985" y="283210"/>
                </a:lnTo>
                <a:lnTo>
                  <a:pt x="424531" y="281940"/>
                </a:lnTo>
                <a:lnTo>
                  <a:pt x="423078" y="279400"/>
                </a:lnTo>
                <a:close/>
              </a:path>
              <a:path w="607695" h="1044575">
                <a:moveTo>
                  <a:pt x="458159" y="279400"/>
                </a:moveTo>
                <a:lnTo>
                  <a:pt x="455649" y="279400"/>
                </a:lnTo>
                <a:lnTo>
                  <a:pt x="457697" y="281940"/>
                </a:lnTo>
                <a:lnTo>
                  <a:pt x="461198" y="285750"/>
                </a:lnTo>
                <a:lnTo>
                  <a:pt x="462718" y="287020"/>
                </a:lnTo>
                <a:lnTo>
                  <a:pt x="464700" y="288290"/>
                </a:lnTo>
                <a:lnTo>
                  <a:pt x="462652" y="289560"/>
                </a:lnTo>
                <a:lnTo>
                  <a:pt x="461132" y="290830"/>
                </a:lnTo>
                <a:lnTo>
                  <a:pt x="459745" y="292100"/>
                </a:lnTo>
                <a:lnTo>
                  <a:pt x="457564" y="294640"/>
                </a:lnTo>
                <a:lnTo>
                  <a:pt x="455582" y="295910"/>
                </a:lnTo>
                <a:lnTo>
                  <a:pt x="458093" y="295910"/>
                </a:lnTo>
                <a:lnTo>
                  <a:pt x="459546" y="294640"/>
                </a:lnTo>
                <a:lnTo>
                  <a:pt x="465096" y="289560"/>
                </a:lnTo>
                <a:lnTo>
                  <a:pt x="475601" y="289560"/>
                </a:lnTo>
                <a:lnTo>
                  <a:pt x="473553" y="288290"/>
                </a:lnTo>
                <a:lnTo>
                  <a:pt x="475601" y="287020"/>
                </a:lnTo>
                <a:lnTo>
                  <a:pt x="465162" y="287020"/>
                </a:lnTo>
                <a:lnTo>
                  <a:pt x="463114" y="284480"/>
                </a:lnTo>
                <a:lnTo>
                  <a:pt x="461066" y="283210"/>
                </a:lnTo>
                <a:lnTo>
                  <a:pt x="459613" y="281940"/>
                </a:lnTo>
                <a:lnTo>
                  <a:pt x="458159" y="279400"/>
                </a:lnTo>
                <a:close/>
              </a:path>
              <a:path w="607695" h="1044575">
                <a:moveTo>
                  <a:pt x="493108" y="279400"/>
                </a:moveTo>
                <a:lnTo>
                  <a:pt x="490664" y="279400"/>
                </a:lnTo>
                <a:lnTo>
                  <a:pt x="492712" y="281940"/>
                </a:lnTo>
                <a:lnTo>
                  <a:pt x="494826" y="284480"/>
                </a:lnTo>
                <a:lnTo>
                  <a:pt x="496214" y="285750"/>
                </a:lnTo>
                <a:lnTo>
                  <a:pt x="497733" y="287020"/>
                </a:lnTo>
                <a:lnTo>
                  <a:pt x="499781" y="288290"/>
                </a:lnTo>
                <a:lnTo>
                  <a:pt x="497667" y="289560"/>
                </a:lnTo>
                <a:lnTo>
                  <a:pt x="490664" y="295910"/>
                </a:lnTo>
                <a:lnTo>
                  <a:pt x="493042" y="295910"/>
                </a:lnTo>
                <a:lnTo>
                  <a:pt x="494562" y="294640"/>
                </a:lnTo>
                <a:lnTo>
                  <a:pt x="500112" y="289560"/>
                </a:lnTo>
                <a:lnTo>
                  <a:pt x="510616" y="289560"/>
                </a:lnTo>
                <a:lnTo>
                  <a:pt x="508568" y="288290"/>
                </a:lnTo>
                <a:lnTo>
                  <a:pt x="510682" y="287020"/>
                </a:lnTo>
                <a:lnTo>
                  <a:pt x="500178" y="287020"/>
                </a:lnTo>
                <a:lnTo>
                  <a:pt x="498196" y="285750"/>
                </a:lnTo>
                <a:lnTo>
                  <a:pt x="496015" y="283210"/>
                </a:lnTo>
                <a:lnTo>
                  <a:pt x="493108" y="279400"/>
                </a:lnTo>
                <a:close/>
              </a:path>
              <a:path w="607695" h="1044575">
                <a:moveTo>
                  <a:pt x="528190" y="279400"/>
                </a:moveTo>
                <a:lnTo>
                  <a:pt x="525745" y="279400"/>
                </a:lnTo>
                <a:lnTo>
                  <a:pt x="532749" y="287020"/>
                </a:lnTo>
                <a:lnTo>
                  <a:pt x="534863" y="288290"/>
                </a:lnTo>
                <a:lnTo>
                  <a:pt x="532749" y="289560"/>
                </a:lnTo>
                <a:lnTo>
                  <a:pt x="527727" y="294640"/>
                </a:lnTo>
                <a:lnTo>
                  <a:pt x="525679" y="295910"/>
                </a:lnTo>
                <a:lnTo>
                  <a:pt x="528124" y="295910"/>
                </a:lnTo>
                <a:lnTo>
                  <a:pt x="529643" y="294640"/>
                </a:lnTo>
                <a:lnTo>
                  <a:pt x="535193" y="289560"/>
                </a:lnTo>
                <a:lnTo>
                  <a:pt x="545698" y="289560"/>
                </a:lnTo>
                <a:lnTo>
                  <a:pt x="543583" y="288290"/>
                </a:lnTo>
                <a:lnTo>
                  <a:pt x="545698" y="287020"/>
                </a:lnTo>
                <a:lnTo>
                  <a:pt x="535259" y="287020"/>
                </a:lnTo>
                <a:lnTo>
                  <a:pt x="531097" y="283210"/>
                </a:lnTo>
                <a:lnTo>
                  <a:pt x="528190" y="279400"/>
                </a:lnTo>
                <a:close/>
              </a:path>
              <a:path w="607695" h="1044575">
                <a:moveTo>
                  <a:pt x="555534" y="288290"/>
                </a:moveTo>
                <a:lnTo>
                  <a:pt x="559923" y="295910"/>
                </a:lnTo>
                <a:lnTo>
                  <a:pt x="555534" y="288290"/>
                </a:lnTo>
                <a:close/>
              </a:path>
              <a:path w="607695" h="1044575">
                <a:moveTo>
                  <a:pt x="65610" y="279400"/>
                </a:moveTo>
                <a:lnTo>
                  <a:pt x="64954" y="279400"/>
                </a:lnTo>
                <a:lnTo>
                  <a:pt x="56788" y="290830"/>
                </a:lnTo>
                <a:lnTo>
                  <a:pt x="65610" y="279400"/>
                </a:lnTo>
                <a:close/>
              </a:path>
              <a:path w="607695" h="1044575">
                <a:moveTo>
                  <a:pt x="550531" y="281940"/>
                </a:moveTo>
                <a:lnTo>
                  <a:pt x="555534" y="288290"/>
                </a:lnTo>
                <a:lnTo>
                  <a:pt x="550531" y="281940"/>
                </a:lnTo>
                <a:close/>
              </a:path>
              <a:path w="607695" h="1044575">
                <a:moveTo>
                  <a:pt x="97038" y="279400"/>
                </a:moveTo>
                <a:lnTo>
                  <a:pt x="94659" y="279400"/>
                </a:lnTo>
                <a:lnTo>
                  <a:pt x="91686" y="283210"/>
                </a:lnTo>
                <a:lnTo>
                  <a:pt x="89572" y="284480"/>
                </a:lnTo>
                <a:lnTo>
                  <a:pt x="87590" y="287020"/>
                </a:lnTo>
                <a:lnTo>
                  <a:pt x="90035" y="287020"/>
                </a:lnTo>
                <a:lnTo>
                  <a:pt x="97038" y="279400"/>
                </a:lnTo>
                <a:close/>
              </a:path>
              <a:path w="607695" h="1044575">
                <a:moveTo>
                  <a:pt x="132119" y="279400"/>
                </a:moveTo>
                <a:lnTo>
                  <a:pt x="129675" y="279400"/>
                </a:lnTo>
                <a:lnTo>
                  <a:pt x="128155" y="281940"/>
                </a:lnTo>
                <a:lnTo>
                  <a:pt x="126768" y="283210"/>
                </a:lnTo>
                <a:lnTo>
                  <a:pt x="124588" y="284480"/>
                </a:lnTo>
                <a:lnTo>
                  <a:pt x="122606" y="287020"/>
                </a:lnTo>
                <a:lnTo>
                  <a:pt x="125116" y="287020"/>
                </a:lnTo>
                <a:lnTo>
                  <a:pt x="132119" y="279400"/>
                </a:lnTo>
                <a:close/>
              </a:path>
              <a:path w="607695" h="1044575">
                <a:moveTo>
                  <a:pt x="167201" y="279400"/>
                </a:moveTo>
                <a:lnTo>
                  <a:pt x="164756" y="279400"/>
                </a:lnTo>
                <a:lnTo>
                  <a:pt x="163237" y="281940"/>
                </a:lnTo>
                <a:lnTo>
                  <a:pt x="161849" y="283210"/>
                </a:lnTo>
                <a:lnTo>
                  <a:pt x="159669" y="284480"/>
                </a:lnTo>
                <a:lnTo>
                  <a:pt x="157687" y="287020"/>
                </a:lnTo>
                <a:lnTo>
                  <a:pt x="160132" y="287020"/>
                </a:lnTo>
                <a:lnTo>
                  <a:pt x="161651" y="285750"/>
                </a:lnTo>
                <a:lnTo>
                  <a:pt x="163039" y="284480"/>
                </a:lnTo>
                <a:lnTo>
                  <a:pt x="165219" y="281940"/>
                </a:lnTo>
                <a:lnTo>
                  <a:pt x="167201" y="279400"/>
                </a:lnTo>
                <a:close/>
              </a:path>
              <a:path w="607695" h="1044575">
                <a:moveTo>
                  <a:pt x="202216" y="279400"/>
                </a:moveTo>
                <a:lnTo>
                  <a:pt x="199772" y="279400"/>
                </a:lnTo>
                <a:lnTo>
                  <a:pt x="198318" y="281940"/>
                </a:lnTo>
                <a:lnTo>
                  <a:pt x="196865" y="283210"/>
                </a:lnTo>
                <a:lnTo>
                  <a:pt x="194751" y="284480"/>
                </a:lnTo>
                <a:lnTo>
                  <a:pt x="192769" y="287020"/>
                </a:lnTo>
                <a:lnTo>
                  <a:pt x="195147" y="287020"/>
                </a:lnTo>
                <a:lnTo>
                  <a:pt x="196667" y="285750"/>
                </a:lnTo>
                <a:lnTo>
                  <a:pt x="202216" y="279400"/>
                </a:lnTo>
                <a:close/>
              </a:path>
              <a:path w="607695" h="1044575">
                <a:moveTo>
                  <a:pt x="237298" y="279400"/>
                </a:moveTo>
                <a:lnTo>
                  <a:pt x="234787" y="279400"/>
                </a:lnTo>
                <a:lnTo>
                  <a:pt x="233334" y="281940"/>
                </a:lnTo>
                <a:lnTo>
                  <a:pt x="231880" y="283210"/>
                </a:lnTo>
                <a:lnTo>
                  <a:pt x="229766" y="284480"/>
                </a:lnTo>
                <a:lnTo>
                  <a:pt x="227784" y="287020"/>
                </a:lnTo>
                <a:lnTo>
                  <a:pt x="230295" y="287020"/>
                </a:lnTo>
                <a:lnTo>
                  <a:pt x="231814" y="285750"/>
                </a:lnTo>
                <a:lnTo>
                  <a:pt x="233202" y="284480"/>
                </a:lnTo>
                <a:lnTo>
                  <a:pt x="237298" y="279400"/>
                </a:lnTo>
                <a:close/>
              </a:path>
              <a:path w="607695" h="1044575">
                <a:moveTo>
                  <a:pt x="272247" y="279400"/>
                </a:moveTo>
                <a:lnTo>
                  <a:pt x="269869" y="279400"/>
                </a:lnTo>
                <a:lnTo>
                  <a:pt x="268415" y="281940"/>
                </a:lnTo>
                <a:lnTo>
                  <a:pt x="266962" y="283210"/>
                </a:lnTo>
                <a:lnTo>
                  <a:pt x="264848" y="285750"/>
                </a:lnTo>
                <a:lnTo>
                  <a:pt x="262866" y="287020"/>
                </a:lnTo>
                <a:lnTo>
                  <a:pt x="265244" y="287020"/>
                </a:lnTo>
                <a:lnTo>
                  <a:pt x="272247" y="279400"/>
                </a:lnTo>
                <a:close/>
              </a:path>
              <a:path w="607695" h="1044575">
                <a:moveTo>
                  <a:pt x="307329" y="279400"/>
                </a:moveTo>
                <a:lnTo>
                  <a:pt x="304950" y="279400"/>
                </a:lnTo>
                <a:lnTo>
                  <a:pt x="301977" y="283210"/>
                </a:lnTo>
                <a:lnTo>
                  <a:pt x="299863" y="284480"/>
                </a:lnTo>
                <a:lnTo>
                  <a:pt x="297881" y="287020"/>
                </a:lnTo>
                <a:lnTo>
                  <a:pt x="300392" y="287020"/>
                </a:lnTo>
                <a:lnTo>
                  <a:pt x="303298" y="284480"/>
                </a:lnTo>
                <a:lnTo>
                  <a:pt x="305347" y="281940"/>
                </a:lnTo>
                <a:lnTo>
                  <a:pt x="307329" y="279400"/>
                </a:lnTo>
                <a:close/>
              </a:path>
              <a:path w="607695" h="1044575">
                <a:moveTo>
                  <a:pt x="342410" y="279400"/>
                </a:moveTo>
                <a:lnTo>
                  <a:pt x="340032" y="279400"/>
                </a:lnTo>
                <a:lnTo>
                  <a:pt x="337059" y="283210"/>
                </a:lnTo>
                <a:lnTo>
                  <a:pt x="334944" y="284480"/>
                </a:lnTo>
                <a:lnTo>
                  <a:pt x="332962" y="287020"/>
                </a:lnTo>
                <a:lnTo>
                  <a:pt x="335341" y="287020"/>
                </a:lnTo>
                <a:lnTo>
                  <a:pt x="336860" y="285750"/>
                </a:lnTo>
                <a:lnTo>
                  <a:pt x="338248" y="284480"/>
                </a:lnTo>
                <a:lnTo>
                  <a:pt x="340428" y="281940"/>
                </a:lnTo>
                <a:lnTo>
                  <a:pt x="342410" y="279400"/>
                </a:lnTo>
                <a:close/>
              </a:path>
              <a:path w="607695" h="1044575">
                <a:moveTo>
                  <a:pt x="377492" y="279400"/>
                </a:moveTo>
                <a:lnTo>
                  <a:pt x="375047" y="279400"/>
                </a:lnTo>
                <a:lnTo>
                  <a:pt x="373527" y="281940"/>
                </a:lnTo>
                <a:lnTo>
                  <a:pt x="372140" y="283210"/>
                </a:lnTo>
                <a:lnTo>
                  <a:pt x="369960" y="284480"/>
                </a:lnTo>
                <a:lnTo>
                  <a:pt x="367978" y="287020"/>
                </a:lnTo>
                <a:lnTo>
                  <a:pt x="370488" y="287020"/>
                </a:lnTo>
                <a:lnTo>
                  <a:pt x="377492" y="279400"/>
                </a:lnTo>
                <a:close/>
              </a:path>
              <a:path w="607695" h="1044575">
                <a:moveTo>
                  <a:pt x="412573" y="279400"/>
                </a:moveTo>
                <a:lnTo>
                  <a:pt x="410129" y="279400"/>
                </a:lnTo>
                <a:lnTo>
                  <a:pt x="408609" y="281940"/>
                </a:lnTo>
                <a:lnTo>
                  <a:pt x="407222" y="283210"/>
                </a:lnTo>
                <a:lnTo>
                  <a:pt x="405041" y="284480"/>
                </a:lnTo>
                <a:lnTo>
                  <a:pt x="403059" y="287020"/>
                </a:lnTo>
                <a:lnTo>
                  <a:pt x="405504" y="287020"/>
                </a:lnTo>
                <a:lnTo>
                  <a:pt x="407023" y="285750"/>
                </a:lnTo>
                <a:lnTo>
                  <a:pt x="408411" y="284480"/>
                </a:lnTo>
                <a:lnTo>
                  <a:pt x="410591" y="281940"/>
                </a:lnTo>
                <a:lnTo>
                  <a:pt x="412573" y="279400"/>
                </a:lnTo>
                <a:close/>
              </a:path>
              <a:path w="607695" h="1044575">
                <a:moveTo>
                  <a:pt x="447588" y="279400"/>
                </a:moveTo>
                <a:lnTo>
                  <a:pt x="445144" y="279400"/>
                </a:lnTo>
                <a:lnTo>
                  <a:pt x="443690" y="281940"/>
                </a:lnTo>
                <a:lnTo>
                  <a:pt x="442237" y="283210"/>
                </a:lnTo>
                <a:lnTo>
                  <a:pt x="440123" y="284480"/>
                </a:lnTo>
                <a:lnTo>
                  <a:pt x="438141" y="287020"/>
                </a:lnTo>
                <a:lnTo>
                  <a:pt x="440585" y="287020"/>
                </a:lnTo>
                <a:lnTo>
                  <a:pt x="442105" y="285750"/>
                </a:lnTo>
                <a:lnTo>
                  <a:pt x="443492" y="284480"/>
                </a:lnTo>
                <a:lnTo>
                  <a:pt x="447588" y="279400"/>
                </a:lnTo>
                <a:close/>
              </a:path>
              <a:path w="607695" h="1044575">
                <a:moveTo>
                  <a:pt x="482670" y="279400"/>
                </a:moveTo>
                <a:lnTo>
                  <a:pt x="480225" y="279400"/>
                </a:lnTo>
                <a:lnTo>
                  <a:pt x="478772" y="281940"/>
                </a:lnTo>
                <a:lnTo>
                  <a:pt x="477318" y="283210"/>
                </a:lnTo>
                <a:lnTo>
                  <a:pt x="475204" y="284480"/>
                </a:lnTo>
                <a:lnTo>
                  <a:pt x="473222" y="287020"/>
                </a:lnTo>
                <a:lnTo>
                  <a:pt x="475601" y="287020"/>
                </a:lnTo>
                <a:lnTo>
                  <a:pt x="477120" y="285750"/>
                </a:lnTo>
                <a:lnTo>
                  <a:pt x="480622" y="281940"/>
                </a:lnTo>
                <a:lnTo>
                  <a:pt x="482670" y="279400"/>
                </a:lnTo>
                <a:close/>
              </a:path>
              <a:path w="607695" h="1044575">
                <a:moveTo>
                  <a:pt x="517685" y="279400"/>
                </a:moveTo>
                <a:lnTo>
                  <a:pt x="515241" y="279400"/>
                </a:lnTo>
                <a:lnTo>
                  <a:pt x="512268" y="283210"/>
                </a:lnTo>
                <a:lnTo>
                  <a:pt x="510154" y="285750"/>
                </a:lnTo>
                <a:lnTo>
                  <a:pt x="508172" y="287020"/>
                </a:lnTo>
                <a:lnTo>
                  <a:pt x="510682" y="287020"/>
                </a:lnTo>
                <a:lnTo>
                  <a:pt x="517685" y="279400"/>
                </a:lnTo>
                <a:close/>
              </a:path>
              <a:path w="607695" h="1044575">
                <a:moveTo>
                  <a:pt x="543183" y="272613"/>
                </a:moveTo>
                <a:lnTo>
                  <a:pt x="549369" y="280670"/>
                </a:lnTo>
                <a:lnTo>
                  <a:pt x="547349" y="283210"/>
                </a:lnTo>
                <a:lnTo>
                  <a:pt x="545235" y="285750"/>
                </a:lnTo>
                <a:lnTo>
                  <a:pt x="543253" y="287020"/>
                </a:lnTo>
                <a:lnTo>
                  <a:pt x="545698" y="287020"/>
                </a:lnTo>
                <a:lnTo>
                  <a:pt x="550412" y="281940"/>
                </a:lnTo>
                <a:lnTo>
                  <a:pt x="543183" y="272613"/>
                </a:lnTo>
                <a:close/>
              </a:path>
              <a:path w="607695" h="1044575">
                <a:moveTo>
                  <a:pt x="79530" y="270510"/>
                </a:moveTo>
                <a:lnTo>
                  <a:pt x="77020" y="270510"/>
                </a:lnTo>
                <a:lnTo>
                  <a:pt x="70017" y="278130"/>
                </a:lnTo>
                <a:lnTo>
                  <a:pt x="66567" y="278130"/>
                </a:lnTo>
                <a:lnTo>
                  <a:pt x="65610" y="279400"/>
                </a:lnTo>
                <a:lnTo>
                  <a:pt x="70413" y="279400"/>
                </a:lnTo>
                <a:lnTo>
                  <a:pt x="72461" y="278130"/>
                </a:lnTo>
                <a:lnTo>
                  <a:pt x="75434" y="275590"/>
                </a:lnTo>
                <a:lnTo>
                  <a:pt x="77548" y="273050"/>
                </a:lnTo>
                <a:lnTo>
                  <a:pt x="79530" y="270510"/>
                </a:lnTo>
                <a:close/>
              </a:path>
              <a:path w="607695" h="1044575">
                <a:moveTo>
                  <a:pt x="89969" y="270510"/>
                </a:moveTo>
                <a:lnTo>
                  <a:pt x="87524" y="270510"/>
                </a:lnTo>
                <a:lnTo>
                  <a:pt x="89506" y="273050"/>
                </a:lnTo>
                <a:lnTo>
                  <a:pt x="91686" y="275590"/>
                </a:lnTo>
                <a:lnTo>
                  <a:pt x="94593" y="278130"/>
                </a:lnTo>
                <a:lnTo>
                  <a:pt x="96708" y="279400"/>
                </a:lnTo>
                <a:lnTo>
                  <a:pt x="105428" y="279400"/>
                </a:lnTo>
                <a:lnTo>
                  <a:pt x="107543" y="278130"/>
                </a:lnTo>
                <a:lnTo>
                  <a:pt x="97038" y="278130"/>
                </a:lnTo>
                <a:lnTo>
                  <a:pt x="94990" y="275590"/>
                </a:lnTo>
                <a:lnTo>
                  <a:pt x="92876" y="274320"/>
                </a:lnTo>
                <a:lnTo>
                  <a:pt x="91488" y="273050"/>
                </a:lnTo>
                <a:lnTo>
                  <a:pt x="89969" y="270510"/>
                </a:lnTo>
                <a:close/>
              </a:path>
              <a:path w="607695" h="1044575">
                <a:moveTo>
                  <a:pt x="125050" y="270510"/>
                </a:moveTo>
                <a:lnTo>
                  <a:pt x="122606" y="270510"/>
                </a:lnTo>
                <a:lnTo>
                  <a:pt x="124588" y="273050"/>
                </a:lnTo>
                <a:lnTo>
                  <a:pt x="126702" y="275590"/>
                </a:lnTo>
                <a:lnTo>
                  <a:pt x="129609" y="278130"/>
                </a:lnTo>
                <a:lnTo>
                  <a:pt x="131723" y="279400"/>
                </a:lnTo>
                <a:lnTo>
                  <a:pt x="140510" y="279400"/>
                </a:lnTo>
                <a:lnTo>
                  <a:pt x="142624" y="278130"/>
                </a:lnTo>
                <a:lnTo>
                  <a:pt x="132119" y="278130"/>
                </a:lnTo>
                <a:lnTo>
                  <a:pt x="130071" y="275590"/>
                </a:lnTo>
                <a:lnTo>
                  <a:pt x="127957" y="274320"/>
                </a:lnTo>
                <a:lnTo>
                  <a:pt x="126570" y="273050"/>
                </a:lnTo>
                <a:lnTo>
                  <a:pt x="125050" y="270510"/>
                </a:lnTo>
                <a:close/>
              </a:path>
              <a:path w="607695" h="1044575">
                <a:moveTo>
                  <a:pt x="160066" y="270510"/>
                </a:moveTo>
                <a:lnTo>
                  <a:pt x="157621" y="270510"/>
                </a:lnTo>
                <a:lnTo>
                  <a:pt x="161783" y="275590"/>
                </a:lnTo>
                <a:lnTo>
                  <a:pt x="164690" y="278130"/>
                </a:lnTo>
                <a:lnTo>
                  <a:pt x="166804" y="279400"/>
                </a:lnTo>
                <a:lnTo>
                  <a:pt x="175525" y="279400"/>
                </a:lnTo>
                <a:lnTo>
                  <a:pt x="177639" y="278130"/>
                </a:lnTo>
                <a:lnTo>
                  <a:pt x="167135" y="278130"/>
                </a:lnTo>
                <a:lnTo>
                  <a:pt x="165087" y="275590"/>
                </a:lnTo>
                <a:lnTo>
                  <a:pt x="161585" y="273050"/>
                </a:lnTo>
                <a:lnTo>
                  <a:pt x="160066" y="270510"/>
                </a:lnTo>
                <a:close/>
              </a:path>
              <a:path w="607695" h="1044575">
                <a:moveTo>
                  <a:pt x="195147" y="270510"/>
                </a:moveTo>
                <a:lnTo>
                  <a:pt x="192703" y="270510"/>
                </a:lnTo>
                <a:lnTo>
                  <a:pt x="194685" y="273050"/>
                </a:lnTo>
                <a:lnTo>
                  <a:pt x="196799" y="275590"/>
                </a:lnTo>
                <a:lnTo>
                  <a:pt x="199706" y="278130"/>
                </a:lnTo>
                <a:lnTo>
                  <a:pt x="201886" y="279400"/>
                </a:lnTo>
                <a:lnTo>
                  <a:pt x="210607" y="279400"/>
                </a:lnTo>
                <a:lnTo>
                  <a:pt x="212655" y="278130"/>
                </a:lnTo>
                <a:lnTo>
                  <a:pt x="202150" y="278130"/>
                </a:lnTo>
                <a:lnTo>
                  <a:pt x="196601" y="273050"/>
                </a:lnTo>
                <a:lnTo>
                  <a:pt x="195147" y="270510"/>
                </a:lnTo>
                <a:close/>
              </a:path>
              <a:path w="607695" h="1044575">
                <a:moveTo>
                  <a:pt x="230229" y="270510"/>
                </a:moveTo>
                <a:lnTo>
                  <a:pt x="227718" y="270510"/>
                </a:lnTo>
                <a:lnTo>
                  <a:pt x="231814" y="275590"/>
                </a:lnTo>
                <a:lnTo>
                  <a:pt x="233268" y="276860"/>
                </a:lnTo>
                <a:lnTo>
                  <a:pt x="234787" y="278130"/>
                </a:lnTo>
                <a:lnTo>
                  <a:pt x="236901" y="279400"/>
                </a:lnTo>
                <a:lnTo>
                  <a:pt x="245688" y="279400"/>
                </a:lnTo>
                <a:lnTo>
                  <a:pt x="247736" y="278130"/>
                </a:lnTo>
                <a:lnTo>
                  <a:pt x="237298" y="278130"/>
                </a:lnTo>
                <a:lnTo>
                  <a:pt x="235250" y="275590"/>
                </a:lnTo>
                <a:lnTo>
                  <a:pt x="231748" y="273050"/>
                </a:lnTo>
                <a:lnTo>
                  <a:pt x="230229" y="270510"/>
                </a:lnTo>
                <a:close/>
              </a:path>
              <a:path w="607695" h="1044575">
                <a:moveTo>
                  <a:pt x="265244" y="270510"/>
                </a:moveTo>
                <a:lnTo>
                  <a:pt x="262800" y="270510"/>
                </a:lnTo>
                <a:lnTo>
                  <a:pt x="266896" y="275590"/>
                </a:lnTo>
                <a:lnTo>
                  <a:pt x="269869" y="278130"/>
                </a:lnTo>
                <a:lnTo>
                  <a:pt x="271983" y="279400"/>
                </a:lnTo>
                <a:lnTo>
                  <a:pt x="280770" y="279400"/>
                </a:lnTo>
                <a:lnTo>
                  <a:pt x="282818" y="278130"/>
                </a:lnTo>
                <a:lnTo>
                  <a:pt x="272313" y="278130"/>
                </a:lnTo>
                <a:lnTo>
                  <a:pt x="270265" y="275590"/>
                </a:lnTo>
                <a:lnTo>
                  <a:pt x="265244" y="270510"/>
                </a:lnTo>
                <a:close/>
              </a:path>
              <a:path w="607695" h="1044575">
                <a:moveTo>
                  <a:pt x="300392" y="270510"/>
                </a:moveTo>
                <a:lnTo>
                  <a:pt x="297881" y="270510"/>
                </a:lnTo>
                <a:lnTo>
                  <a:pt x="299863" y="273050"/>
                </a:lnTo>
                <a:lnTo>
                  <a:pt x="301977" y="275590"/>
                </a:lnTo>
                <a:lnTo>
                  <a:pt x="303431" y="276860"/>
                </a:lnTo>
                <a:lnTo>
                  <a:pt x="304950" y="278130"/>
                </a:lnTo>
                <a:lnTo>
                  <a:pt x="306998" y="279400"/>
                </a:lnTo>
                <a:lnTo>
                  <a:pt x="315719" y="279400"/>
                </a:lnTo>
                <a:lnTo>
                  <a:pt x="317833" y="278130"/>
                </a:lnTo>
                <a:lnTo>
                  <a:pt x="307395" y="278130"/>
                </a:lnTo>
                <a:lnTo>
                  <a:pt x="300392" y="270510"/>
                </a:lnTo>
                <a:close/>
              </a:path>
              <a:path w="607695" h="1044575">
                <a:moveTo>
                  <a:pt x="335341" y="270510"/>
                </a:moveTo>
                <a:lnTo>
                  <a:pt x="332896" y="270510"/>
                </a:lnTo>
                <a:lnTo>
                  <a:pt x="334878" y="273050"/>
                </a:lnTo>
                <a:lnTo>
                  <a:pt x="337059" y="275590"/>
                </a:lnTo>
                <a:lnTo>
                  <a:pt x="339966" y="278130"/>
                </a:lnTo>
                <a:lnTo>
                  <a:pt x="342080" y="279400"/>
                </a:lnTo>
                <a:lnTo>
                  <a:pt x="350801" y="279400"/>
                </a:lnTo>
                <a:lnTo>
                  <a:pt x="352915" y="278130"/>
                </a:lnTo>
                <a:lnTo>
                  <a:pt x="342410" y="278130"/>
                </a:lnTo>
                <a:lnTo>
                  <a:pt x="340362" y="275590"/>
                </a:lnTo>
                <a:lnTo>
                  <a:pt x="338248" y="274320"/>
                </a:lnTo>
                <a:lnTo>
                  <a:pt x="336860" y="273050"/>
                </a:lnTo>
                <a:lnTo>
                  <a:pt x="335341" y="270510"/>
                </a:lnTo>
                <a:close/>
              </a:path>
              <a:path w="607695" h="1044575">
                <a:moveTo>
                  <a:pt x="370422" y="270510"/>
                </a:moveTo>
                <a:lnTo>
                  <a:pt x="367978" y="270510"/>
                </a:lnTo>
                <a:lnTo>
                  <a:pt x="369960" y="273050"/>
                </a:lnTo>
                <a:lnTo>
                  <a:pt x="372074" y="275590"/>
                </a:lnTo>
                <a:lnTo>
                  <a:pt x="374981" y="278130"/>
                </a:lnTo>
                <a:lnTo>
                  <a:pt x="377095" y="279400"/>
                </a:lnTo>
                <a:lnTo>
                  <a:pt x="385882" y="279400"/>
                </a:lnTo>
                <a:lnTo>
                  <a:pt x="387996" y="278130"/>
                </a:lnTo>
                <a:lnTo>
                  <a:pt x="377492" y="278130"/>
                </a:lnTo>
                <a:lnTo>
                  <a:pt x="375509" y="275590"/>
                </a:lnTo>
                <a:lnTo>
                  <a:pt x="373329" y="274320"/>
                </a:lnTo>
                <a:lnTo>
                  <a:pt x="371942" y="273050"/>
                </a:lnTo>
                <a:lnTo>
                  <a:pt x="370422" y="270510"/>
                </a:lnTo>
                <a:close/>
              </a:path>
              <a:path w="607695" h="1044575">
                <a:moveTo>
                  <a:pt x="405438" y="270510"/>
                </a:moveTo>
                <a:lnTo>
                  <a:pt x="403059" y="270510"/>
                </a:lnTo>
                <a:lnTo>
                  <a:pt x="405041" y="273050"/>
                </a:lnTo>
                <a:lnTo>
                  <a:pt x="407155" y="275590"/>
                </a:lnTo>
                <a:lnTo>
                  <a:pt x="410062" y="278130"/>
                </a:lnTo>
                <a:lnTo>
                  <a:pt x="412177" y="279400"/>
                </a:lnTo>
                <a:lnTo>
                  <a:pt x="420897" y="279400"/>
                </a:lnTo>
                <a:lnTo>
                  <a:pt x="423012" y="278130"/>
                </a:lnTo>
                <a:lnTo>
                  <a:pt x="412507" y="278130"/>
                </a:lnTo>
                <a:lnTo>
                  <a:pt x="410459" y="275590"/>
                </a:lnTo>
                <a:lnTo>
                  <a:pt x="406957" y="273050"/>
                </a:lnTo>
                <a:lnTo>
                  <a:pt x="405438" y="270510"/>
                </a:lnTo>
                <a:close/>
              </a:path>
              <a:path w="607695" h="1044575">
                <a:moveTo>
                  <a:pt x="440519" y="270510"/>
                </a:moveTo>
                <a:lnTo>
                  <a:pt x="438075" y="270510"/>
                </a:lnTo>
                <a:lnTo>
                  <a:pt x="440057" y="273050"/>
                </a:lnTo>
                <a:lnTo>
                  <a:pt x="442171" y="275590"/>
                </a:lnTo>
                <a:lnTo>
                  <a:pt x="445078" y="278130"/>
                </a:lnTo>
                <a:lnTo>
                  <a:pt x="447258" y="279400"/>
                </a:lnTo>
                <a:lnTo>
                  <a:pt x="455979" y="279400"/>
                </a:lnTo>
                <a:lnTo>
                  <a:pt x="458093" y="278130"/>
                </a:lnTo>
                <a:lnTo>
                  <a:pt x="447588" y="278130"/>
                </a:lnTo>
                <a:lnTo>
                  <a:pt x="445540" y="275590"/>
                </a:lnTo>
                <a:lnTo>
                  <a:pt x="442039" y="273050"/>
                </a:lnTo>
                <a:lnTo>
                  <a:pt x="440519" y="270510"/>
                </a:lnTo>
                <a:close/>
              </a:path>
              <a:path w="607695" h="1044575">
                <a:moveTo>
                  <a:pt x="475601" y="270510"/>
                </a:moveTo>
                <a:lnTo>
                  <a:pt x="473090" y="270510"/>
                </a:lnTo>
                <a:lnTo>
                  <a:pt x="477252" y="275590"/>
                </a:lnTo>
                <a:lnTo>
                  <a:pt x="480159" y="278130"/>
                </a:lnTo>
                <a:lnTo>
                  <a:pt x="482340" y="279400"/>
                </a:lnTo>
                <a:lnTo>
                  <a:pt x="490994" y="279400"/>
                </a:lnTo>
                <a:lnTo>
                  <a:pt x="493042" y="278130"/>
                </a:lnTo>
                <a:lnTo>
                  <a:pt x="482604" y="278130"/>
                </a:lnTo>
                <a:lnTo>
                  <a:pt x="477054" y="273050"/>
                </a:lnTo>
                <a:lnTo>
                  <a:pt x="475601" y="270510"/>
                </a:lnTo>
                <a:close/>
              </a:path>
              <a:path w="607695" h="1044575">
                <a:moveTo>
                  <a:pt x="510616" y="270510"/>
                </a:moveTo>
                <a:lnTo>
                  <a:pt x="508106" y="270510"/>
                </a:lnTo>
                <a:lnTo>
                  <a:pt x="513655" y="276860"/>
                </a:lnTo>
                <a:lnTo>
                  <a:pt x="515175" y="278130"/>
                </a:lnTo>
                <a:lnTo>
                  <a:pt x="517289" y="279400"/>
                </a:lnTo>
                <a:lnTo>
                  <a:pt x="526076" y="279400"/>
                </a:lnTo>
                <a:lnTo>
                  <a:pt x="528124" y="278130"/>
                </a:lnTo>
                <a:lnTo>
                  <a:pt x="517619" y="278130"/>
                </a:lnTo>
                <a:lnTo>
                  <a:pt x="512070" y="273050"/>
                </a:lnTo>
                <a:lnTo>
                  <a:pt x="510616" y="270510"/>
                </a:lnTo>
                <a:close/>
              </a:path>
              <a:path w="607695" h="1044575">
                <a:moveTo>
                  <a:pt x="71350" y="271780"/>
                </a:moveTo>
                <a:lnTo>
                  <a:pt x="66282" y="278130"/>
                </a:lnTo>
                <a:lnTo>
                  <a:pt x="66567" y="278130"/>
                </a:lnTo>
                <a:lnTo>
                  <a:pt x="71350" y="271780"/>
                </a:lnTo>
                <a:close/>
              </a:path>
              <a:path w="607695" h="1044575">
                <a:moveTo>
                  <a:pt x="114546" y="270510"/>
                </a:moveTo>
                <a:lnTo>
                  <a:pt x="112101" y="270510"/>
                </a:lnTo>
                <a:lnTo>
                  <a:pt x="110582" y="273050"/>
                </a:lnTo>
                <a:lnTo>
                  <a:pt x="105032" y="278130"/>
                </a:lnTo>
                <a:lnTo>
                  <a:pt x="107543" y="278130"/>
                </a:lnTo>
                <a:lnTo>
                  <a:pt x="110449" y="275590"/>
                </a:lnTo>
                <a:lnTo>
                  <a:pt x="112564" y="273050"/>
                </a:lnTo>
                <a:lnTo>
                  <a:pt x="114546" y="270510"/>
                </a:lnTo>
                <a:close/>
              </a:path>
              <a:path w="607695" h="1044575">
                <a:moveTo>
                  <a:pt x="149627" y="270510"/>
                </a:moveTo>
                <a:lnTo>
                  <a:pt x="147183" y="270510"/>
                </a:lnTo>
                <a:lnTo>
                  <a:pt x="145663" y="273050"/>
                </a:lnTo>
                <a:lnTo>
                  <a:pt x="140113" y="278130"/>
                </a:lnTo>
                <a:lnTo>
                  <a:pt x="142624" y="278130"/>
                </a:lnTo>
                <a:lnTo>
                  <a:pt x="145531" y="275590"/>
                </a:lnTo>
                <a:lnTo>
                  <a:pt x="147645" y="273050"/>
                </a:lnTo>
                <a:lnTo>
                  <a:pt x="149627" y="270510"/>
                </a:lnTo>
                <a:close/>
              </a:path>
              <a:path w="607695" h="1044575">
                <a:moveTo>
                  <a:pt x="184642" y="270510"/>
                </a:moveTo>
                <a:lnTo>
                  <a:pt x="182198" y="270510"/>
                </a:lnTo>
                <a:lnTo>
                  <a:pt x="180678" y="273050"/>
                </a:lnTo>
                <a:lnTo>
                  <a:pt x="179291" y="274320"/>
                </a:lnTo>
                <a:lnTo>
                  <a:pt x="177111" y="275590"/>
                </a:lnTo>
                <a:lnTo>
                  <a:pt x="175129" y="278130"/>
                </a:lnTo>
                <a:lnTo>
                  <a:pt x="177639" y="278130"/>
                </a:lnTo>
                <a:lnTo>
                  <a:pt x="180546" y="275590"/>
                </a:lnTo>
                <a:lnTo>
                  <a:pt x="182660" y="273050"/>
                </a:lnTo>
                <a:lnTo>
                  <a:pt x="184642" y="270510"/>
                </a:lnTo>
                <a:close/>
              </a:path>
              <a:path w="607695" h="1044575">
                <a:moveTo>
                  <a:pt x="219724" y="270510"/>
                </a:moveTo>
                <a:lnTo>
                  <a:pt x="217213" y="270510"/>
                </a:lnTo>
                <a:lnTo>
                  <a:pt x="210210" y="278130"/>
                </a:lnTo>
                <a:lnTo>
                  <a:pt x="212655" y="278130"/>
                </a:lnTo>
                <a:lnTo>
                  <a:pt x="214174" y="276860"/>
                </a:lnTo>
                <a:lnTo>
                  <a:pt x="215562" y="275590"/>
                </a:lnTo>
                <a:lnTo>
                  <a:pt x="217742" y="273050"/>
                </a:lnTo>
                <a:lnTo>
                  <a:pt x="219724" y="270510"/>
                </a:lnTo>
                <a:close/>
              </a:path>
              <a:path w="607695" h="1044575">
                <a:moveTo>
                  <a:pt x="254805" y="270510"/>
                </a:moveTo>
                <a:lnTo>
                  <a:pt x="252361" y="270510"/>
                </a:lnTo>
                <a:lnTo>
                  <a:pt x="250841" y="273050"/>
                </a:lnTo>
                <a:lnTo>
                  <a:pt x="249454" y="274320"/>
                </a:lnTo>
                <a:lnTo>
                  <a:pt x="247274" y="275590"/>
                </a:lnTo>
                <a:lnTo>
                  <a:pt x="245292" y="278130"/>
                </a:lnTo>
                <a:lnTo>
                  <a:pt x="247736" y="278130"/>
                </a:lnTo>
                <a:lnTo>
                  <a:pt x="249256" y="276860"/>
                </a:lnTo>
                <a:lnTo>
                  <a:pt x="250643" y="275590"/>
                </a:lnTo>
                <a:lnTo>
                  <a:pt x="252823" y="273050"/>
                </a:lnTo>
                <a:lnTo>
                  <a:pt x="254805" y="270510"/>
                </a:lnTo>
                <a:close/>
              </a:path>
              <a:path w="607695" h="1044575">
                <a:moveTo>
                  <a:pt x="289887" y="270510"/>
                </a:moveTo>
                <a:lnTo>
                  <a:pt x="287376" y="270510"/>
                </a:lnTo>
                <a:lnTo>
                  <a:pt x="284469" y="274320"/>
                </a:lnTo>
                <a:lnTo>
                  <a:pt x="280373" y="278130"/>
                </a:lnTo>
                <a:lnTo>
                  <a:pt x="282818" y="278130"/>
                </a:lnTo>
                <a:lnTo>
                  <a:pt x="284337" y="276860"/>
                </a:lnTo>
                <a:lnTo>
                  <a:pt x="285725" y="275590"/>
                </a:lnTo>
                <a:lnTo>
                  <a:pt x="287905" y="273050"/>
                </a:lnTo>
                <a:lnTo>
                  <a:pt x="289887" y="270510"/>
                </a:lnTo>
                <a:close/>
              </a:path>
              <a:path w="607695" h="1044575">
                <a:moveTo>
                  <a:pt x="324836" y="270510"/>
                </a:moveTo>
                <a:lnTo>
                  <a:pt x="322458" y="270510"/>
                </a:lnTo>
                <a:lnTo>
                  <a:pt x="315455" y="278130"/>
                </a:lnTo>
                <a:lnTo>
                  <a:pt x="317833" y="278130"/>
                </a:lnTo>
                <a:lnTo>
                  <a:pt x="320740" y="275590"/>
                </a:lnTo>
                <a:lnTo>
                  <a:pt x="322854" y="273050"/>
                </a:lnTo>
                <a:lnTo>
                  <a:pt x="324836" y="270510"/>
                </a:lnTo>
                <a:close/>
              </a:path>
              <a:path w="607695" h="1044575">
                <a:moveTo>
                  <a:pt x="359918" y="270510"/>
                </a:moveTo>
                <a:lnTo>
                  <a:pt x="357473" y="270510"/>
                </a:lnTo>
                <a:lnTo>
                  <a:pt x="355954" y="273050"/>
                </a:lnTo>
                <a:lnTo>
                  <a:pt x="350404" y="278130"/>
                </a:lnTo>
                <a:lnTo>
                  <a:pt x="352915" y="278130"/>
                </a:lnTo>
                <a:lnTo>
                  <a:pt x="355822" y="275590"/>
                </a:lnTo>
                <a:lnTo>
                  <a:pt x="357936" y="273050"/>
                </a:lnTo>
                <a:lnTo>
                  <a:pt x="359918" y="270510"/>
                </a:lnTo>
                <a:close/>
              </a:path>
              <a:path w="607695" h="1044575">
                <a:moveTo>
                  <a:pt x="394999" y="270510"/>
                </a:moveTo>
                <a:lnTo>
                  <a:pt x="392555" y="270510"/>
                </a:lnTo>
                <a:lnTo>
                  <a:pt x="391035" y="273050"/>
                </a:lnTo>
                <a:lnTo>
                  <a:pt x="385486" y="278130"/>
                </a:lnTo>
                <a:lnTo>
                  <a:pt x="387996" y="278130"/>
                </a:lnTo>
                <a:lnTo>
                  <a:pt x="390903" y="275590"/>
                </a:lnTo>
                <a:lnTo>
                  <a:pt x="393017" y="273050"/>
                </a:lnTo>
                <a:lnTo>
                  <a:pt x="394999" y="270510"/>
                </a:lnTo>
                <a:close/>
              </a:path>
              <a:path w="607695" h="1044575">
                <a:moveTo>
                  <a:pt x="430015" y="270510"/>
                </a:moveTo>
                <a:lnTo>
                  <a:pt x="427570" y="270510"/>
                </a:lnTo>
                <a:lnTo>
                  <a:pt x="426051" y="273050"/>
                </a:lnTo>
                <a:lnTo>
                  <a:pt x="424663" y="274320"/>
                </a:lnTo>
                <a:lnTo>
                  <a:pt x="422483" y="275590"/>
                </a:lnTo>
                <a:lnTo>
                  <a:pt x="420501" y="278130"/>
                </a:lnTo>
                <a:lnTo>
                  <a:pt x="423012" y="278130"/>
                </a:lnTo>
                <a:lnTo>
                  <a:pt x="425918" y="275590"/>
                </a:lnTo>
                <a:lnTo>
                  <a:pt x="428033" y="273050"/>
                </a:lnTo>
                <a:lnTo>
                  <a:pt x="430015" y="270510"/>
                </a:lnTo>
                <a:close/>
              </a:path>
              <a:path w="607695" h="1044575">
                <a:moveTo>
                  <a:pt x="465096" y="270510"/>
                </a:moveTo>
                <a:lnTo>
                  <a:pt x="462652" y="270510"/>
                </a:lnTo>
                <a:lnTo>
                  <a:pt x="461132" y="273050"/>
                </a:lnTo>
                <a:lnTo>
                  <a:pt x="459745" y="274320"/>
                </a:lnTo>
                <a:lnTo>
                  <a:pt x="457564" y="275590"/>
                </a:lnTo>
                <a:lnTo>
                  <a:pt x="455582" y="278130"/>
                </a:lnTo>
                <a:lnTo>
                  <a:pt x="458093" y="278130"/>
                </a:lnTo>
                <a:lnTo>
                  <a:pt x="461000" y="275590"/>
                </a:lnTo>
                <a:lnTo>
                  <a:pt x="463114" y="273050"/>
                </a:lnTo>
                <a:lnTo>
                  <a:pt x="465096" y="270510"/>
                </a:lnTo>
                <a:close/>
              </a:path>
              <a:path w="607695" h="1044575">
                <a:moveTo>
                  <a:pt x="500111" y="270510"/>
                </a:moveTo>
                <a:lnTo>
                  <a:pt x="497667" y="270510"/>
                </a:lnTo>
                <a:lnTo>
                  <a:pt x="490664" y="278130"/>
                </a:lnTo>
                <a:lnTo>
                  <a:pt x="493042" y="278130"/>
                </a:lnTo>
                <a:lnTo>
                  <a:pt x="496015" y="275590"/>
                </a:lnTo>
                <a:lnTo>
                  <a:pt x="498129" y="273050"/>
                </a:lnTo>
                <a:lnTo>
                  <a:pt x="500111" y="270510"/>
                </a:lnTo>
                <a:close/>
              </a:path>
              <a:path w="607695" h="1044575">
                <a:moveTo>
                  <a:pt x="535193" y="270510"/>
                </a:moveTo>
                <a:lnTo>
                  <a:pt x="532748" y="270510"/>
                </a:lnTo>
                <a:lnTo>
                  <a:pt x="527727" y="275590"/>
                </a:lnTo>
                <a:lnTo>
                  <a:pt x="525679" y="278130"/>
                </a:lnTo>
                <a:lnTo>
                  <a:pt x="528124" y="278130"/>
                </a:lnTo>
                <a:lnTo>
                  <a:pt x="531097" y="275590"/>
                </a:lnTo>
                <a:lnTo>
                  <a:pt x="533211" y="273050"/>
                </a:lnTo>
                <a:lnTo>
                  <a:pt x="535193" y="270510"/>
                </a:lnTo>
                <a:close/>
              </a:path>
              <a:path w="607695" h="1044575">
                <a:moveTo>
                  <a:pt x="541569" y="270510"/>
                </a:moveTo>
                <a:lnTo>
                  <a:pt x="543183" y="272613"/>
                </a:lnTo>
                <a:lnTo>
                  <a:pt x="541569" y="270510"/>
                </a:lnTo>
                <a:close/>
              </a:path>
              <a:path w="607695" h="1044575">
                <a:moveTo>
                  <a:pt x="75307" y="266700"/>
                </a:moveTo>
                <a:lnTo>
                  <a:pt x="71350" y="271780"/>
                </a:lnTo>
                <a:lnTo>
                  <a:pt x="75671" y="267219"/>
                </a:lnTo>
                <a:lnTo>
                  <a:pt x="75307" y="266700"/>
                </a:lnTo>
                <a:close/>
              </a:path>
              <a:path w="607695" h="1044575">
                <a:moveTo>
                  <a:pt x="76907" y="265914"/>
                </a:moveTo>
                <a:lnTo>
                  <a:pt x="75671" y="267219"/>
                </a:lnTo>
                <a:lnTo>
                  <a:pt x="77086" y="269240"/>
                </a:lnTo>
                <a:lnTo>
                  <a:pt x="79134" y="270510"/>
                </a:lnTo>
                <a:lnTo>
                  <a:pt x="87921" y="270510"/>
                </a:lnTo>
                <a:lnTo>
                  <a:pt x="90035" y="269240"/>
                </a:lnTo>
                <a:lnTo>
                  <a:pt x="79596" y="269240"/>
                </a:lnTo>
                <a:lnTo>
                  <a:pt x="76907" y="265914"/>
                </a:lnTo>
                <a:close/>
              </a:path>
              <a:path w="607695" h="1044575">
                <a:moveTo>
                  <a:pt x="107543" y="261620"/>
                </a:moveTo>
                <a:lnTo>
                  <a:pt x="105098" y="261620"/>
                </a:lnTo>
                <a:lnTo>
                  <a:pt x="110648" y="267970"/>
                </a:lnTo>
                <a:lnTo>
                  <a:pt x="112101" y="269240"/>
                </a:lnTo>
                <a:lnTo>
                  <a:pt x="114149" y="270510"/>
                </a:lnTo>
                <a:lnTo>
                  <a:pt x="123002" y="270510"/>
                </a:lnTo>
                <a:lnTo>
                  <a:pt x="125116" y="269240"/>
                </a:lnTo>
                <a:lnTo>
                  <a:pt x="114612" y="269240"/>
                </a:lnTo>
                <a:lnTo>
                  <a:pt x="112564" y="266700"/>
                </a:lnTo>
                <a:lnTo>
                  <a:pt x="109062" y="262890"/>
                </a:lnTo>
                <a:lnTo>
                  <a:pt x="107543" y="261620"/>
                </a:lnTo>
                <a:close/>
              </a:path>
              <a:path w="607695" h="1044575">
                <a:moveTo>
                  <a:pt x="142624" y="261620"/>
                </a:moveTo>
                <a:lnTo>
                  <a:pt x="140180" y="261620"/>
                </a:lnTo>
                <a:lnTo>
                  <a:pt x="142228" y="264160"/>
                </a:lnTo>
                <a:lnTo>
                  <a:pt x="147183" y="269240"/>
                </a:lnTo>
                <a:lnTo>
                  <a:pt x="149231" y="270510"/>
                </a:lnTo>
                <a:lnTo>
                  <a:pt x="158084" y="270510"/>
                </a:lnTo>
                <a:lnTo>
                  <a:pt x="160132" y="269240"/>
                </a:lnTo>
                <a:lnTo>
                  <a:pt x="149693" y="269240"/>
                </a:lnTo>
                <a:lnTo>
                  <a:pt x="147645" y="266700"/>
                </a:lnTo>
                <a:lnTo>
                  <a:pt x="144144" y="262890"/>
                </a:lnTo>
                <a:lnTo>
                  <a:pt x="142624" y="261620"/>
                </a:lnTo>
                <a:close/>
              </a:path>
              <a:path w="607695" h="1044575">
                <a:moveTo>
                  <a:pt x="177705" y="261620"/>
                </a:moveTo>
                <a:lnTo>
                  <a:pt x="175195" y="261620"/>
                </a:lnTo>
                <a:lnTo>
                  <a:pt x="177243" y="264160"/>
                </a:lnTo>
                <a:lnTo>
                  <a:pt x="180745" y="267970"/>
                </a:lnTo>
                <a:lnTo>
                  <a:pt x="182264" y="269240"/>
                </a:lnTo>
                <a:lnTo>
                  <a:pt x="184246" y="270510"/>
                </a:lnTo>
                <a:lnTo>
                  <a:pt x="193099" y="270510"/>
                </a:lnTo>
                <a:lnTo>
                  <a:pt x="195147" y="269240"/>
                </a:lnTo>
                <a:lnTo>
                  <a:pt x="184709" y="269240"/>
                </a:lnTo>
                <a:lnTo>
                  <a:pt x="182660" y="266700"/>
                </a:lnTo>
                <a:lnTo>
                  <a:pt x="177705" y="261620"/>
                </a:lnTo>
                <a:close/>
              </a:path>
              <a:path w="607695" h="1044575">
                <a:moveTo>
                  <a:pt x="212721" y="261620"/>
                </a:moveTo>
                <a:lnTo>
                  <a:pt x="210210" y="261620"/>
                </a:lnTo>
                <a:lnTo>
                  <a:pt x="212192" y="264160"/>
                </a:lnTo>
                <a:lnTo>
                  <a:pt x="214373" y="266700"/>
                </a:lnTo>
                <a:lnTo>
                  <a:pt x="215760" y="267970"/>
                </a:lnTo>
                <a:lnTo>
                  <a:pt x="217279" y="269240"/>
                </a:lnTo>
                <a:lnTo>
                  <a:pt x="219328" y="270510"/>
                </a:lnTo>
                <a:lnTo>
                  <a:pt x="228247" y="270510"/>
                </a:lnTo>
                <a:lnTo>
                  <a:pt x="230295" y="269240"/>
                </a:lnTo>
                <a:lnTo>
                  <a:pt x="219724" y="269240"/>
                </a:lnTo>
                <a:lnTo>
                  <a:pt x="212721" y="261620"/>
                </a:lnTo>
                <a:close/>
              </a:path>
              <a:path w="607695" h="1044575">
                <a:moveTo>
                  <a:pt x="247802" y="261620"/>
                </a:moveTo>
                <a:lnTo>
                  <a:pt x="245292" y="261620"/>
                </a:lnTo>
                <a:lnTo>
                  <a:pt x="247340" y="264160"/>
                </a:lnTo>
                <a:lnTo>
                  <a:pt x="249454" y="266700"/>
                </a:lnTo>
                <a:lnTo>
                  <a:pt x="250841" y="267970"/>
                </a:lnTo>
                <a:lnTo>
                  <a:pt x="252361" y="269240"/>
                </a:lnTo>
                <a:lnTo>
                  <a:pt x="254409" y="270510"/>
                </a:lnTo>
                <a:lnTo>
                  <a:pt x="263130" y="270510"/>
                </a:lnTo>
                <a:lnTo>
                  <a:pt x="265244" y="269240"/>
                </a:lnTo>
                <a:lnTo>
                  <a:pt x="254805" y="269240"/>
                </a:lnTo>
                <a:lnTo>
                  <a:pt x="247802" y="261620"/>
                </a:lnTo>
                <a:close/>
              </a:path>
              <a:path w="607695" h="1044575">
                <a:moveTo>
                  <a:pt x="282818" y="261620"/>
                </a:moveTo>
                <a:lnTo>
                  <a:pt x="280307" y="261620"/>
                </a:lnTo>
                <a:lnTo>
                  <a:pt x="287310" y="269240"/>
                </a:lnTo>
                <a:lnTo>
                  <a:pt x="289424" y="270510"/>
                </a:lnTo>
                <a:lnTo>
                  <a:pt x="298277" y="270510"/>
                </a:lnTo>
                <a:lnTo>
                  <a:pt x="300392" y="269240"/>
                </a:lnTo>
                <a:lnTo>
                  <a:pt x="289887" y="269240"/>
                </a:lnTo>
                <a:lnTo>
                  <a:pt x="287905" y="266700"/>
                </a:lnTo>
                <a:lnTo>
                  <a:pt x="285725" y="265430"/>
                </a:lnTo>
                <a:lnTo>
                  <a:pt x="284337" y="262890"/>
                </a:lnTo>
                <a:lnTo>
                  <a:pt x="282818" y="261620"/>
                </a:lnTo>
                <a:close/>
              </a:path>
              <a:path w="607695" h="1044575">
                <a:moveTo>
                  <a:pt x="317833" y="261620"/>
                </a:moveTo>
                <a:lnTo>
                  <a:pt x="315455" y="261620"/>
                </a:lnTo>
                <a:lnTo>
                  <a:pt x="322458" y="269240"/>
                </a:lnTo>
                <a:lnTo>
                  <a:pt x="324572" y="270510"/>
                </a:lnTo>
                <a:lnTo>
                  <a:pt x="333293" y="270510"/>
                </a:lnTo>
                <a:lnTo>
                  <a:pt x="335341" y="269240"/>
                </a:lnTo>
                <a:lnTo>
                  <a:pt x="324968" y="269240"/>
                </a:lnTo>
                <a:lnTo>
                  <a:pt x="322920" y="266700"/>
                </a:lnTo>
                <a:lnTo>
                  <a:pt x="319353" y="262890"/>
                </a:lnTo>
                <a:lnTo>
                  <a:pt x="317833" y="261620"/>
                </a:lnTo>
                <a:close/>
              </a:path>
              <a:path w="607695" h="1044575">
                <a:moveTo>
                  <a:pt x="352915" y="261620"/>
                </a:moveTo>
                <a:lnTo>
                  <a:pt x="350470" y="261620"/>
                </a:lnTo>
                <a:lnTo>
                  <a:pt x="352518" y="264160"/>
                </a:lnTo>
                <a:lnTo>
                  <a:pt x="356020" y="267970"/>
                </a:lnTo>
                <a:lnTo>
                  <a:pt x="357473" y="269240"/>
                </a:lnTo>
                <a:lnTo>
                  <a:pt x="359521" y="270510"/>
                </a:lnTo>
                <a:lnTo>
                  <a:pt x="368374" y="270510"/>
                </a:lnTo>
                <a:lnTo>
                  <a:pt x="370488" y="269240"/>
                </a:lnTo>
                <a:lnTo>
                  <a:pt x="359984" y="269240"/>
                </a:lnTo>
                <a:lnTo>
                  <a:pt x="357936" y="266700"/>
                </a:lnTo>
                <a:lnTo>
                  <a:pt x="354434" y="262890"/>
                </a:lnTo>
                <a:lnTo>
                  <a:pt x="352915" y="261620"/>
                </a:lnTo>
                <a:close/>
              </a:path>
              <a:path w="607695" h="1044575">
                <a:moveTo>
                  <a:pt x="387996" y="261620"/>
                </a:moveTo>
                <a:lnTo>
                  <a:pt x="385552" y="261620"/>
                </a:lnTo>
                <a:lnTo>
                  <a:pt x="391101" y="267970"/>
                </a:lnTo>
                <a:lnTo>
                  <a:pt x="392555" y="269240"/>
                </a:lnTo>
                <a:lnTo>
                  <a:pt x="394603" y="270510"/>
                </a:lnTo>
                <a:lnTo>
                  <a:pt x="403456" y="270510"/>
                </a:lnTo>
                <a:lnTo>
                  <a:pt x="405504" y="269240"/>
                </a:lnTo>
                <a:lnTo>
                  <a:pt x="395065" y="269240"/>
                </a:lnTo>
                <a:lnTo>
                  <a:pt x="389516" y="262890"/>
                </a:lnTo>
                <a:lnTo>
                  <a:pt x="387996" y="261620"/>
                </a:lnTo>
                <a:close/>
              </a:path>
              <a:path w="607695" h="1044575">
                <a:moveTo>
                  <a:pt x="423078" y="261620"/>
                </a:moveTo>
                <a:lnTo>
                  <a:pt x="420567" y="261620"/>
                </a:lnTo>
                <a:lnTo>
                  <a:pt x="422615" y="264160"/>
                </a:lnTo>
                <a:lnTo>
                  <a:pt x="426117" y="267970"/>
                </a:lnTo>
                <a:lnTo>
                  <a:pt x="427636" y="269240"/>
                </a:lnTo>
                <a:lnTo>
                  <a:pt x="429618" y="270510"/>
                </a:lnTo>
                <a:lnTo>
                  <a:pt x="438537" y="270510"/>
                </a:lnTo>
                <a:lnTo>
                  <a:pt x="440585" y="269240"/>
                </a:lnTo>
                <a:lnTo>
                  <a:pt x="430081" y="269240"/>
                </a:lnTo>
                <a:lnTo>
                  <a:pt x="428033" y="266700"/>
                </a:lnTo>
                <a:lnTo>
                  <a:pt x="423078" y="261620"/>
                </a:lnTo>
                <a:close/>
              </a:path>
              <a:path w="607695" h="1044575">
                <a:moveTo>
                  <a:pt x="458159" y="261620"/>
                </a:moveTo>
                <a:lnTo>
                  <a:pt x="455649" y="261620"/>
                </a:lnTo>
                <a:lnTo>
                  <a:pt x="457697" y="264160"/>
                </a:lnTo>
                <a:lnTo>
                  <a:pt x="461198" y="267970"/>
                </a:lnTo>
                <a:lnTo>
                  <a:pt x="462718" y="269240"/>
                </a:lnTo>
                <a:lnTo>
                  <a:pt x="464700" y="270510"/>
                </a:lnTo>
                <a:lnTo>
                  <a:pt x="473553" y="270510"/>
                </a:lnTo>
                <a:lnTo>
                  <a:pt x="475601" y="269240"/>
                </a:lnTo>
                <a:lnTo>
                  <a:pt x="465162" y="269240"/>
                </a:lnTo>
                <a:lnTo>
                  <a:pt x="463114" y="266700"/>
                </a:lnTo>
                <a:lnTo>
                  <a:pt x="458159" y="261620"/>
                </a:lnTo>
                <a:close/>
              </a:path>
              <a:path w="607695" h="1044575">
                <a:moveTo>
                  <a:pt x="493174" y="261620"/>
                </a:moveTo>
                <a:lnTo>
                  <a:pt x="490664" y="261620"/>
                </a:lnTo>
                <a:lnTo>
                  <a:pt x="492712" y="264160"/>
                </a:lnTo>
                <a:lnTo>
                  <a:pt x="494826" y="266700"/>
                </a:lnTo>
                <a:lnTo>
                  <a:pt x="496214" y="267970"/>
                </a:lnTo>
                <a:lnTo>
                  <a:pt x="497733" y="269240"/>
                </a:lnTo>
                <a:lnTo>
                  <a:pt x="499781" y="270510"/>
                </a:lnTo>
                <a:lnTo>
                  <a:pt x="508568" y="270510"/>
                </a:lnTo>
                <a:lnTo>
                  <a:pt x="510682" y="269240"/>
                </a:lnTo>
                <a:lnTo>
                  <a:pt x="500178" y="269240"/>
                </a:lnTo>
                <a:lnTo>
                  <a:pt x="493174" y="261620"/>
                </a:lnTo>
                <a:close/>
              </a:path>
              <a:path w="607695" h="1044575">
                <a:moveTo>
                  <a:pt x="528190" y="261620"/>
                </a:moveTo>
                <a:lnTo>
                  <a:pt x="525745" y="261620"/>
                </a:lnTo>
                <a:lnTo>
                  <a:pt x="532748" y="269240"/>
                </a:lnTo>
                <a:lnTo>
                  <a:pt x="534863" y="270510"/>
                </a:lnTo>
                <a:lnTo>
                  <a:pt x="541527" y="270510"/>
                </a:lnTo>
                <a:lnTo>
                  <a:pt x="540526" y="269240"/>
                </a:lnTo>
                <a:lnTo>
                  <a:pt x="535259" y="269240"/>
                </a:lnTo>
                <a:lnTo>
                  <a:pt x="533211" y="266700"/>
                </a:lnTo>
                <a:lnTo>
                  <a:pt x="531097" y="265430"/>
                </a:lnTo>
                <a:lnTo>
                  <a:pt x="529709" y="262890"/>
                </a:lnTo>
                <a:lnTo>
                  <a:pt x="528190" y="261620"/>
                </a:lnTo>
                <a:close/>
              </a:path>
              <a:path w="607695" h="1044575">
                <a:moveTo>
                  <a:pt x="105428" y="260350"/>
                </a:moveTo>
                <a:lnTo>
                  <a:pt x="96708" y="260350"/>
                </a:lnTo>
                <a:lnTo>
                  <a:pt x="94659" y="261620"/>
                </a:lnTo>
                <a:lnTo>
                  <a:pt x="93140" y="262890"/>
                </a:lnTo>
                <a:lnTo>
                  <a:pt x="87590" y="269240"/>
                </a:lnTo>
                <a:lnTo>
                  <a:pt x="90035" y="269240"/>
                </a:lnTo>
                <a:lnTo>
                  <a:pt x="97038" y="261620"/>
                </a:lnTo>
                <a:lnTo>
                  <a:pt x="107543" y="261620"/>
                </a:lnTo>
                <a:lnTo>
                  <a:pt x="105428" y="260350"/>
                </a:lnTo>
                <a:close/>
              </a:path>
              <a:path w="607695" h="1044575">
                <a:moveTo>
                  <a:pt x="140510" y="260350"/>
                </a:moveTo>
                <a:lnTo>
                  <a:pt x="131723" y="260350"/>
                </a:lnTo>
                <a:lnTo>
                  <a:pt x="129675" y="261620"/>
                </a:lnTo>
                <a:lnTo>
                  <a:pt x="128155" y="262890"/>
                </a:lnTo>
                <a:lnTo>
                  <a:pt x="126768" y="265430"/>
                </a:lnTo>
                <a:lnTo>
                  <a:pt x="124588" y="266700"/>
                </a:lnTo>
                <a:lnTo>
                  <a:pt x="122606" y="269240"/>
                </a:lnTo>
                <a:lnTo>
                  <a:pt x="125116" y="269240"/>
                </a:lnTo>
                <a:lnTo>
                  <a:pt x="132119" y="261620"/>
                </a:lnTo>
                <a:lnTo>
                  <a:pt x="142624" y="261620"/>
                </a:lnTo>
                <a:lnTo>
                  <a:pt x="140510" y="260350"/>
                </a:lnTo>
                <a:close/>
              </a:path>
              <a:path w="607695" h="1044575">
                <a:moveTo>
                  <a:pt x="175525" y="260350"/>
                </a:moveTo>
                <a:lnTo>
                  <a:pt x="166804" y="260350"/>
                </a:lnTo>
                <a:lnTo>
                  <a:pt x="164756" y="261620"/>
                </a:lnTo>
                <a:lnTo>
                  <a:pt x="163237" y="262890"/>
                </a:lnTo>
                <a:lnTo>
                  <a:pt x="161849" y="265430"/>
                </a:lnTo>
                <a:lnTo>
                  <a:pt x="159669" y="266700"/>
                </a:lnTo>
                <a:lnTo>
                  <a:pt x="157687" y="269240"/>
                </a:lnTo>
                <a:lnTo>
                  <a:pt x="160132" y="269240"/>
                </a:lnTo>
                <a:lnTo>
                  <a:pt x="161651" y="267970"/>
                </a:lnTo>
                <a:lnTo>
                  <a:pt x="163039" y="266700"/>
                </a:lnTo>
                <a:lnTo>
                  <a:pt x="165219" y="264160"/>
                </a:lnTo>
                <a:lnTo>
                  <a:pt x="167201" y="261620"/>
                </a:lnTo>
                <a:lnTo>
                  <a:pt x="177705" y="261620"/>
                </a:lnTo>
                <a:lnTo>
                  <a:pt x="175525" y="260350"/>
                </a:lnTo>
                <a:close/>
              </a:path>
              <a:path w="607695" h="1044575">
                <a:moveTo>
                  <a:pt x="210607" y="260350"/>
                </a:moveTo>
                <a:lnTo>
                  <a:pt x="201886" y="260350"/>
                </a:lnTo>
                <a:lnTo>
                  <a:pt x="199772" y="261620"/>
                </a:lnTo>
                <a:lnTo>
                  <a:pt x="198318" y="262890"/>
                </a:lnTo>
                <a:lnTo>
                  <a:pt x="192769" y="269240"/>
                </a:lnTo>
                <a:lnTo>
                  <a:pt x="195147" y="269240"/>
                </a:lnTo>
                <a:lnTo>
                  <a:pt x="196667" y="267970"/>
                </a:lnTo>
                <a:lnTo>
                  <a:pt x="202216" y="261620"/>
                </a:lnTo>
                <a:lnTo>
                  <a:pt x="212721" y="261620"/>
                </a:lnTo>
                <a:lnTo>
                  <a:pt x="210607" y="260350"/>
                </a:lnTo>
                <a:close/>
              </a:path>
              <a:path w="607695" h="1044575">
                <a:moveTo>
                  <a:pt x="245688" y="260350"/>
                </a:moveTo>
                <a:lnTo>
                  <a:pt x="236901" y="260350"/>
                </a:lnTo>
                <a:lnTo>
                  <a:pt x="234787" y="261620"/>
                </a:lnTo>
                <a:lnTo>
                  <a:pt x="233334" y="262890"/>
                </a:lnTo>
                <a:lnTo>
                  <a:pt x="227784" y="269240"/>
                </a:lnTo>
                <a:lnTo>
                  <a:pt x="230295" y="269240"/>
                </a:lnTo>
                <a:lnTo>
                  <a:pt x="231814" y="267970"/>
                </a:lnTo>
                <a:lnTo>
                  <a:pt x="233202" y="266700"/>
                </a:lnTo>
                <a:lnTo>
                  <a:pt x="237298" y="261620"/>
                </a:lnTo>
                <a:lnTo>
                  <a:pt x="247802" y="261620"/>
                </a:lnTo>
                <a:lnTo>
                  <a:pt x="245688" y="260350"/>
                </a:lnTo>
                <a:close/>
              </a:path>
              <a:path w="607695" h="1044575">
                <a:moveTo>
                  <a:pt x="280770" y="260350"/>
                </a:moveTo>
                <a:lnTo>
                  <a:pt x="271983" y="260350"/>
                </a:lnTo>
                <a:lnTo>
                  <a:pt x="269869" y="261620"/>
                </a:lnTo>
                <a:lnTo>
                  <a:pt x="268415" y="262890"/>
                </a:lnTo>
                <a:lnTo>
                  <a:pt x="266962" y="265430"/>
                </a:lnTo>
                <a:lnTo>
                  <a:pt x="262866" y="269240"/>
                </a:lnTo>
                <a:lnTo>
                  <a:pt x="265244" y="269240"/>
                </a:lnTo>
                <a:lnTo>
                  <a:pt x="272247" y="261620"/>
                </a:lnTo>
                <a:lnTo>
                  <a:pt x="282818" y="261620"/>
                </a:lnTo>
                <a:lnTo>
                  <a:pt x="280770" y="260350"/>
                </a:lnTo>
                <a:close/>
              </a:path>
              <a:path w="607695" h="1044575">
                <a:moveTo>
                  <a:pt x="315719" y="260350"/>
                </a:moveTo>
                <a:lnTo>
                  <a:pt x="306998" y="260350"/>
                </a:lnTo>
                <a:lnTo>
                  <a:pt x="304950" y="261620"/>
                </a:lnTo>
                <a:lnTo>
                  <a:pt x="303431" y="262890"/>
                </a:lnTo>
                <a:lnTo>
                  <a:pt x="297881" y="269240"/>
                </a:lnTo>
                <a:lnTo>
                  <a:pt x="300392" y="269240"/>
                </a:lnTo>
                <a:lnTo>
                  <a:pt x="303298" y="266700"/>
                </a:lnTo>
                <a:lnTo>
                  <a:pt x="305347" y="264160"/>
                </a:lnTo>
                <a:lnTo>
                  <a:pt x="307329" y="261620"/>
                </a:lnTo>
                <a:lnTo>
                  <a:pt x="317833" y="261620"/>
                </a:lnTo>
                <a:lnTo>
                  <a:pt x="315719" y="260350"/>
                </a:lnTo>
                <a:close/>
              </a:path>
              <a:path w="607695" h="1044575">
                <a:moveTo>
                  <a:pt x="350800" y="260350"/>
                </a:moveTo>
                <a:lnTo>
                  <a:pt x="342080" y="260350"/>
                </a:lnTo>
                <a:lnTo>
                  <a:pt x="340032" y="261620"/>
                </a:lnTo>
                <a:lnTo>
                  <a:pt x="338512" y="262890"/>
                </a:lnTo>
                <a:lnTo>
                  <a:pt x="332962" y="269240"/>
                </a:lnTo>
                <a:lnTo>
                  <a:pt x="335341" y="269240"/>
                </a:lnTo>
                <a:lnTo>
                  <a:pt x="336860" y="267970"/>
                </a:lnTo>
                <a:lnTo>
                  <a:pt x="338248" y="266700"/>
                </a:lnTo>
                <a:lnTo>
                  <a:pt x="340428" y="264160"/>
                </a:lnTo>
                <a:lnTo>
                  <a:pt x="342410" y="261620"/>
                </a:lnTo>
                <a:lnTo>
                  <a:pt x="352915" y="261620"/>
                </a:lnTo>
                <a:lnTo>
                  <a:pt x="350800" y="260350"/>
                </a:lnTo>
                <a:close/>
              </a:path>
              <a:path w="607695" h="1044575">
                <a:moveTo>
                  <a:pt x="385882" y="260350"/>
                </a:moveTo>
                <a:lnTo>
                  <a:pt x="377095" y="260350"/>
                </a:lnTo>
                <a:lnTo>
                  <a:pt x="375047" y="261620"/>
                </a:lnTo>
                <a:lnTo>
                  <a:pt x="373527" y="262890"/>
                </a:lnTo>
                <a:lnTo>
                  <a:pt x="372140" y="265430"/>
                </a:lnTo>
                <a:lnTo>
                  <a:pt x="369960" y="266700"/>
                </a:lnTo>
                <a:lnTo>
                  <a:pt x="367978" y="269240"/>
                </a:lnTo>
                <a:lnTo>
                  <a:pt x="370488" y="269240"/>
                </a:lnTo>
                <a:lnTo>
                  <a:pt x="377491" y="261620"/>
                </a:lnTo>
                <a:lnTo>
                  <a:pt x="387996" y="261620"/>
                </a:lnTo>
                <a:lnTo>
                  <a:pt x="385882" y="260350"/>
                </a:lnTo>
                <a:close/>
              </a:path>
              <a:path w="607695" h="1044575">
                <a:moveTo>
                  <a:pt x="420897" y="260350"/>
                </a:moveTo>
                <a:lnTo>
                  <a:pt x="412177" y="260350"/>
                </a:lnTo>
                <a:lnTo>
                  <a:pt x="410128" y="261620"/>
                </a:lnTo>
                <a:lnTo>
                  <a:pt x="408609" y="262890"/>
                </a:lnTo>
                <a:lnTo>
                  <a:pt x="407222" y="265430"/>
                </a:lnTo>
                <a:lnTo>
                  <a:pt x="405041" y="266700"/>
                </a:lnTo>
                <a:lnTo>
                  <a:pt x="403059" y="269240"/>
                </a:lnTo>
                <a:lnTo>
                  <a:pt x="405504" y="269240"/>
                </a:lnTo>
                <a:lnTo>
                  <a:pt x="407023" y="267970"/>
                </a:lnTo>
                <a:lnTo>
                  <a:pt x="408411" y="266700"/>
                </a:lnTo>
                <a:lnTo>
                  <a:pt x="410591" y="264160"/>
                </a:lnTo>
                <a:lnTo>
                  <a:pt x="412573" y="261620"/>
                </a:lnTo>
                <a:lnTo>
                  <a:pt x="423078" y="261620"/>
                </a:lnTo>
                <a:lnTo>
                  <a:pt x="420897" y="260350"/>
                </a:lnTo>
                <a:close/>
              </a:path>
              <a:path w="607695" h="1044575">
                <a:moveTo>
                  <a:pt x="455979" y="260350"/>
                </a:moveTo>
                <a:lnTo>
                  <a:pt x="447258" y="260350"/>
                </a:lnTo>
                <a:lnTo>
                  <a:pt x="445144" y="261620"/>
                </a:lnTo>
                <a:lnTo>
                  <a:pt x="443690" y="262890"/>
                </a:lnTo>
                <a:lnTo>
                  <a:pt x="438141" y="269240"/>
                </a:lnTo>
                <a:lnTo>
                  <a:pt x="440585" y="269240"/>
                </a:lnTo>
                <a:lnTo>
                  <a:pt x="442105" y="267970"/>
                </a:lnTo>
                <a:lnTo>
                  <a:pt x="443492" y="266700"/>
                </a:lnTo>
                <a:lnTo>
                  <a:pt x="447588" y="261620"/>
                </a:lnTo>
                <a:lnTo>
                  <a:pt x="458159" y="261620"/>
                </a:lnTo>
                <a:lnTo>
                  <a:pt x="455979" y="260350"/>
                </a:lnTo>
                <a:close/>
              </a:path>
              <a:path w="607695" h="1044575">
                <a:moveTo>
                  <a:pt x="491060" y="260350"/>
                </a:moveTo>
                <a:lnTo>
                  <a:pt x="482340" y="260350"/>
                </a:lnTo>
                <a:lnTo>
                  <a:pt x="480225" y="261620"/>
                </a:lnTo>
                <a:lnTo>
                  <a:pt x="478772" y="262890"/>
                </a:lnTo>
                <a:lnTo>
                  <a:pt x="473222" y="269240"/>
                </a:lnTo>
                <a:lnTo>
                  <a:pt x="475601" y="269240"/>
                </a:lnTo>
                <a:lnTo>
                  <a:pt x="477120" y="267970"/>
                </a:lnTo>
                <a:lnTo>
                  <a:pt x="480622" y="264160"/>
                </a:lnTo>
                <a:lnTo>
                  <a:pt x="482670" y="261620"/>
                </a:lnTo>
                <a:lnTo>
                  <a:pt x="493174" y="261620"/>
                </a:lnTo>
                <a:lnTo>
                  <a:pt x="491060" y="260350"/>
                </a:lnTo>
                <a:close/>
              </a:path>
              <a:path w="607695" h="1044575">
                <a:moveTo>
                  <a:pt x="526076" y="260350"/>
                </a:moveTo>
                <a:lnTo>
                  <a:pt x="517355" y="260350"/>
                </a:lnTo>
                <a:lnTo>
                  <a:pt x="515241" y="261620"/>
                </a:lnTo>
                <a:lnTo>
                  <a:pt x="513787" y="262890"/>
                </a:lnTo>
                <a:lnTo>
                  <a:pt x="508238" y="269240"/>
                </a:lnTo>
                <a:lnTo>
                  <a:pt x="510682" y="269240"/>
                </a:lnTo>
                <a:lnTo>
                  <a:pt x="517685" y="261620"/>
                </a:lnTo>
                <a:lnTo>
                  <a:pt x="528190" y="261620"/>
                </a:lnTo>
                <a:lnTo>
                  <a:pt x="526076" y="260350"/>
                </a:lnTo>
                <a:close/>
              </a:path>
              <a:path w="607695" h="1044575">
                <a:moveTo>
                  <a:pt x="536524" y="264160"/>
                </a:moveTo>
                <a:lnTo>
                  <a:pt x="540187" y="269240"/>
                </a:lnTo>
                <a:lnTo>
                  <a:pt x="540526" y="269240"/>
                </a:lnTo>
                <a:lnTo>
                  <a:pt x="536524" y="264160"/>
                </a:lnTo>
                <a:close/>
              </a:path>
              <a:path w="607695" h="1044575">
                <a:moveTo>
                  <a:pt x="86186" y="256121"/>
                </a:moveTo>
                <a:lnTo>
                  <a:pt x="76516" y="265430"/>
                </a:lnTo>
                <a:lnTo>
                  <a:pt x="76907" y="265914"/>
                </a:lnTo>
                <a:lnTo>
                  <a:pt x="86186" y="256121"/>
                </a:lnTo>
                <a:close/>
              </a:path>
              <a:path w="607695" h="1044575">
                <a:moveTo>
                  <a:pt x="530199" y="257810"/>
                </a:moveTo>
                <a:lnTo>
                  <a:pt x="536524" y="264160"/>
                </a:lnTo>
                <a:lnTo>
                  <a:pt x="530199" y="257810"/>
                </a:lnTo>
                <a:close/>
              </a:path>
              <a:path w="607695" h="1044575">
                <a:moveTo>
                  <a:pt x="91488" y="254000"/>
                </a:moveTo>
                <a:lnTo>
                  <a:pt x="88390" y="254000"/>
                </a:lnTo>
                <a:lnTo>
                  <a:pt x="89506" y="255270"/>
                </a:lnTo>
                <a:lnTo>
                  <a:pt x="91686" y="256540"/>
                </a:lnTo>
                <a:lnTo>
                  <a:pt x="93074" y="259080"/>
                </a:lnTo>
                <a:lnTo>
                  <a:pt x="94593" y="260350"/>
                </a:lnTo>
                <a:lnTo>
                  <a:pt x="97038" y="260350"/>
                </a:lnTo>
                <a:lnTo>
                  <a:pt x="95056" y="257810"/>
                </a:lnTo>
                <a:lnTo>
                  <a:pt x="92876" y="255270"/>
                </a:lnTo>
                <a:lnTo>
                  <a:pt x="91488" y="254000"/>
                </a:lnTo>
                <a:close/>
              </a:path>
              <a:path w="607695" h="1044575">
                <a:moveTo>
                  <a:pt x="123002" y="251460"/>
                </a:moveTo>
                <a:lnTo>
                  <a:pt x="114149" y="251460"/>
                </a:lnTo>
                <a:lnTo>
                  <a:pt x="112101" y="252730"/>
                </a:lnTo>
                <a:lnTo>
                  <a:pt x="109128" y="255270"/>
                </a:lnTo>
                <a:lnTo>
                  <a:pt x="106955" y="257886"/>
                </a:lnTo>
                <a:lnTo>
                  <a:pt x="105032" y="260350"/>
                </a:lnTo>
                <a:lnTo>
                  <a:pt x="107543" y="260350"/>
                </a:lnTo>
                <a:lnTo>
                  <a:pt x="108996" y="259080"/>
                </a:lnTo>
                <a:lnTo>
                  <a:pt x="114546" y="252730"/>
                </a:lnTo>
                <a:lnTo>
                  <a:pt x="125050" y="252730"/>
                </a:lnTo>
                <a:lnTo>
                  <a:pt x="123002" y="251460"/>
                </a:lnTo>
                <a:close/>
              </a:path>
              <a:path w="607695" h="1044575">
                <a:moveTo>
                  <a:pt x="125050" y="252730"/>
                </a:moveTo>
                <a:lnTo>
                  <a:pt x="122606" y="252730"/>
                </a:lnTo>
                <a:lnTo>
                  <a:pt x="126702" y="256540"/>
                </a:lnTo>
                <a:lnTo>
                  <a:pt x="129609" y="260350"/>
                </a:lnTo>
                <a:lnTo>
                  <a:pt x="132119" y="260350"/>
                </a:lnTo>
                <a:lnTo>
                  <a:pt x="126570" y="254000"/>
                </a:lnTo>
                <a:lnTo>
                  <a:pt x="125050" y="252730"/>
                </a:lnTo>
                <a:close/>
              </a:path>
              <a:path w="607695" h="1044575">
                <a:moveTo>
                  <a:pt x="158084" y="251460"/>
                </a:moveTo>
                <a:lnTo>
                  <a:pt x="149231" y="251460"/>
                </a:lnTo>
                <a:lnTo>
                  <a:pt x="147183" y="252730"/>
                </a:lnTo>
                <a:lnTo>
                  <a:pt x="144210" y="255270"/>
                </a:lnTo>
                <a:lnTo>
                  <a:pt x="142036" y="257886"/>
                </a:lnTo>
                <a:lnTo>
                  <a:pt x="140113" y="260350"/>
                </a:lnTo>
                <a:lnTo>
                  <a:pt x="142624" y="260350"/>
                </a:lnTo>
                <a:lnTo>
                  <a:pt x="144077" y="259080"/>
                </a:lnTo>
                <a:lnTo>
                  <a:pt x="149627" y="252730"/>
                </a:lnTo>
                <a:lnTo>
                  <a:pt x="160066" y="252730"/>
                </a:lnTo>
                <a:lnTo>
                  <a:pt x="158084" y="251460"/>
                </a:lnTo>
                <a:close/>
              </a:path>
              <a:path w="607695" h="1044575">
                <a:moveTo>
                  <a:pt x="160066" y="252730"/>
                </a:moveTo>
                <a:lnTo>
                  <a:pt x="157621" y="252730"/>
                </a:lnTo>
                <a:lnTo>
                  <a:pt x="159669" y="255270"/>
                </a:lnTo>
                <a:lnTo>
                  <a:pt x="161783" y="256540"/>
                </a:lnTo>
                <a:lnTo>
                  <a:pt x="164690" y="260350"/>
                </a:lnTo>
                <a:lnTo>
                  <a:pt x="167135" y="260350"/>
                </a:lnTo>
                <a:lnTo>
                  <a:pt x="163039" y="255270"/>
                </a:lnTo>
                <a:lnTo>
                  <a:pt x="160066" y="252730"/>
                </a:lnTo>
                <a:close/>
              </a:path>
              <a:path w="607695" h="1044575">
                <a:moveTo>
                  <a:pt x="193099" y="251460"/>
                </a:moveTo>
                <a:lnTo>
                  <a:pt x="184246" y="251460"/>
                </a:lnTo>
                <a:lnTo>
                  <a:pt x="182198" y="252730"/>
                </a:lnTo>
                <a:lnTo>
                  <a:pt x="180678" y="254000"/>
                </a:lnTo>
                <a:lnTo>
                  <a:pt x="179291" y="255270"/>
                </a:lnTo>
                <a:lnTo>
                  <a:pt x="177051" y="257886"/>
                </a:lnTo>
                <a:lnTo>
                  <a:pt x="175129" y="260350"/>
                </a:lnTo>
                <a:lnTo>
                  <a:pt x="177639" y="260350"/>
                </a:lnTo>
                <a:lnTo>
                  <a:pt x="179093" y="259080"/>
                </a:lnTo>
                <a:lnTo>
                  <a:pt x="184642" y="252730"/>
                </a:lnTo>
                <a:lnTo>
                  <a:pt x="195147" y="252730"/>
                </a:lnTo>
                <a:lnTo>
                  <a:pt x="193099" y="251460"/>
                </a:lnTo>
                <a:close/>
              </a:path>
              <a:path w="607695" h="1044575">
                <a:moveTo>
                  <a:pt x="195147" y="252730"/>
                </a:moveTo>
                <a:lnTo>
                  <a:pt x="192703" y="252730"/>
                </a:lnTo>
                <a:lnTo>
                  <a:pt x="196799" y="256540"/>
                </a:lnTo>
                <a:lnTo>
                  <a:pt x="199706" y="260350"/>
                </a:lnTo>
                <a:lnTo>
                  <a:pt x="202150" y="260350"/>
                </a:lnTo>
                <a:lnTo>
                  <a:pt x="200168" y="257810"/>
                </a:lnTo>
                <a:lnTo>
                  <a:pt x="198054" y="255270"/>
                </a:lnTo>
                <a:lnTo>
                  <a:pt x="195147" y="252730"/>
                </a:lnTo>
                <a:close/>
              </a:path>
              <a:path w="607695" h="1044575">
                <a:moveTo>
                  <a:pt x="228247" y="251460"/>
                </a:moveTo>
                <a:lnTo>
                  <a:pt x="219328" y="251460"/>
                </a:lnTo>
                <a:lnTo>
                  <a:pt x="217213" y="252730"/>
                </a:lnTo>
                <a:lnTo>
                  <a:pt x="214306" y="255270"/>
                </a:lnTo>
                <a:lnTo>
                  <a:pt x="212133" y="257886"/>
                </a:lnTo>
                <a:lnTo>
                  <a:pt x="210210" y="260350"/>
                </a:lnTo>
                <a:lnTo>
                  <a:pt x="212655" y="260350"/>
                </a:lnTo>
                <a:lnTo>
                  <a:pt x="214174" y="259080"/>
                </a:lnTo>
                <a:lnTo>
                  <a:pt x="215562" y="256540"/>
                </a:lnTo>
                <a:lnTo>
                  <a:pt x="217742" y="255270"/>
                </a:lnTo>
                <a:lnTo>
                  <a:pt x="219724" y="252730"/>
                </a:lnTo>
                <a:lnTo>
                  <a:pt x="230229" y="252730"/>
                </a:lnTo>
                <a:lnTo>
                  <a:pt x="228247" y="251460"/>
                </a:lnTo>
                <a:close/>
              </a:path>
              <a:path w="607695" h="1044575">
                <a:moveTo>
                  <a:pt x="230229" y="252730"/>
                </a:moveTo>
                <a:lnTo>
                  <a:pt x="227718" y="252730"/>
                </a:lnTo>
                <a:lnTo>
                  <a:pt x="229766" y="255270"/>
                </a:lnTo>
                <a:lnTo>
                  <a:pt x="231814" y="256540"/>
                </a:lnTo>
                <a:lnTo>
                  <a:pt x="233268" y="259080"/>
                </a:lnTo>
                <a:lnTo>
                  <a:pt x="234787" y="260350"/>
                </a:lnTo>
                <a:lnTo>
                  <a:pt x="237298" y="260350"/>
                </a:lnTo>
                <a:lnTo>
                  <a:pt x="233202" y="255270"/>
                </a:lnTo>
                <a:lnTo>
                  <a:pt x="230229" y="252730"/>
                </a:lnTo>
                <a:close/>
              </a:path>
              <a:path w="607695" h="1044575">
                <a:moveTo>
                  <a:pt x="263130" y="251460"/>
                </a:moveTo>
                <a:lnTo>
                  <a:pt x="254409" y="251460"/>
                </a:lnTo>
                <a:lnTo>
                  <a:pt x="252361" y="252730"/>
                </a:lnTo>
                <a:lnTo>
                  <a:pt x="250841" y="254000"/>
                </a:lnTo>
                <a:lnTo>
                  <a:pt x="249454" y="255270"/>
                </a:lnTo>
                <a:lnTo>
                  <a:pt x="247214" y="257886"/>
                </a:lnTo>
                <a:lnTo>
                  <a:pt x="245292" y="260350"/>
                </a:lnTo>
                <a:lnTo>
                  <a:pt x="247736" y="260350"/>
                </a:lnTo>
                <a:lnTo>
                  <a:pt x="249256" y="259080"/>
                </a:lnTo>
                <a:lnTo>
                  <a:pt x="250643" y="256540"/>
                </a:lnTo>
                <a:lnTo>
                  <a:pt x="252823" y="255270"/>
                </a:lnTo>
                <a:lnTo>
                  <a:pt x="254805" y="252730"/>
                </a:lnTo>
                <a:lnTo>
                  <a:pt x="265244" y="252730"/>
                </a:lnTo>
                <a:lnTo>
                  <a:pt x="263130" y="251460"/>
                </a:lnTo>
                <a:close/>
              </a:path>
              <a:path w="607695" h="1044575">
                <a:moveTo>
                  <a:pt x="265244" y="252730"/>
                </a:moveTo>
                <a:lnTo>
                  <a:pt x="262800" y="252730"/>
                </a:lnTo>
                <a:lnTo>
                  <a:pt x="264848" y="255270"/>
                </a:lnTo>
                <a:lnTo>
                  <a:pt x="268349" y="259080"/>
                </a:lnTo>
                <a:lnTo>
                  <a:pt x="269869" y="260350"/>
                </a:lnTo>
                <a:lnTo>
                  <a:pt x="272313" y="260350"/>
                </a:lnTo>
                <a:lnTo>
                  <a:pt x="268151" y="255270"/>
                </a:lnTo>
                <a:lnTo>
                  <a:pt x="265244" y="252730"/>
                </a:lnTo>
                <a:close/>
              </a:path>
              <a:path w="607695" h="1044575">
                <a:moveTo>
                  <a:pt x="298277" y="251460"/>
                </a:moveTo>
                <a:lnTo>
                  <a:pt x="289424" y="251460"/>
                </a:lnTo>
                <a:lnTo>
                  <a:pt x="287376" y="252730"/>
                </a:lnTo>
                <a:lnTo>
                  <a:pt x="284469" y="255270"/>
                </a:lnTo>
                <a:lnTo>
                  <a:pt x="282296" y="257886"/>
                </a:lnTo>
                <a:lnTo>
                  <a:pt x="280373" y="260350"/>
                </a:lnTo>
                <a:lnTo>
                  <a:pt x="282818" y="260350"/>
                </a:lnTo>
                <a:lnTo>
                  <a:pt x="284337" y="259080"/>
                </a:lnTo>
                <a:lnTo>
                  <a:pt x="285725" y="256540"/>
                </a:lnTo>
                <a:lnTo>
                  <a:pt x="287905" y="255270"/>
                </a:lnTo>
                <a:lnTo>
                  <a:pt x="289887" y="252730"/>
                </a:lnTo>
                <a:lnTo>
                  <a:pt x="300392" y="252730"/>
                </a:lnTo>
                <a:lnTo>
                  <a:pt x="298277" y="251460"/>
                </a:lnTo>
                <a:close/>
              </a:path>
              <a:path w="607695" h="1044575">
                <a:moveTo>
                  <a:pt x="300392" y="252730"/>
                </a:moveTo>
                <a:lnTo>
                  <a:pt x="297881" y="252730"/>
                </a:lnTo>
                <a:lnTo>
                  <a:pt x="301977" y="256540"/>
                </a:lnTo>
                <a:lnTo>
                  <a:pt x="303431" y="259080"/>
                </a:lnTo>
                <a:lnTo>
                  <a:pt x="304950" y="260350"/>
                </a:lnTo>
                <a:lnTo>
                  <a:pt x="307395" y="260350"/>
                </a:lnTo>
                <a:lnTo>
                  <a:pt x="305413" y="257810"/>
                </a:lnTo>
                <a:lnTo>
                  <a:pt x="303298" y="255270"/>
                </a:lnTo>
                <a:lnTo>
                  <a:pt x="300392" y="252730"/>
                </a:lnTo>
                <a:close/>
              </a:path>
              <a:path w="607695" h="1044575">
                <a:moveTo>
                  <a:pt x="333293" y="251460"/>
                </a:moveTo>
                <a:lnTo>
                  <a:pt x="324572" y="251460"/>
                </a:lnTo>
                <a:lnTo>
                  <a:pt x="322458" y="252730"/>
                </a:lnTo>
                <a:lnTo>
                  <a:pt x="319551" y="255270"/>
                </a:lnTo>
                <a:lnTo>
                  <a:pt x="317377" y="257886"/>
                </a:lnTo>
                <a:lnTo>
                  <a:pt x="315455" y="260350"/>
                </a:lnTo>
                <a:lnTo>
                  <a:pt x="317833" y="260350"/>
                </a:lnTo>
                <a:lnTo>
                  <a:pt x="319287" y="259080"/>
                </a:lnTo>
                <a:lnTo>
                  <a:pt x="324836" y="252730"/>
                </a:lnTo>
                <a:lnTo>
                  <a:pt x="335341" y="252730"/>
                </a:lnTo>
                <a:lnTo>
                  <a:pt x="333293" y="251460"/>
                </a:lnTo>
                <a:close/>
              </a:path>
              <a:path w="607695" h="1044575">
                <a:moveTo>
                  <a:pt x="335341" y="252730"/>
                </a:moveTo>
                <a:lnTo>
                  <a:pt x="332896" y="252730"/>
                </a:lnTo>
                <a:lnTo>
                  <a:pt x="334878" y="255270"/>
                </a:lnTo>
                <a:lnTo>
                  <a:pt x="337059" y="256540"/>
                </a:lnTo>
                <a:lnTo>
                  <a:pt x="338446" y="259080"/>
                </a:lnTo>
                <a:lnTo>
                  <a:pt x="339966" y="260350"/>
                </a:lnTo>
                <a:lnTo>
                  <a:pt x="342410" y="260350"/>
                </a:lnTo>
                <a:lnTo>
                  <a:pt x="336860" y="254000"/>
                </a:lnTo>
                <a:lnTo>
                  <a:pt x="335341" y="252730"/>
                </a:lnTo>
                <a:close/>
              </a:path>
              <a:path w="607695" h="1044575">
                <a:moveTo>
                  <a:pt x="368374" y="251460"/>
                </a:moveTo>
                <a:lnTo>
                  <a:pt x="359521" y="251460"/>
                </a:lnTo>
                <a:lnTo>
                  <a:pt x="357473" y="252730"/>
                </a:lnTo>
                <a:lnTo>
                  <a:pt x="354500" y="255270"/>
                </a:lnTo>
                <a:lnTo>
                  <a:pt x="352327" y="257886"/>
                </a:lnTo>
                <a:lnTo>
                  <a:pt x="350404" y="260350"/>
                </a:lnTo>
                <a:lnTo>
                  <a:pt x="352915" y="260350"/>
                </a:lnTo>
                <a:lnTo>
                  <a:pt x="354368" y="259080"/>
                </a:lnTo>
                <a:lnTo>
                  <a:pt x="359918" y="252730"/>
                </a:lnTo>
                <a:lnTo>
                  <a:pt x="370422" y="252730"/>
                </a:lnTo>
                <a:lnTo>
                  <a:pt x="368374" y="251460"/>
                </a:lnTo>
                <a:close/>
              </a:path>
              <a:path w="607695" h="1044575">
                <a:moveTo>
                  <a:pt x="370422" y="252730"/>
                </a:moveTo>
                <a:lnTo>
                  <a:pt x="367978" y="252730"/>
                </a:lnTo>
                <a:lnTo>
                  <a:pt x="372074" y="256540"/>
                </a:lnTo>
                <a:lnTo>
                  <a:pt x="374981" y="260350"/>
                </a:lnTo>
                <a:lnTo>
                  <a:pt x="377491" y="260350"/>
                </a:lnTo>
                <a:lnTo>
                  <a:pt x="375509" y="257810"/>
                </a:lnTo>
                <a:lnTo>
                  <a:pt x="373329" y="255270"/>
                </a:lnTo>
                <a:lnTo>
                  <a:pt x="371942" y="254000"/>
                </a:lnTo>
                <a:lnTo>
                  <a:pt x="370422" y="252730"/>
                </a:lnTo>
                <a:close/>
              </a:path>
              <a:path w="607695" h="1044575">
                <a:moveTo>
                  <a:pt x="403456" y="251460"/>
                </a:moveTo>
                <a:lnTo>
                  <a:pt x="394603" y="251460"/>
                </a:lnTo>
                <a:lnTo>
                  <a:pt x="392555" y="252730"/>
                </a:lnTo>
                <a:lnTo>
                  <a:pt x="389582" y="255270"/>
                </a:lnTo>
                <a:lnTo>
                  <a:pt x="387408" y="257886"/>
                </a:lnTo>
                <a:lnTo>
                  <a:pt x="385486" y="260350"/>
                </a:lnTo>
                <a:lnTo>
                  <a:pt x="387996" y="260350"/>
                </a:lnTo>
                <a:lnTo>
                  <a:pt x="389450" y="259080"/>
                </a:lnTo>
                <a:lnTo>
                  <a:pt x="394999" y="252730"/>
                </a:lnTo>
                <a:lnTo>
                  <a:pt x="405438" y="252730"/>
                </a:lnTo>
                <a:lnTo>
                  <a:pt x="403456" y="251460"/>
                </a:lnTo>
                <a:close/>
              </a:path>
              <a:path w="607695" h="1044575">
                <a:moveTo>
                  <a:pt x="405438" y="252730"/>
                </a:moveTo>
                <a:lnTo>
                  <a:pt x="403059" y="252730"/>
                </a:lnTo>
                <a:lnTo>
                  <a:pt x="407155" y="256540"/>
                </a:lnTo>
                <a:lnTo>
                  <a:pt x="410062" y="260350"/>
                </a:lnTo>
                <a:lnTo>
                  <a:pt x="412507" y="260350"/>
                </a:lnTo>
                <a:lnTo>
                  <a:pt x="408411" y="255270"/>
                </a:lnTo>
                <a:lnTo>
                  <a:pt x="405438" y="252730"/>
                </a:lnTo>
                <a:close/>
              </a:path>
              <a:path w="607695" h="1044575">
                <a:moveTo>
                  <a:pt x="438537" y="251460"/>
                </a:moveTo>
                <a:lnTo>
                  <a:pt x="429618" y="251460"/>
                </a:lnTo>
                <a:lnTo>
                  <a:pt x="427570" y="252730"/>
                </a:lnTo>
                <a:lnTo>
                  <a:pt x="426051" y="254000"/>
                </a:lnTo>
                <a:lnTo>
                  <a:pt x="424663" y="255270"/>
                </a:lnTo>
                <a:lnTo>
                  <a:pt x="422424" y="257886"/>
                </a:lnTo>
                <a:lnTo>
                  <a:pt x="420501" y="260350"/>
                </a:lnTo>
                <a:lnTo>
                  <a:pt x="423012" y="260350"/>
                </a:lnTo>
                <a:lnTo>
                  <a:pt x="424465" y="259080"/>
                </a:lnTo>
                <a:lnTo>
                  <a:pt x="430015" y="252730"/>
                </a:lnTo>
                <a:lnTo>
                  <a:pt x="440519" y="252730"/>
                </a:lnTo>
                <a:lnTo>
                  <a:pt x="438537" y="251460"/>
                </a:lnTo>
                <a:close/>
              </a:path>
              <a:path w="607695" h="1044575">
                <a:moveTo>
                  <a:pt x="440519" y="252730"/>
                </a:moveTo>
                <a:lnTo>
                  <a:pt x="438075" y="252730"/>
                </a:lnTo>
                <a:lnTo>
                  <a:pt x="442171" y="256540"/>
                </a:lnTo>
                <a:lnTo>
                  <a:pt x="445078" y="260350"/>
                </a:lnTo>
                <a:lnTo>
                  <a:pt x="447588" y="260350"/>
                </a:lnTo>
                <a:lnTo>
                  <a:pt x="443492" y="255270"/>
                </a:lnTo>
                <a:lnTo>
                  <a:pt x="440519" y="252730"/>
                </a:lnTo>
                <a:close/>
              </a:path>
              <a:path w="607695" h="1044575">
                <a:moveTo>
                  <a:pt x="473553" y="251460"/>
                </a:moveTo>
                <a:lnTo>
                  <a:pt x="464700" y="251460"/>
                </a:lnTo>
                <a:lnTo>
                  <a:pt x="462652" y="252730"/>
                </a:lnTo>
                <a:lnTo>
                  <a:pt x="461132" y="254000"/>
                </a:lnTo>
                <a:lnTo>
                  <a:pt x="459745" y="255270"/>
                </a:lnTo>
                <a:lnTo>
                  <a:pt x="457505" y="257886"/>
                </a:lnTo>
                <a:lnTo>
                  <a:pt x="455582" y="260350"/>
                </a:lnTo>
                <a:lnTo>
                  <a:pt x="458093" y="260350"/>
                </a:lnTo>
                <a:lnTo>
                  <a:pt x="459546" y="259080"/>
                </a:lnTo>
                <a:lnTo>
                  <a:pt x="465096" y="252730"/>
                </a:lnTo>
                <a:lnTo>
                  <a:pt x="475601" y="252730"/>
                </a:lnTo>
                <a:lnTo>
                  <a:pt x="473553" y="251460"/>
                </a:lnTo>
                <a:close/>
              </a:path>
              <a:path w="607695" h="1044575">
                <a:moveTo>
                  <a:pt x="475601" y="252730"/>
                </a:moveTo>
                <a:lnTo>
                  <a:pt x="473090" y="252730"/>
                </a:lnTo>
                <a:lnTo>
                  <a:pt x="475138" y="255270"/>
                </a:lnTo>
                <a:lnTo>
                  <a:pt x="477252" y="256540"/>
                </a:lnTo>
                <a:lnTo>
                  <a:pt x="480159" y="260350"/>
                </a:lnTo>
                <a:lnTo>
                  <a:pt x="482604" y="260350"/>
                </a:lnTo>
                <a:lnTo>
                  <a:pt x="480622" y="257810"/>
                </a:lnTo>
                <a:lnTo>
                  <a:pt x="478508" y="255270"/>
                </a:lnTo>
                <a:lnTo>
                  <a:pt x="475601" y="252730"/>
                </a:lnTo>
                <a:close/>
              </a:path>
              <a:path w="607695" h="1044575">
                <a:moveTo>
                  <a:pt x="508634" y="251460"/>
                </a:moveTo>
                <a:lnTo>
                  <a:pt x="499781" y="251460"/>
                </a:lnTo>
                <a:lnTo>
                  <a:pt x="497667" y="252730"/>
                </a:lnTo>
                <a:lnTo>
                  <a:pt x="494760" y="255270"/>
                </a:lnTo>
                <a:lnTo>
                  <a:pt x="492587" y="257886"/>
                </a:lnTo>
                <a:lnTo>
                  <a:pt x="490664" y="260350"/>
                </a:lnTo>
                <a:lnTo>
                  <a:pt x="493108" y="260350"/>
                </a:lnTo>
                <a:lnTo>
                  <a:pt x="494628" y="259080"/>
                </a:lnTo>
                <a:lnTo>
                  <a:pt x="496015" y="256540"/>
                </a:lnTo>
                <a:lnTo>
                  <a:pt x="498196" y="255270"/>
                </a:lnTo>
                <a:lnTo>
                  <a:pt x="500178" y="252730"/>
                </a:lnTo>
                <a:lnTo>
                  <a:pt x="510682" y="252730"/>
                </a:lnTo>
                <a:lnTo>
                  <a:pt x="508634" y="251460"/>
                </a:lnTo>
                <a:close/>
              </a:path>
              <a:path w="607695" h="1044575">
                <a:moveTo>
                  <a:pt x="510682" y="252730"/>
                </a:moveTo>
                <a:lnTo>
                  <a:pt x="508172" y="252730"/>
                </a:lnTo>
                <a:lnTo>
                  <a:pt x="512268" y="256540"/>
                </a:lnTo>
                <a:lnTo>
                  <a:pt x="513721" y="259080"/>
                </a:lnTo>
                <a:lnTo>
                  <a:pt x="515241" y="260350"/>
                </a:lnTo>
                <a:lnTo>
                  <a:pt x="517685" y="260350"/>
                </a:lnTo>
                <a:lnTo>
                  <a:pt x="513589" y="255270"/>
                </a:lnTo>
                <a:lnTo>
                  <a:pt x="510682" y="252730"/>
                </a:lnTo>
                <a:close/>
              </a:path>
              <a:path w="607695" h="1044575">
                <a:moveTo>
                  <a:pt x="528876" y="256613"/>
                </a:moveTo>
                <a:lnTo>
                  <a:pt x="527668" y="257886"/>
                </a:lnTo>
                <a:lnTo>
                  <a:pt x="525745" y="260350"/>
                </a:lnTo>
                <a:lnTo>
                  <a:pt x="528124" y="260350"/>
                </a:lnTo>
                <a:lnTo>
                  <a:pt x="529643" y="259080"/>
                </a:lnTo>
                <a:lnTo>
                  <a:pt x="530165" y="257886"/>
                </a:lnTo>
                <a:lnTo>
                  <a:pt x="528876" y="256613"/>
                </a:lnTo>
                <a:close/>
              </a:path>
              <a:path w="607695" h="1044575">
                <a:moveTo>
                  <a:pt x="524926" y="252716"/>
                </a:moveTo>
                <a:lnTo>
                  <a:pt x="528876" y="256613"/>
                </a:lnTo>
                <a:lnTo>
                  <a:pt x="524926" y="252716"/>
                </a:lnTo>
                <a:close/>
              </a:path>
              <a:path w="607695" h="1044575">
                <a:moveTo>
                  <a:pt x="89969" y="252730"/>
                </a:moveTo>
                <a:lnTo>
                  <a:pt x="89399" y="252730"/>
                </a:lnTo>
                <a:lnTo>
                  <a:pt x="86186" y="256121"/>
                </a:lnTo>
                <a:lnTo>
                  <a:pt x="88390" y="254000"/>
                </a:lnTo>
                <a:lnTo>
                  <a:pt x="91488" y="254000"/>
                </a:lnTo>
                <a:lnTo>
                  <a:pt x="89969" y="252730"/>
                </a:lnTo>
                <a:close/>
              </a:path>
              <a:path w="607695" h="1044575">
                <a:moveTo>
                  <a:pt x="102636" y="238760"/>
                </a:moveTo>
                <a:lnTo>
                  <a:pt x="89399" y="252730"/>
                </a:lnTo>
                <a:lnTo>
                  <a:pt x="98046" y="243840"/>
                </a:lnTo>
                <a:lnTo>
                  <a:pt x="107542" y="243840"/>
                </a:lnTo>
                <a:lnTo>
                  <a:pt x="105428" y="242570"/>
                </a:lnTo>
                <a:lnTo>
                  <a:pt x="99640" y="242570"/>
                </a:lnTo>
                <a:lnTo>
                  <a:pt x="102636" y="238760"/>
                </a:lnTo>
                <a:close/>
              </a:path>
              <a:path w="607695" h="1044575">
                <a:moveTo>
                  <a:pt x="517216" y="245110"/>
                </a:moveTo>
                <a:lnTo>
                  <a:pt x="516927" y="245110"/>
                </a:lnTo>
                <a:lnTo>
                  <a:pt x="524926" y="252716"/>
                </a:lnTo>
                <a:lnTo>
                  <a:pt x="517216" y="245110"/>
                </a:lnTo>
                <a:close/>
              </a:path>
              <a:path w="607695" h="1044575">
                <a:moveTo>
                  <a:pt x="107542" y="243840"/>
                </a:moveTo>
                <a:lnTo>
                  <a:pt x="105098" y="243840"/>
                </a:lnTo>
                <a:lnTo>
                  <a:pt x="107080" y="246380"/>
                </a:lnTo>
                <a:lnTo>
                  <a:pt x="109194" y="247650"/>
                </a:lnTo>
                <a:lnTo>
                  <a:pt x="110648" y="248920"/>
                </a:lnTo>
                <a:lnTo>
                  <a:pt x="112101" y="251460"/>
                </a:lnTo>
                <a:lnTo>
                  <a:pt x="114612" y="251460"/>
                </a:lnTo>
                <a:lnTo>
                  <a:pt x="112564" y="248920"/>
                </a:lnTo>
                <a:lnTo>
                  <a:pt x="109062" y="245110"/>
                </a:lnTo>
                <a:lnTo>
                  <a:pt x="107542" y="243840"/>
                </a:lnTo>
                <a:close/>
              </a:path>
              <a:path w="607695" h="1044575">
                <a:moveTo>
                  <a:pt x="140510" y="242570"/>
                </a:moveTo>
                <a:lnTo>
                  <a:pt x="131723" y="242570"/>
                </a:lnTo>
                <a:lnTo>
                  <a:pt x="129675" y="243840"/>
                </a:lnTo>
                <a:lnTo>
                  <a:pt x="128155" y="245110"/>
                </a:lnTo>
                <a:lnTo>
                  <a:pt x="126768" y="246380"/>
                </a:lnTo>
                <a:lnTo>
                  <a:pt x="124588" y="248920"/>
                </a:lnTo>
                <a:lnTo>
                  <a:pt x="122606" y="251460"/>
                </a:lnTo>
                <a:lnTo>
                  <a:pt x="125116" y="251460"/>
                </a:lnTo>
                <a:lnTo>
                  <a:pt x="126570" y="248920"/>
                </a:lnTo>
                <a:lnTo>
                  <a:pt x="128023" y="247650"/>
                </a:lnTo>
                <a:lnTo>
                  <a:pt x="130137" y="246380"/>
                </a:lnTo>
                <a:lnTo>
                  <a:pt x="132119" y="243840"/>
                </a:lnTo>
                <a:lnTo>
                  <a:pt x="142624" y="243840"/>
                </a:lnTo>
                <a:lnTo>
                  <a:pt x="140510" y="242570"/>
                </a:lnTo>
                <a:close/>
              </a:path>
              <a:path w="607695" h="1044575">
                <a:moveTo>
                  <a:pt x="142624" y="243840"/>
                </a:moveTo>
                <a:lnTo>
                  <a:pt x="140179" y="243840"/>
                </a:lnTo>
                <a:lnTo>
                  <a:pt x="142228" y="246380"/>
                </a:lnTo>
                <a:lnTo>
                  <a:pt x="144276" y="247650"/>
                </a:lnTo>
                <a:lnTo>
                  <a:pt x="145729" y="248920"/>
                </a:lnTo>
                <a:lnTo>
                  <a:pt x="147183" y="251460"/>
                </a:lnTo>
                <a:lnTo>
                  <a:pt x="149693" y="251460"/>
                </a:lnTo>
                <a:lnTo>
                  <a:pt x="147645" y="248920"/>
                </a:lnTo>
                <a:lnTo>
                  <a:pt x="144144" y="245110"/>
                </a:lnTo>
                <a:lnTo>
                  <a:pt x="142624" y="243840"/>
                </a:lnTo>
                <a:close/>
              </a:path>
              <a:path w="607695" h="1044575">
                <a:moveTo>
                  <a:pt x="175525" y="242570"/>
                </a:moveTo>
                <a:lnTo>
                  <a:pt x="166804" y="242570"/>
                </a:lnTo>
                <a:lnTo>
                  <a:pt x="164756" y="243840"/>
                </a:lnTo>
                <a:lnTo>
                  <a:pt x="163237" y="245110"/>
                </a:lnTo>
                <a:lnTo>
                  <a:pt x="161849" y="246380"/>
                </a:lnTo>
                <a:lnTo>
                  <a:pt x="159669" y="248920"/>
                </a:lnTo>
                <a:lnTo>
                  <a:pt x="157687" y="251460"/>
                </a:lnTo>
                <a:lnTo>
                  <a:pt x="160132" y="251460"/>
                </a:lnTo>
                <a:lnTo>
                  <a:pt x="163039" y="247650"/>
                </a:lnTo>
                <a:lnTo>
                  <a:pt x="165219" y="246380"/>
                </a:lnTo>
                <a:lnTo>
                  <a:pt x="167201" y="243840"/>
                </a:lnTo>
                <a:lnTo>
                  <a:pt x="177705" y="243840"/>
                </a:lnTo>
                <a:lnTo>
                  <a:pt x="175525" y="242570"/>
                </a:lnTo>
                <a:close/>
              </a:path>
              <a:path w="607695" h="1044575">
                <a:moveTo>
                  <a:pt x="177705" y="243840"/>
                </a:moveTo>
                <a:lnTo>
                  <a:pt x="175195" y="243840"/>
                </a:lnTo>
                <a:lnTo>
                  <a:pt x="177243" y="246380"/>
                </a:lnTo>
                <a:lnTo>
                  <a:pt x="179291" y="247650"/>
                </a:lnTo>
                <a:lnTo>
                  <a:pt x="182264" y="251460"/>
                </a:lnTo>
                <a:lnTo>
                  <a:pt x="184709" y="251460"/>
                </a:lnTo>
                <a:lnTo>
                  <a:pt x="182660" y="248920"/>
                </a:lnTo>
                <a:lnTo>
                  <a:pt x="177705" y="243840"/>
                </a:lnTo>
                <a:close/>
              </a:path>
              <a:path w="607695" h="1044575">
                <a:moveTo>
                  <a:pt x="210607" y="242570"/>
                </a:moveTo>
                <a:lnTo>
                  <a:pt x="201886" y="242570"/>
                </a:lnTo>
                <a:lnTo>
                  <a:pt x="199772" y="243840"/>
                </a:lnTo>
                <a:lnTo>
                  <a:pt x="198318" y="245110"/>
                </a:lnTo>
                <a:lnTo>
                  <a:pt x="192769" y="251460"/>
                </a:lnTo>
                <a:lnTo>
                  <a:pt x="195147" y="251460"/>
                </a:lnTo>
                <a:lnTo>
                  <a:pt x="196667" y="248920"/>
                </a:lnTo>
                <a:lnTo>
                  <a:pt x="198120" y="247650"/>
                </a:lnTo>
                <a:lnTo>
                  <a:pt x="200234" y="246380"/>
                </a:lnTo>
                <a:lnTo>
                  <a:pt x="202216" y="243840"/>
                </a:lnTo>
                <a:lnTo>
                  <a:pt x="212721" y="243840"/>
                </a:lnTo>
                <a:lnTo>
                  <a:pt x="210607" y="242570"/>
                </a:lnTo>
                <a:close/>
              </a:path>
              <a:path w="607695" h="1044575">
                <a:moveTo>
                  <a:pt x="212721" y="243840"/>
                </a:moveTo>
                <a:lnTo>
                  <a:pt x="210210" y="243840"/>
                </a:lnTo>
                <a:lnTo>
                  <a:pt x="212192" y="246380"/>
                </a:lnTo>
                <a:lnTo>
                  <a:pt x="214373" y="247650"/>
                </a:lnTo>
                <a:lnTo>
                  <a:pt x="215760" y="248920"/>
                </a:lnTo>
                <a:lnTo>
                  <a:pt x="217279" y="251460"/>
                </a:lnTo>
                <a:lnTo>
                  <a:pt x="219724" y="251460"/>
                </a:lnTo>
                <a:lnTo>
                  <a:pt x="212721" y="243840"/>
                </a:lnTo>
                <a:close/>
              </a:path>
              <a:path w="607695" h="1044575">
                <a:moveTo>
                  <a:pt x="245688" y="242570"/>
                </a:moveTo>
                <a:lnTo>
                  <a:pt x="236901" y="242570"/>
                </a:lnTo>
                <a:lnTo>
                  <a:pt x="234787" y="243840"/>
                </a:lnTo>
                <a:lnTo>
                  <a:pt x="233334" y="245110"/>
                </a:lnTo>
                <a:lnTo>
                  <a:pt x="227784" y="251460"/>
                </a:lnTo>
                <a:lnTo>
                  <a:pt x="230295" y="251460"/>
                </a:lnTo>
                <a:lnTo>
                  <a:pt x="233202" y="247650"/>
                </a:lnTo>
                <a:lnTo>
                  <a:pt x="235250" y="246380"/>
                </a:lnTo>
                <a:lnTo>
                  <a:pt x="237298" y="243840"/>
                </a:lnTo>
                <a:lnTo>
                  <a:pt x="247802" y="243840"/>
                </a:lnTo>
                <a:lnTo>
                  <a:pt x="245688" y="242570"/>
                </a:lnTo>
                <a:close/>
              </a:path>
              <a:path w="607695" h="1044575">
                <a:moveTo>
                  <a:pt x="247802" y="243840"/>
                </a:moveTo>
                <a:lnTo>
                  <a:pt x="245292" y="243840"/>
                </a:lnTo>
                <a:lnTo>
                  <a:pt x="252361" y="251460"/>
                </a:lnTo>
                <a:lnTo>
                  <a:pt x="254805" y="251460"/>
                </a:lnTo>
                <a:lnTo>
                  <a:pt x="247802" y="243840"/>
                </a:lnTo>
                <a:close/>
              </a:path>
              <a:path w="607695" h="1044575">
                <a:moveTo>
                  <a:pt x="280770" y="242570"/>
                </a:moveTo>
                <a:lnTo>
                  <a:pt x="271983" y="242570"/>
                </a:lnTo>
                <a:lnTo>
                  <a:pt x="269869" y="243840"/>
                </a:lnTo>
                <a:lnTo>
                  <a:pt x="268415" y="245110"/>
                </a:lnTo>
                <a:lnTo>
                  <a:pt x="262866" y="251460"/>
                </a:lnTo>
                <a:lnTo>
                  <a:pt x="265244" y="251460"/>
                </a:lnTo>
                <a:lnTo>
                  <a:pt x="266697" y="248920"/>
                </a:lnTo>
                <a:lnTo>
                  <a:pt x="268151" y="247650"/>
                </a:lnTo>
                <a:lnTo>
                  <a:pt x="270265" y="246380"/>
                </a:lnTo>
                <a:lnTo>
                  <a:pt x="272247" y="243840"/>
                </a:lnTo>
                <a:lnTo>
                  <a:pt x="282818" y="243840"/>
                </a:lnTo>
                <a:lnTo>
                  <a:pt x="280770" y="242570"/>
                </a:lnTo>
                <a:close/>
              </a:path>
              <a:path w="607695" h="1044575">
                <a:moveTo>
                  <a:pt x="282818" y="243840"/>
                </a:moveTo>
                <a:lnTo>
                  <a:pt x="280307" y="243840"/>
                </a:lnTo>
                <a:lnTo>
                  <a:pt x="282289" y="246380"/>
                </a:lnTo>
                <a:lnTo>
                  <a:pt x="284403" y="247650"/>
                </a:lnTo>
                <a:lnTo>
                  <a:pt x="285857" y="248920"/>
                </a:lnTo>
                <a:lnTo>
                  <a:pt x="287310" y="251460"/>
                </a:lnTo>
                <a:lnTo>
                  <a:pt x="289887" y="251460"/>
                </a:lnTo>
                <a:lnTo>
                  <a:pt x="287905" y="248920"/>
                </a:lnTo>
                <a:lnTo>
                  <a:pt x="285725" y="246380"/>
                </a:lnTo>
                <a:lnTo>
                  <a:pt x="282818" y="243840"/>
                </a:lnTo>
                <a:close/>
              </a:path>
              <a:path w="607695" h="1044575">
                <a:moveTo>
                  <a:pt x="315719" y="242570"/>
                </a:moveTo>
                <a:lnTo>
                  <a:pt x="306998" y="242570"/>
                </a:lnTo>
                <a:lnTo>
                  <a:pt x="304950" y="243840"/>
                </a:lnTo>
                <a:lnTo>
                  <a:pt x="301977" y="246380"/>
                </a:lnTo>
                <a:lnTo>
                  <a:pt x="299863" y="248920"/>
                </a:lnTo>
                <a:lnTo>
                  <a:pt x="297881" y="251460"/>
                </a:lnTo>
                <a:lnTo>
                  <a:pt x="300392" y="251460"/>
                </a:lnTo>
                <a:lnTo>
                  <a:pt x="301845" y="248920"/>
                </a:lnTo>
                <a:lnTo>
                  <a:pt x="303298" y="247650"/>
                </a:lnTo>
                <a:lnTo>
                  <a:pt x="307329" y="243840"/>
                </a:lnTo>
                <a:lnTo>
                  <a:pt x="317833" y="243840"/>
                </a:lnTo>
                <a:lnTo>
                  <a:pt x="315719" y="242570"/>
                </a:lnTo>
                <a:close/>
              </a:path>
              <a:path w="607695" h="1044575">
                <a:moveTo>
                  <a:pt x="317833" y="243840"/>
                </a:moveTo>
                <a:lnTo>
                  <a:pt x="315455" y="243840"/>
                </a:lnTo>
                <a:lnTo>
                  <a:pt x="317437" y="246380"/>
                </a:lnTo>
                <a:lnTo>
                  <a:pt x="319551" y="247650"/>
                </a:lnTo>
                <a:lnTo>
                  <a:pt x="321004" y="248920"/>
                </a:lnTo>
                <a:lnTo>
                  <a:pt x="322458" y="251460"/>
                </a:lnTo>
                <a:lnTo>
                  <a:pt x="324968" y="251460"/>
                </a:lnTo>
                <a:lnTo>
                  <a:pt x="322920" y="248920"/>
                </a:lnTo>
                <a:lnTo>
                  <a:pt x="319353" y="245110"/>
                </a:lnTo>
                <a:lnTo>
                  <a:pt x="317833" y="243840"/>
                </a:lnTo>
                <a:close/>
              </a:path>
              <a:path w="607695" h="1044575">
                <a:moveTo>
                  <a:pt x="350800" y="242570"/>
                </a:moveTo>
                <a:lnTo>
                  <a:pt x="342080" y="242570"/>
                </a:lnTo>
                <a:lnTo>
                  <a:pt x="340032" y="243840"/>
                </a:lnTo>
                <a:lnTo>
                  <a:pt x="338512" y="245110"/>
                </a:lnTo>
                <a:lnTo>
                  <a:pt x="332962" y="251460"/>
                </a:lnTo>
                <a:lnTo>
                  <a:pt x="335341" y="251460"/>
                </a:lnTo>
                <a:lnTo>
                  <a:pt x="338248" y="247650"/>
                </a:lnTo>
                <a:lnTo>
                  <a:pt x="340428" y="246380"/>
                </a:lnTo>
                <a:lnTo>
                  <a:pt x="342410" y="243840"/>
                </a:lnTo>
                <a:lnTo>
                  <a:pt x="352915" y="243840"/>
                </a:lnTo>
                <a:lnTo>
                  <a:pt x="350800" y="242570"/>
                </a:lnTo>
                <a:close/>
              </a:path>
              <a:path w="607695" h="1044575">
                <a:moveTo>
                  <a:pt x="352915" y="243840"/>
                </a:moveTo>
                <a:lnTo>
                  <a:pt x="350470" y="243840"/>
                </a:lnTo>
                <a:lnTo>
                  <a:pt x="352518" y="246380"/>
                </a:lnTo>
                <a:lnTo>
                  <a:pt x="354566" y="247650"/>
                </a:lnTo>
                <a:lnTo>
                  <a:pt x="356020" y="248920"/>
                </a:lnTo>
                <a:lnTo>
                  <a:pt x="357473" y="251460"/>
                </a:lnTo>
                <a:lnTo>
                  <a:pt x="359984" y="251460"/>
                </a:lnTo>
                <a:lnTo>
                  <a:pt x="357936" y="248920"/>
                </a:lnTo>
                <a:lnTo>
                  <a:pt x="354434" y="245110"/>
                </a:lnTo>
                <a:lnTo>
                  <a:pt x="352915" y="243840"/>
                </a:lnTo>
                <a:close/>
              </a:path>
              <a:path w="607695" h="1044575">
                <a:moveTo>
                  <a:pt x="385882" y="242570"/>
                </a:moveTo>
                <a:lnTo>
                  <a:pt x="377095" y="242570"/>
                </a:lnTo>
                <a:lnTo>
                  <a:pt x="375047" y="243840"/>
                </a:lnTo>
                <a:lnTo>
                  <a:pt x="373527" y="245110"/>
                </a:lnTo>
                <a:lnTo>
                  <a:pt x="372140" y="246380"/>
                </a:lnTo>
                <a:lnTo>
                  <a:pt x="369960" y="248920"/>
                </a:lnTo>
                <a:lnTo>
                  <a:pt x="367978" y="251460"/>
                </a:lnTo>
                <a:lnTo>
                  <a:pt x="370488" y="251460"/>
                </a:lnTo>
                <a:lnTo>
                  <a:pt x="371942" y="248920"/>
                </a:lnTo>
                <a:lnTo>
                  <a:pt x="373395" y="247650"/>
                </a:lnTo>
                <a:lnTo>
                  <a:pt x="375509" y="246380"/>
                </a:lnTo>
                <a:lnTo>
                  <a:pt x="377491" y="243840"/>
                </a:lnTo>
                <a:lnTo>
                  <a:pt x="387996" y="243840"/>
                </a:lnTo>
                <a:lnTo>
                  <a:pt x="385882" y="242570"/>
                </a:lnTo>
                <a:close/>
              </a:path>
              <a:path w="607695" h="1044575">
                <a:moveTo>
                  <a:pt x="387996" y="243840"/>
                </a:moveTo>
                <a:lnTo>
                  <a:pt x="385552" y="243840"/>
                </a:lnTo>
                <a:lnTo>
                  <a:pt x="387534" y="246380"/>
                </a:lnTo>
                <a:lnTo>
                  <a:pt x="389648" y="247650"/>
                </a:lnTo>
                <a:lnTo>
                  <a:pt x="391101" y="248920"/>
                </a:lnTo>
                <a:lnTo>
                  <a:pt x="392555" y="251460"/>
                </a:lnTo>
                <a:lnTo>
                  <a:pt x="395065" y="251460"/>
                </a:lnTo>
                <a:lnTo>
                  <a:pt x="389516" y="245110"/>
                </a:lnTo>
                <a:lnTo>
                  <a:pt x="387996" y="243840"/>
                </a:lnTo>
                <a:close/>
              </a:path>
              <a:path w="607695" h="1044575">
                <a:moveTo>
                  <a:pt x="420897" y="242570"/>
                </a:moveTo>
                <a:lnTo>
                  <a:pt x="412177" y="242570"/>
                </a:lnTo>
                <a:lnTo>
                  <a:pt x="410128" y="243840"/>
                </a:lnTo>
                <a:lnTo>
                  <a:pt x="408609" y="245110"/>
                </a:lnTo>
                <a:lnTo>
                  <a:pt x="407222" y="246380"/>
                </a:lnTo>
                <a:lnTo>
                  <a:pt x="405041" y="248920"/>
                </a:lnTo>
                <a:lnTo>
                  <a:pt x="403059" y="251460"/>
                </a:lnTo>
                <a:lnTo>
                  <a:pt x="405504" y="251460"/>
                </a:lnTo>
                <a:lnTo>
                  <a:pt x="408411" y="247650"/>
                </a:lnTo>
                <a:lnTo>
                  <a:pt x="410591" y="246380"/>
                </a:lnTo>
                <a:lnTo>
                  <a:pt x="412573" y="243840"/>
                </a:lnTo>
                <a:lnTo>
                  <a:pt x="423078" y="243840"/>
                </a:lnTo>
                <a:lnTo>
                  <a:pt x="420897" y="242570"/>
                </a:lnTo>
                <a:close/>
              </a:path>
              <a:path w="607695" h="1044575">
                <a:moveTo>
                  <a:pt x="423078" y="243840"/>
                </a:moveTo>
                <a:lnTo>
                  <a:pt x="420567" y="243840"/>
                </a:lnTo>
                <a:lnTo>
                  <a:pt x="422615" y="246380"/>
                </a:lnTo>
                <a:lnTo>
                  <a:pt x="424663" y="247650"/>
                </a:lnTo>
                <a:lnTo>
                  <a:pt x="427636" y="251460"/>
                </a:lnTo>
                <a:lnTo>
                  <a:pt x="430081" y="251460"/>
                </a:lnTo>
                <a:lnTo>
                  <a:pt x="428033" y="248920"/>
                </a:lnTo>
                <a:lnTo>
                  <a:pt x="423078" y="243840"/>
                </a:lnTo>
                <a:close/>
              </a:path>
              <a:path w="607695" h="1044575">
                <a:moveTo>
                  <a:pt x="455979" y="242570"/>
                </a:moveTo>
                <a:lnTo>
                  <a:pt x="447258" y="242570"/>
                </a:lnTo>
                <a:lnTo>
                  <a:pt x="445144" y="243840"/>
                </a:lnTo>
                <a:lnTo>
                  <a:pt x="443690" y="245110"/>
                </a:lnTo>
                <a:lnTo>
                  <a:pt x="438141" y="251460"/>
                </a:lnTo>
                <a:lnTo>
                  <a:pt x="440585" y="251460"/>
                </a:lnTo>
                <a:lnTo>
                  <a:pt x="445606" y="246380"/>
                </a:lnTo>
                <a:lnTo>
                  <a:pt x="447588" y="243840"/>
                </a:lnTo>
                <a:lnTo>
                  <a:pt x="458159" y="243840"/>
                </a:lnTo>
                <a:lnTo>
                  <a:pt x="455979" y="242570"/>
                </a:lnTo>
                <a:close/>
              </a:path>
              <a:path w="607695" h="1044575">
                <a:moveTo>
                  <a:pt x="458159" y="243840"/>
                </a:moveTo>
                <a:lnTo>
                  <a:pt x="455649" y="243840"/>
                </a:lnTo>
                <a:lnTo>
                  <a:pt x="457697" y="246380"/>
                </a:lnTo>
                <a:lnTo>
                  <a:pt x="459745" y="247650"/>
                </a:lnTo>
                <a:lnTo>
                  <a:pt x="462718" y="251460"/>
                </a:lnTo>
                <a:lnTo>
                  <a:pt x="465162" y="251460"/>
                </a:lnTo>
                <a:lnTo>
                  <a:pt x="463114" y="248920"/>
                </a:lnTo>
                <a:lnTo>
                  <a:pt x="458159" y="243840"/>
                </a:lnTo>
                <a:close/>
              </a:path>
              <a:path w="607695" h="1044575">
                <a:moveTo>
                  <a:pt x="491060" y="242570"/>
                </a:moveTo>
                <a:lnTo>
                  <a:pt x="482340" y="242570"/>
                </a:lnTo>
                <a:lnTo>
                  <a:pt x="480225" y="243840"/>
                </a:lnTo>
                <a:lnTo>
                  <a:pt x="478772" y="245110"/>
                </a:lnTo>
                <a:lnTo>
                  <a:pt x="473222" y="251460"/>
                </a:lnTo>
                <a:lnTo>
                  <a:pt x="475601" y="251460"/>
                </a:lnTo>
                <a:lnTo>
                  <a:pt x="477120" y="248920"/>
                </a:lnTo>
                <a:lnTo>
                  <a:pt x="478574" y="247650"/>
                </a:lnTo>
                <a:lnTo>
                  <a:pt x="480622" y="246380"/>
                </a:lnTo>
                <a:lnTo>
                  <a:pt x="482670" y="243840"/>
                </a:lnTo>
                <a:lnTo>
                  <a:pt x="493174" y="243840"/>
                </a:lnTo>
                <a:lnTo>
                  <a:pt x="491060" y="242570"/>
                </a:lnTo>
                <a:close/>
              </a:path>
              <a:path w="607695" h="1044575">
                <a:moveTo>
                  <a:pt x="493174" y="243840"/>
                </a:moveTo>
                <a:lnTo>
                  <a:pt x="490664" y="243840"/>
                </a:lnTo>
                <a:lnTo>
                  <a:pt x="496214" y="248920"/>
                </a:lnTo>
                <a:lnTo>
                  <a:pt x="497733" y="251460"/>
                </a:lnTo>
                <a:lnTo>
                  <a:pt x="500178" y="251460"/>
                </a:lnTo>
                <a:lnTo>
                  <a:pt x="493174" y="243840"/>
                </a:lnTo>
                <a:close/>
              </a:path>
              <a:path w="607695" h="1044575">
                <a:moveTo>
                  <a:pt x="515929" y="243840"/>
                </a:moveTo>
                <a:lnTo>
                  <a:pt x="515241" y="243840"/>
                </a:lnTo>
                <a:lnTo>
                  <a:pt x="513787" y="245110"/>
                </a:lnTo>
                <a:lnTo>
                  <a:pt x="508238" y="251460"/>
                </a:lnTo>
                <a:lnTo>
                  <a:pt x="510682" y="251460"/>
                </a:lnTo>
                <a:lnTo>
                  <a:pt x="512202" y="248920"/>
                </a:lnTo>
                <a:lnTo>
                  <a:pt x="513655" y="247650"/>
                </a:lnTo>
                <a:lnTo>
                  <a:pt x="516927" y="245110"/>
                </a:lnTo>
                <a:lnTo>
                  <a:pt x="517216" y="245110"/>
                </a:lnTo>
                <a:lnTo>
                  <a:pt x="515929" y="243840"/>
                </a:lnTo>
                <a:close/>
              </a:path>
              <a:path w="607695" h="1044575">
                <a:moveTo>
                  <a:pt x="509493" y="237490"/>
                </a:moveTo>
                <a:lnTo>
                  <a:pt x="515929" y="243840"/>
                </a:lnTo>
                <a:lnTo>
                  <a:pt x="509493" y="237490"/>
                </a:lnTo>
                <a:close/>
              </a:path>
              <a:path w="607695" h="1044575">
                <a:moveTo>
                  <a:pt x="128173" y="219839"/>
                </a:moveTo>
                <a:lnTo>
                  <a:pt x="126633" y="220980"/>
                </a:lnTo>
                <a:lnTo>
                  <a:pt x="129609" y="223520"/>
                </a:lnTo>
                <a:lnTo>
                  <a:pt x="131723" y="224790"/>
                </a:lnTo>
                <a:lnTo>
                  <a:pt x="129675" y="226060"/>
                </a:lnTo>
                <a:lnTo>
                  <a:pt x="128155" y="227330"/>
                </a:lnTo>
                <a:lnTo>
                  <a:pt x="126768" y="228600"/>
                </a:lnTo>
                <a:lnTo>
                  <a:pt x="124568" y="231152"/>
                </a:lnTo>
                <a:lnTo>
                  <a:pt x="122606" y="232410"/>
                </a:lnTo>
                <a:lnTo>
                  <a:pt x="112101" y="232410"/>
                </a:lnTo>
                <a:lnTo>
                  <a:pt x="114215" y="233680"/>
                </a:lnTo>
                <a:lnTo>
                  <a:pt x="112101" y="234950"/>
                </a:lnTo>
                <a:lnTo>
                  <a:pt x="110648" y="236220"/>
                </a:lnTo>
                <a:lnTo>
                  <a:pt x="109128" y="237490"/>
                </a:lnTo>
                <a:lnTo>
                  <a:pt x="107014" y="240030"/>
                </a:lnTo>
                <a:lnTo>
                  <a:pt x="105032" y="242570"/>
                </a:lnTo>
                <a:lnTo>
                  <a:pt x="107542" y="242570"/>
                </a:lnTo>
                <a:lnTo>
                  <a:pt x="108996" y="240030"/>
                </a:lnTo>
                <a:lnTo>
                  <a:pt x="114546" y="234950"/>
                </a:lnTo>
                <a:lnTo>
                  <a:pt x="125050" y="234950"/>
                </a:lnTo>
                <a:lnTo>
                  <a:pt x="123002" y="233680"/>
                </a:lnTo>
                <a:lnTo>
                  <a:pt x="125050" y="232410"/>
                </a:lnTo>
                <a:lnTo>
                  <a:pt x="132119" y="226060"/>
                </a:lnTo>
                <a:lnTo>
                  <a:pt x="142624" y="226060"/>
                </a:lnTo>
                <a:lnTo>
                  <a:pt x="140444" y="224790"/>
                </a:lnTo>
                <a:lnTo>
                  <a:pt x="142558" y="223520"/>
                </a:lnTo>
                <a:lnTo>
                  <a:pt x="132119" y="223520"/>
                </a:lnTo>
                <a:lnTo>
                  <a:pt x="128173" y="219839"/>
                </a:lnTo>
                <a:close/>
              </a:path>
              <a:path w="607695" h="1044575">
                <a:moveTo>
                  <a:pt x="125050" y="234950"/>
                </a:moveTo>
                <a:lnTo>
                  <a:pt x="122606" y="234950"/>
                </a:lnTo>
                <a:lnTo>
                  <a:pt x="126702" y="238760"/>
                </a:lnTo>
                <a:lnTo>
                  <a:pt x="129609" y="242570"/>
                </a:lnTo>
                <a:lnTo>
                  <a:pt x="132119" y="242570"/>
                </a:lnTo>
                <a:lnTo>
                  <a:pt x="126570" y="236220"/>
                </a:lnTo>
                <a:lnTo>
                  <a:pt x="125050" y="234950"/>
                </a:lnTo>
                <a:close/>
              </a:path>
              <a:path w="607695" h="1044575">
                <a:moveTo>
                  <a:pt x="142624" y="226060"/>
                </a:moveTo>
                <a:lnTo>
                  <a:pt x="140179" y="226060"/>
                </a:lnTo>
                <a:lnTo>
                  <a:pt x="142228" y="227330"/>
                </a:lnTo>
                <a:lnTo>
                  <a:pt x="145744" y="231152"/>
                </a:lnTo>
                <a:lnTo>
                  <a:pt x="147183" y="232410"/>
                </a:lnTo>
                <a:lnTo>
                  <a:pt x="149297" y="233680"/>
                </a:lnTo>
                <a:lnTo>
                  <a:pt x="147183" y="234950"/>
                </a:lnTo>
                <a:lnTo>
                  <a:pt x="145729" y="236220"/>
                </a:lnTo>
                <a:lnTo>
                  <a:pt x="144210" y="237490"/>
                </a:lnTo>
                <a:lnTo>
                  <a:pt x="142095" y="240030"/>
                </a:lnTo>
                <a:lnTo>
                  <a:pt x="140113" y="242570"/>
                </a:lnTo>
                <a:lnTo>
                  <a:pt x="142624" y="242570"/>
                </a:lnTo>
                <a:lnTo>
                  <a:pt x="144077" y="240030"/>
                </a:lnTo>
                <a:lnTo>
                  <a:pt x="149627" y="234950"/>
                </a:lnTo>
                <a:lnTo>
                  <a:pt x="160066" y="234950"/>
                </a:lnTo>
                <a:lnTo>
                  <a:pt x="158018" y="233680"/>
                </a:lnTo>
                <a:lnTo>
                  <a:pt x="160066" y="232410"/>
                </a:lnTo>
                <a:lnTo>
                  <a:pt x="149627" y="232410"/>
                </a:lnTo>
                <a:lnTo>
                  <a:pt x="147645" y="231140"/>
                </a:lnTo>
                <a:lnTo>
                  <a:pt x="145531" y="228600"/>
                </a:lnTo>
                <a:lnTo>
                  <a:pt x="142624" y="226060"/>
                </a:lnTo>
                <a:close/>
              </a:path>
              <a:path w="607695" h="1044575">
                <a:moveTo>
                  <a:pt x="160066" y="234950"/>
                </a:moveTo>
                <a:lnTo>
                  <a:pt x="157687" y="234950"/>
                </a:lnTo>
                <a:lnTo>
                  <a:pt x="161783" y="238760"/>
                </a:lnTo>
                <a:lnTo>
                  <a:pt x="164690" y="242570"/>
                </a:lnTo>
                <a:lnTo>
                  <a:pt x="167135" y="242570"/>
                </a:lnTo>
                <a:lnTo>
                  <a:pt x="163039" y="237490"/>
                </a:lnTo>
                <a:lnTo>
                  <a:pt x="160066" y="234950"/>
                </a:lnTo>
                <a:close/>
              </a:path>
              <a:path w="607695" h="1044575">
                <a:moveTo>
                  <a:pt x="177639" y="226060"/>
                </a:moveTo>
                <a:lnTo>
                  <a:pt x="175195" y="226060"/>
                </a:lnTo>
                <a:lnTo>
                  <a:pt x="177243" y="227330"/>
                </a:lnTo>
                <a:lnTo>
                  <a:pt x="180760" y="231152"/>
                </a:lnTo>
                <a:lnTo>
                  <a:pt x="182264" y="232410"/>
                </a:lnTo>
                <a:lnTo>
                  <a:pt x="184312" y="233680"/>
                </a:lnTo>
                <a:lnTo>
                  <a:pt x="182264" y="234950"/>
                </a:lnTo>
                <a:lnTo>
                  <a:pt x="180745" y="236220"/>
                </a:lnTo>
                <a:lnTo>
                  <a:pt x="179291" y="237490"/>
                </a:lnTo>
                <a:lnTo>
                  <a:pt x="177111" y="240030"/>
                </a:lnTo>
                <a:lnTo>
                  <a:pt x="175129" y="242570"/>
                </a:lnTo>
                <a:lnTo>
                  <a:pt x="177639" y="242570"/>
                </a:lnTo>
                <a:lnTo>
                  <a:pt x="179093" y="240030"/>
                </a:lnTo>
                <a:lnTo>
                  <a:pt x="184642" y="234950"/>
                </a:lnTo>
                <a:lnTo>
                  <a:pt x="195147" y="234950"/>
                </a:lnTo>
                <a:lnTo>
                  <a:pt x="193033" y="233680"/>
                </a:lnTo>
                <a:lnTo>
                  <a:pt x="195147" y="232410"/>
                </a:lnTo>
                <a:lnTo>
                  <a:pt x="184642" y="232410"/>
                </a:lnTo>
                <a:lnTo>
                  <a:pt x="182660" y="231140"/>
                </a:lnTo>
                <a:lnTo>
                  <a:pt x="180546" y="228600"/>
                </a:lnTo>
                <a:lnTo>
                  <a:pt x="177639" y="226060"/>
                </a:lnTo>
                <a:close/>
              </a:path>
              <a:path w="607695" h="1044575">
                <a:moveTo>
                  <a:pt x="195147" y="234950"/>
                </a:moveTo>
                <a:lnTo>
                  <a:pt x="192703" y="234950"/>
                </a:lnTo>
                <a:lnTo>
                  <a:pt x="196799" y="238760"/>
                </a:lnTo>
                <a:lnTo>
                  <a:pt x="199706" y="242570"/>
                </a:lnTo>
                <a:lnTo>
                  <a:pt x="202150" y="242570"/>
                </a:lnTo>
                <a:lnTo>
                  <a:pt x="198054" y="237490"/>
                </a:lnTo>
                <a:lnTo>
                  <a:pt x="195147" y="234950"/>
                </a:lnTo>
                <a:close/>
              </a:path>
              <a:path w="607695" h="1044575">
                <a:moveTo>
                  <a:pt x="212655" y="226060"/>
                </a:moveTo>
                <a:lnTo>
                  <a:pt x="210210" y="226060"/>
                </a:lnTo>
                <a:lnTo>
                  <a:pt x="212258" y="227330"/>
                </a:lnTo>
                <a:lnTo>
                  <a:pt x="214373" y="229870"/>
                </a:lnTo>
                <a:lnTo>
                  <a:pt x="215774" y="231152"/>
                </a:lnTo>
                <a:lnTo>
                  <a:pt x="217213" y="232410"/>
                </a:lnTo>
                <a:lnTo>
                  <a:pt x="219328" y="233680"/>
                </a:lnTo>
                <a:lnTo>
                  <a:pt x="217213" y="234950"/>
                </a:lnTo>
                <a:lnTo>
                  <a:pt x="212192" y="240030"/>
                </a:lnTo>
                <a:lnTo>
                  <a:pt x="210210" y="242570"/>
                </a:lnTo>
                <a:lnTo>
                  <a:pt x="212655" y="242570"/>
                </a:lnTo>
                <a:lnTo>
                  <a:pt x="214174" y="240030"/>
                </a:lnTo>
                <a:lnTo>
                  <a:pt x="215562" y="238760"/>
                </a:lnTo>
                <a:lnTo>
                  <a:pt x="217742" y="236220"/>
                </a:lnTo>
                <a:lnTo>
                  <a:pt x="219724" y="234950"/>
                </a:lnTo>
                <a:lnTo>
                  <a:pt x="230229" y="234950"/>
                </a:lnTo>
                <a:lnTo>
                  <a:pt x="228114" y="233680"/>
                </a:lnTo>
                <a:lnTo>
                  <a:pt x="230229" y="232410"/>
                </a:lnTo>
                <a:lnTo>
                  <a:pt x="219724" y="232410"/>
                </a:lnTo>
                <a:lnTo>
                  <a:pt x="217742" y="231140"/>
                </a:lnTo>
                <a:lnTo>
                  <a:pt x="215562" y="228600"/>
                </a:lnTo>
                <a:lnTo>
                  <a:pt x="214174" y="227330"/>
                </a:lnTo>
                <a:lnTo>
                  <a:pt x="212655" y="226060"/>
                </a:lnTo>
                <a:close/>
              </a:path>
              <a:path w="607695" h="1044575">
                <a:moveTo>
                  <a:pt x="230229" y="234950"/>
                </a:moveTo>
                <a:lnTo>
                  <a:pt x="227718" y="234950"/>
                </a:lnTo>
                <a:lnTo>
                  <a:pt x="229766" y="236220"/>
                </a:lnTo>
                <a:lnTo>
                  <a:pt x="231814" y="238760"/>
                </a:lnTo>
                <a:lnTo>
                  <a:pt x="233268" y="240030"/>
                </a:lnTo>
                <a:lnTo>
                  <a:pt x="234787" y="242570"/>
                </a:lnTo>
                <a:lnTo>
                  <a:pt x="237232" y="242570"/>
                </a:lnTo>
                <a:lnTo>
                  <a:pt x="235184" y="240030"/>
                </a:lnTo>
                <a:lnTo>
                  <a:pt x="231682" y="236220"/>
                </a:lnTo>
                <a:lnTo>
                  <a:pt x="230229" y="234950"/>
                </a:lnTo>
                <a:close/>
              </a:path>
              <a:path w="607695" h="1044575">
                <a:moveTo>
                  <a:pt x="247736" y="226060"/>
                </a:moveTo>
                <a:lnTo>
                  <a:pt x="245292" y="226060"/>
                </a:lnTo>
                <a:lnTo>
                  <a:pt x="247340" y="227330"/>
                </a:lnTo>
                <a:lnTo>
                  <a:pt x="249454" y="229870"/>
                </a:lnTo>
                <a:lnTo>
                  <a:pt x="250857" y="231152"/>
                </a:lnTo>
                <a:lnTo>
                  <a:pt x="252361" y="232410"/>
                </a:lnTo>
                <a:lnTo>
                  <a:pt x="254409" y="233680"/>
                </a:lnTo>
                <a:lnTo>
                  <a:pt x="252361" y="234950"/>
                </a:lnTo>
                <a:lnTo>
                  <a:pt x="250841" y="236220"/>
                </a:lnTo>
                <a:lnTo>
                  <a:pt x="245292" y="242570"/>
                </a:lnTo>
                <a:lnTo>
                  <a:pt x="247736" y="242570"/>
                </a:lnTo>
                <a:lnTo>
                  <a:pt x="249256" y="240030"/>
                </a:lnTo>
                <a:lnTo>
                  <a:pt x="250643" y="238760"/>
                </a:lnTo>
                <a:lnTo>
                  <a:pt x="252823" y="236220"/>
                </a:lnTo>
                <a:lnTo>
                  <a:pt x="254805" y="234950"/>
                </a:lnTo>
                <a:lnTo>
                  <a:pt x="265178" y="234950"/>
                </a:lnTo>
                <a:lnTo>
                  <a:pt x="263130" y="233680"/>
                </a:lnTo>
                <a:lnTo>
                  <a:pt x="265178" y="232410"/>
                </a:lnTo>
                <a:lnTo>
                  <a:pt x="254805" y="232410"/>
                </a:lnTo>
                <a:lnTo>
                  <a:pt x="252823" y="231140"/>
                </a:lnTo>
                <a:lnTo>
                  <a:pt x="250643" y="228600"/>
                </a:lnTo>
                <a:lnTo>
                  <a:pt x="249256" y="227330"/>
                </a:lnTo>
                <a:lnTo>
                  <a:pt x="247736" y="226060"/>
                </a:lnTo>
                <a:close/>
              </a:path>
              <a:path w="607695" h="1044575">
                <a:moveTo>
                  <a:pt x="265178" y="234950"/>
                </a:moveTo>
                <a:lnTo>
                  <a:pt x="262799" y="234950"/>
                </a:lnTo>
                <a:lnTo>
                  <a:pt x="266896" y="238760"/>
                </a:lnTo>
                <a:lnTo>
                  <a:pt x="268349" y="240030"/>
                </a:lnTo>
                <a:lnTo>
                  <a:pt x="269869" y="242570"/>
                </a:lnTo>
                <a:lnTo>
                  <a:pt x="272247" y="242570"/>
                </a:lnTo>
                <a:lnTo>
                  <a:pt x="270265" y="240030"/>
                </a:lnTo>
                <a:lnTo>
                  <a:pt x="268085" y="237490"/>
                </a:lnTo>
                <a:lnTo>
                  <a:pt x="266697" y="236220"/>
                </a:lnTo>
                <a:lnTo>
                  <a:pt x="265178" y="234950"/>
                </a:lnTo>
                <a:close/>
              </a:path>
              <a:path w="607695" h="1044575">
                <a:moveTo>
                  <a:pt x="282818" y="226060"/>
                </a:moveTo>
                <a:lnTo>
                  <a:pt x="280373" y="226060"/>
                </a:lnTo>
                <a:lnTo>
                  <a:pt x="287376" y="232410"/>
                </a:lnTo>
                <a:lnTo>
                  <a:pt x="289490" y="233680"/>
                </a:lnTo>
                <a:lnTo>
                  <a:pt x="287376" y="234950"/>
                </a:lnTo>
                <a:lnTo>
                  <a:pt x="280373" y="242570"/>
                </a:lnTo>
                <a:lnTo>
                  <a:pt x="282818" y="242570"/>
                </a:lnTo>
                <a:lnTo>
                  <a:pt x="284337" y="240030"/>
                </a:lnTo>
                <a:lnTo>
                  <a:pt x="285725" y="238760"/>
                </a:lnTo>
                <a:lnTo>
                  <a:pt x="287905" y="236220"/>
                </a:lnTo>
                <a:lnTo>
                  <a:pt x="289887" y="234950"/>
                </a:lnTo>
                <a:lnTo>
                  <a:pt x="293851" y="234950"/>
                </a:lnTo>
                <a:lnTo>
                  <a:pt x="293851" y="232410"/>
                </a:lnTo>
                <a:lnTo>
                  <a:pt x="289887" y="232410"/>
                </a:lnTo>
                <a:lnTo>
                  <a:pt x="287905" y="231140"/>
                </a:lnTo>
                <a:lnTo>
                  <a:pt x="285725" y="228600"/>
                </a:lnTo>
                <a:lnTo>
                  <a:pt x="282818" y="226060"/>
                </a:lnTo>
                <a:close/>
              </a:path>
              <a:path w="607695" h="1044575">
                <a:moveTo>
                  <a:pt x="300391" y="217170"/>
                </a:moveTo>
                <a:lnTo>
                  <a:pt x="297881" y="217170"/>
                </a:lnTo>
                <a:lnTo>
                  <a:pt x="299863" y="218440"/>
                </a:lnTo>
                <a:lnTo>
                  <a:pt x="301977" y="220980"/>
                </a:lnTo>
                <a:lnTo>
                  <a:pt x="303431" y="222250"/>
                </a:lnTo>
                <a:lnTo>
                  <a:pt x="304950" y="223520"/>
                </a:lnTo>
                <a:lnTo>
                  <a:pt x="306998" y="224790"/>
                </a:lnTo>
                <a:lnTo>
                  <a:pt x="304950" y="226060"/>
                </a:lnTo>
                <a:lnTo>
                  <a:pt x="301977" y="228600"/>
                </a:lnTo>
                <a:lnTo>
                  <a:pt x="299843" y="231152"/>
                </a:lnTo>
                <a:lnTo>
                  <a:pt x="297881" y="232410"/>
                </a:lnTo>
                <a:lnTo>
                  <a:pt x="293851" y="232410"/>
                </a:lnTo>
                <a:lnTo>
                  <a:pt x="293851" y="234950"/>
                </a:lnTo>
                <a:lnTo>
                  <a:pt x="297881" y="234950"/>
                </a:lnTo>
                <a:lnTo>
                  <a:pt x="299863" y="236220"/>
                </a:lnTo>
                <a:lnTo>
                  <a:pt x="301977" y="238760"/>
                </a:lnTo>
                <a:lnTo>
                  <a:pt x="304950" y="242570"/>
                </a:lnTo>
                <a:lnTo>
                  <a:pt x="307461" y="242570"/>
                </a:lnTo>
                <a:lnTo>
                  <a:pt x="301911" y="236220"/>
                </a:lnTo>
                <a:lnTo>
                  <a:pt x="300392" y="234950"/>
                </a:lnTo>
                <a:lnTo>
                  <a:pt x="298343" y="233680"/>
                </a:lnTo>
                <a:lnTo>
                  <a:pt x="300391" y="232410"/>
                </a:lnTo>
                <a:lnTo>
                  <a:pt x="301911" y="231140"/>
                </a:lnTo>
                <a:lnTo>
                  <a:pt x="303365" y="229870"/>
                </a:lnTo>
                <a:lnTo>
                  <a:pt x="305347" y="227330"/>
                </a:lnTo>
                <a:lnTo>
                  <a:pt x="307329" y="226060"/>
                </a:lnTo>
                <a:lnTo>
                  <a:pt x="317833" y="226060"/>
                </a:lnTo>
                <a:lnTo>
                  <a:pt x="315719" y="224790"/>
                </a:lnTo>
                <a:lnTo>
                  <a:pt x="317833" y="223520"/>
                </a:lnTo>
                <a:lnTo>
                  <a:pt x="307395" y="223520"/>
                </a:lnTo>
                <a:lnTo>
                  <a:pt x="305413" y="222250"/>
                </a:lnTo>
                <a:lnTo>
                  <a:pt x="303298" y="219710"/>
                </a:lnTo>
                <a:lnTo>
                  <a:pt x="300391" y="217170"/>
                </a:lnTo>
                <a:close/>
              </a:path>
              <a:path w="607695" h="1044575">
                <a:moveTo>
                  <a:pt x="317833" y="226060"/>
                </a:moveTo>
                <a:lnTo>
                  <a:pt x="315455" y="226060"/>
                </a:lnTo>
                <a:lnTo>
                  <a:pt x="317437" y="227330"/>
                </a:lnTo>
                <a:lnTo>
                  <a:pt x="319617" y="229870"/>
                </a:lnTo>
                <a:lnTo>
                  <a:pt x="321020" y="231152"/>
                </a:lnTo>
                <a:lnTo>
                  <a:pt x="322524" y="232410"/>
                </a:lnTo>
                <a:lnTo>
                  <a:pt x="324572" y="233680"/>
                </a:lnTo>
                <a:lnTo>
                  <a:pt x="322524" y="234950"/>
                </a:lnTo>
                <a:lnTo>
                  <a:pt x="321004" y="236220"/>
                </a:lnTo>
                <a:lnTo>
                  <a:pt x="319617" y="237490"/>
                </a:lnTo>
                <a:lnTo>
                  <a:pt x="317437" y="240030"/>
                </a:lnTo>
                <a:lnTo>
                  <a:pt x="315455" y="242570"/>
                </a:lnTo>
                <a:lnTo>
                  <a:pt x="317833" y="242570"/>
                </a:lnTo>
                <a:lnTo>
                  <a:pt x="319287" y="240030"/>
                </a:lnTo>
                <a:lnTo>
                  <a:pt x="324836" y="234950"/>
                </a:lnTo>
                <a:lnTo>
                  <a:pt x="335341" y="234950"/>
                </a:lnTo>
                <a:lnTo>
                  <a:pt x="333293" y="233680"/>
                </a:lnTo>
                <a:lnTo>
                  <a:pt x="335341" y="232410"/>
                </a:lnTo>
                <a:lnTo>
                  <a:pt x="324902" y="232410"/>
                </a:lnTo>
                <a:lnTo>
                  <a:pt x="322920" y="231140"/>
                </a:lnTo>
                <a:lnTo>
                  <a:pt x="320806" y="228600"/>
                </a:lnTo>
                <a:lnTo>
                  <a:pt x="317833" y="226060"/>
                </a:lnTo>
                <a:close/>
              </a:path>
              <a:path w="607695" h="1044575">
                <a:moveTo>
                  <a:pt x="335341" y="234950"/>
                </a:moveTo>
                <a:lnTo>
                  <a:pt x="332896" y="234950"/>
                </a:lnTo>
                <a:lnTo>
                  <a:pt x="334878" y="236220"/>
                </a:lnTo>
                <a:lnTo>
                  <a:pt x="337059" y="238760"/>
                </a:lnTo>
                <a:lnTo>
                  <a:pt x="338446" y="240030"/>
                </a:lnTo>
                <a:lnTo>
                  <a:pt x="339966" y="242570"/>
                </a:lnTo>
                <a:lnTo>
                  <a:pt x="342410" y="242570"/>
                </a:lnTo>
                <a:lnTo>
                  <a:pt x="336860" y="236220"/>
                </a:lnTo>
                <a:lnTo>
                  <a:pt x="335341" y="234950"/>
                </a:lnTo>
                <a:close/>
              </a:path>
              <a:path w="607695" h="1044575">
                <a:moveTo>
                  <a:pt x="352915" y="226060"/>
                </a:moveTo>
                <a:lnTo>
                  <a:pt x="350470" y="226060"/>
                </a:lnTo>
                <a:lnTo>
                  <a:pt x="352518" y="227330"/>
                </a:lnTo>
                <a:lnTo>
                  <a:pt x="356034" y="231152"/>
                </a:lnTo>
                <a:lnTo>
                  <a:pt x="357473" y="232410"/>
                </a:lnTo>
                <a:lnTo>
                  <a:pt x="359587" y="233680"/>
                </a:lnTo>
                <a:lnTo>
                  <a:pt x="357473" y="234950"/>
                </a:lnTo>
                <a:lnTo>
                  <a:pt x="356020" y="236220"/>
                </a:lnTo>
                <a:lnTo>
                  <a:pt x="354500" y="237490"/>
                </a:lnTo>
                <a:lnTo>
                  <a:pt x="352386" y="240030"/>
                </a:lnTo>
                <a:lnTo>
                  <a:pt x="350404" y="242570"/>
                </a:lnTo>
                <a:lnTo>
                  <a:pt x="352915" y="242570"/>
                </a:lnTo>
                <a:lnTo>
                  <a:pt x="354368" y="240030"/>
                </a:lnTo>
                <a:lnTo>
                  <a:pt x="359918" y="234950"/>
                </a:lnTo>
                <a:lnTo>
                  <a:pt x="370488" y="234950"/>
                </a:lnTo>
                <a:lnTo>
                  <a:pt x="368374" y="233680"/>
                </a:lnTo>
                <a:lnTo>
                  <a:pt x="370488" y="232410"/>
                </a:lnTo>
                <a:lnTo>
                  <a:pt x="359918" y="232410"/>
                </a:lnTo>
                <a:lnTo>
                  <a:pt x="357936" y="231140"/>
                </a:lnTo>
                <a:lnTo>
                  <a:pt x="355822" y="228600"/>
                </a:lnTo>
                <a:lnTo>
                  <a:pt x="352915" y="226060"/>
                </a:lnTo>
                <a:close/>
              </a:path>
              <a:path w="607695" h="1044575">
                <a:moveTo>
                  <a:pt x="370488" y="234950"/>
                </a:moveTo>
                <a:lnTo>
                  <a:pt x="367978" y="234950"/>
                </a:lnTo>
                <a:lnTo>
                  <a:pt x="372074" y="238760"/>
                </a:lnTo>
                <a:lnTo>
                  <a:pt x="374981" y="242570"/>
                </a:lnTo>
                <a:lnTo>
                  <a:pt x="377491" y="242570"/>
                </a:lnTo>
                <a:lnTo>
                  <a:pt x="370488" y="234950"/>
                </a:lnTo>
                <a:close/>
              </a:path>
              <a:path w="607695" h="1044575">
                <a:moveTo>
                  <a:pt x="387996" y="226060"/>
                </a:moveTo>
                <a:lnTo>
                  <a:pt x="385552" y="226060"/>
                </a:lnTo>
                <a:lnTo>
                  <a:pt x="387600" y="227330"/>
                </a:lnTo>
                <a:lnTo>
                  <a:pt x="391116" y="231152"/>
                </a:lnTo>
                <a:lnTo>
                  <a:pt x="392555" y="232410"/>
                </a:lnTo>
                <a:lnTo>
                  <a:pt x="394669" y="233680"/>
                </a:lnTo>
                <a:lnTo>
                  <a:pt x="392555" y="234950"/>
                </a:lnTo>
                <a:lnTo>
                  <a:pt x="391101" y="236220"/>
                </a:lnTo>
                <a:lnTo>
                  <a:pt x="389582" y="237490"/>
                </a:lnTo>
                <a:lnTo>
                  <a:pt x="387468" y="240030"/>
                </a:lnTo>
                <a:lnTo>
                  <a:pt x="385486" y="242570"/>
                </a:lnTo>
                <a:lnTo>
                  <a:pt x="387996" y="242570"/>
                </a:lnTo>
                <a:lnTo>
                  <a:pt x="389450" y="240030"/>
                </a:lnTo>
                <a:lnTo>
                  <a:pt x="394999" y="234950"/>
                </a:lnTo>
                <a:lnTo>
                  <a:pt x="405504" y="234950"/>
                </a:lnTo>
                <a:lnTo>
                  <a:pt x="403390" y="233680"/>
                </a:lnTo>
                <a:lnTo>
                  <a:pt x="405438" y="232410"/>
                </a:lnTo>
                <a:lnTo>
                  <a:pt x="394999" y="232410"/>
                </a:lnTo>
                <a:lnTo>
                  <a:pt x="393017" y="231140"/>
                </a:lnTo>
                <a:lnTo>
                  <a:pt x="390903" y="228600"/>
                </a:lnTo>
                <a:lnTo>
                  <a:pt x="387996" y="226060"/>
                </a:lnTo>
                <a:close/>
              </a:path>
              <a:path w="607695" h="1044575">
                <a:moveTo>
                  <a:pt x="405504" y="234950"/>
                </a:moveTo>
                <a:lnTo>
                  <a:pt x="403059" y="234950"/>
                </a:lnTo>
                <a:lnTo>
                  <a:pt x="407155" y="238760"/>
                </a:lnTo>
                <a:lnTo>
                  <a:pt x="410062" y="242570"/>
                </a:lnTo>
                <a:lnTo>
                  <a:pt x="412507" y="242570"/>
                </a:lnTo>
                <a:lnTo>
                  <a:pt x="408411" y="237490"/>
                </a:lnTo>
                <a:lnTo>
                  <a:pt x="405504" y="234950"/>
                </a:lnTo>
                <a:close/>
              </a:path>
              <a:path w="607695" h="1044575">
                <a:moveTo>
                  <a:pt x="423011" y="226060"/>
                </a:moveTo>
                <a:lnTo>
                  <a:pt x="420567" y="226060"/>
                </a:lnTo>
                <a:lnTo>
                  <a:pt x="422615" y="227330"/>
                </a:lnTo>
                <a:lnTo>
                  <a:pt x="426132" y="231152"/>
                </a:lnTo>
                <a:lnTo>
                  <a:pt x="427636" y="232410"/>
                </a:lnTo>
                <a:lnTo>
                  <a:pt x="429684" y="233680"/>
                </a:lnTo>
                <a:lnTo>
                  <a:pt x="427636" y="234950"/>
                </a:lnTo>
                <a:lnTo>
                  <a:pt x="426117" y="236220"/>
                </a:lnTo>
                <a:lnTo>
                  <a:pt x="424663" y="237490"/>
                </a:lnTo>
                <a:lnTo>
                  <a:pt x="422483" y="240030"/>
                </a:lnTo>
                <a:lnTo>
                  <a:pt x="420501" y="242570"/>
                </a:lnTo>
                <a:lnTo>
                  <a:pt x="423012" y="242570"/>
                </a:lnTo>
                <a:lnTo>
                  <a:pt x="424465" y="240030"/>
                </a:lnTo>
                <a:lnTo>
                  <a:pt x="430015" y="234950"/>
                </a:lnTo>
                <a:lnTo>
                  <a:pt x="440519" y="234950"/>
                </a:lnTo>
                <a:lnTo>
                  <a:pt x="438471" y="233680"/>
                </a:lnTo>
                <a:lnTo>
                  <a:pt x="440519" y="232410"/>
                </a:lnTo>
                <a:lnTo>
                  <a:pt x="430015" y="232410"/>
                </a:lnTo>
                <a:lnTo>
                  <a:pt x="428033" y="231140"/>
                </a:lnTo>
                <a:lnTo>
                  <a:pt x="425918" y="228600"/>
                </a:lnTo>
                <a:lnTo>
                  <a:pt x="423011" y="226060"/>
                </a:lnTo>
                <a:close/>
              </a:path>
              <a:path w="607695" h="1044575">
                <a:moveTo>
                  <a:pt x="440519" y="234950"/>
                </a:moveTo>
                <a:lnTo>
                  <a:pt x="438075" y="234950"/>
                </a:lnTo>
                <a:lnTo>
                  <a:pt x="442171" y="238760"/>
                </a:lnTo>
                <a:lnTo>
                  <a:pt x="445078" y="242570"/>
                </a:lnTo>
                <a:lnTo>
                  <a:pt x="447588" y="242570"/>
                </a:lnTo>
                <a:lnTo>
                  <a:pt x="443492" y="237490"/>
                </a:lnTo>
                <a:lnTo>
                  <a:pt x="440519" y="234950"/>
                </a:lnTo>
                <a:close/>
              </a:path>
              <a:path w="607695" h="1044575">
                <a:moveTo>
                  <a:pt x="458093" y="226060"/>
                </a:moveTo>
                <a:lnTo>
                  <a:pt x="455648" y="226060"/>
                </a:lnTo>
                <a:lnTo>
                  <a:pt x="457697" y="227330"/>
                </a:lnTo>
                <a:lnTo>
                  <a:pt x="461213" y="231152"/>
                </a:lnTo>
                <a:lnTo>
                  <a:pt x="462652" y="232410"/>
                </a:lnTo>
                <a:lnTo>
                  <a:pt x="464766" y="233680"/>
                </a:lnTo>
                <a:lnTo>
                  <a:pt x="462718" y="234950"/>
                </a:lnTo>
                <a:lnTo>
                  <a:pt x="461198" y="236220"/>
                </a:lnTo>
                <a:lnTo>
                  <a:pt x="459745" y="237490"/>
                </a:lnTo>
                <a:lnTo>
                  <a:pt x="457564" y="240030"/>
                </a:lnTo>
                <a:lnTo>
                  <a:pt x="455582" y="242570"/>
                </a:lnTo>
                <a:lnTo>
                  <a:pt x="458093" y="242570"/>
                </a:lnTo>
                <a:lnTo>
                  <a:pt x="459546" y="240030"/>
                </a:lnTo>
                <a:lnTo>
                  <a:pt x="465096" y="234950"/>
                </a:lnTo>
                <a:lnTo>
                  <a:pt x="475601" y="234950"/>
                </a:lnTo>
                <a:lnTo>
                  <a:pt x="473487" y="233680"/>
                </a:lnTo>
                <a:lnTo>
                  <a:pt x="475601" y="232410"/>
                </a:lnTo>
                <a:lnTo>
                  <a:pt x="465096" y="232410"/>
                </a:lnTo>
                <a:lnTo>
                  <a:pt x="463114" y="231140"/>
                </a:lnTo>
                <a:lnTo>
                  <a:pt x="461000" y="228600"/>
                </a:lnTo>
                <a:lnTo>
                  <a:pt x="458093" y="226060"/>
                </a:lnTo>
                <a:close/>
              </a:path>
              <a:path w="607695" h="1044575">
                <a:moveTo>
                  <a:pt x="475601" y="234950"/>
                </a:moveTo>
                <a:lnTo>
                  <a:pt x="473090" y="234950"/>
                </a:lnTo>
                <a:lnTo>
                  <a:pt x="475138" y="236220"/>
                </a:lnTo>
                <a:lnTo>
                  <a:pt x="477252" y="238760"/>
                </a:lnTo>
                <a:lnTo>
                  <a:pt x="480159" y="242570"/>
                </a:lnTo>
                <a:lnTo>
                  <a:pt x="482604" y="242570"/>
                </a:lnTo>
                <a:lnTo>
                  <a:pt x="478508" y="237490"/>
                </a:lnTo>
                <a:lnTo>
                  <a:pt x="475601" y="234950"/>
                </a:lnTo>
                <a:close/>
              </a:path>
              <a:path w="607695" h="1044575">
                <a:moveTo>
                  <a:pt x="493108" y="226060"/>
                </a:moveTo>
                <a:lnTo>
                  <a:pt x="490664" y="226060"/>
                </a:lnTo>
                <a:lnTo>
                  <a:pt x="492712" y="227330"/>
                </a:lnTo>
                <a:lnTo>
                  <a:pt x="494826" y="229870"/>
                </a:lnTo>
                <a:lnTo>
                  <a:pt x="496228" y="231152"/>
                </a:lnTo>
                <a:lnTo>
                  <a:pt x="497667" y="232410"/>
                </a:lnTo>
                <a:lnTo>
                  <a:pt x="499781" y="233680"/>
                </a:lnTo>
                <a:lnTo>
                  <a:pt x="497667" y="234950"/>
                </a:lnTo>
                <a:lnTo>
                  <a:pt x="492646" y="240030"/>
                </a:lnTo>
                <a:lnTo>
                  <a:pt x="490664" y="242570"/>
                </a:lnTo>
                <a:lnTo>
                  <a:pt x="493108" y="242570"/>
                </a:lnTo>
                <a:lnTo>
                  <a:pt x="494628" y="240030"/>
                </a:lnTo>
                <a:lnTo>
                  <a:pt x="496015" y="238760"/>
                </a:lnTo>
                <a:lnTo>
                  <a:pt x="498196" y="236220"/>
                </a:lnTo>
                <a:lnTo>
                  <a:pt x="500178" y="234950"/>
                </a:lnTo>
                <a:lnTo>
                  <a:pt x="506818" y="234950"/>
                </a:lnTo>
                <a:lnTo>
                  <a:pt x="504143" y="232410"/>
                </a:lnTo>
                <a:lnTo>
                  <a:pt x="500178" y="232410"/>
                </a:lnTo>
                <a:lnTo>
                  <a:pt x="498196" y="231140"/>
                </a:lnTo>
                <a:lnTo>
                  <a:pt x="496015" y="228600"/>
                </a:lnTo>
                <a:lnTo>
                  <a:pt x="494628" y="227330"/>
                </a:lnTo>
                <a:lnTo>
                  <a:pt x="493108" y="226060"/>
                </a:lnTo>
                <a:close/>
              </a:path>
              <a:path w="607695" h="1044575">
                <a:moveTo>
                  <a:pt x="112903" y="231152"/>
                </a:moveTo>
                <a:lnTo>
                  <a:pt x="102636" y="238760"/>
                </a:lnTo>
                <a:lnTo>
                  <a:pt x="111472" y="232410"/>
                </a:lnTo>
                <a:lnTo>
                  <a:pt x="114546" y="232410"/>
                </a:lnTo>
                <a:lnTo>
                  <a:pt x="112903" y="231152"/>
                </a:lnTo>
                <a:close/>
              </a:path>
              <a:path w="607695" h="1044575">
                <a:moveTo>
                  <a:pt x="506882" y="234950"/>
                </a:moveTo>
                <a:lnTo>
                  <a:pt x="509493" y="237490"/>
                </a:lnTo>
                <a:lnTo>
                  <a:pt x="506882" y="234950"/>
                </a:lnTo>
                <a:close/>
              </a:path>
              <a:path w="607695" h="1044575">
                <a:moveTo>
                  <a:pt x="160066" y="217170"/>
                </a:moveTo>
                <a:lnTo>
                  <a:pt x="157621" y="217170"/>
                </a:lnTo>
                <a:lnTo>
                  <a:pt x="161783" y="220980"/>
                </a:lnTo>
                <a:lnTo>
                  <a:pt x="164690" y="223520"/>
                </a:lnTo>
                <a:lnTo>
                  <a:pt x="166804" y="224790"/>
                </a:lnTo>
                <a:lnTo>
                  <a:pt x="164756" y="226060"/>
                </a:lnTo>
                <a:lnTo>
                  <a:pt x="163237" y="227330"/>
                </a:lnTo>
                <a:lnTo>
                  <a:pt x="161849" y="228600"/>
                </a:lnTo>
                <a:lnTo>
                  <a:pt x="159649" y="231152"/>
                </a:lnTo>
                <a:lnTo>
                  <a:pt x="157687" y="232410"/>
                </a:lnTo>
                <a:lnTo>
                  <a:pt x="160066" y="232410"/>
                </a:lnTo>
                <a:lnTo>
                  <a:pt x="165153" y="227330"/>
                </a:lnTo>
                <a:lnTo>
                  <a:pt x="167201" y="226060"/>
                </a:lnTo>
                <a:lnTo>
                  <a:pt x="177639" y="226060"/>
                </a:lnTo>
                <a:lnTo>
                  <a:pt x="175525" y="224790"/>
                </a:lnTo>
                <a:lnTo>
                  <a:pt x="177573" y="223520"/>
                </a:lnTo>
                <a:lnTo>
                  <a:pt x="167135" y="223520"/>
                </a:lnTo>
                <a:lnTo>
                  <a:pt x="165087" y="222250"/>
                </a:lnTo>
                <a:lnTo>
                  <a:pt x="163039" y="219710"/>
                </a:lnTo>
                <a:lnTo>
                  <a:pt x="161585" y="218440"/>
                </a:lnTo>
                <a:lnTo>
                  <a:pt x="160066" y="217170"/>
                </a:lnTo>
                <a:close/>
              </a:path>
              <a:path w="607695" h="1044575">
                <a:moveTo>
                  <a:pt x="195147" y="217170"/>
                </a:moveTo>
                <a:lnTo>
                  <a:pt x="192703" y="217170"/>
                </a:lnTo>
                <a:lnTo>
                  <a:pt x="194685" y="218440"/>
                </a:lnTo>
                <a:lnTo>
                  <a:pt x="196799" y="220980"/>
                </a:lnTo>
                <a:lnTo>
                  <a:pt x="199706" y="223520"/>
                </a:lnTo>
                <a:lnTo>
                  <a:pt x="201886" y="224790"/>
                </a:lnTo>
                <a:lnTo>
                  <a:pt x="199772" y="226060"/>
                </a:lnTo>
                <a:lnTo>
                  <a:pt x="196865" y="228600"/>
                </a:lnTo>
                <a:lnTo>
                  <a:pt x="194731" y="231152"/>
                </a:lnTo>
                <a:lnTo>
                  <a:pt x="192769" y="232410"/>
                </a:lnTo>
                <a:lnTo>
                  <a:pt x="195147" y="232410"/>
                </a:lnTo>
                <a:lnTo>
                  <a:pt x="196601" y="231140"/>
                </a:lnTo>
                <a:lnTo>
                  <a:pt x="198120" y="229870"/>
                </a:lnTo>
                <a:lnTo>
                  <a:pt x="202216" y="226060"/>
                </a:lnTo>
                <a:lnTo>
                  <a:pt x="212655" y="226060"/>
                </a:lnTo>
                <a:lnTo>
                  <a:pt x="210541" y="224790"/>
                </a:lnTo>
                <a:lnTo>
                  <a:pt x="212589" y="223520"/>
                </a:lnTo>
                <a:lnTo>
                  <a:pt x="202150" y="223520"/>
                </a:lnTo>
                <a:lnTo>
                  <a:pt x="200168" y="222250"/>
                </a:lnTo>
                <a:lnTo>
                  <a:pt x="198054" y="219710"/>
                </a:lnTo>
                <a:lnTo>
                  <a:pt x="195147" y="217170"/>
                </a:lnTo>
                <a:close/>
              </a:path>
              <a:path w="607695" h="1044575">
                <a:moveTo>
                  <a:pt x="230229" y="217170"/>
                </a:moveTo>
                <a:lnTo>
                  <a:pt x="227718" y="217170"/>
                </a:lnTo>
                <a:lnTo>
                  <a:pt x="229766" y="218440"/>
                </a:lnTo>
                <a:lnTo>
                  <a:pt x="231814" y="220980"/>
                </a:lnTo>
                <a:lnTo>
                  <a:pt x="233268" y="222250"/>
                </a:lnTo>
                <a:lnTo>
                  <a:pt x="234787" y="223520"/>
                </a:lnTo>
                <a:lnTo>
                  <a:pt x="236901" y="224790"/>
                </a:lnTo>
                <a:lnTo>
                  <a:pt x="234787" y="226060"/>
                </a:lnTo>
                <a:lnTo>
                  <a:pt x="231880" y="228600"/>
                </a:lnTo>
                <a:lnTo>
                  <a:pt x="229746" y="231152"/>
                </a:lnTo>
                <a:lnTo>
                  <a:pt x="227784" y="232410"/>
                </a:lnTo>
                <a:lnTo>
                  <a:pt x="230229" y="232410"/>
                </a:lnTo>
                <a:lnTo>
                  <a:pt x="235250" y="227330"/>
                </a:lnTo>
                <a:lnTo>
                  <a:pt x="237298" y="226060"/>
                </a:lnTo>
                <a:lnTo>
                  <a:pt x="247736" y="226060"/>
                </a:lnTo>
                <a:lnTo>
                  <a:pt x="245622" y="224790"/>
                </a:lnTo>
                <a:lnTo>
                  <a:pt x="247670" y="223520"/>
                </a:lnTo>
                <a:lnTo>
                  <a:pt x="237298" y="223520"/>
                </a:lnTo>
                <a:lnTo>
                  <a:pt x="235250" y="222250"/>
                </a:lnTo>
                <a:lnTo>
                  <a:pt x="233202" y="219710"/>
                </a:lnTo>
                <a:lnTo>
                  <a:pt x="230229" y="217170"/>
                </a:lnTo>
                <a:close/>
              </a:path>
              <a:path w="607695" h="1044575">
                <a:moveTo>
                  <a:pt x="265244" y="217170"/>
                </a:moveTo>
                <a:lnTo>
                  <a:pt x="262799" y="217170"/>
                </a:lnTo>
                <a:lnTo>
                  <a:pt x="264781" y="218440"/>
                </a:lnTo>
                <a:lnTo>
                  <a:pt x="266896" y="220980"/>
                </a:lnTo>
                <a:lnTo>
                  <a:pt x="268349" y="222250"/>
                </a:lnTo>
                <a:lnTo>
                  <a:pt x="269869" y="223520"/>
                </a:lnTo>
                <a:lnTo>
                  <a:pt x="271983" y="224790"/>
                </a:lnTo>
                <a:lnTo>
                  <a:pt x="269869" y="226060"/>
                </a:lnTo>
                <a:lnTo>
                  <a:pt x="266962" y="228600"/>
                </a:lnTo>
                <a:lnTo>
                  <a:pt x="264828" y="231152"/>
                </a:lnTo>
                <a:lnTo>
                  <a:pt x="262866" y="232410"/>
                </a:lnTo>
                <a:lnTo>
                  <a:pt x="265178" y="232410"/>
                </a:lnTo>
                <a:lnTo>
                  <a:pt x="266697" y="231140"/>
                </a:lnTo>
                <a:lnTo>
                  <a:pt x="268085" y="229870"/>
                </a:lnTo>
                <a:lnTo>
                  <a:pt x="270331" y="227330"/>
                </a:lnTo>
                <a:lnTo>
                  <a:pt x="272313" y="226060"/>
                </a:lnTo>
                <a:lnTo>
                  <a:pt x="282818" y="226060"/>
                </a:lnTo>
                <a:lnTo>
                  <a:pt x="280770" y="224790"/>
                </a:lnTo>
                <a:lnTo>
                  <a:pt x="282818" y="223520"/>
                </a:lnTo>
                <a:lnTo>
                  <a:pt x="272313" y="223520"/>
                </a:lnTo>
                <a:lnTo>
                  <a:pt x="268151" y="219710"/>
                </a:lnTo>
                <a:lnTo>
                  <a:pt x="265244" y="217170"/>
                </a:lnTo>
                <a:close/>
              </a:path>
              <a:path w="607695" h="1044575">
                <a:moveTo>
                  <a:pt x="335341" y="217170"/>
                </a:moveTo>
                <a:lnTo>
                  <a:pt x="332896" y="217170"/>
                </a:lnTo>
                <a:lnTo>
                  <a:pt x="334878" y="218440"/>
                </a:lnTo>
                <a:lnTo>
                  <a:pt x="337059" y="220980"/>
                </a:lnTo>
                <a:lnTo>
                  <a:pt x="339966" y="223520"/>
                </a:lnTo>
                <a:lnTo>
                  <a:pt x="342080" y="224790"/>
                </a:lnTo>
                <a:lnTo>
                  <a:pt x="340032" y="226060"/>
                </a:lnTo>
                <a:lnTo>
                  <a:pt x="337059" y="228600"/>
                </a:lnTo>
                <a:lnTo>
                  <a:pt x="334925" y="231152"/>
                </a:lnTo>
                <a:lnTo>
                  <a:pt x="332962" y="232410"/>
                </a:lnTo>
                <a:lnTo>
                  <a:pt x="335341" y="232410"/>
                </a:lnTo>
                <a:lnTo>
                  <a:pt x="336860" y="231140"/>
                </a:lnTo>
                <a:lnTo>
                  <a:pt x="338314" y="229870"/>
                </a:lnTo>
                <a:lnTo>
                  <a:pt x="340428" y="227330"/>
                </a:lnTo>
                <a:lnTo>
                  <a:pt x="342410" y="226060"/>
                </a:lnTo>
                <a:lnTo>
                  <a:pt x="352915" y="226060"/>
                </a:lnTo>
                <a:lnTo>
                  <a:pt x="350734" y="224790"/>
                </a:lnTo>
                <a:lnTo>
                  <a:pt x="352849" y="223520"/>
                </a:lnTo>
                <a:lnTo>
                  <a:pt x="342410" y="223520"/>
                </a:lnTo>
                <a:lnTo>
                  <a:pt x="335341" y="217170"/>
                </a:lnTo>
                <a:close/>
              </a:path>
              <a:path w="607695" h="1044575">
                <a:moveTo>
                  <a:pt x="370422" y="217170"/>
                </a:moveTo>
                <a:lnTo>
                  <a:pt x="367978" y="217170"/>
                </a:lnTo>
                <a:lnTo>
                  <a:pt x="369960" y="218440"/>
                </a:lnTo>
                <a:lnTo>
                  <a:pt x="372074" y="220980"/>
                </a:lnTo>
                <a:lnTo>
                  <a:pt x="374981" y="223520"/>
                </a:lnTo>
                <a:lnTo>
                  <a:pt x="377095" y="224790"/>
                </a:lnTo>
                <a:lnTo>
                  <a:pt x="375047" y="226060"/>
                </a:lnTo>
                <a:lnTo>
                  <a:pt x="373527" y="227330"/>
                </a:lnTo>
                <a:lnTo>
                  <a:pt x="372140" y="228600"/>
                </a:lnTo>
                <a:lnTo>
                  <a:pt x="369940" y="231152"/>
                </a:lnTo>
                <a:lnTo>
                  <a:pt x="367978" y="232410"/>
                </a:lnTo>
                <a:lnTo>
                  <a:pt x="370488" y="232410"/>
                </a:lnTo>
                <a:lnTo>
                  <a:pt x="371942" y="231140"/>
                </a:lnTo>
                <a:lnTo>
                  <a:pt x="377491" y="226060"/>
                </a:lnTo>
                <a:lnTo>
                  <a:pt x="387996" y="226060"/>
                </a:lnTo>
                <a:lnTo>
                  <a:pt x="385816" y="224790"/>
                </a:lnTo>
                <a:lnTo>
                  <a:pt x="387930" y="223520"/>
                </a:lnTo>
                <a:lnTo>
                  <a:pt x="377491" y="223520"/>
                </a:lnTo>
                <a:lnTo>
                  <a:pt x="375509" y="222250"/>
                </a:lnTo>
                <a:lnTo>
                  <a:pt x="373329" y="219710"/>
                </a:lnTo>
                <a:lnTo>
                  <a:pt x="371942" y="218440"/>
                </a:lnTo>
                <a:lnTo>
                  <a:pt x="370422" y="217170"/>
                </a:lnTo>
                <a:close/>
              </a:path>
              <a:path w="607695" h="1044575">
                <a:moveTo>
                  <a:pt x="405438" y="217170"/>
                </a:moveTo>
                <a:lnTo>
                  <a:pt x="403059" y="217170"/>
                </a:lnTo>
                <a:lnTo>
                  <a:pt x="405041" y="218440"/>
                </a:lnTo>
                <a:lnTo>
                  <a:pt x="407155" y="220980"/>
                </a:lnTo>
                <a:lnTo>
                  <a:pt x="410062" y="223520"/>
                </a:lnTo>
                <a:lnTo>
                  <a:pt x="412177" y="224790"/>
                </a:lnTo>
                <a:lnTo>
                  <a:pt x="410128" y="226060"/>
                </a:lnTo>
                <a:lnTo>
                  <a:pt x="408609" y="227330"/>
                </a:lnTo>
                <a:lnTo>
                  <a:pt x="407222" y="228600"/>
                </a:lnTo>
                <a:lnTo>
                  <a:pt x="405022" y="231152"/>
                </a:lnTo>
                <a:lnTo>
                  <a:pt x="403059" y="232410"/>
                </a:lnTo>
                <a:lnTo>
                  <a:pt x="405438" y="232410"/>
                </a:lnTo>
                <a:lnTo>
                  <a:pt x="408411" y="229870"/>
                </a:lnTo>
                <a:lnTo>
                  <a:pt x="410591" y="227330"/>
                </a:lnTo>
                <a:lnTo>
                  <a:pt x="412573" y="226060"/>
                </a:lnTo>
                <a:lnTo>
                  <a:pt x="423011" y="226060"/>
                </a:lnTo>
                <a:lnTo>
                  <a:pt x="420897" y="224790"/>
                </a:lnTo>
                <a:lnTo>
                  <a:pt x="422945" y="223520"/>
                </a:lnTo>
                <a:lnTo>
                  <a:pt x="412507" y="223520"/>
                </a:lnTo>
                <a:lnTo>
                  <a:pt x="410459" y="222250"/>
                </a:lnTo>
                <a:lnTo>
                  <a:pt x="408411" y="219710"/>
                </a:lnTo>
                <a:lnTo>
                  <a:pt x="405438" y="217170"/>
                </a:lnTo>
                <a:close/>
              </a:path>
              <a:path w="607695" h="1044575">
                <a:moveTo>
                  <a:pt x="440519" y="217170"/>
                </a:moveTo>
                <a:lnTo>
                  <a:pt x="438075" y="217170"/>
                </a:lnTo>
                <a:lnTo>
                  <a:pt x="440057" y="218440"/>
                </a:lnTo>
                <a:lnTo>
                  <a:pt x="442171" y="220980"/>
                </a:lnTo>
                <a:lnTo>
                  <a:pt x="445078" y="223520"/>
                </a:lnTo>
                <a:lnTo>
                  <a:pt x="447258" y="224790"/>
                </a:lnTo>
                <a:lnTo>
                  <a:pt x="445144" y="226060"/>
                </a:lnTo>
                <a:lnTo>
                  <a:pt x="442237" y="228600"/>
                </a:lnTo>
                <a:lnTo>
                  <a:pt x="440103" y="231152"/>
                </a:lnTo>
                <a:lnTo>
                  <a:pt x="438141" y="232410"/>
                </a:lnTo>
                <a:lnTo>
                  <a:pt x="440519" y="232410"/>
                </a:lnTo>
                <a:lnTo>
                  <a:pt x="447588" y="226060"/>
                </a:lnTo>
                <a:lnTo>
                  <a:pt x="458093" y="226060"/>
                </a:lnTo>
                <a:lnTo>
                  <a:pt x="455979" y="224790"/>
                </a:lnTo>
                <a:lnTo>
                  <a:pt x="458027" y="223520"/>
                </a:lnTo>
                <a:lnTo>
                  <a:pt x="447588" y="223520"/>
                </a:lnTo>
                <a:lnTo>
                  <a:pt x="445540" y="222250"/>
                </a:lnTo>
                <a:lnTo>
                  <a:pt x="443492" y="219710"/>
                </a:lnTo>
                <a:lnTo>
                  <a:pt x="440519" y="217170"/>
                </a:lnTo>
                <a:close/>
              </a:path>
              <a:path w="607695" h="1044575">
                <a:moveTo>
                  <a:pt x="475601" y="217170"/>
                </a:moveTo>
                <a:lnTo>
                  <a:pt x="473090" y="217170"/>
                </a:lnTo>
                <a:lnTo>
                  <a:pt x="477252" y="220980"/>
                </a:lnTo>
                <a:lnTo>
                  <a:pt x="480159" y="223520"/>
                </a:lnTo>
                <a:lnTo>
                  <a:pt x="482339" y="224790"/>
                </a:lnTo>
                <a:lnTo>
                  <a:pt x="480225" y="226060"/>
                </a:lnTo>
                <a:lnTo>
                  <a:pt x="477318" y="228600"/>
                </a:lnTo>
                <a:lnTo>
                  <a:pt x="475184" y="231152"/>
                </a:lnTo>
                <a:lnTo>
                  <a:pt x="473222" y="232410"/>
                </a:lnTo>
                <a:lnTo>
                  <a:pt x="475601" y="232410"/>
                </a:lnTo>
                <a:lnTo>
                  <a:pt x="477054" y="231140"/>
                </a:lnTo>
                <a:lnTo>
                  <a:pt x="478574" y="229870"/>
                </a:lnTo>
                <a:lnTo>
                  <a:pt x="480622" y="227330"/>
                </a:lnTo>
                <a:lnTo>
                  <a:pt x="482670" y="226060"/>
                </a:lnTo>
                <a:lnTo>
                  <a:pt x="493108" y="226060"/>
                </a:lnTo>
                <a:lnTo>
                  <a:pt x="490994" y="224790"/>
                </a:lnTo>
                <a:lnTo>
                  <a:pt x="493042" y="223520"/>
                </a:lnTo>
                <a:lnTo>
                  <a:pt x="482604" y="223520"/>
                </a:lnTo>
                <a:lnTo>
                  <a:pt x="480622" y="222250"/>
                </a:lnTo>
                <a:lnTo>
                  <a:pt x="478508" y="219710"/>
                </a:lnTo>
                <a:lnTo>
                  <a:pt x="475601" y="217170"/>
                </a:lnTo>
                <a:close/>
              </a:path>
              <a:path w="607695" h="1044575">
                <a:moveTo>
                  <a:pt x="497456" y="226060"/>
                </a:moveTo>
                <a:lnTo>
                  <a:pt x="504143" y="232410"/>
                </a:lnTo>
                <a:lnTo>
                  <a:pt x="504809" y="232410"/>
                </a:lnTo>
                <a:lnTo>
                  <a:pt x="497456" y="226060"/>
                </a:lnTo>
                <a:close/>
              </a:path>
              <a:path w="607695" h="1044575">
                <a:moveTo>
                  <a:pt x="126633" y="220980"/>
                </a:moveTo>
                <a:lnTo>
                  <a:pt x="112887" y="231140"/>
                </a:lnTo>
                <a:lnTo>
                  <a:pt x="126633" y="220980"/>
                </a:lnTo>
                <a:close/>
              </a:path>
              <a:path w="607695" h="1044575">
                <a:moveTo>
                  <a:pt x="481447" y="214591"/>
                </a:moveTo>
                <a:lnTo>
                  <a:pt x="491920" y="222250"/>
                </a:lnTo>
                <a:lnTo>
                  <a:pt x="490664" y="223520"/>
                </a:lnTo>
                <a:lnTo>
                  <a:pt x="493301" y="223520"/>
                </a:lnTo>
                <a:lnTo>
                  <a:pt x="497456" y="226060"/>
                </a:lnTo>
                <a:lnTo>
                  <a:pt x="481447" y="214591"/>
                </a:lnTo>
                <a:close/>
              </a:path>
              <a:path w="607695" h="1044575">
                <a:moveTo>
                  <a:pt x="143654" y="208712"/>
                </a:moveTo>
                <a:lnTo>
                  <a:pt x="142060" y="209550"/>
                </a:lnTo>
                <a:lnTo>
                  <a:pt x="141925" y="209650"/>
                </a:lnTo>
                <a:lnTo>
                  <a:pt x="144310" y="212120"/>
                </a:lnTo>
                <a:lnTo>
                  <a:pt x="147183" y="214630"/>
                </a:lnTo>
                <a:lnTo>
                  <a:pt x="149231" y="215900"/>
                </a:lnTo>
                <a:lnTo>
                  <a:pt x="147183" y="217170"/>
                </a:lnTo>
                <a:lnTo>
                  <a:pt x="145663" y="218440"/>
                </a:lnTo>
                <a:lnTo>
                  <a:pt x="144210" y="219710"/>
                </a:lnTo>
                <a:lnTo>
                  <a:pt x="142095" y="222250"/>
                </a:lnTo>
                <a:lnTo>
                  <a:pt x="140113" y="223520"/>
                </a:lnTo>
                <a:lnTo>
                  <a:pt x="142558" y="223520"/>
                </a:lnTo>
                <a:lnTo>
                  <a:pt x="145465" y="220980"/>
                </a:lnTo>
                <a:lnTo>
                  <a:pt x="147579" y="218440"/>
                </a:lnTo>
                <a:lnTo>
                  <a:pt x="149561" y="217170"/>
                </a:lnTo>
                <a:lnTo>
                  <a:pt x="160066" y="217170"/>
                </a:lnTo>
                <a:lnTo>
                  <a:pt x="158084" y="215900"/>
                </a:lnTo>
                <a:lnTo>
                  <a:pt x="160132" y="214630"/>
                </a:lnTo>
                <a:lnTo>
                  <a:pt x="149693" y="214630"/>
                </a:lnTo>
                <a:lnTo>
                  <a:pt x="147645" y="213360"/>
                </a:lnTo>
                <a:lnTo>
                  <a:pt x="144143" y="209550"/>
                </a:lnTo>
                <a:lnTo>
                  <a:pt x="143654" y="208712"/>
                </a:lnTo>
                <a:close/>
              </a:path>
              <a:path w="607695" h="1044575">
                <a:moveTo>
                  <a:pt x="175525" y="207010"/>
                </a:moveTo>
                <a:lnTo>
                  <a:pt x="175195" y="207010"/>
                </a:lnTo>
                <a:lnTo>
                  <a:pt x="179326" y="212120"/>
                </a:lnTo>
                <a:lnTo>
                  <a:pt x="182264" y="214630"/>
                </a:lnTo>
                <a:lnTo>
                  <a:pt x="184246" y="215900"/>
                </a:lnTo>
                <a:lnTo>
                  <a:pt x="182198" y="217170"/>
                </a:lnTo>
                <a:lnTo>
                  <a:pt x="179291" y="219710"/>
                </a:lnTo>
                <a:lnTo>
                  <a:pt x="177111" y="222250"/>
                </a:lnTo>
                <a:lnTo>
                  <a:pt x="175129" y="223520"/>
                </a:lnTo>
                <a:lnTo>
                  <a:pt x="177573" y="223520"/>
                </a:lnTo>
                <a:lnTo>
                  <a:pt x="179093" y="222250"/>
                </a:lnTo>
                <a:lnTo>
                  <a:pt x="180480" y="220980"/>
                </a:lnTo>
                <a:lnTo>
                  <a:pt x="182660" y="218440"/>
                </a:lnTo>
                <a:lnTo>
                  <a:pt x="184642" y="217170"/>
                </a:lnTo>
                <a:lnTo>
                  <a:pt x="195147" y="217170"/>
                </a:lnTo>
                <a:lnTo>
                  <a:pt x="193099" y="215900"/>
                </a:lnTo>
                <a:lnTo>
                  <a:pt x="195147" y="214630"/>
                </a:lnTo>
                <a:lnTo>
                  <a:pt x="184709" y="214630"/>
                </a:lnTo>
                <a:lnTo>
                  <a:pt x="182660" y="213360"/>
                </a:lnTo>
                <a:lnTo>
                  <a:pt x="177705" y="208280"/>
                </a:lnTo>
                <a:lnTo>
                  <a:pt x="175525" y="207010"/>
                </a:lnTo>
                <a:close/>
              </a:path>
              <a:path w="607695" h="1044575">
                <a:moveTo>
                  <a:pt x="210607" y="207010"/>
                </a:moveTo>
                <a:lnTo>
                  <a:pt x="210210" y="207010"/>
                </a:lnTo>
                <a:lnTo>
                  <a:pt x="212279" y="209650"/>
                </a:lnTo>
                <a:lnTo>
                  <a:pt x="214406" y="212120"/>
                </a:lnTo>
                <a:lnTo>
                  <a:pt x="215760" y="213360"/>
                </a:lnTo>
                <a:lnTo>
                  <a:pt x="217279" y="214630"/>
                </a:lnTo>
                <a:lnTo>
                  <a:pt x="219328" y="215900"/>
                </a:lnTo>
                <a:lnTo>
                  <a:pt x="217213" y="217170"/>
                </a:lnTo>
                <a:lnTo>
                  <a:pt x="214306" y="219710"/>
                </a:lnTo>
                <a:lnTo>
                  <a:pt x="212192" y="222250"/>
                </a:lnTo>
                <a:lnTo>
                  <a:pt x="210210" y="223520"/>
                </a:lnTo>
                <a:lnTo>
                  <a:pt x="212589" y="223520"/>
                </a:lnTo>
                <a:lnTo>
                  <a:pt x="215562" y="220980"/>
                </a:lnTo>
                <a:lnTo>
                  <a:pt x="217676" y="218440"/>
                </a:lnTo>
                <a:lnTo>
                  <a:pt x="219658" y="217170"/>
                </a:lnTo>
                <a:lnTo>
                  <a:pt x="230229" y="217170"/>
                </a:lnTo>
                <a:lnTo>
                  <a:pt x="228247" y="215900"/>
                </a:lnTo>
                <a:lnTo>
                  <a:pt x="230295" y="214630"/>
                </a:lnTo>
                <a:lnTo>
                  <a:pt x="219724" y="214630"/>
                </a:lnTo>
                <a:lnTo>
                  <a:pt x="212721" y="208280"/>
                </a:lnTo>
                <a:lnTo>
                  <a:pt x="210607" y="207010"/>
                </a:lnTo>
                <a:close/>
              </a:path>
              <a:path w="607695" h="1044575">
                <a:moveTo>
                  <a:pt x="245688" y="207010"/>
                </a:moveTo>
                <a:lnTo>
                  <a:pt x="245292" y="207010"/>
                </a:lnTo>
                <a:lnTo>
                  <a:pt x="250841" y="213360"/>
                </a:lnTo>
                <a:lnTo>
                  <a:pt x="252361" y="214630"/>
                </a:lnTo>
                <a:lnTo>
                  <a:pt x="254409" y="215900"/>
                </a:lnTo>
                <a:lnTo>
                  <a:pt x="252361" y="217170"/>
                </a:lnTo>
                <a:lnTo>
                  <a:pt x="249454" y="219710"/>
                </a:lnTo>
                <a:lnTo>
                  <a:pt x="247274" y="222250"/>
                </a:lnTo>
                <a:lnTo>
                  <a:pt x="245292" y="223520"/>
                </a:lnTo>
                <a:lnTo>
                  <a:pt x="247670" y="223520"/>
                </a:lnTo>
                <a:lnTo>
                  <a:pt x="250643" y="220980"/>
                </a:lnTo>
                <a:lnTo>
                  <a:pt x="252757" y="218440"/>
                </a:lnTo>
                <a:lnTo>
                  <a:pt x="254739" y="217170"/>
                </a:lnTo>
                <a:lnTo>
                  <a:pt x="265244" y="217170"/>
                </a:lnTo>
                <a:lnTo>
                  <a:pt x="263130" y="215900"/>
                </a:lnTo>
                <a:lnTo>
                  <a:pt x="265244" y="214630"/>
                </a:lnTo>
                <a:lnTo>
                  <a:pt x="254805" y="214630"/>
                </a:lnTo>
                <a:lnTo>
                  <a:pt x="247802" y="208280"/>
                </a:lnTo>
                <a:lnTo>
                  <a:pt x="245688" y="207010"/>
                </a:lnTo>
                <a:close/>
              </a:path>
              <a:path w="607695" h="1044575">
                <a:moveTo>
                  <a:pt x="280770" y="207010"/>
                </a:moveTo>
                <a:lnTo>
                  <a:pt x="280373" y="207010"/>
                </a:lnTo>
                <a:lnTo>
                  <a:pt x="282439" y="209650"/>
                </a:lnTo>
                <a:lnTo>
                  <a:pt x="284504" y="212120"/>
                </a:lnTo>
                <a:lnTo>
                  <a:pt x="287376" y="214630"/>
                </a:lnTo>
                <a:lnTo>
                  <a:pt x="289490" y="215900"/>
                </a:lnTo>
                <a:lnTo>
                  <a:pt x="287376" y="217170"/>
                </a:lnTo>
                <a:lnTo>
                  <a:pt x="284469" y="219710"/>
                </a:lnTo>
                <a:lnTo>
                  <a:pt x="282355" y="222250"/>
                </a:lnTo>
                <a:lnTo>
                  <a:pt x="280373" y="223520"/>
                </a:lnTo>
                <a:lnTo>
                  <a:pt x="282818" y="223520"/>
                </a:lnTo>
                <a:lnTo>
                  <a:pt x="284337" y="222250"/>
                </a:lnTo>
                <a:lnTo>
                  <a:pt x="285725" y="220980"/>
                </a:lnTo>
                <a:lnTo>
                  <a:pt x="287905" y="218440"/>
                </a:lnTo>
                <a:lnTo>
                  <a:pt x="289887" y="217170"/>
                </a:lnTo>
                <a:lnTo>
                  <a:pt x="300391" y="217170"/>
                </a:lnTo>
                <a:lnTo>
                  <a:pt x="298277" y="215900"/>
                </a:lnTo>
                <a:lnTo>
                  <a:pt x="300391" y="214630"/>
                </a:lnTo>
                <a:lnTo>
                  <a:pt x="289887" y="214630"/>
                </a:lnTo>
                <a:lnTo>
                  <a:pt x="287905" y="213360"/>
                </a:lnTo>
                <a:lnTo>
                  <a:pt x="285725" y="210820"/>
                </a:lnTo>
                <a:lnTo>
                  <a:pt x="284337" y="209550"/>
                </a:lnTo>
                <a:lnTo>
                  <a:pt x="282818" y="208280"/>
                </a:lnTo>
                <a:lnTo>
                  <a:pt x="280770" y="207010"/>
                </a:lnTo>
                <a:close/>
              </a:path>
              <a:path w="607695" h="1044575">
                <a:moveTo>
                  <a:pt x="315719" y="207010"/>
                </a:moveTo>
                <a:lnTo>
                  <a:pt x="315455" y="207010"/>
                </a:lnTo>
                <a:lnTo>
                  <a:pt x="317521" y="209650"/>
                </a:lnTo>
                <a:lnTo>
                  <a:pt x="319585" y="212120"/>
                </a:lnTo>
                <a:lnTo>
                  <a:pt x="322458" y="214630"/>
                </a:lnTo>
                <a:lnTo>
                  <a:pt x="324572" y="215900"/>
                </a:lnTo>
                <a:lnTo>
                  <a:pt x="322458" y="217170"/>
                </a:lnTo>
                <a:lnTo>
                  <a:pt x="319551" y="219710"/>
                </a:lnTo>
                <a:lnTo>
                  <a:pt x="317437" y="222250"/>
                </a:lnTo>
                <a:lnTo>
                  <a:pt x="315455" y="223520"/>
                </a:lnTo>
                <a:lnTo>
                  <a:pt x="317833" y="223520"/>
                </a:lnTo>
                <a:lnTo>
                  <a:pt x="320740" y="220980"/>
                </a:lnTo>
                <a:lnTo>
                  <a:pt x="322854" y="218440"/>
                </a:lnTo>
                <a:lnTo>
                  <a:pt x="324836" y="217170"/>
                </a:lnTo>
                <a:lnTo>
                  <a:pt x="335341" y="217170"/>
                </a:lnTo>
                <a:lnTo>
                  <a:pt x="333293" y="215900"/>
                </a:lnTo>
                <a:lnTo>
                  <a:pt x="335341" y="214630"/>
                </a:lnTo>
                <a:lnTo>
                  <a:pt x="324968" y="214630"/>
                </a:lnTo>
                <a:lnTo>
                  <a:pt x="322920" y="213360"/>
                </a:lnTo>
                <a:lnTo>
                  <a:pt x="319353" y="209550"/>
                </a:lnTo>
                <a:lnTo>
                  <a:pt x="317833" y="208280"/>
                </a:lnTo>
                <a:lnTo>
                  <a:pt x="315719" y="207010"/>
                </a:lnTo>
                <a:close/>
              </a:path>
              <a:path w="607695" h="1044575">
                <a:moveTo>
                  <a:pt x="350800" y="207010"/>
                </a:moveTo>
                <a:lnTo>
                  <a:pt x="350470" y="207010"/>
                </a:lnTo>
                <a:lnTo>
                  <a:pt x="354601" y="212120"/>
                </a:lnTo>
                <a:lnTo>
                  <a:pt x="357473" y="214630"/>
                </a:lnTo>
                <a:lnTo>
                  <a:pt x="359521" y="215900"/>
                </a:lnTo>
                <a:lnTo>
                  <a:pt x="357473" y="217170"/>
                </a:lnTo>
                <a:lnTo>
                  <a:pt x="355954" y="218440"/>
                </a:lnTo>
                <a:lnTo>
                  <a:pt x="354500" y="219710"/>
                </a:lnTo>
                <a:lnTo>
                  <a:pt x="352386" y="222250"/>
                </a:lnTo>
                <a:lnTo>
                  <a:pt x="350404" y="223520"/>
                </a:lnTo>
                <a:lnTo>
                  <a:pt x="352849" y="223520"/>
                </a:lnTo>
                <a:lnTo>
                  <a:pt x="355755" y="220980"/>
                </a:lnTo>
                <a:lnTo>
                  <a:pt x="357870" y="218440"/>
                </a:lnTo>
                <a:lnTo>
                  <a:pt x="359852" y="217170"/>
                </a:lnTo>
                <a:lnTo>
                  <a:pt x="370422" y="217170"/>
                </a:lnTo>
                <a:lnTo>
                  <a:pt x="368374" y="215900"/>
                </a:lnTo>
                <a:lnTo>
                  <a:pt x="370488" y="214630"/>
                </a:lnTo>
                <a:lnTo>
                  <a:pt x="359984" y="214630"/>
                </a:lnTo>
                <a:lnTo>
                  <a:pt x="357936" y="213360"/>
                </a:lnTo>
                <a:lnTo>
                  <a:pt x="354434" y="209550"/>
                </a:lnTo>
                <a:lnTo>
                  <a:pt x="352915" y="208280"/>
                </a:lnTo>
                <a:lnTo>
                  <a:pt x="350800" y="207010"/>
                </a:lnTo>
                <a:close/>
              </a:path>
              <a:path w="607695" h="1044575">
                <a:moveTo>
                  <a:pt x="385882" y="207010"/>
                </a:moveTo>
                <a:lnTo>
                  <a:pt x="385552" y="207010"/>
                </a:lnTo>
                <a:lnTo>
                  <a:pt x="387617" y="209650"/>
                </a:lnTo>
                <a:lnTo>
                  <a:pt x="389682" y="212120"/>
                </a:lnTo>
                <a:lnTo>
                  <a:pt x="392555" y="214630"/>
                </a:lnTo>
                <a:lnTo>
                  <a:pt x="394603" y="215900"/>
                </a:lnTo>
                <a:lnTo>
                  <a:pt x="392555" y="217170"/>
                </a:lnTo>
                <a:lnTo>
                  <a:pt x="391035" y="218440"/>
                </a:lnTo>
                <a:lnTo>
                  <a:pt x="389582" y="219710"/>
                </a:lnTo>
                <a:lnTo>
                  <a:pt x="387468" y="222250"/>
                </a:lnTo>
                <a:lnTo>
                  <a:pt x="385486" y="223520"/>
                </a:lnTo>
                <a:lnTo>
                  <a:pt x="387930" y="223520"/>
                </a:lnTo>
                <a:lnTo>
                  <a:pt x="390837" y="220980"/>
                </a:lnTo>
                <a:lnTo>
                  <a:pt x="392951" y="218440"/>
                </a:lnTo>
                <a:lnTo>
                  <a:pt x="394933" y="217170"/>
                </a:lnTo>
                <a:lnTo>
                  <a:pt x="405438" y="217170"/>
                </a:lnTo>
                <a:lnTo>
                  <a:pt x="403456" y="215900"/>
                </a:lnTo>
                <a:lnTo>
                  <a:pt x="405504" y="214630"/>
                </a:lnTo>
                <a:lnTo>
                  <a:pt x="395065" y="214630"/>
                </a:lnTo>
                <a:lnTo>
                  <a:pt x="389516" y="209550"/>
                </a:lnTo>
                <a:lnTo>
                  <a:pt x="387996" y="208280"/>
                </a:lnTo>
                <a:lnTo>
                  <a:pt x="385882" y="207010"/>
                </a:lnTo>
                <a:close/>
              </a:path>
              <a:path w="607695" h="1044575">
                <a:moveTo>
                  <a:pt x="420897" y="207010"/>
                </a:moveTo>
                <a:lnTo>
                  <a:pt x="420567" y="207010"/>
                </a:lnTo>
                <a:lnTo>
                  <a:pt x="424699" y="212120"/>
                </a:lnTo>
                <a:lnTo>
                  <a:pt x="427636" y="214630"/>
                </a:lnTo>
                <a:lnTo>
                  <a:pt x="429618" y="215900"/>
                </a:lnTo>
                <a:lnTo>
                  <a:pt x="427570" y="217170"/>
                </a:lnTo>
                <a:lnTo>
                  <a:pt x="424663" y="219710"/>
                </a:lnTo>
                <a:lnTo>
                  <a:pt x="422483" y="222250"/>
                </a:lnTo>
                <a:lnTo>
                  <a:pt x="420501" y="223520"/>
                </a:lnTo>
                <a:lnTo>
                  <a:pt x="422945" y="223520"/>
                </a:lnTo>
                <a:lnTo>
                  <a:pt x="424465" y="222250"/>
                </a:lnTo>
                <a:lnTo>
                  <a:pt x="425852" y="220980"/>
                </a:lnTo>
                <a:lnTo>
                  <a:pt x="428033" y="218440"/>
                </a:lnTo>
                <a:lnTo>
                  <a:pt x="430015" y="217170"/>
                </a:lnTo>
                <a:lnTo>
                  <a:pt x="440519" y="217170"/>
                </a:lnTo>
                <a:lnTo>
                  <a:pt x="438537" y="215900"/>
                </a:lnTo>
                <a:lnTo>
                  <a:pt x="440585" y="214630"/>
                </a:lnTo>
                <a:lnTo>
                  <a:pt x="430081" y="214630"/>
                </a:lnTo>
                <a:lnTo>
                  <a:pt x="428033" y="213360"/>
                </a:lnTo>
                <a:lnTo>
                  <a:pt x="423078" y="208280"/>
                </a:lnTo>
                <a:lnTo>
                  <a:pt x="420897" y="207010"/>
                </a:lnTo>
                <a:close/>
              </a:path>
              <a:path w="607695" h="1044575">
                <a:moveTo>
                  <a:pt x="455979" y="207010"/>
                </a:moveTo>
                <a:lnTo>
                  <a:pt x="455648" y="207010"/>
                </a:lnTo>
                <a:lnTo>
                  <a:pt x="459780" y="212120"/>
                </a:lnTo>
                <a:lnTo>
                  <a:pt x="462718" y="214630"/>
                </a:lnTo>
                <a:lnTo>
                  <a:pt x="464700" y="215900"/>
                </a:lnTo>
                <a:lnTo>
                  <a:pt x="462652" y="217170"/>
                </a:lnTo>
                <a:lnTo>
                  <a:pt x="459745" y="219710"/>
                </a:lnTo>
                <a:lnTo>
                  <a:pt x="457564" y="222250"/>
                </a:lnTo>
                <a:lnTo>
                  <a:pt x="455582" y="223520"/>
                </a:lnTo>
                <a:lnTo>
                  <a:pt x="458027" y="223520"/>
                </a:lnTo>
                <a:lnTo>
                  <a:pt x="459546" y="222250"/>
                </a:lnTo>
                <a:lnTo>
                  <a:pt x="460934" y="220980"/>
                </a:lnTo>
                <a:lnTo>
                  <a:pt x="463114" y="218440"/>
                </a:lnTo>
                <a:lnTo>
                  <a:pt x="465096" y="217170"/>
                </a:lnTo>
                <a:lnTo>
                  <a:pt x="475601" y="217170"/>
                </a:lnTo>
                <a:lnTo>
                  <a:pt x="473553" y="215900"/>
                </a:lnTo>
                <a:lnTo>
                  <a:pt x="475601" y="214630"/>
                </a:lnTo>
                <a:lnTo>
                  <a:pt x="465162" y="214630"/>
                </a:lnTo>
                <a:lnTo>
                  <a:pt x="463114" y="213360"/>
                </a:lnTo>
                <a:lnTo>
                  <a:pt x="458159" y="208280"/>
                </a:lnTo>
                <a:lnTo>
                  <a:pt x="455979" y="207010"/>
                </a:lnTo>
                <a:close/>
              </a:path>
              <a:path w="607695" h="1044575">
                <a:moveTo>
                  <a:pt x="141828" y="209550"/>
                </a:moveTo>
                <a:lnTo>
                  <a:pt x="128034" y="219710"/>
                </a:lnTo>
                <a:lnTo>
                  <a:pt x="128173" y="219839"/>
                </a:lnTo>
                <a:lnTo>
                  <a:pt x="141925" y="209650"/>
                </a:lnTo>
                <a:close/>
              </a:path>
              <a:path w="607695" h="1044575">
                <a:moveTo>
                  <a:pt x="162000" y="200660"/>
                </a:moveTo>
                <a:lnTo>
                  <a:pt x="159341" y="200660"/>
                </a:lnTo>
                <a:lnTo>
                  <a:pt x="161783" y="203200"/>
                </a:lnTo>
                <a:lnTo>
                  <a:pt x="164690" y="205740"/>
                </a:lnTo>
                <a:lnTo>
                  <a:pt x="166804" y="207010"/>
                </a:lnTo>
                <a:lnTo>
                  <a:pt x="164756" y="208280"/>
                </a:lnTo>
                <a:lnTo>
                  <a:pt x="163127" y="209650"/>
                </a:lnTo>
                <a:lnTo>
                  <a:pt x="161849" y="210820"/>
                </a:lnTo>
                <a:lnTo>
                  <a:pt x="159669" y="213360"/>
                </a:lnTo>
                <a:lnTo>
                  <a:pt x="157687" y="214630"/>
                </a:lnTo>
                <a:lnTo>
                  <a:pt x="160132" y="214630"/>
                </a:lnTo>
                <a:lnTo>
                  <a:pt x="161651" y="213360"/>
                </a:lnTo>
                <a:lnTo>
                  <a:pt x="163039" y="212090"/>
                </a:lnTo>
                <a:lnTo>
                  <a:pt x="165219" y="209550"/>
                </a:lnTo>
                <a:lnTo>
                  <a:pt x="167201" y="207010"/>
                </a:lnTo>
                <a:lnTo>
                  <a:pt x="175525" y="207010"/>
                </a:lnTo>
                <a:lnTo>
                  <a:pt x="177639" y="205740"/>
                </a:lnTo>
                <a:lnTo>
                  <a:pt x="167135" y="205740"/>
                </a:lnTo>
                <a:lnTo>
                  <a:pt x="165087" y="203200"/>
                </a:lnTo>
                <a:lnTo>
                  <a:pt x="163039" y="201930"/>
                </a:lnTo>
                <a:lnTo>
                  <a:pt x="162000" y="200660"/>
                </a:lnTo>
                <a:close/>
              </a:path>
              <a:path w="607695" h="1044575">
                <a:moveTo>
                  <a:pt x="195147" y="198120"/>
                </a:moveTo>
                <a:lnTo>
                  <a:pt x="192703" y="198120"/>
                </a:lnTo>
                <a:lnTo>
                  <a:pt x="196799" y="203200"/>
                </a:lnTo>
                <a:lnTo>
                  <a:pt x="199706" y="205740"/>
                </a:lnTo>
                <a:lnTo>
                  <a:pt x="201886" y="207010"/>
                </a:lnTo>
                <a:lnTo>
                  <a:pt x="199772" y="208280"/>
                </a:lnTo>
                <a:lnTo>
                  <a:pt x="198208" y="209650"/>
                </a:lnTo>
                <a:lnTo>
                  <a:pt x="192769" y="214630"/>
                </a:lnTo>
                <a:lnTo>
                  <a:pt x="195147" y="214630"/>
                </a:lnTo>
                <a:lnTo>
                  <a:pt x="198120" y="212090"/>
                </a:lnTo>
                <a:lnTo>
                  <a:pt x="200234" y="209550"/>
                </a:lnTo>
                <a:lnTo>
                  <a:pt x="202216" y="207010"/>
                </a:lnTo>
                <a:lnTo>
                  <a:pt x="210607" y="207010"/>
                </a:lnTo>
                <a:lnTo>
                  <a:pt x="212655" y="205740"/>
                </a:lnTo>
                <a:lnTo>
                  <a:pt x="202150" y="205740"/>
                </a:lnTo>
                <a:lnTo>
                  <a:pt x="200168" y="203200"/>
                </a:lnTo>
                <a:lnTo>
                  <a:pt x="198054" y="201930"/>
                </a:lnTo>
                <a:lnTo>
                  <a:pt x="196601" y="200660"/>
                </a:lnTo>
                <a:lnTo>
                  <a:pt x="195147" y="198120"/>
                </a:lnTo>
                <a:close/>
              </a:path>
              <a:path w="607695" h="1044575">
                <a:moveTo>
                  <a:pt x="230229" y="198120"/>
                </a:moveTo>
                <a:lnTo>
                  <a:pt x="227718" y="198120"/>
                </a:lnTo>
                <a:lnTo>
                  <a:pt x="231814" y="203200"/>
                </a:lnTo>
                <a:lnTo>
                  <a:pt x="233268" y="204470"/>
                </a:lnTo>
                <a:lnTo>
                  <a:pt x="234787" y="205740"/>
                </a:lnTo>
                <a:lnTo>
                  <a:pt x="236901" y="207010"/>
                </a:lnTo>
                <a:lnTo>
                  <a:pt x="234787" y="208280"/>
                </a:lnTo>
                <a:lnTo>
                  <a:pt x="233224" y="209650"/>
                </a:lnTo>
                <a:lnTo>
                  <a:pt x="227784" y="214630"/>
                </a:lnTo>
                <a:lnTo>
                  <a:pt x="230295" y="214630"/>
                </a:lnTo>
                <a:lnTo>
                  <a:pt x="231814" y="213360"/>
                </a:lnTo>
                <a:lnTo>
                  <a:pt x="235250" y="209550"/>
                </a:lnTo>
                <a:lnTo>
                  <a:pt x="237298" y="207010"/>
                </a:lnTo>
                <a:lnTo>
                  <a:pt x="245688" y="207010"/>
                </a:lnTo>
                <a:lnTo>
                  <a:pt x="247736" y="205740"/>
                </a:lnTo>
                <a:lnTo>
                  <a:pt x="237298" y="205740"/>
                </a:lnTo>
                <a:lnTo>
                  <a:pt x="235250" y="203200"/>
                </a:lnTo>
                <a:lnTo>
                  <a:pt x="233202" y="201930"/>
                </a:lnTo>
                <a:lnTo>
                  <a:pt x="230229" y="198120"/>
                </a:lnTo>
                <a:close/>
              </a:path>
              <a:path w="607695" h="1044575">
                <a:moveTo>
                  <a:pt x="265244" y="198120"/>
                </a:moveTo>
                <a:lnTo>
                  <a:pt x="262799" y="198120"/>
                </a:lnTo>
                <a:lnTo>
                  <a:pt x="266896" y="203200"/>
                </a:lnTo>
                <a:lnTo>
                  <a:pt x="268349" y="204470"/>
                </a:lnTo>
                <a:lnTo>
                  <a:pt x="269869" y="205740"/>
                </a:lnTo>
                <a:lnTo>
                  <a:pt x="271983" y="207010"/>
                </a:lnTo>
                <a:lnTo>
                  <a:pt x="269869" y="208280"/>
                </a:lnTo>
                <a:lnTo>
                  <a:pt x="268305" y="209650"/>
                </a:lnTo>
                <a:lnTo>
                  <a:pt x="262866" y="214630"/>
                </a:lnTo>
                <a:lnTo>
                  <a:pt x="265244" y="214630"/>
                </a:lnTo>
                <a:lnTo>
                  <a:pt x="266697" y="213360"/>
                </a:lnTo>
                <a:lnTo>
                  <a:pt x="270331" y="209550"/>
                </a:lnTo>
                <a:lnTo>
                  <a:pt x="272313" y="207010"/>
                </a:lnTo>
                <a:lnTo>
                  <a:pt x="280770" y="207010"/>
                </a:lnTo>
                <a:lnTo>
                  <a:pt x="282818" y="205740"/>
                </a:lnTo>
                <a:lnTo>
                  <a:pt x="272313" y="205740"/>
                </a:lnTo>
                <a:lnTo>
                  <a:pt x="268151" y="201930"/>
                </a:lnTo>
                <a:lnTo>
                  <a:pt x="266697" y="200660"/>
                </a:lnTo>
                <a:lnTo>
                  <a:pt x="265244" y="198120"/>
                </a:lnTo>
                <a:close/>
              </a:path>
              <a:path w="607695" h="1044575">
                <a:moveTo>
                  <a:pt x="300391" y="198120"/>
                </a:moveTo>
                <a:lnTo>
                  <a:pt x="297881" y="198120"/>
                </a:lnTo>
                <a:lnTo>
                  <a:pt x="301977" y="203200"/>
                </a:lnTo>
                <a:lnTo>
                  <a:pt x="303431" y="204470"/>
                </a:lnTo>
                <a:lnTo>
                  <a:pt x="304950" y="205740"/>
                </a:lnTo>
                <a:lnTo>
                  <a:pt x="306998" y="207010"/>
                </a:lnTo>
                <a:lnTo>
                  <a:pt x="304950" y="208280"/>
                </a:lnTo>
                <a:lnTo>
                  <a:pt x="303321" y="209650"/>
                </a:lnTo>
                <a:lnTo>
                  <a:pt x="297881" y="214630"/>
                </a:lnTo>
                <a:lnTo>
                  <a:pt x="300391" y="214630"/>
                </a:lnTo>
                <a:lnTo>
                  <a:pt x="303298" y="212090"/>
                </a:lnTo>
                <a:lnTo>
                  <a:pt x="307328" y="207010"/>
                </a:lnTo>
                <a:lnTo>
                  <a:pt x="315719" y="207010"/>
                </a:lnTo>
                <a:lnTo>
                  <a:pt x="317833" y="205740"/>
                </a:lnTo>
                <a:lnTo>
                  <a:pt x="307395" y="205740"/>
                </a:lnTo>
                <a:lnTo>
                  <a:pt x="305413" y="203200"/>
                </a:lnTo>
                <a:lnTo>
                  <a:pt x="303298" y="201930"/>
                </a:lnTo>
                <a:lnTo>
                  <a:pt x="301845" y="200660"/>
                </a:lnTo>
                <a:lnTo>
                  <a:pt x="300391" y="198120"/>
                </a:lnTo>
                <a:close/>
              </a:path>
              <a:path w="607695" h="1044575">
                <a:moveTo>
                  <a:pt x="335341" y="198120"/>
                </a:moveTo>
                <a:lnTo>
                  <a:pt x="332896" y="198120"/>
                </a:lnTo>
                <a:lnTo>
                  <a:pt x="334878" y="200660"/>
                </a:lnTo>
                <a:lnTo>
                  <a:pt x="337059" y="203200"/>
                </a:lnTo>
                <a:lnTo>
                  <a:pt x="338446" y="204470"/>
                </a:lnTo>
                <a:lnTo>
                  <a:pt x="339965" y="205740"/>
                </a:lnTo>
                <a:lnTo>
                  <a:pt x="342080" y="207010"/>
                </a:lnTo>
                <a:lnTo>
                  <a:pt x="340032" y="208280"/>
                </a:lnTo>
                <a:lnTo>
                  <a:pt x="338402" y="209650"/>
                </a:lnTo>
                <a:lnTo>
                  <a:pt x="332962" y="214630"/>
                </a:lnTo>
                <a:lnTo>
                  <a:pt x="335341" y="214630"/>
                </a:lnTo>
                <a:lnTo>
                  <a:pt x="336860" y="213360"/>
                </a:lnTo>
                <a:lnTo>
                  <a:pt x="338248" y="212090"/>
                </a:lnTo>
                <a:lnTo>
                  <a:pt x="340428" y="209550"/>
                </a:lnTo>
                <a:lnTo>
                  <a:pt x="342410" y="207010"/>
                </a:lnTo>
                <a:lnTo>
                  <a:pt x="350800" y="207010"/>
                </a:lnTo>
                <a:lnTo>
                  <a:pt x="352915" y="205740"/>
                </a:lnTo>
                <a:lnTo>
                  <a:pt x="342410" y="205740"/>
                </a:lnTo>
                <a:lnTo>
                  <a:pt x="336860" y="200660"/>
                </a:lnTo>
                <a:lnTo>
                  <a:pt x="335341" y="198120"/>
                </a:lnTo>
                <a:close/>
              </a:path>
              <a:path w="607695" h="1044575">
                <a:moveTo>
                  <a:pt x="370422" y="198120"/>
                </a:moveTo>
                <a:lnTo>
                  <a:pt x="367978" y="198120"/>
                </a:lnTo>
                <a:lnTo>
                  <a:pt x="372074" y="203200"/>
                </a:lnTo>
                <a:lnTo>
                  <a:pt x="374981" y="205740"/>
                </a:lnTo>
                <a:lnTo>
                  <a:pt x="377095" y="207010"/>
                </a:lnTo>
                <a:lnTo>
                  <a:pt x="375047" y="208280"/>
                </a:lnTo>
                <a:lnTo>
                  <a:pt x="373417" y="209650"/>
                </a:lnTo>
                <a:lnTo>
                  <a:pt x="372140" y="210820"/>
                </a:lnTo>
                <a:lnTo>
                  <a:pt x="369960" y="213360"/>
                </a:lnTo>
                <a:lnTo>
                  <a:pt x="367978" y="214630"/>
                </a:lnTo>
                <a:lnTo>
                  <a:pt x="370488" y="214630"/>
                </a:lnTo>
                <a:lnTo>
                  <a:pt x="373395" y="212090"/>
                </a:lnTo>
                <a:lnTo>
                  <a:pt x="375509" y="209550"/>
                </a:lnTo>
                <a:lnTo>
                  <a:pt x="377491" y="207010"/>
                </a:lnTo>
                <a:lnTo>
                  <a:pt x="385882" y="207010"/>
                </a:lnTo>
                <a:lnTo>
                  <a:pt x="387996" y="205740"/>
                </a:lnTo>
                <a:lnTo>
                  <a:pt x="377491" y="205740"/>
                </a:lnTo>
                <a:lnTo>
                  <a:pt x="375509" y="203200"/>
                </a:lnTo>
                <a:lnTo>
                  <a:pt x="373329" y="201930"/>
                </a:lnTo>
                <a:lnTo>
                  <a:pt x="371942" y="200660"/>
                </a:lnTo>
                <a:lnTo>
                  <a:pt x="370422" y="198120"/>
                </a:lnTo>
                <a:close/>
              </a:path>
              <a:path w="607695" h="1044575">
                <a:moveTo>
                  <a:pt x="405438" y="198120"/>
                </a:moveTo>
                <a:lnTo>
                  <a:pt x="403059" y="198120"/>
                </a:lnTo>
                <a:lnTo>
                  <a:pt x="407155" y="203200"/>
                </a:lnTo>
                <a:lnTo>
                  <a:pt x="410062" y="205740"/>
                </a:lnTo>
                <a:lnTo>
                  <a:pt x="412177" y="207010"/>
                </a:lnTo>
                <a:lnTo>
                  <a:pt x="410128" y="208280"/>
                </a:lnTo>
                <a:lnTo>
                  <a:pt x="408499" y="209650"/>
                </a:lnTo>
                <a:lnTo>
                  <a:pt x="407222" y="210820"/>
                </a:lnTo>
                <a:lnTo>
                  <a:pt x="405041" y="213360"/>
                </a:lnTo>
                <a:lnTo>
                  <a:pt x="403059" y="214630"/>
                </a:lnTo>
                <a:lnTo>
                  <a:pt x="405504" y="214630"/>
                </a:lnTo>
                <a:lnTo>
                  <a:pt x="407023" y="213360"/>
                </a:lnTo>
                <a:lnTo>
                  <a:pt x="408411" y="212090"/>
                </a:lnTo>
                <a:lnTo>
                  <a:pt x="410591" y="209550"/>
                </a:lnTo>
                <a:lnTo>
                  <a:pt x="412573" y="207010"/>
                </a:lnTo>
                <a:lnTo>
                  <a:pt x="420897" y="207010"/>
                </a:lnTo>
                <a:lnTo>
                  <a:pt x="423011" y="205740"/>
                </a:lnTo>
                <a:lnTo>
                  <a:pt x="412507" y="205740"/>
                </a:lnTo>
                <a:lnTo>
                  <a:pt x="410459" y="203200"/>
                </a:lnTo>
                <a:lnTo>
                  <a:pt x="408411" y="201930"/>
                </a:lnTo>
                <a:lnTo>
                  <a:pt x="405438" y="198120"/>
                </a:lnTo>
                <a:close/>
              </a:path>
              <a:path w="607695" h="1044575">
                <a:moveTo>
                  <a:pt x="440519" y="198120"/>
                </a:moveTo>
                <a:lnTo>
                  <a:pt x="438075" y="198120"/>
                </a:lnTo>
                <a:lnTo>
                  <a:pt x="442171" y="203200"/>
                </a:lnTo>
                <a:lnTo>
                  <a:pt x="445078" y="205740"/>
                </a:lnTo>
                <a:lnTo>
                  <a:pt x="447258" y="207010"/>
                </a:lnTo>
                <a:lnTo>
                  <a:pt x="445144" y="208280"/>
                </a:lnTo>
                <a:lnTo>
                  <a:pt x="443580" y="209650"/>
                </a:lnTo>
                <a:lnTo>
                  <a:pt x="438141" y="214630"/>
                </a:lnTo>
                <a:lnTo>
                  <a:pt x="440585" y="214630"/>
                </a:lnTo>
                <a:lnTo>
                  <a:pt x="442105" y="213360"/>
                </a:lnTo>
                <a:lnTo>
                  <a:pt x="445606" y="209550"/>
                </a:lnTo>
                <a:lnTo>
                  <a:pt x="447588" y="207010"/>
                </a:lnTo>
                <a:lnTo>
                  <a:pt x="455979" y="207010"/>
                </a:lnTo>
                <a:lnTo>
                  <a:pt x="458093" y="205740"/>
                </a:lnTo>
                <a:lnTo>
                  <a:pt x="447588" y="205740"/>
                </a:lnTo>
                <a:lnTo>
                  <a:pt x="445540" y="203200"/>
                </a:lnTo>
                <a:lnTo>
                  <a:pt x="443492" y="201930"/>
                </a:lnTo>
                <a:lnTo>
                  <a:pt x="440519" y="198120"/>
                </a:lnTo>
                <a:close/>
              </a:path>
              <a:path w="607695" h="1044575">
                <a:moveTo>
                  <a:pt x="468396" y="206668"/>
                </a:moveTo>
                <a:lnTo>
                  <a:pt x="476512" y="212090"/>
                </a:lnTo>
                <a:lnTo>
                  <a:pt x="473222" y="214630"/>
                </a:lnTo>
                <a:lnTo>
                  <a:pt x="475601" y="214630"/>
                </a:lnTo>
                <a:lnTo>
                  <a:pt x="477997" y="212120"/>
                </a:lnTo>
                <a:lnTo>
                  <a:pt x="468396" y="206668"/>
                </a:lnTo>
                <a:close/>
              </a:path>
              <a:path w="607695" h="1044575">
                <a:moveTo>
                  <a:pt x="478026" y="212090"/>
                </a:moveTo>
                <a:lnTo>
                  <a:pt x="481447" y="214591"/>
                </a:lnTo>
                <a:lnTo>
                  <a:pt x="478026" y="212090"/>
                </a:lnTo>
                <a:close/>
              </a:path>
              <a:path w="607695" h="1044575">
                <a:moveTo>
                  <a:pt x="155302" y="202591"/>
                </a:moveTo>
                <a:lnTo>
                  <a:pt x="143401" y="208280"/>
                </a:lnTo>
                <a:lnTo>
                  <a:pt x="143654" y="208712"/>
                </a:lnTo>
                <a:lnTo>
                  <a:pt x="155302" y="202591"/>
                </a:lnTo>
                <a:close/>
              </a:path>
              <a:path w="607695" h="1044575">
                <a:moveTo>
                  <a:pt x="461301" y="201930"/>
                </a:moveTo>
                <a:lnTo>
                  <a:pt x="460946" y="202443"/>
                </a:lnTo>
                <a:lnTo>
                  <a:pt x="468396" y="206668"/>
                </a:lnTo>
                <a:lnTo>
                  <a:pt x="461301" y="201930"/>
                </a:lnTo>
                <a:close/>
              </a:path>
              <a:path w="607695" h="1044575">
                <a:moveTo>
                  <a:pt x="184642" y="198120"/>
                </a:moveTo>
                <a:lnTo>
                  <a:pt x="182198" y="198120"/>
                </a:lnTo>
                <a:lnTo>
                  <a:pt x="180678" y="200660"/>
                </a:lnTo>
                <a:lnTo>
                  <a:pt x="179291" y="201930"/>
                </a:lnTo>
                <a:lnTo>
                  <a:pt x="177111" y="203200"/>
                </a:lnTo>
                <a:lnTo>
                  <a:pt x="175129" y="205740"/>
                </a:lnTo>
                <a:lnTo>
                  <a:pt x="177639" y="205740"/>
                </a:lnTo>
                <a:lnTo>
                  <a:pt x="179093" y="204470"/>
                </a:lnTo>
                <a:lnTo>
                  <a:pt x="184642" y="198120"/>
                </a:lnTo>
                <a:close/>
              </a:path>
              <a:path w="607695" h="1044575">
                <a:moveTo>
                  <a:pt x="219724" y="198120"/>
                </a:moveTo>
                <a:lnTo>
                  <a:pt x="217213" y="198120"/>
                </a:lnTo>
                <a:lnTo>
                  <a:pt x="215760" y="200660"/>
                </a:lnTo>
                <a:lnTo>
                  <a:pt x="214306" y="201930"/>
                </a:lnTo>
                <a:lnTo>
                  <a:pt x="212192" y="203200"/>
                </a:lnTo>
                <a:lnTo>
                  <a:pt x="210210" y="205740"/>
                </a:lnTo>
                <a:lnTo>
                  <a:pt x="212655" y="205740"/>
                </a:lnTo>
                <a:lnTo>
                  <a:pt x="214174" y="204470"/>
                </a:lnTo>
                <a:lnTo>
                  <a:pt x="215562" y="203200"/>
                </a:lnTo>
                <a:lnTo>
                  <a:pt x="217742" y="200660"/>
                </a:lnTo>
                <a:lnTo>
                  <a:pt x="219724" y="198120"/>
                </a:lnTo>
                <a:close/>
              </a:path>
              <a:path w="607695" h="1044575">
                <a:moveTo>
                  <a:pt x="254805" y="198120"/>
                </a:moveTo>
                <a:lnTo>
                  <a:pt x="252361" y="198120"/>
                </a:lnTo>
                <a:lnTo>
                  <a:pt x="250841" y="200660"/>
                </a:lnTo>
                <a:lnTo>
                  <a:pt x="249454" y="201930"/>
                </a:lnTo>
                <a:lnTo>
                  <a:pt x="247274" y="203200"/>
                </a:lnTo>
                <a:lnTo>
                  <a:pt x="245292" y="205740"/>
                </a:lnTo>
                <a:lnTo>
                  <a:pt x="247736" y="205740"/>
                </a:lnTo>
                <a:lnTo>
                  <a:pt x="249256" y="204470"/>
                </a:lnTo>
                <a:lnTo>
                  <a:pt x="250643" y="203200"/>
                </a:lnTo>
                <a:lnTo>
                  <a:pt x="252823" y="200660"/>
                </a:lnTo>
                <a:lnTo>
                  <a:pt x="254805" y="198120"/>
                </a:lnTo>
                <a:close/>
              </a:path>
              <a:path w="607695" h="1044575">
                <a:moveTo>
                  <a:pt x="289887" y="198120"/>
                </a:moveTo>
                <a:lnTo>
                  <a:pt x="287376" y="198120"/>
                </a:lnTo>
                <a:lnTo>
                  <a:pt x="285923" y="200660"/>
                </a:lnTo>
                <a:lnTo>
                  <a:pt x="284469" y="201930"/>
                </a:lnTo>
                <a:lnTo>
                  <a:pt x="282355" y="203200"/>
                </a:lnTo>
                <a:lnTo>
                  <a:pt x="280373" y="205740"/>
                </a:lnTo>
                <a:lnTo>
                  <a:pt x="282818" y="205740"/>
                </a:lnTo>
                <a:lnTo>
                  <a:pt x="284337" y="204470"/>
                </a:lnTo>
                <a:lnTo>
                  <a:pt x="285725" y="203200"/>
                </a:lnTo>
                <a:lnTo>
                  <a:pt x="287905" y="200660"/>
                </a:lnTo>
                <a:lnTo>
                  <a:pt x="289887" y="198120"/>
                </a:lnTo>
                <a:close/>
              </a:path>
              <a:path w="607695" h="1044575">
                <a:moveTo>
                  <a:pt x="324836" y="198120"/>
                </a:moveTo>
                <a:lnTo>
                  <a:pt x="322458" y="198120"/>
                </a:lnTo>
                <a:lnTo>
                  <a:pt x="321004" y="200660"/>
                </a:lnTo>
                <a:lnTo>
                  <a:pt x="319551" y="201930"/>
                </a:lnTo>
                <a:lnTo>
                  <a:pt x="317437" y="203200"/>
                </a:lnTo>
                <a:lnTo>
                  <a:pt x="315455" y="205740"/>
                </a:lnTo>
                <a:lnTo>
                  <a:pt x="317833" y="205740"/>
                </a:lnTo>
                <a:lnTo>
                  <a:pt x="319287" y="204470"/>
                </a:lnTo>
                <a:lnTo>
                  <a:pt x="324836" y="198120"/>
                </a:lnTo>
                <a:close/>
              </a:path>
              <a:path w="607695" h="1044575">
                <a:moveTo>
                  <a:pt x="359918" y="198120"/>
                </a:moveTo>
                <a:lnTo>
                  <a:pt x="357473" y="198120"/>
                </a:lnTo>
                <a:lnTo>
                  <a:pt x="354500" y="201930"/>
                </a:lnTo>
                <a:lnTo>
                  <a:pt x="352386" y="203200"/>
                </a:lnTo>
                <a:lnTo>
                  <a:pt x="350404" y="205740"/>
                </a:lnTo>
                <a:lnTo>
                  <a:pt x="352915" y="205740"/>
                </a:lnTo>
                <a:lnTo>
                  <a:pt x="354368" y="204470"/>
                </a:lnTo>
                <a:lnTo>
                  <a:pt x="359918" y="198120"/>
                </a:lnTo>
                <a:close/>
              </a:path>
              <a:path w="607695" h="1044575">
                <a:moveTo>
                  <a:pt x="394999" y="198120"/>
                </a:moveTo>
                <a:lnTo>
                  <a:pt x="392555" y="198120"/>
                </a:lnTo>
                <a:lnTo>
                  <a:pt x="389582" y="201930"/>
                </a:lnTo>
                <a:lnTo>
                  <a:pt x="387468" y="203200"/>
                </a:lnTo>
                <a:lnTo>
                  <a:pt x="385486" y="205740"/>
                </a:lnTo>
                <a:lnTo>
                  <a:pt x="387996" y="205740"/>
                </a:lnTo>
                <a:lnTo>
                  <a:pt x="389450" y="204470"/>
                </a:lnTo>
                <a:lnTo>
                  <a:pt x="394999" y="198120"/>
                </a:lnTo>
                <a:close/>
              </a:path>
              <a:path w="607695" h="1044575">
                <a:moveTo>
                  <a:pt x="430015" y="198120"/>
                </a:moveTo>
                <a:lnTo>
                  <a:pt x="427570" y="198120"/>
                </a:lnTo>
                <a:lnTo>
                  <a:pt x="426051" y="200660"/>
                </a:lnTo>
                <a:lnTo>
                  <a:pt x="424663" y="201930"/>
                </a:lnTo>
                <a:lnTo>
                  <a:pt x="422483" y="203200"/>
                </a:lnTo>
                <a:lnTo>
                  <a:pt x="420501" y="205740"/>
                </a:lnTo>
                <a:lnTo>
                  <a:pt x="423011" y="205740"/>
                </a:lnTo>
                <a:lnTo>
                  <a:pt x="424465" y="204470"/>
                </a:lnTo>
                <a:lnTo>
                  <a:pt x="430015" y="198120"/>
                </a:lnTo>
                <a:close/>
              </a:path>
              <a:path w="607695" h="1044575">
                <a:moveTo>
                  <a:pt x="451083" y="196850"/>
                </a:moveTo>
                <a:lnTo>
                  <a:pt x="459730" y="201930"/>
                </a:lnTo>
                <a:lnTo>
                  <a:pt x="457564" y="203200"/>
                </a:lnTo>
                <a:lnTo>
                  <a:pt x="455582" y="205740"/>
                </a:lnTo>
                <a:lnTo>
                  <a:pt x="458093" y="205740"/>
                </a:lnTo>
                <a:lnTo>
                  <a:pt x="459546" y="204470"/>
                </a:lnTo>
                <a:lnTo>
                  <a:pt x="460946" y="202443"/>
                </a:lnTo>
                <a:lnTo>
                  <a:pt x="451083" y="196850"/>
                </a:lnTo>
                <a:close/>
              </a:path>
              <a:path w="607695" h="1044575">
                <a:moveTo>
                  <a:pt x="161091" y="199548"/>
                </a:moveTo>
                <a:lnTo>
                  <a:pt x="155302" y="202591"/>
                </a:lnTo>
                <a:lnTo>
                  <a:pt x="159341" y="200660"/>
                </a:lnTo>
                <a:lnTo>
                  <a:pt x="162000" y="200660"/>
                </a:lnTo>
                <a:lnTo>
                  <a:pt x="161091" y="199548"/>
                </a:lnTo>
                <a:close/>
              </a:path>
              <a:path w="607695" h="1044575">
                <a:moveTo>
                  <a:pt x="165463" y="197250"/>
                </a:moveTo>
                <a:lnTo>
                  <a:pt x="160962" y="199390"/>
                </a:lnTo>
                <a:lnTo>
                  <a:pt x="161091" y="199548"/>
                </a:lnTo>
                <a:lnTo>
                  <a:pt x="165463" y="197250"/>
                </a:lnTo>
                <a:close/>
              </a:path>
              <a:path w="607695" h="1044575">
                <a:moveTo>
                  <a:pt x="179886" y="191770"/>
                </a:moveTo>
                <a:lnTo>
                  <a:pt x="176995" y="191770"/>
                </a:lnTo>
                <a:lnTo>
                  <a:pt x="179291" y="194310"/>
                </a:lnTo>
                <a:lnTo>
                  <a:pt x="182264" y="196850"/>
                </a:lnTo>
                <a:lnTo>
                  <a:pt x="184246" y="198120"/>
                </a:lnTo>
                <a:lnTo>
                  <a:pt x="193099" y="198120"/>
                </a:lnTo>
                <a:lnTo>
                  <a:pt x="195147" y="196850"/>
                </a:lnTo>
                <a:lnTo>
                  <a:pt x="184708" y="196850"/>
                </a:lnTo>
                <a:lnTo>
                  <a:pt x="182660" y="194310"/>
                </a:lnTo>
                <a:lnTo>
                  <a:pt x="180612" y="193040"/>
                </a:lnTo>
                <a:lnTo>
                  <a:pt x="179886" y="191770"/>
                </a:lnTo>
                <a:close/>
              </a:path>
              <a:path w="607695" h="1044575">
                <a:moveTo>
                  <a:pt x="212721" y="189230"/>
                </a:moveTo>
                <a:lnTo>
                  <a:pt x="210210" y="189230"/>
                </a:lnTo>
                <a:lnTo>
                  <a:pt x="215760" y="195580"/>
                </a:lnTo>
                <a:lnTo>
                  <a:pt x="217279" y="196850"/>
                </a:lnTo>
                <a:lnTo>
                  <a:pt x="219327" y="198120"/>
                </a:lnTo>
                <a:lnTo>
                  <a:pt x="228247" y="198120"/>
                </a:lnTo>
                <a:lnTo>
                  <a:pt x="230295" y="196850"/>
                </a:lnTo>
                <a:lnTo>
                  <a:pt x="219724" y="196850"/>
                </a:lnTo>
                <a:lnTo>
                  <a:pt x="217742" y="194310"/>
                </a:lnTo>
                <a:lnTo>
                  <a:pt x="215628" y="193040"/>
                </a:lnTo>
                <a:lnTo>
                  <a:pt x="214174" y="190500"/>
                </a:lnTo>
                <a:lnTo>
                  <a:pt x="212721" y="189230"/>
                </a:lnTo>
                <a:close/>
              </a:path>
              <a:path w="607695" h="1044575">
                <a:moveTo>
                  <a:pt x="247802" y="189230"/>
                </a:moveTo>
                <a:lnTo>
                  <a:pt x="245292" y="189230"/>
                </a:lnTo>
                <a:lnTo>
                  <a:pt x="252361" y="196850"/>
                </a:lnTo>
                <a:lnTo>
                  <a:pt x="254409" y="198120"/>
                </a:lnTo>
                <a:lnTo>
                  <a:pt x="263130" y="198120"/>
                </a:lnTo>
                <a:lnTo>
                  <a:pt x="265244" y="196850"/>
                </a:lnTo>
                <a:lnTo>
                  <a:pt x="254805" y="196850"/>
                </a:lnTo>
                <a:lnTo>
                  <a:pt x="252823" y="194310"/>
                </a:lnTo>
                <a:lnTo>
                  <a:pt x="250709" y="193040"/>
                </a:lnTo>
                <a:lnTo>
                  <a:pt x="249256" y="190500"/>
                </a:lnTo>
                <a:lnTo>
                  <a:pt x="247802" y="189230"/>
                </a:lnTo>
                <a:close/>
              </a:path>
              <a:path w="607695" h="1044575">
                <a:moveTo>
                  <a:pt x="282818" y="189230"/>
                </a:moveTo>
                <a:lnTo>
                  <a:pt x="280373" y="189230"/>
                </a:lnTo>
                <a:lnTo>
                  <a:pt x="282355" y="191770"/>
                </a:lnTo>
                <a:lnTo>
                  <a:pt x="284469" y="194310"/>
                </a:lnTo>
                <a:lnTo>
                  <a:pt x="287376" y="196850"/>
                </a:lnTo>
                <a:lnTo>
                  <a:pt x="289490" y="198120"/>
                </a:lnTo>
                <a:lnTo>
                  <a:pt x="298277" y="198120"/>
                </a:lnTo>
                <a:lnTo>
                  <a:pt x="300391" y="196850"/>
                </a:lnTo>
                <a:lnTo>
                  <a:pt x="289887" y="196850"/>
                </a:lnTo>
                <a:lnTo>
                  <a:pt x="287905" y="194310"/>
                </a:lnTo>
                <a:lnTo>
                  <a:pt x="285725" y="193040"/>
                </a:lnTo>
                <a:lnTo>
                  <a:pt x="282818" y="189230"/>
                </a:lnTo>
                <a:close/>
              </a:path>
              <a:path w="607695" h="1044575">
                <a:moveTo>
                  <a:pt x="317833" y="189230"/>
                </a:moveTo>
                <a:lnTo>
                  <a:pt x="315455" y="189230"/>
                </a:lnTo>
                <a:lnTo>
                  <a:pt x="317437" y="191770"/>
                </a:lnTo>
                <a:lnTo>
                  <a:pt x="319551" y="194310"/>
                </a:lnTo>
                <a:lnTo>
                  <a:pt x="322458" y="196850"/>
                </a:lnTo>
                <a:lnTo>
                  <a:pt x="324572" y="198120"/>
                </a:lnTo>
                <a:lnTo>
                  <a:pt x="333293" y="198120"/>
                </a:lnTo>
                <a:lnTo>
                  <a:pt x="335341" y="196850"/>
                </a:lnTo>
                <a:lnTo>
                  <a:pt x="324968" y="196850"/>
                </a:lnTo>
                <a:lnTo>
                  <a:pt x="320806" y="193040"/>
                </a:lnTo>
                <a:lnTo>
                  <a:pt x="319353" y="190500"/>
                </a:lnTo>
                <a:lnTo>
                  <a:pt x="317833" y="189230"/>
                </a:lnTo>
                <a:close/>
              </a:path>
              <a:path w="607695" h="1044575">
                <a:moveTo>
                  <a:pt x="352915" y="189230"/>
                </a:moveTo>
                <a:lnTo>
                  <a:pt x="350470" y="189230"/>
                </a:lnTo>
                <a:lnTo>
                  <a:pt x="354566" y="194310"/>
                </a:lnTo>
                <a:lnTo>
                  <a:pt x="357473" y="196850"/>
                </a:lnTo>
                <a:lnTo>
                  <a:pt x="359521" y="198120"/>
                </a:lnTo>
                <a:lnTo>
                  <a:pt x="368374" y="198120"/>
                </a:lnTo>
                <a:lnTo>
                  <a:pt x="370488" y="196850"/>
                </a:lnTo>
                <a:lnTo>
                  <a:pt x="359984" y="196850"/>
                </a:lnTo>
                <a:lnTo>
                  <a:pt x="357936" y="194310"/>
                </a:lnTo>
                <a:lnTo>
                  <a:pt x="355888" y="193040"/>
                </a:lnTo>
                <a:lnTo>
                  <a:pt x="354434" y="190500"/>
                </a:lnTo>
                <a:lnTo>
                  <a:pt x="352915" y="189230"/>
                </a:lnTo>
                <a:close/>
              </a:path>
              <a:path w="607695" h="1044575">
                <a:moveTo>
                  <a:pt x="387996" y="189230"/>
                </a:moveTo>
                <a:lnTo>
                  <a:pt x="385552" y="189230"/>
                </a:lnTo>
                <a:lnTo>
                  <a:pt x="387534" y="191770"/>
                </a:lnTo>
                <a:lnTo>
                  <a:pt x="389648" y="194310"/>
                </a:lnTo>
                <a:lnTo>
                  <a:pt x="392555" y="196850"/>
                </a:lnTo>
                <a:lnTo>
                  <a:pt x="394603" y="198120"/>
                </a:lnTo>
                <a:lnTo>
                  <a:pt x="403456" y="198120"/>
                </a:lnTo>
                <a:lnTo>
                  <a:pt x="405504" y="196850"/>
                </a:lnTo>
                <a:lnTo>
                  <a:pt x="395065" y="196850"/>
                </a:lnTo>
                <a:lnTo>
                  <a:pt x="393083" y="194310"/>
                </a:lnTo>
                <a:lnTo>
                  <a:pt x="390969" y="193040"/>
                </a:lnTo>
                <a:lnTo>
                  <a:pt x="389516" y="190500"/>
                </a:lnTo>
                <a:lnTo>
                  <a:pt x="387996" y="189230"/>
                </a:lnTo>
                <a:close/>
              </a:path>
              <a:path w="607695" h="1044575">
                <a:moveTo>
                  <a:pt x="423078" y="189230"/>
                </a:moveTo>
                <a:lnTo>
                  <a:pt x="420567" y="189230"/>
                </a:lnTo>
                <a:lnTo>
                  <a:pt x="424663" y="194310"/>
                </a:lnTo>
                <a:lnTo>
                  <a:pt x="427636" y="196850"/>
                </a:lnTo>
                <a:lnTo>
                  <a:pt x="429618" y="198120"/>
                </a:lnTo>
                <a:lnTo>
                  <a:pt x="438537" y="198120"/>
                </a:lnTo>
                <a:lnTo>
                  <a:pt x="440585" y="196850"/>
                </a:lnTo>
                <a:lnTo>
                  <a:pt x="430081" y="196850"/>
                </a:lnTo>
                <a:lnTo>
                  <a:pt x="428033" y="194310"/>
                </a:lnTo>
                <a:lnTo>
                  <a:pt x="425984" y="193040"/>
                </a:lnTo>
                <a:lnTo>
                  <a:pt x="424531" y="190500"/>
                </a:lnTo>
                <a:lnTo>
                  <a:pt x="423078" y="189230"/>
                </a:lnTo>
                <a:close/>
              </a:path>
              <a:path w="607695" h="1044575">
                <a:moveTo>
                  <a:pt x="190391" y="184150"/>
                </a:moveTo>
                <a:lnTo>
                  <a:pt x="165463" y="197250"/>
                </a:lnTo>
                <a:lnTo>
                  <a:pt x="176995" y="191770"/>
                </a:lnTo>
                <a:lnTo>
                  <a:pt x="179886" y="191770"/>
                </a:lnTo>
                <a:lnTo>
                  <a:pt x="179159" y="190500"/>
                </a:lnTo>
                <a:lnTo>
                  <a:pt x="178641" y="190500"/>
                </a:lnTo>
                <a:lnTo>
                  <a:pt x="190391" y="184150"/>
                </a:lnTo>
                <a:close/>
              </a:path>
              <a:path w="607695" h="1044575">
                <a:moveTo>
                  <a:pt x="202216" y="189230"/>
                </a:moveTo>
                <a:lnTo>
                  <a:pt x="199772" y="189230"/>
                </a:lnTo>
                <a:lnTo>
                  <a:pt x="198318" y="190500"/>
                </a:lnTo>
                <a:lnTo>
                  <a:pt x="196865" y="193040"/>
                </a:lnTo>
                <a:lnTo>
                  <a:pt x="194751" y="194310"/>
                </a:lnTo>
                <a:lnTo>
                  <a:pt x="192769" y="196850"/>
                </a:lnTo>
                <a:lnTo>
                  <a:pt x="195147" y="196850"/>
                </a:lnTo>
                <a:lnTo>
                  <a:pt x="196667" y="195580"/>
                </a:lnTo>
                <a:lnTo>
                  <a:pt x="198120" y="194310"/>
                </a:lnTo>
                <a:lnTo>
                  <a:pt x="200234" y="191770"/>
                </a:lnTo>
                <a:lnTo>
                  <a:pt x="202216" y="189230"/>
                </a:lnTo>
                <a:close/>
              </a:path>
              <a:path w="607695" h="1044575">
                <a:moveTo>
                  <a:pt x="237298" y="189230"/>
                </a:moveTo>
                <a:lnTo>
                  <a:pt x="234787" y="189230"/>
                </a:lnTo>
                <a:lnTo>
                  <a:pt x="233334" y="190500"/>
                </a:lnTo>
                <a:lnTo>
                  <a:pt x="231880" y="193040"/>
                </a:lnTo>
                <a:lnTo>
                  <a:pt x="229766" y="194310"/>
                </a:lnTo>
                <a:lnTo>
                  <a:pt x="227784" y="196850"/>
                </a:lnTo>
                <a:lnTo>
                  <a:pt x="230295" y="196850"/>
                </a:lnTo>
                <a:lnTo>
                  <a:pt x="233202" y="194310"/>
                </a:lnTo>
                <a:lnTo>
                  <a:pt x="237298" y="189230"/>
                </a:lnTo>
                <a:close/>
              </a:path>
              <a:path w="607695" h="1044575">
                <a:moveTo>
                  <a:pt x="272313" y="189230"/>
                </a:moveTo>
                <a:lnTo>
                  <a:pt x="269869" y="189230"/>
                </a:lnTo>
                <a:lnTo>
                  <a:pt x="268415" y="190500"/>
                </a:lnTo>
                <a:lnTo>
                  <a:pt x="266962" y="193040"/>
                </a:lnTo>
                <a:lnTo>
                  <a:pt x="264848" y="194310"/>
                </a:lnTo>
                <a:lnTo>
                  <a:pt x="262866" y="196850"/>
                </a:lnTo>
                <a:lnTo>
                  <a:pt x="265244" y="196850"/>
                </a:lnTo>
                <a:lnTo>
                  <a:pt x="266697" y="195580"/>
                </a:lnTo>
                <a:lnTo>
                  <a:pt x="270331" y="191770"/>
                </a:lnTo>
                <a:lnTo>
                  <a:pt x="272313" y="189230"/>
                </a:lnTo>
                <a:close/>
              </a:path>
              <a:path w="607695" h="1044575">
                <a:moveTo>
                  <a:pt x="307328" y="189230"/>
                </a:moveTo>
                <a:lnTo>
                  <a:pt x="304950" y="189230"/>
                </a:lnTo>
                <a:lnTo>
                  <a:pt x="301977" y="193040"/>
                </a:lnTo>
                <a:lnTo>
                  <a:pt x="299863" y="194310"/>
                </a:lnTo>
                <a:lnTo>
                  <a:pt x="297881" y="196850"/>
                </a:lnTo>
                <a:lnTo>
                  <a:pt x="300391" y="196850"/>
                </a:lnTo>
                <a:lnTo>
                  <a:pt x="303298" y="194310"/>
                </a:lnTo>
                <a:lnTo>
                  <a:pt x="307328" y="189230"/>
                </a:lnTo>
                <a:close/>
              </a:path>
              <a:path w="607695" h="1044575">
                <a:moveTo>
                  <a:pt x="342410" y="189230"/>
                </a:moveTo>
                <a:lnTo>
                  <a:pt x="340032" y="189230"/>
                </a:lnTo>
                <a:lnTo>
                  <a:pt x="337059" y="193040"/>
                </a:lnTo>
                <a:lnTo>
                  <a:pt x="334944" y="194310"/>
                </a:lnTo>
                <a:lnTo>
                  <a:pt x="332962" y="196850"/>
                </a:lnTo>
                <a:lnTo>
                  <a:pt x="335341" y="196850"/>
                </a:lnTo>
                <a:lnTo>
                  <a:pt x="338248" y="194310"/>
                </a:lnTo>
                <a:lnTo>
                  <a:pt x="340428" y="191770"/>
                </a:lnTo>
                <a:lnTo>
                  <a:pt x="342410" y="189230"/>
                </a:lnTo>
                <a:close/>
              </a:path>
              <a:path w="607695" h="1044575">
                <a:moveTo>
                  <a:pt x="377491" y="189230"/>
                </a:moveTo>
                <a:lnTo>
                  <a:pt x="375047" y="189230"/>
                </a:lnTo>
                <a:lnTo>
                  <a:pt x="373527" y="190500"/>
                </a:lnTo>
                <a:lnTo>
                  <a:pt x="372140" y="193040"/>
                </a:lnTo>
                <a:lnTo>
                  <a:pt x="369960" y="194310"/>
                </a:lnTo>
                <a:lnTo>
                  <a:pt x="367978" y="196850"/>
                </a:lnTo>
                <a:lnTo>
                  <a:pt x="370488" y="196850"/>
                </a:lnTo>
                <a:lnTo>
                  <a:pt x="373395" y="194310"/>
                </a:lnTo>
                <a:lnTo>
                  <a:pt x="375509" y="191770"/>
                </a:lnTo>
                <a:lnTo>
                  <a:pt x="377491" y="189230"/>
                </a:lnTo>
                <a:close/>
              </a:path>
              <a:path w="607695" h="1044575">
                <a:moveTo>
                  <a:pt x="412573" y="189230"/>
                </a:moveTo>
                <a:lnTo>
                  <a:pt x="410128" y="189230"/>
                </a:lnTo>
                <a:lnTo>
                  <a:pt x="408609" y="190500"/>
                </a:lnTo>
                <a:lnTo>
                  <a:pt x="407221" y="193040"/>
                </a:lnTo>
                <a:lnTo>
                  <a:pt x="405041" y="194310"/>
                </a:lnTo>
                <a:lnTo>
                  <a:pt x="403059" y="196850"/>
                </a:lnTo>
                <a:lnTo>
                  <a:pt x="405504" y="196850"/>
                </a:lnTo>
                <a:lnTo>
                  <a:pt x="408411" y="194310"/>
                </a:lnTo>
                <a:lnTo>
                  <a:pt x="410591" y="191770"/>
                </a:lnTo>
                <a:lnTo>
                  <a:pt x="412573" y="189230"/>
                </a:lnTo>
                <a:close/>
              </a:path>
              <a:path w="607695" h="1044575">
                <a:moveTo>
                  <a:pt x="426738" y="185985"/>
                </a:moveTo>
                <a:lnTo>
                  <a:pt x="442215" y="193040"/>
                </a:lnTo>
                <a:lnTo>
                  <a:pt x="440123" y="194310"/>
                </a:lnTo>
                <a:lnTo>
                  <a:pt x="438141" y="196850"/>
                </a:lnTo>
                <a:lnTo>
                  <a:pt x="440585" y="196850"/>
                </a:lnTo>
                <a:lnTo>
                  <a:pt x="443550" y="193488"/>
                </a:lnTo>
                <a:lnTo>
                  <a:pt x="426738" y="185985"/>
                </a:lnTo>
                <a:close/>
              </a:path>
              <a:path w="607695" h="1044575">
                <a:moveTo>
                  <a:pt x="443945" y="193040"/>
                </a:moveTo>
                <a:lnTo>
                  <a:pt x="443550" y="193488"/>
                </a:lnTo>
                <a:lnTo>
                  <a:pt x="451083" y="196850"/>
                </a:lnTo>
                <a:lnTo>
                  <a:pt x="443945" y="193040"/>
                </a:lnTo>
                <a:close/>
              </a:path>
              <a:path w="607695" h="1044575">
                <a:moveTo>
                  <a:pt x="193099" y="179070"/>
                </a:moveTo>
                <a:lnTo>
                  <a:pt x="187337" y="179070"/>
                </a:lnTo>
                <a:lnTo>
                  <a:pt x="188100" y="180340"/>
                </a:lnTo>
                <a:lnTo>
                  <a:pt x="192703" y="180340"/>
                </a:lnTo>
                <a:lnTo>
                  <a:pt x="194685" y="182880"/>
                </a:lnTo>
                <a:lnTo>
                  <a:pt x="196799" y="184150"/>
                </a:lnTo>
                <a:lnTo>
                  <a:pt x="198252" y="186690"/>
                </a:lnTo>
                <a:lnTo>
                  <a:pt x="199706" y="187960"/>
                </a:lnTo>
                <a:lnTo>
                  <a:pt x="201886" y="189230"/>
                </a:lnTo>
                <a:lnTo>
                  <a:pt x="210607" y="189230"/>
                </a:lnTo>
                <a:lnTo>
                  <a:pt x="212655" y="187960"/>
                </a:lnTo>
                <a:lnTo>
                  <a:pt x="202150" y="187960"/>
                </a:lnTo>
                <a:lnTo>
                  <a:pt x="196601" y="181610"/>
                </a:lnTo>
                <a:lnTo>
                  <a:pt x="195147" y="180340"/>
                </a:lnTo>
                <a:lnTo>
                  <a:pt x="193099" y="179070"/>
                </a:lnTo>
                <a:close/>
              </a:path>
              <a:path w="607695" h="1044575">
                <a:moveTo>
                  <a:pt x="230229" y="180340"/>
                </a:moveTo>
                <a:lnTo>
                  <a:pt x="227718" y="180340"/>
                </a:lnTo>
                <a:lnTo>
                  <a:pt x="229766" y="182880"/>
                </a:lnTo>
                <a:lnTo>
                  <a:pt x="231814" y="184150"/>
                </a:lnTo>
                <a:lnTo>
                  <a:pt x="234787" y="187960"/>
                </a:lnTo>
                <a:lnTo>
                  <a:pt x="236901" y="189230"/>
                </a:lnTo>
                <a:lnTo>
                  <a:pt x="245688" y="189230"/>
                </a:lnTo>
                <a:lnTo>
                  <a:pt x="247736" y="187960"/>
                </a:lnTo>
                <a:lnTo>
                  <a:pt x="237298" y="187960"/>
                </a:lnTo>
                <a:lnTo>
                  <a:pt x="235250" y="185420"/>
                </a:lnTo>
                <a:lnTo>
                  <a:pt x="231748" y="181610"/>
                </a:lnTo>
                <a:lnTo>
                  <a:pt x="230229" y="180340"/>
                </a:lnTo>
                <a:close/>
              </a:path>
              <a:path w="607695" h="1044575">
                <a:moveTo>
                  <a:pt x="265244" y="180340"/>
                </a:moveTo>
                <a:lnTo>
                  <a:pt x="262799" y="180340"/>
                </a:lnTo>
                <a:lnTo>
                  <a:pt x="264781" y="182880"/>
                </a:lnTo>
                <a:lnTo>
                  <a:pt x="266896" y="184150"/>
                </a:lnTo>
                <a:lnTo>
                  <a:pt x="269869" y="187960"/>
                </a:lnTo>
                <a:lnTo>
                  <a:pt x="271983" y="189230"/>
                </a:lnTo>
                <a:lnTo>
                  <a:pt x="280770" y="189230"/>
                </a:lnTo>
                <a:lnTo>
                  <a:pt x="282818" y="187960"/>
                </a:lnTo>
                <a:lnTo>
                  <a:pt x="272313" y="187960"/>
                </a:lnTo>
                <a:lnTo>
                  <a:pt x="270265" y="185420"/>
                </a:lnTo>
                <a:lnTo>
                  <a:pt x="265244" y="180340"/>
                </a:lnTo>
                <a:close/>
              </a:path>
              <a:path w="607695" h="1044575">
                <a:moveTo>
                  <a:pt x="300391" y="180340"/>
                </a:moveTo>
                <a:lnTo>
                  <a:pt x="297881" y="180340"/>
                </a:lnTo>
                <a:lnTo>
                  <a:pt x="299863" y="182880"/>
                </a:lnTo>
                <a:lnTo>
                  <a:pt x="301977" y="184150"/>
                </a:lnTo>
                <a:lnTo>
                  <a:pt x="304950" y="187960"/>
                </a:lnTo>
                <a:lnTo>
                  <a:pt x="306998" y="189230"/>
                </a:lnTo>
                <a:lnTo>
                  <a:pt x="315719" y="189230"/>
                </a:lnTo>
                <a:lnTo>
                  <a:pt x="317833" y="187960"/>
                </a:lnTo>
                <a:lnTo>
                  <a:pt x="307395" y="187960"/>
                </a:lnTo>
                <a:lnTo>
                  <a:pt x="300391" y="180340"/>
                </a:lnTo>
                <a:close/>
              </a:path>
              <a:path w="607695" h="1044575">
                <a:moveTo>
                  <a:pt x="335341" y="180340"/>
                </a:moveTo>
                <a:lnTo>
                  <a:pt x="332896" y="180340"/>
                </a:lnTo>
                <a:lnTo>
                  <a:pt x="334878" y="182880"/>
                </a:lnTo>
                <a:lnTo>
                  <a:pt x="337059" y="184150"/>
                </a:lnTo>
                <a:lnTo>
                  <a:pt x="338446" y="186690"/>
                </a:lnTo>
                <a:lnTo>
                  <a:pt x="339965" y="187960"/>
                </a:lnTo>
                <a:lnTo>
                  <a:pt x="342080" y="189230"/>
                </a:lnTo>
                <a:lnTo>
                  <a:pt x="350800" y="189230"/>
                </a:lnTo>
                <a:lnTo>
                  <a:pt x="352915" y="187960"/>
                </a:lnTo>
                <a:lnTo>
                  <a:pt x="342410" y="187960"/>
                </a:lnTo>
                <a:lnTo>
                  <a:pt x="340362" y="185420"/>
                </a:lnTo>
                <a:lnTo>
                  <a:pt x="338248" y="184150"/>
                </a:lnTo>
                <a:lnTo>
                  <a:pt x="336860" y="181610"/>
                </a:lnTo>
                <a:lnTo>
                  <a:pt x="335341" y="180340"/>
                </a:lnTo>
                <a:close/>
              </a:path>
              <a:path w="607695" h="1044575">
                <a:moveTo>
                  <a:pt x="370422" y="180340"/>
                </a:moveTo>
                <a:lnTo>
                  <a:pt x="367978" y="180340"/>
                </a:lnTo>
                <a:lnTo>
                  <a:pt x="369960" y="182880"/>
                </a:lnTo>
                <a:lnTo>
                  <a:pt x="372074" y="184150"/>
                </a:lnTo>
                <a:lnTo>
                  <a:pt x="373527" y="186690"/>
                </a:lnTo>
                <a:lnTo>
                  <a:pt x="374981" y="187960"/>
                </a:lnTo>
                <a:lnTo>
                  <a:pt x="377095" y="189230"/>
                </a:lnTo>
                <a:lnTo>
                  <a:pt x="385882" y="189230"/>
                </a:lnTo>
                <a:lnTo>
                  <a:pt x="387996" y="187960"/>
                </a:lnTo>
                <a:lnTo>
                  <a:pt x="377491" y="187960"/>
                </a:lnTo>
                <a:lnTo>
                  <a:pt x="375509" y="185420"/>
                </a:lnTo>
                <a:lnTo>
                  <a:pt x="373329" y="184150"/>
                </a:lnTo>
                <a:lnTo>
                  <a:pt x="371942" y="181610"/>
                </a:lnTo>
                <a:lnTo>
                  <a:pt x="370422" y="180340"/>
                </a:lnTo>
                <a:close/>
              </a:path>
              <a:path w="607695" h="1044575">
                <a:moveTo>
                  <a:pt x="405438" y="180340"/>
                </a:moveTo>
                <a:lnTo>
                  <a:pt x="403059" y="180340"/>
                </a:lnTo>
                <a:lnTo>
                  <a:pt x="405041" y="182880"/>
                </a:lnTo>
                <a:lnTo>
                  <a:pt x="407155" y="184150"/>
                </a:lnTo>
                <a:lnTo>
                  <a:pt x="408609" y="186690"/>
                </a:lnTo>
                <a:lnTo>
                  <a:pt x="410062" y="187960"/>
                </a:lnTo>
                <a:lnTo>
                  <a:pt x="412177" y="189230"/>
                </a:lnTo>
                <a:lnTo>
                  <a:pt x="420897" y="189230"/>
                </a:lnTo>
                <a:lnTo>
                  <a:pt x="423011" y="187960"/>
                </a:lnTo>
                <a:lnTo>
                  <a:pt x="412507" y="187960"/>
                </a:lnTo>
                <a:lnTo>
                  <a:pt x="410459" y="185420"/>
                </a:lnTo>
                <a:lnTo>
                  <a:pt x="406957" y="181610"/>
                </a:lnTo>
                <a:lnTo>
                  <a:pt x="405438" y="180340"/>
                </a:lnTo>
                <a:close/>
              </a:path>
              <a:path w="607695" h="1044575">
                <a:moveTo>
                  <a:pt x="228246" y="179070"/>
                </a:moveTo>
                <a:lnTo>
                  <a:pt x="219327" y="179070"/>
                </a:lnTo>
                <a:lnTo>
                  <a:pt x="217213" y="180340"/>
                </a:lnTo>
                <a:lnTo>
                  <a:pt x="210210" y="187960"/>
                </a:lnTo>
                <a:lnTo>
                  <a:pt x="212655" y="187960"/>
                </a:lnTo>
                <a:lnTo>
                  <a:pt x="214174" y="186690"/>
                </a:lnTo>
                <a:lnTo>
                  <a:pt x="215562" y="184150"/>
                </a:lnTo>
                <a:lnTo>
                  <a:pt x="217742" y="182880"/>
                </a:lnTo>
                <a:lnTo>
                  <a:pt x="219724" y="180340"/>
                </a:lnTo>
                <a:lnTo>
                  <a:pt x="230229" y="180340"/>
                </a:lnTo>
                <a:lnTo>
                  <a:pt x="228246" y="179070"/>
                </a:lnTo>
                <a:close/>
              </a:path>
              <a:path w="607695" h="1044575">
                <a:moveTo>
                  <a:pt x="263130" y="179070"/>
                </a:moveTo>
                <a:lnTo>
                  <a:pt x="254409" y="179070"/>
                </a:lnTo>
                <a:lnTo>
                  <a:pt x="252361" y="180340"/>
                </a:lnTo>
                <a:lnTo>
                  <a:pt x="250841" y="181610"/>
                </a:lnTo>
                <a:lnTo>
                  <a:pt x="249454" y="184150"/>
                </a:lnTo>
                <a:lnTo>
                  <a:pt x="247267" y="185428"/>
                </a:lnTo>
                <a:lnTo>
                  <a:pt x="245292" y="187960"/>
                </a:lnTo>
                <a:lnTo>
                  <a:pt x="247736" y="187960"/>
                </a:lnTo>
                <a:lnTo>
                  <a:pt x="249256" y="186690"/>
                </a:lnTo>
                <a:lnTo>
                  <a:pt x="250643" y="184150"/>
                </a:lnTo>
                <a:lnTo>
                  <a:pt x="252823" y="182880"/>
                </a:lnTo>
                <a:lnTo>
                  <a:pt x="254805" y="180340"/>
                </a:lnTo>
                <a:lnTo>
                  <a:pt x="265244" y="180340"/>
                </a:lnTo>
                <a:lnTo>
                  <a:pt x="263130" y="179070"/>
                </a:lnTo>
                <a:close/>
              </a:path>
              <a:path w="607695" h="1044575">
                <a:moveTo>
                  <a:pt x="298277" y="179070"/>
                </a:moveTo>
                <a:lnTo>
                  <a:pt x="289490" y="179070"/>
                </a:lnTo>
                <a:lnTo>
                  <a:pt x="287376" y="180340"/>
                </a:lnTo>
                <a:lnTo>
                  <a:pt x="280373" y="187960"/>
                </a:lnTo>
                <a:lnTo>
                  <a:pt x="282818" y="187960"/>
                </a:lnTo>
                <a:lnTo>
                  <a:pt x="284337" y="186690"/>
                </a:lnTo>
                <a:lnTo>
                  <a:pt x="285725" y="184150"/>
                </a:lnTo>
                <a:lnTo>
                  <a:pt x="287905" y="182880"/>
                </a:lnTo>
                <a:lnTo>
                  <a:pt x="289887" y="180340"/>
                </a:lnTo>
                <a:lnTo>
                  <a:pt x="300391" y="180340"/>
                </a:lnTo>
                <a:lnTo>
                  <a:pt x="298277" y="179070"/>
                </a:lnTo>
                <a:close/>
              </a:path>
              <a:path w="607695" h="1044575">
                <a:moveTo>
                  <a:pt x="333293" y="179070"/>
                </a:moveTo>
                <a:lnTo>
                  <a:pt x="324572" y="179070"/>
                </a:lnTo>
                <a:lnTo>
                  <a:pt x="322458" y="180340"/>
                </a:lnTo>
                <a:lnTo>
                  <a:pt x="315455" y="187960"/>
                </a:lnTo>
                <a:lnTo>
                  <a:pt x="317833" y="187960"/>
                </a:lnTo>
                <a:lnTo>
                  <a:pt x="319287" y="186690"/>
                </a:lnTo>
                <a:lnTo>
                  <a:pt x="320740" y="184150"/>
                </a:lnTo>
                <a:lnTo>
                  <a:pt x="322854" y="182880"/>
                </a:lnTo>
                <a:lnTo>
                  <a:pt x="324836" y="180340"/>
                </a:lnTo>
                <a:lnTo>
                  <a:pt x="335341" y="180340"/>
                </a:lnTo>
                <a:lnTo>
                  <a:pt x="333293" y="179070"/>
                </a:lnTo>
                <a:close/>
              </a:path>
              <a:path w="607695" h="1044575">
                <a:moveTo>
                  <a:pt x="368374" y="179070"/>
                </a:moveTo>
                <a:lnTo>
                  <a:pt x="359521" y="179070"/>
                </a:lnTo>
                <a:lnTo>
                  <a:pt x="357473" y="180340"/>
                </a:lnTo>
                <a:lnTo>
                  <a:pt x="355954" y="181610"/>
                </a:lnTo>
                <a:lnTo>
                  <a:pt x="350404" y="187960"/>
                </a:lnTo>
                <a:lnTo>
                  <a:pt x="352915" y="187960"/>
                </a:lnTo>
                <a:lnTo>
                  <a:pt x="354368" y="186690"/>
                </a:lnTo>
                <a:lnTo>
                  <a:pt x="355822" y="184150"/>
                </a:lnTo>
                <a:lnTo>
                  <a:pt x="357936" y="182880"/>
                </a:lnTo>
                <a:lnTo>
                  <a:pt x="359918" y="180340"/>
                </a:lnTo>
                <a:lnTo>
                  <a:pt x="370422" y="180340"/>
                </a:lnTo>
                <a:lnTo>
                  <a:pt x="368374" y="179070"/>
                </a:lnTo>
                <a:close/>
              </a:path>
              <a:path w="607695" h="1044575">
                <a:moveTo>
                  <a:pt x="403456" y="179070"/>
                </a:moveTo>
                <a:lnTo>
                  <a:pt x="394603" y="179070"/>
                </a:lnTo>
                <a:lnTo>
                  <a:pt x="392555" y="180340"/>
                </a:lnTo>
                <a:lnTo>
                  <a:pt x="391035" y="181610"/>
                </a:lnTo>
                <a:lnTo>
                  <a:pt x="385486" y="187960"/>
                </a:lnTo>
                <a:lnTo>
                  <a:pt x="387996" y="187960"/>
                </a:lnTo>
                <a:lnTo>
                  <a:pt x="389450" y="186690"/>
                </a:lnTo>
                <a:lnTo>
                  <a:pt x="390903" y="184150"/>
                </a:lnTo>
                <a:lnTo>
                  <a:pt x="393017" y="182880"/>
                </a:lnTo>
                <a:lnTo>
                  <a:pt x="394999" y="180340"/>
                </a:lnTo>
                <a:lnTo>
                  <a:pt x="405438" y="180340"/>
                </a:lnTo>
                <a:lnTo>
                  <a:pt x="403456" y="179070"/>
                </a:lnTo>
                <a:close/>
              </a:path>
              <a:path w="607695" h="1044575">
                <a:moveTo>
                  <a:pt x="423430" y="184509"/>
                </a:moveTo>
                <a:lnTo>
                  <a:pt x="422476" y="185428"/>
                </a:lnTo>
                <a:lnTo>
                  <a:pt x="420501" y="187960"/>
                </a:lnTo>
                <a:lnTo>
                  <a:pt x="423011" y="187960"/>
                </a:lnTo>
                <a:lnTo>
                  <a:pt x="424465" y="186690"/>
                </a:lnTo>
                <a:lnTo>
                  <a:pt x="425491" y="185428"/>
                </a:lnTo>
                <a:lnTo>
                  <a:pt x="423430" y="184509"/>
                </a:lnTo>
                <a:close/>
              </a:path>
              <a:path w="607695" h="1044575">
                <a:moveTo>
                  <a:pt x="425498" y="185420"/>
                </a:moveTo>
                <a:lnTo>
                  <a:pt x="426738" y="185985"/>
                </a:lnTo>
                <a:lnTo>
                  <a:pt x="425498" y="185420"/>
                </a:lnTo>
                <a:close/>
              </a:path>
              <a:path w="607695" h="1044575">
                <a:moveTo>
                  <a:pt x="416934" y="181610"/>
                </a:moveTo>
                <a:lnTo>
                  <a:pt x="423430" y="184509"/>
                </a:lnTo>
                <a:lnTo>
                  <a:pt x="423803" y="184150"/>
                </a:lnTo>
                <a:lnTo>
                  <a:pt x="416934" y="181610"/>
                </a:lnTo>
                <a:close/>
              </a:path>
              <a:path w="607695" h="1044575">
                <a:moveTo>
                  <a:pt x="188100" y="180340"/>
                </a:moveTo>
                <a:lnTo>
                  <a:pt x="187928" y="180340"/>
                </a:lnTo>
                <a:lnTo>
                  <a:pt x="190391" y="184150"/>
                </a:lnTo>
                <a:lnTo>
                  <a:pt x="188100" y="180340"/>
                </a:lnTo>
                <a:close/>
              </a:path>
              <a:path w="607695" h="1044575">
                <a:moveTo>
                  <a:pt x="423934" y="170180"/>
                </a:moveTo>
                <a:lnTo>
                  <a:pt x="422991" y="171450"/>
                </a:lnTo>
                <a:lnTo>
                  <a:pt x="420567" y="171450"/>
                </a:lnTo>
                <a:lnTo>
                  <a:pt x="421360" y="172720"/>
                </a:lnTo>
                <a:lnTo>
                  <a:pt x="422060" y="172720"/>
                </a:lnTo>
                <a:lnTo>
                  <a:pt x="416934" y="181610"/>
                </a:lnTo>
                <a:lnTo>
                  <a:pt x="422486" y="172720"/>
                </a:lnTo>
                <a:lnTo>
                  <a:pt x="423934" y="170180"/>
                </a:lnTo>
                <a:close/>
              </a:path>
              <a:path w="607695" h="1044575">
                <a:moveTo>
                  <a:pt x="183520" y="172720"/>
                </a:moveTo>
                <a:lnTo>
                  <a:pt x="186895" y="179070"/>
                </a:lnTo>
                <a:lnTo>
                  <a:pt x="187337" y="179070"/>
                </a:lnTo>
                <a:lnTo>
                  <a:pt x="183520" y="172720"/>
                </a:lnTo>
                <a:close/>
              </a:path>
              <a:path w="607695" h="1044575">
                <a:moveTo>
                  <a:pt x="210607" y="170180"/>
                </a:moveTo>
                <a:lnTo>
                  <a:pt x="201886" y="170180"/>
                </a:lnTo>
                <a:lnTo>
                  <a:pt x="199772" y="171450"/>
                </a:lnTo>
                <a:lnTo>
                  <a:pt x="196865" y="173990"/>
                </a:lnTo>
                <a:lnTo>
                  <a:pt x="194751" y="176530"/>
                </a:lnTo>
                <a:lnTo>
                  <a:pt x="192769" y="179070"/>
                </a:lnTo>
                <a:lnTo>
                  <a:pt x="195147" y="179070"/>
                </a:lnTo>
                <a:lnTo>
                  <a:pt x="196667" y="177800"/>
                </a:lnTo>
                <a:lnTo>
                  <a:pt x="200234" y="173990"/>
                </a:lnTo>
                <a:lnTo>
                  <a:pt x="202216" y="171450"/>
                </a:lnTo>
                <a:lnTo>
                  <a:pt x="212721" y="171450"/>
                </a:lnTo>
                <a:lnTo>
                  <a:pt x="210607" y="170180"/>
                </a:lnTo>
                <a:close/>
              </a:path>
              <a:path w="607695" h="1044575">
                <a:moveTo>
                  <a:pt x="212721" y="171450"/>
                </a:moveTo>
                <a:lnTo>
                  <a:pt x="210210" y="171450"/>
                </a:lnTo>
                <a:lnTo>
                  <a:pt x="212192" y="173990"/>
                </a:lnTo>
                <a:lnTo>
                  <a:pt x="214372" y="175260"/>
                </a:lnTo>
                <a:lnTo>
                  <a:pt x="215760" y="177800"/>
                </a:lnTo>
                <a:lnTo>
                  <a:pt x="217279" y="179070"/>
                </a:lnTo>
                <a:lnTo>
                  <a:pt x="219724" y="179070"/>
                </a:lnTo>
                <a:lnTo>
                  <a:pt x="217742" y="176530"/>
                </a:lnTo>
                <a:lnTo>
                  <a:pt x="215628" y="173990"/>
                </a:lnTo>
                <a:lnTo>
                  <a:pt x="212721" y="171450"/>
                </a:lnTo>
                <a:close/>
              </a:path>
              <a:path w="607695" h="1044575">
                <a:moveTo>
                  <a:pt x="243592" y="168910"/>
                </a:moveTo>
                <a:lnTo>
                  <a:pt x="235272" y="171128"/>
                </a:lnTo>
                <a:lnTo>
                  <a:pt x="234787" y="171450"/>
                </a:lnTo>
                <a:lnTo>
                  <a:pt x="234029" y="172720"/>
                </a:lnTo>
                <a:lnTo>
                  <a:pt x="233334" y="172720"/>
                </a:lnTo>
                <a:lnTo>
                  <a:pt x="231880" y="173990"/>
                </a:lnTo>
                <a:lnTo>
                  <a:pt x="229766" y="176530"/>
                </a:lnTo>
                <a:lnTo>
                  <a:pt x="227784" y="179070"/>
                </a:lnTo>
                <a:lnTo>
                  <a:pt x="230295" y="179070"/>
                </a:lnTo>
                <a:lnTo>
                  <a:pt x="231814" y="177800"/>
                </a:lnTo>
                <a:lnTo>
                  <a:pt x="235250" y="173990"/>
                </a:lnTo>
                <a:lnTo>
                  <a:pt x="236478" y="172720"/>
                </a:lnTo>
                <a:lnTo>
                  <a:pt x="237298" y="171450"/>
                </a:lnTo>
                <a:lnTo>
                  <a:pt x="247802" y="171450"/>
                </a:lnTo>
                <a:lnTo>
                  <a:pt x="245688" y="170180"/>
                </a:lnTo>
                <a:lnTo>
                  <a:pt x="240990" y="170180"/>
                </a:lnTo>
                <a:lnTo>
                  <a:pt x="243592" y="168910"/>
                </a:lnTo>
                <a:close/>
              </a:path>
              <a:path w="607695" h="1044575">
                <a:moveTo>
                  <a:pt x="247802" y="171450"/>
                </a:moveTo>
                <a:lnTo>
                  <a:pt x="245292" y="171450"/>
                </a:lnTo>
                <a:lnTo>
                  <a:pt x="246085" y="172720"/>
                </a:lnTo>
                <a:lnTo>
                  <a:pt x="247340" y="173990"/>
                </a:lnTo>
                <a:lnTo>
                  <a:pt x="249454" y="175260"/>
                </a:lnTo>
                <a:lnTo>
                  <a:pt x="250841" y="177800"/>
                </a:lnTo>
                <a:lnTo>
                  <a:pt x="252361" y="179070"/>
                </a:lnTo>
                <a:lnTo>
                  <a:pt x="254805" y="179070"/>
                </a:lnTo>
                <a:lnTo>
                  <a:pt x="252823" y="176530"/>
                </a:lnTo>
                <a:lnTo>
                  <a:pt x="250709" y="173990"/>
                </a:lnTo>
                <a:lnTo>
                  <a:pt x="249256" y="172720"/>
                </a:lnTo>
                <a:lnTo>
                  <a:pt x="248561" y="172720"/>
                </a:lnTo>
                <a:lnTo>
                  <a:pt x="247802" y="171450"/>
                </a:lnTo>
                <a:close/>
              </a:path>
              <a:path w="607695" h="1044575">
                <a:moveTo>
                  <a:pt x="280770" y="170180"/>
                </a:moveTo>
                <a:lnTo>
                  <a:pt x="271983" y="170180"/>
                </a:lnTo>
                <a:lnTo>
                  <a:pt x="269869" y="171450"/>
                </a:lnTo>
                <a:lnTo>
                  <a:pt x="269110" y="172720"/>
                </a:lnTo>
                <a:lnTo>
                  <a:pt x="268415" y="172720"/>
                </a:lnTo>
                <a:lnTo>
                  <a:pt x="266962" y="173990"/>
                </a:lnTo>
                <a:lnTo>
                  <a:pt x="264848" y="176530"/>
                </a:lnTo>
                <a:lnTo>
                  <a:pt x="262866" y="179070"/>
                </a:lnTo>
                <a:lnTo>
                  <a:pt x="265244" y="179070"/>
                </a:lnTo>
                <a:lnTo>
                  <a:pt x="268151" y="175260"/>
                </a:lnTo>
                <a:lnTo>
                  <a:pt x="270331" y="173990"/>
                </a:lnTo>
                <a:lnTo>
                  <a:pt x="271520" y="172720"/>
                </a:lnTo>
                <a:lnTo>
                  <a:pt x="272313" y="171450"/>
                </a:lnTo>
                <a:lnTo>
                  <a:pt x="282818" y="171450"/>
                </a:lnTo>
                <a:lnTo>
                  <a:pt x="280770" y="170180"/>
                </a:lnTo>
                <a:close/>
              </a:path>
              <a:path w="607695" h="1044575">
                <a:moveTo>
                  <a:pt x="282818" y="171450"/>
                </a:moveTo>
                <a:lnTo>
                  <a:pt x="280373" y="171450"/>
                </a:lnTo>
                <a:lnTo>
                  <a:pt x="281141" y="172720"/>
                </a:lnTo>
                <a:lnTo>
                  <a:pt x="287376" y="179070"/>
                </a:lnTo>
                <a:lnTo>
                  <a:pt x="289887" y="179070"/>
                </a:lnTo>
                <a:lnTo>
                  <a:pt x="287905" y="176530"/>
                </a:lnTo>
                <a:lnTo>
                  <a:pt x="285725" y="173990"/>
                </a:lnTo>
                <a:lnTo>
                  <a:pt x="284337" y="172720"/>
                </a:lnTo>
                <a:lnTo>
                  <a:pt x="283611" y="172720"/>
                </a:lnTo>
                <a:lnTo>
                  <a:pt x="282818" y="171450"/>
                </a:lnTo>
                <a:close/>
              </a:path>
              <a:path w="607695" h="1044575">
                <a:moveTo>
                  <a:pt x="315719" y="170180"/>
                </a:moveTo>
                <a:lnTo>
                  <a:pt x="306998" y="170180"/>
                </a:lnTo>
                <a:lnTo>
                  <a:pt x="304950" y="171450"/>
                </a:lnTo>
                <a:lnTo>
                  <a:pt x="304157" y="172720"/>
                </a:lnTo>
                <a:lnTo>
                  <a:pt x="301977" y="173990"/>
                </a:lnTo>
                <a:lnTo>
                  <a:pt x="299863" y="176530"/>
                </a:lnTo>
                <a:lnTo>
                  <a:pt x="297881" y="179070"/>
                </a:lnTo>
                <a:lnTo>
                  <a:pt x="300391" y="179070"/>
                </a:lnTo>
                <a:lnTo>
                  <a:pt x="303298" y="175260"/>
                </a:lnTo>
                <a:lnTo>
                  <a:pt x="305346" y="173990"/>
                </a:lnTo>
                <a:lnTo>
                  <a:pt x="306535" y="172720"/>
                </a:lnTo>
                <a:lnTo>
                  <a:pt x="307328" y="171450"/>
                </a:lnTo>
                <a:lnTo>
                  <a:pt x="317833" y="171450"/>
                </a:lnTo>
                <a:lnTo>
                  <a:pt x="315719" y="170180"/>
                </a:lnTo>
                <a:close/>
              </a:path>
              <a:path w="607695" h="1044575">
                <a:moveTo>
                  <a:pt x="317833" y="171450"/>
                </a:moveTo>
                <a:lnTo>
                  <a:pt x="315455" y="171450"/>
                </a:lnTo>
                <a:lnTo>
                  <a:pt x="316222" y="172720"/>
                </a:lnTo>
                <a:lnTo>
                  <a:pt x="322458" y="179070"/>
                </a:lnTo>
                <a:lnTo>
                  <a:pt x="324968" y="179070"/>
                </a:lnTo>
                <a:lnTo>
                  <a:pt x="320806" y="173990"/>
                </a:lnTo>
                <a:lnTo>
                  <a:pt x="318626" y="172720"/>
                </a:lnTo>
                <a:lnTo>
                  <a:pt x="317833" y="171450"/>
                </a:lnTo>
                <a:close/>
              </a:path>
              <a:path w="607695" h="1044575">
                <a:moveTo>
                  <a:pt x="350800" y="170180"/>
                </a:moveTo>
                <a:lnTo>
                  <a:pt x="342080" y="170180"/>
                </a:lnTo>
                <a:lnTo>
                  <a:pt x="340032" y="171450"/>
                </a:lnTo>
                <a:lnTo>
                  <a:pt x="339238" y="172720"/>
                </a:lnTo>
                <a:lnTo>
                  <a:pt x="337059" y="173990"/>
                </a:lnTo>
                <a:lnTo>
                  <a:pt x="334944" y="176530"/>
                </a:lnTo>
                <a:lnTo>
                  <a:pt x="332962" y="179070"/>
                </a:lnTo>
                <a:lnTo>
                  <a:pt x="335341" y="179070"/>
                </a:lnTo>
                <a:lnTo>
                  <a:pt x="336860" y="177800"/>
                </a:lnTo>
                <a:lnTo>
                  <a:pt x="338248" y="175260"/>
                </a:lnTo>
                <a:lnTo>
                  <a:pt x="340428" y="173990"/>
                </a:lnTo>
                <a:lnTo>
                  <a:pt x="341617" y="172720"/>
                </a:lnTo>
                <a:lnTo>
                  <a:pt x="342410" y="171450"/>
                </a:lnTo>
                <a:lnTo>
                  <a:pt x="352915" y="171450"/>
                </a:lnTo>
                <a:lnTo>
                  <a:pt x="350800" y="170180"/>
                </a:lnTo>
                <a:close/>
              </a:path>
              <a:path w="607695" h="1044575">
                <a:moveTo>
                  <a:pt x="352915" y="171450"/>
                </a:moveTo>
                <a:lnTo>
                  <a:pt x="350470" y="171450"/>
                </a:lnTo>
                <a:lnTo>
                  <a:pt x="351263" y="172720"/>
                </a:lnTo>
                <a:lnTo>
                  <a:pt x="352518" y="173990"/>
                </a:lnTo>
                <a:lnTo>
                  <a:pt x="356020" y="177800"/>
                </a:lnTo>
                <a:lnTo>
                  <a:pt x="357473" y="179070"/>
                </a:lnTo>
                <a:lnTo>
                  <a:pt x="359984" y="179070"/>
                </a:lnTo>
                <a:lnTo>
                  <a:pt x="355888" y="173990"/>
                </a:lnTo>
                <a:lnTo>
                  <a:pt x="353708" y="172720"/>
                </a:lnTo>
                <a:lnTo>
                  <a:pt x="352915" y="171450"/>
                </a:lnTo>
                <a:close/>
              </a:path>
              <a:path w="607695" h="1044575">
                <a:moveTo>
                  <a:pt x="385882" y="170180"/>
                </a:moveTo>
                <a:lnTo>
                  <a:pt x="377095" y="170180"/>
                </a:lnTo>
                <a:lnTo>
                  <a:pt x="375047" y="171450"/>
                </a:lnTo>
                <a:lnTo>
                  <a:pt x="374254" y="172720"/>
                </a:lnTo>
                <a:lnTo>
                  <a:pt x="373527" y="172720"/>
                </a:lnTo>
                <a:lnTo>
                  <a:pt x="372140" y="173990"/>
                </a:lnTo>
                <a:lnTo>
                  <a:pt x="369960" y="176530"/>
                </a:lnTo>
                <a:lnTo>
                  <a:pt x="367978" y="179070"/>
                </a:lnTo>
                <a:lnTo>
                  <a:pt x="370488" y="179070"/>
                </a:lnTo>
                <a:lnTo>
                  <a:pt x="373395" y="175260"/>
                </a:lnTo>
                <a:lnTo>
                  <a:pt x="375509" y="173990"/>
                </a:lnTo>
                <a:lnTo>
                  <a:pt x="376698" y="172720"/>
                </a:lnTo>
                <a:lnTo>
                  <a:pt x="377491" y="171450"/>
                </a:lnTo>
                <a:lnTo>
                  <a:pt x="387996" y="171450"/>
                </a:lnTo>
                <a:lnTo>
                  <a:pt x="385882" y="170180"/>
                </a:lnTo>
                <a:close/>
              </a:path>
              <a:path w="607695" h="1044575">
                <a:moveTo>
                  <a:pt x="387996" y="171450"/>
                </a:moveTo>
                <a:lnTo>
                  <a:pt x="385552" y="171450"/>
                </a:lnTo>
                <a:lnTo>
                  <a:pt x="386319" y="172720"/>
                </a:lnTo>
                <a:lnTo>
                  <a:pt x="391101" y="177800"/>
                </a:lnTo>
                <a:lnTo>
                  <a:pt x="392555" y="179070"/>
                </a:lnTo>
                <a:lnTo>
                  <a:pt x="395065" y="179070"/>
                </a:lnTo>
                <a:lnTo>
                  <a:pt x="393083" y="176530"/>
                </a:lnTo>
                <a:lnTo>
                  <a:pt x="390969" y="173990"/>
                </a:lnTo>
                <a:lnTo>
                  <a:pt x="388789" y="172720"/>
                </a:lnTo>
                <a:lnTo>
                  <a:pt x="387996" y="171450"/>
                </a:lnTo>
                <a:close/>
              </a:path>
              <a:path w="607695" h="1044575">
                <a:moveTo>
                  <a:pt x="420897" y="170180"/>
                </a:moveTo>
                <a:lnTo>
                  <a:pt x="412176" y="170180"/>
                </a:lnTo>
                <a:lnTo>
                  <a:pt x="410128" y="171450"/>
                </a:lnTo>
                <a:lnTo>
                  <a:pt x="409335" y="172720"/>
                </a:lnTo>
                <a:lnTo>
                  <a:pt x="408609" y="172720"/>
                </a:lnTo>
                <a:lnTo>
                  <a:pt x="407221" y="173990"/>
                </a:lnTo>
                <a:lnTo>
                  <a:pt x="405041" y="176530"/>
                </a:lnTo>
                <a:lnTo>
                  <a:pt x="403059" y="179070"/>
                </a:lnTo>
                <a:lnTo>
                  <a:pt x="405504" y="179070"/>
                </a:lnTo>
                <a:lnTo>
                  <a:pt x="407023" y="177800"/>
                </a:lnTo>
                <a:lnTo>
                  <a:pt x="408411" y="175260"/>
                </a:lnTo>
                <a:lnTo>
                  <a:pt x="410591" y="173990"/>
                </a:lnTo>
                <a:lnTo>
                  <a:pt x="411780" y="172720"/>
                </a:lnTo>
                <a:lnTo>
                  <a:pt x="412573" y="171450"/>
                </a:lnTo>
                <a:lnTo>
                  <a:pt x="422991" y="171450"/>
                </a:lnTo>
                <a:lnTo>
                  <a:pt x="420897" y="170180"/>
                </a:lnTo>
                <a:close/>
              </a:path>
              <a:path w="607695" h="1044575">
                <a:moveTo>
                  <a:pt x="223326" y="162560"/>
                </a:moveTo>
                <a:lnTo>
                  <a:pt x="223170" y="162560"/>
                </a:lnTo>
                <a:lnTo>
                  <a:pt x="229304" y="172720"/>
                </a:lnTo>
                <a:lnTo>
                  <a:pt x="223326" y="162560"/>
                </a:lnTo>
                <a:close/>
              </a:path>
              <a:path w="607695" h="1044575">
                <a:moveTo>
                  <a:pt x="236704" y="170180"/>
                </a:moveTo>
                <a:lnTo>
                  <a:pt x="229304" y="172720"/>
                </a:lnTo>
                <a:lnTo>
                  <a:pt x="235272" y="171128"/>
                </a:lnTo>
                <a:lnTo>
                  <a:pt x="236704" y="170180"/>
                </a:lnTo>
                <a:close/>
              </a:path>
              <a:path w="607695" h="1044575">
                <a:moveTo>
                  <a:pt x="148788" y="139581"/>
                </a:moveTo>
                <a:lnTo>
                  <a:pt x="157118" y="144780"/>
                </a:lnTo>
                <a:lnTo>
                  <a:pt x="168075" y="153670"/>
                </a:lnTo>
                <a:lnTo>
                  <a:pt x="175195" y="153670"/>
                </a:lnTo>
                <a:lnTo>
                  <a:pt x="177243" y="154940"/>
                </a:lnTo>
                <a:lnTo>
                  <a:pt x="179291" y="157480"/>
                </a:lnTo>
                <a:lnTo>
                  <a:pt x="182264" y="160020"/>
                </a:lnTo>
                <a:lnTo>
                  <a:pt x="184246" y="161290"/>
                </a:lnTo>
                <a:lnTo>
                  <a:pt x="182198" y="162560"/>
                </a:lnTo>
                <a:lnTo>
                  <a:pt x="179291" y="165100"/>
                </a:lnTo>
                <a:lnTo>
                  <a:pt x="178544" y="166323"/>
                </a:lnTo>
                <a:lnTo>
                  <a:pt x="182264" y="171450"/>
                </a:lnTo>
                <a:lnTo>
                  <a:pt x="179603" y="167640"/>
                </a:lnTo>
                <a:lnTo>
                  <a:pt x="180546" y="166370"/>
                </a:lnTo>
                <a:lnTo>
                  <a:pt x="182660" y="165100"/>
                </a:lnTo>
                <a:lnTo>
                  <a:pt x="184642" y="162560"/>
                </a:lnTo>
                <a:lnTo>
                  <a:pt x="195147" y="162560"/>
                </a:lnTo>
                <a:lnTo>
                  <a:pt x="193099" y="161290"/>
                </a:lnTo>
                <a:lnTo>
                  <a:pt x="184708" y="161290"/>
                </a:lnTo>
                <a:lnTo>
                  <a:pt x="182660" y="158750"/>
                </a:lnTo>
                <a:lnTo>
                  <a:pt x="177705" y="153670"/>
                </a:lnTo>
                <a:lnTo>
                  <a:pt x="175525" y="152400"/>
                </a:lnTo>
                <a:lnTo>
                  <a:pt x="177639" y="151130"/>
                </a:lnTo>
                <a:lnTo>
                  <a:pt x="167135" y="151130"/>
                </a:lnTo>
                <a:lnTo>
                  <a:pt x="165087" y="149860"/>
                </a:lnTo>
                <a:lnTo>
                  <a:pt x="163039" y="147320"/>
                </a:lnTo>
                <a:lnTo>
                  <a:pt x="160809" y="147320"/>
                </a:lnTo>
                <a:lnTo>
                  <a:pt x="157155" y="144780"/>
                </a:lnTo>
                <a:lnTo>
                  <a:pt x="160066" y="144780"/>
                </a:lnTo>
                <a:lnTo>
                  <a:pt x="158084" y="143510"/>
                </a:lnTo>
                <a:lnTo>
                  <a:pt x="160132" y="142240"/>
                </a:lnTo>
                <a:lnTo>
                  <a:pt x="154128" y="142240"/>
                </a:lnTo>
                <a:lnTo>
                  <a:pt x="148788" y="139581"/>
                </a:lnTo>
                <a:close/>
              </a:path>
              <a:path w="607695" h="1044575">
                <a:moveTo>
                  <a:pt x="195147" y="162560"/>
                </a:moveTo>
                <a:lnTo>
                  <a:pt x="192703" y="162560"/>
                </a:lnTo>
                <a:lnTo>
                  <a:pt x="194685" y="165100"/>
                </a:lnTo>
                <a:lnTo>
                  <a:pt x="196799" y="166370"/>
                </a:lnTo>
                <a:lnTo>
                  <a:pt x="198252" y="167640"/>
                </a:lnTo>
                <a:lnTo>
                  <a:pt x="199706" y="170180"/>
                </a:lnTo>
                <a:lnTo>
                  <a:pt x="202150" y="170180"/>
                </a:lnTo>
                <a:lnTo>
                  <a:pt x="200168" y="167640"/>
                </a:lnTo>
                <a:lnTo>
                  <a:pt x="198054" y="165100"/>
                </a:lnTo>
                <a:lnTo>
                  <a:pt x="195147" y="162560"/>
                </a:lnTo>
                <a:close/>
              </a:path>
              <a:path w="607695" h="1044575">
                <a:moveTo>
                  <a:pt x="212721" y="153670"/>
                </a:moveTo>
                <a:lnTo>
                  <a:pt x="210210" y="153670"/>
                </a:lnTo>
                <a:lnTo>
                  <a:pt x="212192" y="154940"/>
                </a:lnTo>
                <a:lnTo>
                  <a:pt x="214372" y="157480"/>
                </a:lnTo>
                <a:lnTo>
                  <a:pt x="215760" y="158750"/>
                </a:lnTo>
                <a:lnTo>
                  <a:pt x="217279" y="160020"/>
                </a:lnTo>
                <a:lnTo>
                  <a:pt x="219327" y="161290"/>
                </a:lnTo>
                <a:lnTo>
                  <a:pt x="217213" y="162560"/>
                </a:lnTo>
                <a:lnTo>
                  <a:pt x="214306" y="165100"/>
                </a:lnTo>
                <a:lnTo>
                  <a:pt x="212192" y="167640"/>
                </a:lnTo>
                <a:lnTo>
                  <a:pt x="210210" y="170180"/>
                </a:lnTo>
                <a:lnTo>
                  <a:pt x="212655" y="170180"/>
                </a:lnTo>
                <a:lnTo>
                  <a:pt x="214174" y="167640"/>
                </a:lnTo>
                <a:lnTo>
                  <a:pt x="215562" y="166370"/>
                </a:lnTo>
                <a:lnTo>
                  <a:pt x="217742" y="165100"/>
                </a:lnTo>
                <a:lnTo>
                  <a:pt x="219724" y="162560"/>
                </a:lnTo>
                <a:lnTo>
                  <a:pt x="223170" y="162560"/>
                </a:lnTo>
                <a:lnTo>
                  <a:pt x="222403" y="161290"/>
                </a:lnTo>
                <a:lnTo>
                  <a:pt x="219724" y="161290"/>
                </a:lnTo>
                <a:lnTo>
                  <a:pt x="212721" y="153670"/>
                </a:lnTo>
                <a:close/>
              </a:path>
              <a:path w="607695" h="1044575">
                <a:moveTo>
                  <a:pt x="249024" y="167980"/>
                </a:moveTo>
                <a:lnTo>
                  <a:pt x="243592" y="168910"/>
                </a:lnTo>
                <a:lnTo>
                  <a:pt x="246265" y="168910"/>
                </a:lnTo>
                <a:lnTo>
                  <a:pt x="245292" y="170180"/>
                </a:lnTo>
                <a:lnTo>
                  <a:pt x="247736" y="170180"/>
                </a:lnTo>
                <a:lnTo>
                  <a:pt x="249024" y="167980"/>
                </a:lnTo>
                <a:close/>
              </a:path>
              <a:path w="607695" h="1044575">
                <a:moveTo>
                  <a:pt x="268438" y="165545"/>
                </a:moveTo>
                <a:lnTo>
                  <a:pt x="266366" y="165716"/>
                </a:lnTo>
                <a:lnTo>
                  <a:pt x="266896" y="166370"/>
                </a:lnTo>
                <a:lnTo>
                  <a:pt x="268349" y="167640"/>
                </a:lnTo>
                <a:lnTo>
                  <a:pt x="269869" y="170180"/>
                </a:lnTo>
                <a:lnTo>
                  <a:pt x="272313" y="170180"/>
                </a:lnTo>
                <a:lnTo>
                  <a:pt x="268438" y="165545"/>
                </a:lnTo>
                <a:close/>
              </a:path>
              <a:path w="607695" h="1044575">
                <a:moveTo>
                  <a:pt x="288883" y="163909"/>
                </a:moveTo>
                <a:lnTo>
                  <a:pt x="285528" y="164175"/>
                </a:lnTo>
                <a:lnTo>
                  <a:pt x="284469" y="165100"/>
                </a:lnTo>
                <a:lnTo>
                  <a:pt x="282355" y="167640"/>
                </a:lnTo>
                <a:lnTo>
                  <a:pt x="280373" y="170180"/>
                </a:lnTo>
                <a:lnTo>
                  <a:pt x="282818" y="170180"/>
                </a:lnTo>
                <a:lnTo>
                  <a:pt x="284337" y="167640"/>
                </a:lnTo>
                <a:lnTo>
                  <a:pt x="285725" y="166370"/>
                </a:lnTo>
                <a:lnTo>
                  <a:pt x="287905" y="165100"/>
                </a:lnTo>
                <a:lnTo>
                  <a:pt x="288883" y="163909"/>
                </a:lnTo>
                <a:close/>
              </a:path>
              <a:path w="607695" h="1044575">
                <a:moveTo>
                  <a:pt x="300978" y="162704"/>
                </a:moveTo>
                <a:lnTo>
                  <a:pt x="298662" y="162939"/>
                </a:lnTo>
                <a:lnTo>
                  <a:pt x="299863" y="165100"/>
                </a:lnTo>
                <a:lnTo>
                  <a:pt x="301977" y="166370"/>
                </a:lnTo>
                <a:lnTo>
                  <a:pt x="303431" y="167640"/>
                </a:lnTo>
                <a:lnTo>
                  <a:pt x="304950" y="170180"/>
                </a:lnTo>
                <a:lnTo>
                  <a:pt x="307395" y="170180"/>
                </a:lnTo>
                <a:lnTo>
                  <a:pt x="305413" y="167640"/>
                </a:lnTo>
                <a:lnTo>
                  <a:pt x="303298" y="165100"/>
                </a:lnTo>
                <a:lnTo>
                  <a:pt x="301845" y="163830"/>
                </a:lnTo>
                <a:lnTo>
                  <a:pt x="300978" y="162704"/>
                </a:lnTo>
                <a:close/>
              </a:path>
              <a:path w="607695" h="1044575">
                <a:moveTo>
                  <a:pt x="321361" y="163288"/>
                </a:moveTo>
                <a:lnTo>
                  <a:pt x="321004" y="163830"/>
                </a:lnTo>
                <a:lnTo>
                  <a:pt x="319551" y="165100"/>
                </a:lnTo>
                <a:lnTo>
                  <a:pt x="317437" y="167640"/>
                </a:lnTo>
                <a:lnTo>
                  <a:pt x="315455" y="170180"/>
                </a:lnTo>
                <a:lnTo>
                  <a:pt x="317833" y="170180"/>
                </a:lnTo>
                <a:lnTo>
                  <a:pt x="319287" y="167640"/>
                </a:lnTo>
                <a:lnTo>
                  <a:pt x="320740" y="166370"/>
                </a:lnTo>
                <a:lnTo>
                  <a:pt x="322854" y="165100"/>
                </a:lnTo>
                <a:lnTo>
                  <a:pt x="323644" y="163533"/>
                </a:lnTo>
                <a:lnTo>
                  <a:pt x="321361" y="163288"/>
                </a:lnTo>
                <a:close/>
              </a:path>
              <a:path w="607695" h="1044575">
                <a:moveTo>
                  <a:pt x="336789" y="163830"/>
                </a:moveTo>
                <a:lnTo>
                  <a:pt x="334149" y="163830"/>
                </a:lnTo>
                <a:lnTo>
                  <a:pt x="334878" y="165100"/>
                </a:lnTo>
                <a:lnTo>
                  <a:pt x="337059" y="166370"/>
                </a:lnTo>
                <a:lnTo>
                  <a:pt x="339965" y="170180"/>
                </a:lnTo>
                <a:lnTo>
                  <a:pt x="342410" y="170180"/>
                </a:lnTo>
                <a:lnTo>
                  <a:pt x="336789" y="163830"/>
                </a:lnTo>
                <a:close/>
              </a:path>
              <a:path w="607695" h="1044575">
                <a:moveTo>
                  <a:pt x="352915" y="153670"/>
                </a:moveTo>
                <a:lnTo>
                  <a:pt x="350470" y="153670"/>
                </a:lnTo>
                <a:lnTo>
                  <a:pt x="352518" y="154940"/>
                </a:lnTo>
                <a:lnTo>
                  <a:pt x="354566" y="157480"/>
                </a:lnTo>
                <a:lnTo>
                  <a:pt x="357473" y="160020"/>
                </a:lnTo>
                <a:lnTo>
                  <a:pt x="359521" y="161290"/>
                </a:lnTo>
                <a:lnTo>
                  <a:pt x="357473" y="162560"/>
                </a:lnTo>
                <a:lnTo>
                  <a:pt x="355862" y="163909"/>
                </a:lnTo>
                <a:lnTo>
                  <a:pt x="354500" y="165100"/>
                </a:lnTo>
                <a:lnTo>
                  <a:pt x="352386" y="167640"/>
                </a:lnTo>
                <a:lnTo>
                  <a:pt x="350404" y="170180"/>
                </a:lnTo>
                <a:lnTo>
                  <a:pt x="352915" y="170180"/>
                </a:lnTo>
                <a:lnTo>
                  <a:pt x="354368" y="167640"/>
                </a:lnTo>
                <a:lnTo>
                  <a:pt x="355869" y="166323"/>
                </a:lnTo>
                <a:lnTo>
                  <a:pt x="358431" y="163830"/>
                </a:lnTo>
                <a:lnTo>
                  <a:pt x="359918" y="162560"/>
                </a:lnTo>
                <a:lnTo>
                  <a:pt x="370422" y="162560"/>
                </a:lnTo>
                <a:lnTo>
                  <a:pt x="368374" y="161290"/>
                </a:lnTo>
                <a:lnTo>
                  <a:pt x="359984" y="161290"/>
                </a:lnTo>
                <a:lnTo>
                  <a:pt x="357936" y="158750"/>
                </a:lnTo>
                <a:lnTo>
                  <a:pt x="354434" y="154940"/>
                </a:lnTo>
                <a:lnTo>
                  <a:pt x="352915" y="153670"/>
                </a:lnTo>
                <a:close/>
              </a:path>
              <a:path w="607695" h="1044575">
                <a:moveTo>
                  <a:pt x="370422" y="162560"/>
                </a:moveTo>
                <a:lnTo>
                  <a:pt x="367978" y="162560"/>
                </a:lnTo>
                <a:lnTo>
                  <a:pt x="369546" y="163909"/>
                </a:lnTo>
                <a:lnTo>
                  <a:pt x="372074" y="166370"/>
                </a:lnTo>
                <a:lnTo>
                  <a:pt x="373527" y="167640"/>
                </a:lnTo>
                <a:lnTo>
                  <a:pt x="374981" y="170180"/>
                </a:lnTo>
                <a:lnTo>
                  <a:pt x="377491" y="170180"/>
                </a:lnTo>
                <a:lnTo>
                  <a:pt x="375509" y="167640"/>
                </a:lnTo>
                <a:lnTo>
                  <a:pt x="373329" y="165100"/>
                </a:lnTo>
                <a:lnTo>
                  <a:pt x="371942" y="163830"/>
                </a:lnTo>
                <a:lnTo>
                  <a:pt x="370422" y="162560"/>
                </a:lnTo>
                <a:close/>
              </a:path>
              <a:path w="607695" h="1044575">
                <a:moveTo>
                  <a:pt x="379260" y="163830"/>
                </a:moveTo>
                <a:lnTo>
                  <a:pt x="377492" y="170180"/>
                </a:lnTo>
                <a:lnTo>
                  <a:pt x="377600" y="169995"/>
                </a:lnTo>
                <a:lnTo>
                  <a:pt x="379260" y="163830"/>
                </a:lnTo>
                <a:close/>
              </a:path>
              <a:path w="607695" h="1044575">
                <a:moveTo>
                  <a:pt x="397989" y="138054"/>
                </a:moveTo>
                <a:lnTo>
                  <a:pt x="393480" y="143510"/>
                </a:lnTo>
                <a:lnTo>
                  <a:pt x="391168" y="147320"/>
                </a:lnTo>
                <a:lnTo>
                  <a:pt x="390969" y="147320"/>
                </a:lnTo>
                <a:lnTo>
                  <a:pt x="377600" y="169995"/>
                </a:lnTo>
                <a:lnTo>
                  <a:pt x="377551" y="170180"/>
                </a:lnTo>
                <a:lnTo>
                  <a:pt x="386804" y="154940"/>
                </a:lnTo>
                <a:lnTo>
                  <a:pt x="389516" y="154940"/>
                </a:lnTo>
                <a:lnTo>
                  <a:pt x="387996" y="153670"/>
                </a:lnTo>
                <a:lnTo>
                  <a:pt x="387668" y="153670"/>
                </a:lnTo>
                <a:lnTo>
                  <a:pt x="389859" y="149860"/>
                </a:lnTo>
                <a:lnTo>
                  <a:pt x="394999" y="144780"/>
                </a:lnTo>
                <a:lnTo>
                  <a:pt x="405438" y="144780"/>
                </a:lnTo>
                <a:lnTo>
                  <a:pt x="403456" y="143510"/>
                </a:lnTo>
                <a:lnTo>
                  <a:pt x="405504" y="142240"/>
                </a:lnTo>
                <a:lnTo>
                  <a:pt x="394796" y="142240"/>
                </a:lnTo>
                <a:lnTo>
                  <a:pt x="397989" y="138054"/>
                </a:lnTo>
                <a:close/>
              </a:path>
              <a:path w="607695" h="1044575">
                <a:moveTo>
                  <a:pt x="389516" y="154940"/>
                </a:moveTo>
                <a:lnTo>
                  <a:pt x="387534" y="154940"/>
                </a:lnTo>
                <a:lnTo>
                  <a:pt x="389648" y="157480"/>
                </a:lnTo>
                <a:lnTo>
                  <a:pt x="392555" y="160020"/>
                </a:lnTo>
                <a:lnTo>
                  <a:pt x="394603" y="161290"/>
                </a:lnTo>
                <a:lnTo>
                  <a:pt x="392555" y="162560"/>
                </a:lnTo>
                <a:lnTo>
                  <a:pt x="390944" y="163909"/>
                </a:lnTo>
                <a:lnTo>
                  <a:pt x="389582" y="165100"/>
                </a:lnTo>
                <a:lnTo>
                  <a:pt x="387468" y="167640"/>
                </a:lnTo>
                <a:lnTo>
                  <a:pt x="385485" y="170180"/>
                </a:lnTo>
                <a:lnTo>
                  <a:pt x="387996" y="170180"/>
                </a:lnTo>
                <a:lnTo>
                  <a:pt x="389450" y="167640"/>
                </a:lnTo>
                <a:lnTo>
                  <a:pt x="390903" y="166370"/>
                </a:lnTo>
                <a:lnTo>
                  <a:pt x="393017" y="165100"/>
                </a:lnTo>
                <a:lnTo>
                  <a:pt x="394999" y="162560"/>
                </a:lnTo>
                <a:lnTo>
                  <a:pt x="405438" y="162560"/>
                </a:lnTo>
                <a:lnTo>
                  <a:pt x="403456" y="161290"/>
                </a:lnTo>
                <a:lnTo>
                  <a:pt x="395065" y="161290"/>
                </a:lnTo>
                <a:lnTo>
                  <a:pt x="389516" y="154940"/>
                </a:lnTo>
                <a:close/>
              </a:path>
              <a:path w="607695" h="1044575">
                <a:moveTo>
                  <a:pt x="405438" y="162560"/>
                </a:moveTo>
                <a:lnTo>
                  <a:pt x="403059" y="162560"/>
                </a:lnTo>
                <a:lnTo>
                  <a:pt x="405041" y="165100"/>
                </a:lnTo>
                <a:lnTo>
                  <a:pt x="407155" y="166370"/>
                </a:lnTo>
                <a:lnTo>
                  <a:pt x="408609" y="167640"/>
                </a:lnTo>
                <a:lnTo>
                  <a:pt x="410062" y="170180"/>
                </a:lnTo>
                <a:lnTo>
                  <a:pt x="412507" y="170180"/>
                </a:lnTo>
                <a:lnTo>
                  <a:pt x="408411" y="165100"/>
                </a:lnTo>
                <a:lnTo>
                  <a:pt x="405438" y="162560"/>
                </a:lnTo>
                <a:close/>
              </a:path>
              <a:path w="607695" h="1044575">
                <a:moveTo>
                  <a:pt x="423077" y="153670"/>
                </a:moveTo>
                <a:lnTo>
                  <a:pt x="420567" y="153670"/>
                </a:lnTo>
                <a:lnTo>
                  <a:pt x="422615" y="154940"/>
                </a:lnTo>
                <a:lnTo>
                  <a:pt x="424663" y="157480"/>
                </a:lnTo>
                <a:lnTo>
                  <a:pt x="427636" y="160020"/>
                </a:lnTo>
                <a:lnTo>
                  <a:pt x="429618" y="161290"/>
                </a:lnTo>
                <a:lnTo>
                  <a:pt x="427570" y="162560"/>
                </a:lnTo>
                <a:lnTo>
                  <a:pt x="424663" y="165100"/>
                </a:lnTo>
                <a:lnTo>
                  <a:pt x="422483" y="167640"/>
                </a:lnTo>
                <a:lnTo>
                  <a:pt x="420501" y="170180"/>
                </a:lnTo>
                <a:lnTo>
                  <a:pt x="423011" y="170180"/>
                </a:lnTo>
                <a:lnTo>
                  <a:pt x="424465" y="167640"/>
                </a:lnTo>
                <a:lnTo>
                  <a:pt x="426050" y="166677"/>
                </a:lnTo>
                <a:lnTo>
                  <a:pt x="430113" y="161290"/>
                </a:lnTo>
                <a:lnTo>
                  <a:pt x="428033" y="158750"/>
                </a:lnTo>
                <a:lnTo>
                  <a:pt x="423077" y="153670"/>
                </a:lnTo>
                <a:close/>
              </a:path>
              <a:path w="607695" h="1044575">
                <a:moveTo>
                  <a:pt x="258431" y="166370"/>
                </a:moveTo>
                <a:lnTo>
                  <a:pt x="249223" y="167640"/>
                </a:lnTo>
                <a:lnTo>
                  <a:pt x="249024" y="167980"/>
                </a:lnTo>
                <a:lnTo>
                  <a:pt x="258431" y="166370"/>
                </a:lnTo>
                <a:close/>
              </a:path>
              <a:path w="607695" h="1044575">
                <a:moveTo>
                  <a:pt x="426557" y="166370"/>
                </a:moveTo>
                <a:lnTo>
                  <a:pt x="426050" y="166677"/>
                </a:lnTo>
                <a:lnTo>
                  <a:pt x="425324" y="167640"/>
                </a:lnTo>
                <a:lnTo>
                  <a:pt x="426557" y="166370"/>
                </a:lnTo>
                <a:close/>
              </a:path>
              <a:path w="607695" h="1044575">
                <a:moveTo>
                  <a:pt x="171205" y="156210"/>
                </a:moveTo>
                <a:lnTo>
                  <a:pt x="178516" y="166370"/>
                </a:lnTo>
                <a:lnTo>
                  <a:pt x="171205" y="156210"/>
                </a:lnTo>
                <a:close/>
              </a:path>
              <a:path w="607695" h="1044575">
                <a:moveTo>
                  <a:pt x="265867" y="165100"/>
                </a:moveTo>
                <a:lnTo>
                  <a:pt x="258431" y="166370"/>
                </a:lnTo>
                <a:lnTo>
                  <a:pt x="266366" y="165716"/>
                </a:lnTo>
                <a:lnTo>
                  <a:pt x="265867" y="165100"/>
                </a:lnTo>
                <a:close/>
              </a:path>
              <a:path w="607695" h="1044575">
                <a:moveTo>
                  <a:pt x="273853" y="165100"/>
                </a:moveTo>
                <a:lnTo>
                  <a:pt x="268065" y="165100"/>
                </a:lnTo>
                <a:lnTo>
                  <a:pt x="268438" y="165545"/>
                </a:lnTo>
                <a:lnTo>
                  <a:pt x="273853" y="165100"/>
                </a:lnTo>
                <a:close/>
              </a:path>
              <a:path w="607695" h="1044575">
                <a:moveTo>
                  <a:pt x="285878" y="163869"/>
                </a:moveTo>
                <a:lnTo>
                  <a:pt x="273853" y="165100"/>
                </a:lnTo>
                <a:lnTo>
                  <a:pt x="285528" y="164175"/>
                </a:lnTo>
                <a:lnTo>
                  <a:pt x="285878" y="163869"/>
                </a:lnTo>
                <a:close/>
              </a:path>
              <a:path w="607695" h="1044575">
                <a:moveTo>
                  <a:pt x="289887" y="163830"/>
                </a:moveTo>
                <a:lnTo>
                  <a:pt x="288948" y="163830"/>
                </a:lnTo>
                <a:lnTo>
                  <a:pt x="289887" y="163830"/>
                </a:lnTo>
                <a:close/>
              </a:path>
              <a:path w="607695" h="1044575">
                <a:moveTo>
                  <a:pt x="286260" y="163830"/>
                </a:moveTo>
                <a:lnTo>
                  <a:pt x="285923" y="163830"/>
                </a:lnTo>
                <a:lnTo>
                  <a:pt x="286260" y="163830"/>
                </a:lnTo>
                <a:close/>
              </a:path>
              <a:path w="607695" h="1044575">
                <a:moveTo>
                  <a:pt x="298451" y="162560"/>
                </a:moveTo>
                <a:lnTo>
                  <a:pt x="289887" y="163830"/>
                </a:lnTo>
                <a:lnTo>
                  <a:pt x="298662" y="162939"/>
                </a:lnTo>
                <a:lnTo>
                  <a:pt x="298451" y="162560"/>
                </a:lnTo>
                <a:close/>
              </a:path>
              <a:path w="607695" h="1044575">
                <a:moveTo>
                  <a:pt x="324134" y="162560"/>
                </a:moveTo>
                <a:lnTo>
                  <a:pt x="323644" y="163533"/>
                </a:lnTo>
                <a:lnTo>
                  <a:pt x="326409" y="163830"/>
                </a:lnTo>
                <a:lnTo>
                  <a:pt x="324134" y="162560"/>
                </a:lnTo>
                <a:close/>
              </a:path>
              <a:path w="607695" h="1044575">
                <a:moveTo>
                  <a:pt x="340596" y="154857"/>
                </a:moveTo>
                <a:lnTo>
                  <a:pt x="337918" y="163830"/>
                </a:lnTo>
                <a:lnTo>
                  <a:pt x="340596" y="154857"/>
                </a:lnTo>
                <a:close/>
              </a:path>
              <a:path w="607695" h="1044575">
                <a:moveTo>
                  <a:pt x="382424" y="153670"/>
                </a:moveTo>
                <a:lnTo>
                  <a:pt x="382292" y="153670"/>
                </a:lnTo>
                <a:lnTo>
                  <a:pt x="379260" y="163830"/>
                </a:lnTo>
                <a:lnTo>
                  <a:pt x="382424" y="153670"/>
                </a:lnTo>
                <a:close/>
              </a:path>
              <a:path w="607695" h="1044575">
                <a:moveTo>
                  <a:pt x="321840" y="162560"/>
                </a:moveTo>
                <a:lnTo>
                  <a:pt x="314571" y="162560"/>
                </a:lnTo>
                <a:lnTo>
                  <a:pt x="321361" y="163288"/>
                </a:lnTo>
                <a:lnTo>
                  <a:pt x="321840" y="162560"/>
                </a:lnTo>
                <a:close/>
              </a:path>
              <a:path w="607695" h="1044575">
                <a:moveTo>
                  <a:pt x="302400" y="162560"/>
                </a:moveTo>
                <a:lnTo>
                  <a:pt x="300867" y="162560"/>
                </a:lnTo>
                <a:lnTo>
                  <a:pt x="300978" y="162704"/>
                </a:lnTo>
                <a:lnTo>
                  <a:pt x="302400" y="162560"/>
                </a:lnTo>
                <a:close/>
              </a:path>
              <a:path w="607695" h="1044575">
                <a:moveTo>
                  <a:pt x="195147" y="144780"/>
                </a:moveTo>
                <a:lnTo>
                  <a:pt x="192703" y="144780"/>
                </a:lnTo>
                <a:lnTo>
                  <a:pt x="194685" y="146050"/>
                </a:lnTo>
                <a:lnTo>
                  <a:pt x="196799" y="148590"/>
                </a:lnTo>
                <a:lnTo>
                  <a:pt x="199706" y="151130"/>
                </a:lnTo>
                <a:lnTo>
                  <a:pt x="201886" y="152400"/>
                </a:lnTo>
                <a:lnTo>
                  <a:pt x="199772" y="153670"/>
                </a:lnTo>
                <a:lnTo>
                  <a:pt x="198318" y="154940"/>
                </a:lnTo>
                <a:lnTo>
                  <a:pt x="192769" y="161290"/>
                </a:lnTo>
                <a:lnTo>
                  <a:pt x="193099" y="161290"/>
                </a:lnTo>
                <a:lnTo>
                  <a:pt x="195147" y="160020"/>
                </a:lnTo>
                <a:lnTo>
                  <a:pt x="198120" y="157480"/>
                </a:lnTo>
                <a:lnTo>
                  <a:pt x="200234" y="154940"/>
                </a:lnTo>
                <a:lnTo>
                  <a:pt x="202216" y="153670"/>
                </a:lnTo>
                <a:lnTo>
                  <a:pt x="212721" y="153670"/>
                </a:lnTo>
                <a:lnTo>
                  <a:pt x="210607" y="152400"/>
                </a:lnTo>
                <a:lnTo>
                  <a:pt x="212655" y="151130"/>
                </a:lnTo>
                <a:lnTo>
                  <a:pt x="202150" y="151130"/>
                </a:lnTo>
                <a:lnTo>
                  <a:pt x="200168" y="149860"/>
                </a:lnTo>
                <a:lnTo>
                  <a:pt x="198054" y="147320"/>
                </a:lnTo>
                <a:lnTo>
                  <a:pt x="195147" y="144780"/>
                </a:lnTo>
                <a:close/>
              </a:path>
              <a:path w="607695" h="1044575">
                <a:moveTo>
                  <a:pt x="220951" y="158884"/>
                </a:moveTo>
                <a:lnTo>
                  <a:pt x="222290" y="161290"/>
                </a:lnTo>
                <a:lnTo>
                  <a:pt x="220951" y="158884"/>
                </a:lnTo>
                <a:close/>
              </a:path>
              <a:path w="607695" h="1044575">
                <a:moveTo>
                  <a:pt x="370422" y="144780"/>
                </a:moveTo>
                <a:lnTo>
                  <a:pt x="367978" y="144780"/>
                </a:lnTo>
                <a:lnTo>
                  <a:pt x="369960" y="146050"/>
                </a:lnTo>
                <a:lnTo>
                  <a:pt x="372074" y="148590"/>
                </a:lnTo>
                <a:lnTo>
                  <a:pt x="374981" y="151130"/>
                </a:lnTo>
                <a:lnTo>
                  <a:pt x="377095" y="152400"/>
                </a:lnTo>
                <a:lnTo>
                  <a:pt x="375047" y="153670"/>
                </a:lnTo>
                <a:lnTo>
                  <a:pt x="373527" y="154940"/>
                </a:lnTo>
                <a:lnTo>
                  <a:pt x="372140" y="156210"/>
                </a:lnTo>
                <a:lnTo>
                  <a:pt x="369855" y="158884"/>
                </a:lnTo>
                <a:lnTo>
                  <a:pt x="367978" y="161290"/>
                </a:lnTo>
                <a:lnTo>
                  <a:pt x="368374" y="161290"/>
                </a:lnTo>
                <a:lnTo>
                  <a:pt x="370488" y="160020"/>
                </a:lnTo>
                <a:lnTo>
                  <a:pt x="373395" y="157480"/>
                </a:lnTo>
                <a:lnTo>
                  <a:pt x="375509" y="154940"/>
                </a:lnTo>
                <a:lnTo>
                  <a:pt x="377491" y="153670"/>
                </a:lnTo>
                <a:lnTo>
                  <a:pt x="382292" y="153670"/>
                </a:lnTo>
                <a:lnTo>
                  <a:pt x="383050" y="151130"/>
                </a:lnTo>
                <a:lnTo>
                  <a:pt x="377491" y="151130"/>
                </a:lnTo>
                <a:lnTo>
                  <a:pt x="375509" y="149860"/>
                </a:lnTo>
                <a:lnTo>
                  <a:pt x="373329" y="147320"/>
                </a:lnTo>
                <a:lnTo>
                  <a:pt x="371942" y="146050"/>
                </a:lnTo>
                <a:lnTo>
                  <a:pt x="370422" y="144780"/>
                </a:lnTo>
                <a:close/>
              </a:path>
              <a:path w="607695" h="1044575">
                <a:moveTo>
                  <a:pt x="405438" y="144780"/>
                </a:moveTo>
                <a:lnTo>
                  <a:pt x="403059" y="144780"/>
                </a:lnTo>
                <a:lnTo>
                  <a:pt x="405041" y="146050"/>
                </a:lnTo>
                <a:lnTo>
                  <a:pt x="407155" y="148590"/>
                </a:lnTo>
                <a:lnTo>
                  <a:pt x="410062" y="151130"/>
                </a:lnTo>
                <a:lnTo>
                  <a:pt x="412176" y="152400"/>
                </a:lnTo>
                <a:lnTo>
                  <a:pt x="410128" y="153670"/>
                </a:lnTo>
                <a:lnTo>
                  <a:pt x="408609" y="154940"/>
                </a:lnTo>
                <a:lnTo>
                  <a:pt x="407221" y="156210"/>
                </a:lnTo>
                <a:lnTo>
                  <a:pt x="404937" y="158884"/>
                </a:lnTo>
                <a:lnTo>
                  <a:pt x="403059" y="161290"/>
                </a:lnTo>
                <a:lnTo>
                  <a:pt x="403456" y="161290"/>
                </a:lnTo>
                <a:lnTo>
                  <a:pt x="405504" y="160020"/>
                </a:lnTo>
                <a:lnTo>
                  <a:pt x="407023" y="158750"/>
                </a:lnTo>
                <a:lnTo>
                  <a:pt x="408411" y="157480"/>
                </a:lnTo>
                <a:lnTo>
                  <a:pt x="410591" y="154940"/>
                </a:lnTo>
                <a:lnTo>
                  <a:pt x="412573" y="153670"/>
                </a:lnTo>
                <a:lnTo>
                  <a:pt x="423077" y="153670"/>
                </a:lnTo>
                <a:lnTo>
                  <a:pt x="420897" y="152400"/>
                </a:lnTo>
                <a:lnTo>
                  <a:pt x="423011" y="151130"/>
                </a:lnTo>
                <a:lnTo>
                  <a:pt x="412507" y="151130"/>
                </a:lnTo>
                <a:lnTo>
                  <a:pt x="410459" y="149860"/>
                </a:lnTo>
                <a:lnTo>
                  <a:pt x="408411" y="147320"/>
                </a:lnTo>
                <a:lnTo>
                  <a:pt x="405438" y="144780"/>
                </a:lnTo>
                <a:close/>
              </a:path>
              <a:path w="607695" h="1044575">
                <a:moveTo>
                  <a:pt x="437776" y="151130"/>
                </a:moveTo>
                <a:lnTo>
                  <a:pt x="430113" y="161290"/>
                </a:lnTo>
                <a:lnTo>
                  <a:pt x="430724" y="161290"/>
                </a:lnTo>
                <a:lnTo>
                  <a:pt x="437776" y="151130"/>
                </a:lnTo>
                <a:close/>
              </a:path>
              <a:path w="607695" h="1044575">
                <a:moveTo>
                  <a:pt x="215222" y="148590"/>
                </a:moveTo>
                <a:lnTo>
                  <a:pt x="214941" y="148930"/>
                </a:lnTo>
                <a:lnTo>
                  <a:pt x="220951" y="158884"/>
                </a:lnTo>
                <a:lnTo>
                  <a:pt x="215222" y="148590"/>
                </a:lnTo>
                <a:close/>
              </a:path>
              <a:path w="607695" h="1044575">
                <a:moveTo>
                  <a:pt x="168075" y="153670"/>
                </a:moveTo>
                <a:lnTo>
                  <a:pt x="167437" y="153670"/>
                </a:lnTo>
                <a:lnTo>
                  <a:pt x="171205" y="156210"/>
                </a:lnTo>
                <a:lnTo>
                  <a:pt x="168075" y="153670"/>
                </a:lnTo>
                <a:close/>
              </a:path>
              <a:path w="607695" h="1044575">
                <a:moveTo>
                  <a:pt x="352915" y="135890"/>
                </a:moveTo>
                <a:lnTo>
                  <a:pt x="350470" y="135890"/>
                </a:lnTo>
                <a:lnTo>
                  <a:pt x="352518" y="137160"/>
                </a:lnTo>
                <a:lnTo>
                  <a:pt x="354566" y="139700"/>
                </a:lnTo>
                <a:lnTo>
                  <a:pt x="357473" y="142240"/>
                </a:lnTo>
                <a:lnTo>
                  <a:pt x="359521" y="143510"/>
                </a:lnTo>
                <a:lnTo>
                  <a:pt x="357473" y="144780"/>
                </a:lnTo>
                <a:lnTo>
                  <a:pt x="354500" y="147320"/>
                </a:lnTo>
                <a:lnTo>
                  <a:pt x="352386" y="149860"/>
                </a:lnTo>
                <a:lnTo>
                  <a:pt x="350404" y="151130"/>
                </a:lnTo>
                <a:lnTo>
                  <a:pt x="341708" y="151130"/>
                </a:lnTo>
                <a:lnTo>
                  <a:pt x="340596" y="154857"/>
                </a:lnTo>
                <a:lnTo>
                  <a:pt x="342410" y="153670"/>
                </a:lnTo>
                <a:lnTo>
                  <a:pt x="352915" y="153670"/>
                </a:lnTo>
                <a:lnTo>
                  <a:pt x="350800" y="152400"/>
                </a:lnTo>
                <a:lnTo>
                  <a:pt x="352915" y="151130"/>
                </a:lnTo>
                <a:lnTo>
                  <a:pt x="354368" y="149860"/>
                </a:lnTo>
                <a:lnTo>
                  <a:pt x="359918" y="144780"/>
                </a:lnTo>
                <a:lnTo>
                  <a:pt x="370422" y="144780"/>
                </a:lnTo>
                <a:lnTo>
                  <a:pt x="368374" y="143510"/>
                </a:lnTo>
                <a:lnTo>
                  <a:pt x="370488" y="142240"/>
                </a:lnTo>
                <a:lnTo>
                  <a:pt x="359984" y="142240"/>
                </a:lnTo>
                <a:lnTo>
                  <a:pt x="357936" y="140970"/>
                </a:lnTo>
                <a:lnTo>
                  <a:pt x="355888" y="138430"/>
                </a:lnTo>
                <a:lnTo>
                  <a:pt x="354400" y="137131"/>
                </a:lnTo>
                <a:lnTo>
                  <a:pt x="352915" y="135890"/>
                </a:lnTo>
                <a:close/>
              </a:path>
              <a:path w="607695" h="1044575">
                <a:moveTo>
                  <a:pt x="177705" y="135890"/>
                </a:moveTo>
                <a:lnTo>
                  <a:pt x="175195" y="135890"/>
                </a:lnTo>
                <a:lnTo>
                  <a:pt x="177243" y="137160"/>
                </a:lnTo>
                <a:lnTo>
                  <a:pt x="179291" y="139700"/>
                </a:lnTo>
                <a:lnTo>
                  <a:pt x="182264" y="142240"/>
                </a:lnTo>
                <a:lnTo>
                  <a:pt x="184246" y="143510"/>
                </a:lnTo>
                <a:lnTo>
                  <a:pt x="182198" y="144780"/>
                </a:lnTo>
                <a:lnTo>
                  <a:pt x="180678" y="146050"/>
                </a:lnTo>
                <a:lnTo>
                  <a:pt x="179291" y="147320"/>
                </a:lnTo>
                <a:lnTo>
                  <a:pt x="177111" y="149860"/>
                </a:lnTo>
                <a:lnTo>
                  <a:pt x="175129" y="151130"/>
                </a:lnTo>
                <a:lnTo>
                  <a:pt x="177639" y="151130"/>
                </a:lnTo>
                <a:lnTo>
                  <a:pt x="179093" y="149860"/>
                </a:lnTo>
                <a:lnTo>
                  <a:pt x="184642" y="144780"/>
                </a:lnTo>
                <a:lnTo>
                  <a:pt x="195147" y="144780"/>
                </a:lnTo>
                <a:lnTo>
                  <a:pt x="193099" y="143510"/>
                </a:lnTo>
                <a:lnTo>
                  <a:pt x="195147" y="142240"/>
                </a:lnTo>
                <a:lnTo>
                  <a:pt x="184708" y="142240"/>
                </a:lnTo>
                <a:lnTo>
                  <a:pt x="182660" y="140970"/>
                </a:lnTo>
                <a:lnTo>
                  <a:pt x="180612" y="138430"/>
                </a:lnTo>
                <a:lnTo>
                  <a:pt x="177705" y="135890"/>
                </a:lnTo>
                <a:close/>
              </a:path>
              <a:path w="607695" h="1044575">
                <a:moveTo>
                  <a:pt x="214095" y="147528"/>
                </a:moveTo>
                <a:lnTo>
                  <a:pt x="212192" y="149860"/>
                </a:lnTo>
                <a:lnTo>
                  <a:pt x="210210" y="151130"/>
                </a:lnTo>
                <a:lnTo>
                  <a:pt x="212655" y="151130"/>
                </a:lnTo>
                <a:lnTo>
                  <a:pt x="214174" y="149860"/>
                </a:lnTo>
                <a:lnTo>
                  <a:pt x="214941" y="148930"/>
                </a:lnTo>
                <a:lnTo>
                  <a:pt x="214095" y="147528"/>
                </a:lnTo>
                <a:close/>
              </a:path>
              <a:path w="607695" h="1044575">
                <a:moveTo>
                  <a:pt x="359918" y="125730"/>
                </a:moveTo>
                <a:lnTo>
                  <a:pt x="357473" y="125730"/>
                </a:lnTo>
                <a:lnTo>
                  <a:pt x="355954" y="128270"/>
                </a:lnTo>
                <a:lnTo>
                  <a:pt x="350404" y="133350"/>
                </a:lnTo>
                <a:lnTo>
                  <a:pt x="347015" y="133350"/>
                </a:lnTo>
                <a:lnTo>
                  <a:pt x="341708" y="151130"/>
                </a:lnTo>
                <a:lnTo>
                  <a:pt x="346478" y="135890"/>
                </a:lnTo>
                <a:lnTo>
                  <a:pt x="352915" y="135890"/>
                </a:lnTo>
                <a:lnTo>
                  <a:pt x="350800" y="134620"/>
                </a:lnTo>
                <a:lnTo>
                  <a:pt x="352915" y="133350"/>
                </a:lnTo>
                <a:lnTo>
                  <a:pt x="355821" y="130810"/>
                </a:lnTo>
                <a:lnTo>
                  <a:pt x="357936" y="128270"/>
                </a:lnTo>
                <a:lnTo>
                  <a:pt x="359918" y="125730"/>
                </a:lnTo>
                <a:close/>
              </a:path>
              <a:path w="607695" h="1044575">
                <a:moveTo>
                  <a:pt x="386017" y="141187"/>
                </a:moveTo>
                <a:lnTo>
                  <a:pt x="382935" y="151130"/>
                </a:lnTo>
                <a:lnTo>
                  <a:pt x="386017" y="141187"/>
                </a:lnTo>
                <a:close/>
              </a:path>
              <a:path w="607695" h="1044575">
                <a:moveTo>
                  <a:pt x="423077" y="135890"/>
                </a:moveTo>
                <a:lnTo>
                  <a:pt x="420567" y="135890"/>
                </a:lnTo>
                <a:lnTo>
                  <a:pt x="422615" y="137160"/>
                </a:lnTo>
                <a:lnTo>
                  <a:pt x="424663" y="139700"/>
                </a:lnTo>
                <a:lnTo>
                  <a:pt x="427636" y="142240"/>
                </a:lnTo>
                <a:lnTo>
                  <a:pt x="429618" y="143510"/>
                </a:lnTo>
                <a:lnTo>
                  <a:pt x="427570" y="144780"/>
                </a:lnTo>
                <a:lnTo>
                  <a:pt x="426050" y="146050"/>
                </a:lnTo>
                <a:lnTo>
                  <a:pt x="424663" y="147320"/>
                </a:lnTo>
                <a:lnTo>
                  <a:pt x="422483" y="149860"/>
                </a:lnTo>
                <a:lnTo>
                  <a:pt x="420501" y="151130"/>
                </a:lnTo>
                <a:lnTo>
                  <a:pt x="423011" y="151130"/>
                </a:lnTo>
                <a:lnTo>
                  <a:pt x="424465" y="149860"/>
                </a:lnTo>
                <a:lnTo>
                  <a:pt x="430015" y="144780"/>
                </a:lnTo>
                <a:lnTo>
                  <a:pt x="440519" y="144780"/>
                </a:lnTo>
                <a:lnTo>
                  <a:pt x="438537" y="143510"/>
                </a:lnTo>
                <a:lnTo>
                  <a:pt x="440585" y="142240"/>
                </a:lnTo>
                <a:lnTo>
                  <a:pt x="430081" y="142240"/>
                </a:lnTo>
                <a:lnTo>
                  <a:pt x="428032" y="140970"/>
                </a:lnTo>
                <a:lnTo>
                  <a:pt x="425984" y="138430"/>
                </a:lnTo>
                <a:lnTo>
                  <a:pt x="423077" y="135890"/>
                </a:lnTo>
                <a:close/>
              </a:path>
              <a:path w="607695" h="1044575">
                <a:moveTo>
                  <a:pt x="441610" y="148250"/>
                </a:moveTo>
                <a:lnTo>
                  <a:pt x="437776" y="151130"/>
                </a:lnTo>
                <a:lnTo>
                  <a:pt x="441849" y="148590"/>
                </a:lnTo>
                <a:lnTo>
                  <a:pt x="441610" y="148250"/>
                </a:lnTo>
                <a:close/>
              </a:path>
              <a:path w="607695" h="1044575">
                <a:moveTo>
                  <a:pt x="440519" y="144780"/>
                </a:moveTo>
                <a:lnTo>
                  <a:pt x="438075" y="144780"/>
                </a:lnTo>
                <a:lnTo>
                  <a:pt x="440057" y="146050"/>
                </a:lnTo>
                <a:lnTo>
                  <a:pt x="441610" y="148250"/>
                </a:lnTo>
                <a:lnTo>
                  <a:pt x="443070" y="147154"/>
                </a:lnTo>
                <a:lnTo>
                  <a:pt x="440519" y="144780"/>
                </a:lnTo>
                <a:close/>
              </a:path>
              <a:path w="607695" h="1044575">
                <a:moveTo>
                  <a:pt x="209080" y="139221"/>
                </a:moveTo>
                <a:lnTo>
                  <a:pt x="214095" y="147528"/>
                </a:lnTo>
                <a:lnTo>
                  <a:pt x="214159" y="147154"/>
                </a:lnTo>
                <a:lnTo>
                  <a:pt x="209080" y="139221"/>
                </a:lnTo>
                <a:close/>
              </a:path>
              <a:path w="607695" h="1044575">
                <a:moveTo>
                  <a:pt x="160066" y="144780"/>
                </a:moveTo>
                <a:lnTo>
                  <a:pt x="157621" y="144780"/>
                </a:lnTo>
                <a:lnTo>
                  <a:pt x="159669" y="146050"/>
                </a:lnTo>
                <a:lnTo>
                  <a:pt x="160809" y="147320"/>
                </a:lnTo>
                <a:lnTo>
                  <a:pt x="163039" y="147320"/>
                </a:lnTo>
                <a:lnTo>
                  <a:pt x="160066" y="144780"/>
                </a:lnTo>
                <a:close/>
              </a:path>
              <a:path w="607695" h="1044575">
                <a:moveTo>
                  <a:pt x="451305" y="140970"/>
                </a:moveTo>
                <a:lnTo>
                  <a:pt x="443070" y="147154"/>
                </a:lnTo>
                <a:lnTo>
                  <a:pt x="443248" y="147320"/>
                </a:lnTo>
                <a:lnTo>
                  <a:pt x="451305" y="140970"/>
                </a:lnTo>
                <a:close/>
              </a:path>
              <a:path w="607695" h="1044575">
                <a:moveTo>
                  <a:pt x="142624" y="116840"/>
                </a:moveTo>
                <a:lnTo>
                  <a:pt x="140179" y="116840"/>
                </a:lnTo>
                <a:lnTo>
                  <a:pt x="142271" y="119424"/>
                </a:lnTo>
                <a:lnTo>
                  <a:pt x="147182" y="124460"/>
                </a:lnTo>
                <a:lnTo>
                  <a:pt x="149231" y="125730"/>
                </a:lnTo>
                <a:lnTo>
                  <a:pt x="157621" y="125730"/>
                </a:lnTo>
                <a:lnTo>
                  <a:pt x="157965" y="127000"/>
                </a:lnTo>
                <a:lnTo>
                  <a:pt x="161783" y="130810"/>
                </a:lnTo>
                <a:lnTo>
                  <a:pt x="164690" y="133350"/>
                </a:lnTo>
                <a:lnTo>
                  <a:pt x="166804" y="134620"/>
                </a:lnTo>
                <a:lnTo>
                  <a:pt x="164756" y="135890"/>
                </a:lnTo>
                <a:lnTo>
                  <a:pt x="163237" y="137160"/>
                </a:lnTo>
                <a:lnTo>
                  <a:pt x="161849" y="138430"/>
                </a:lnTo>
                <a:lnTo>
                  <a:pt x="159669" y="140970"/>
                </a:lnTo>
                <a:lnTo>
                  <a:pt x="157687" y="142240"/>
                </a:lnTo>
                <a:lnTo>
                  <a:pt x="160132" y="142240"/>
                </a:lnTo>
                <a:lnTo>
                  <a:pt x="163039" y="139700"/>
                </a:lnTo>
                <a:lnTo>
                  <a:pt x="165219" y="137160"/>
                </a:lnTo>
                <a:lnTo>
                  <a:pt x="167201" y="135890"/>
                </a:lnTo>
                <a:lnTo>
                  <a:pt x="177705" y="135890"/>
                </a:lnTo>
                <a:lnTo>
                  <a:pt x="175525" y="134620"/>
                </a:lnTo>
                <a:lnTo>
                  <a:pt x="177639" y="133350"/>
                </a:lnTo>
                <a:lnTo>
                  <a:pt x="167135" y="133350"/>
                </a:lnTo>
                <a:lnTo>
                  <a:pt x="165087" y="132080"/>
                </a:lnTo>
                <a:lnTo>
                  <a:pt x="161585" y="128270"/>
                </a:lnTo>
                <a:lnTo>
                  <a:pt x="160299" y="127000"/>
                </a:lnTo>
                <a:lnTo>
                  <a:pt x="160066" y="127000"/>
                </a:lnTo>
                <a:lnTo>
                  <a:pt x="158084" y="125730"/>
                </a:lnTo>
                <a:lnTo>
                  <a:pt x="160132" y="124460"/>
                </a:lnTo>
                <a:lnTo>
                  <a:pt x="149693" y="124460"/>
                </a:lnTo>
                <a:lnTo>
                  <a:pt x="147645" y="121920"/>
                </a:lnTo>
                <a:lnTo>
                  <a:pt x="145597" y="120650"/>
                </a:lnTo>
                <a:lnTo>
                  <a:pt x="142624" y="116840"/>
                </a:lnTo>
                <a:close/>
              </a:path>
              <a:path w="607695" h="1044575">
                <a:moveTo>
                  <a:pt x="177705" y="116840"/>
                </a:moveTo>
                <a:lnTo>
                  <a:pt x="175195" y="116840"/>
                </a:lnTo>
                <a:lnTo>
                  <a:pt x="177284" y="119424"/>
                </a:lnTo>
                <a:lnTo>
                  <a:pt x="180744" y="123190"/>
                </a:lnTo>
                <a:lnTo>
                  <a:pt x="182264" y="124460"/>
                </a:lnTo>
                <a:lnTo>
                  <a:pt x="184246" y="125730"/>
                </a:lnTo>
                <a:lnTo>
                  <a:pt x="192703" y="125730"/>
                </a:lnTo>
                <a:lnTo>
                  <a:pt x="193036" y="127000"/>
                </a:lnTo>
                <a:lnTo>
                  <a:pt x="194685" y="128270"/>
                </a:lnTo>
                <a:lnTo>
                  <a:pt x="196799" y="130810"/>
                </a:lnTo>
                <a:lnTo>
                  <a:pt x="199706" y="133350"/>
                </a:lnTo>
                <a:lnTo>
                  <a:pt x="201886" y="134620"/>
                </a:lnTo>
                <a:lnTo>
                  <a:pt x="199772" y="135890"/>
                </a:lnTo>
                <a:lnTo>
                  <a:pt x="196865" y="138430"/>
                </a:lnTo>
                <a:lnTo>
                  <a:pt x="194751" y="140970"/>
                </a:lnTo>
                <a:lnTo>
                  <a:pt x="192769" y="142240"/>
                </a:lnTo>
                <a:lnTo>
                  <a:pt x="195147" y="142240"/>
                </a:lnTo>
                <a:lnTo>
                  <a:pt x="196667" y="140970"/>
                </a:lnTo>
                <a:lnTo>
                  <a:pt x="198120" y="139700"/>
                </a:lnTo>
                <a:lnTo>
                  <a:pt x="200234" y="137160"/>
                </a:lnTo>
                <a:lnTo>
                  <a:pt x="202216" y="135890"/>
                </a:lnTo>
                <a:lnTo>
                  <a:pt x="207068" y="135890"/>
                </a:lnTo>
                <a:lnTo>
                  <a:pt x="205535" y="133350"/>
                </a:lnTo>
                <a:lnTo>
                  <a:pt x="202150" y="133350"/>
                </a:lnTo>
                <a:lnTo>
                  <a:pt x="196600" y="128270"/>
                </a:lnTo>
                <a:lnTo>
                  <a:pt x="195370" y="127000"/>
                </a:lnTo>
                <a:lnTo>
                  <a:pt x="195147" y="127000"/>
                </a:lnTo>
                <a:lnTo>
                  <a:pt x="193099" y="125730"/>
                </a:lnTo>
                <a:lnTo>
                  <a:pt x="195147" y="124460"/>
                </a:lnTo>
                <a:lnTo>
                  <a:pt x="184708" y="124460"/>
                </a:lnTo>
                <a:lnTo>
                  <a:pt x="182660" y="121920"/>
                </a:lnTo>
                <a:lnTo>
                  <a:pt x="180578" y="120619"/>
                </a:lnTo>
                <a:lnTo>
                  <a:pt x="179159" y="119380"/>
                </a:lnTo>
                <a:lnTo>
                  <a:pt x="177705" y="116840"/>
                </a:lnTo>
                <a:close/>
              </a:path>
              <a:path w="607695" h="1044575">
                <a:moveTo>
                  <a:pt x="352915" y="116840"/>
                </a:moveTo>
                <a:lnTo>
                  <a:pt x="351942" y="116840"/>
                </a:lnTo>
                <a:lnTo>
                  <a:pt x="351555" y="118138"/>
                </a:lnTo>
                <a:lnTo>
                  <a:pt x="352559" y="119424"/>
                </a:lnTo>
                <a:lnTo>
                  <a:pt x="356020" y="123190"/>
                </a:lnTo>
                <a:lnTo>
                  <a:pt x="357473" y="124460"/>
                </a:lnTo>
                <a:lnTo>
                  <a:pt x="359521" y="125730"/>
                </a:lnTo>
                <a:lnTo>
                  <a:pt x="367978" y="125730"/>
                </a:lnTo>
                <a:lnTo>
                  <a:pt x="369960" y="128270"/>
                </a:lnTo>
                <a:lnTo>
                  <a:pt x="372074" y="130810"/>
                </a:lnTo>
                <a:lnTo>
                  <a:pt x="374981" y="133350"/>
                </a:lnTo>
                <a:lnTo>
                  <a:pt x="377095" y="134620"/>
                </a:lnTo>
                <a:lnTo>
                  <a:pt x="375047" y="135890"/>
                </a:lnTo>
                <a:lnTo>
                  <a:pt x="373527" y="137160"/>
                </a:lnTo>
                <a:lnTo>
                  <a:pt x="372140" y="138430"/>
                </a:lnTo>
                <a:lnTo>
                  <a:pt x="369960" y="140970"/>
                </a:lnTo>
                <a:lnTo>
                  <a:pt x="367978" y="142240"/>
                </a:lnTo>
                <a:lnTo>
                  <a:pt x="370488" y="142240"/>
                </a:lnTo>
                <a:lnTo>
                  <a:pt x="373395" y="139700"/>
                </a:lnTo>
                <a:lnTo>
                  <a:pt x="375509" y="137160"/>
                </a:lnTo>
                <a:lnTo>
                  <a:pt x="377491" y="135890"/>
                </a:lnTo>
                <a:lnTo>
                  <a:pt x="387598" y="135890"/>
                </a:lnTo>
                <a:lnTo>
                  <a:pt x="387977" y="134620"/>
                </a:lnTo>
                <a:lnTo>
                  <a:pt x="385882" y="134620"/>
                </a:lnTo>
                <a:lnTo>
                  <a:pt x="387996" y="133350"/>
                </a:lnTo>
                <a:lnTo>
                  <a:pt x="377491" y="133350"/>
                </a:lnTo>
                <a:lnTo>
                  <a:pt x="375509" y="132080"/>
                </a:lnTo>
                <a:lnTo>
                  <a:pt x="373329" y="129540"/>
                </a:lnTo>
                <a:lnTo>
                  <a:pt x="371942" y="128270"/>
                </a:lnTo>
                <a:lnTo>
                  <a:pt x="370422" y="127000"/>
                </a:lnTo>
                <a:lnTo>
                  <a:pt x="368374" y="125730"/>
                </a:lnTo>
                <a:lnTo>
                  <a:pt x="370488" y="124460"/>
                </a:lnTo>
                <a:lnTo>
                  <a:pt x="359984" y="124460"/>
                </a:lnTo>
                <a:lnTo>
                  <a:pt x="357936" y="121920"/>
                </a:lnTo>
                <a:lnTo>
                  <a:pt x="355888" y="120650"/>
                </a:lnTo>
                <a:lnTo>
                  <a:pt x="352915" y="116840"/>
                </a:lnTo>
                <a:close/>
              </a:path>
              <a:path w="607695" h="1044575">
                <a:moveTo>
                  <a:pt x="406700" y="127513"/>
                </a:moveTo>
                <a:lnTo>
                  <a:pt x="405731" y="128686"/>
                </a:lnTo>
                <a:lnTo>
                  <a:pt x="407155" y="130810"/>
                </a:lnTo>
                <a:lnTo>
                  <a:pt x="410062" y="133350"/>
                </a:lnTo>
                <a:lnTo>
                  <a:pt x="412176" y="134620"/>
                </a:lnTo>
                <a:lnTo>
                  <a:pt x="410128" y="135890"/>
                </a:lnTo>
                <a:lnTo>
                  <a:pt x="408609" y="137160"/>
                </a:lnTo>
                <a:lnTo>
                  <a:pt x="407221" y="138430"/>
                </a:lnTo>
                <a:lnTo>
                  <a:pt x="405041" y="140970"/>
                </a:lnTo>
                <a:lnTo>
                  <a:pt x="403059" y="142240"/>
                </a:lnTo>
                <a:lnTo>
                  <a:pt x="405504" y="142240"/>
                </a:lnTo>
                <a:lnTo>
                  <a:pt x="408411" y="139700"/>
                </a:lnTo>
                <a:lnTo>
                  <a:pt x="410591" y="137160"/>
                </a:lnTo>
                <a:lnTo>
                  <a:pt x="412573" y="135890"/>
                </a:lnTo>
                <a:lnTo>
                  <a:pt x="423077" y="135890"/>
                </a:lnTo>
                <a:lnTo>
                  <a:pt x="420897" y="134620"/>
                </a:lnTo>
                <a:lnTo>
                  <a:pt x="423011" y="133350"/>
                </a:lnTo>
                <a:lnTo>
                  <a:pt x="412507" y="133350"/>
                </a:lnTo>
                <a:lnTo>
                  <a:pt x="410459" y="132080"/>
                </a:lnTo>
                <a:lnTo>
                  <a:pt x="406957" y="128270"/>
                </a:lnTo>
                <a:lnTo>
                  <a:pt x="406700" y="127513"/>
                </a:lnTo>
                <a:close/>
              </a:path>
              <a:path w="607695" h="1044575">
                <a:moveTo>
                  <a:pt x="423077" y="116840"/>
                </a:moveTo>
                <a:lnTo>
                  <a:pt x="420567" y="116840"/>
                </a:lnTo>
                <a:lnTo>
                  <a:pt x="422656" y="119424"/>
                </a:lnTo>
                <a:lnTo>
                  <a:pt x="426117" y="123190"/>
                </a:lnTo>
                <a:lnTo>
                  <a:pt x="427636" y="124460"/>
                </a:lnTo>
                <a:lnTo>
                  <a:pt x="429618" y="125730"/>
                </a:lnTo>
                <a:lnTo>
                  <a:pt x="438075" y="125730"/>
                </a:lnTo>
                <a:lnTo>
                  <a:pt x="440057" y="128270"/>
                </a:lnTo>
                <a:lnTo>
                  <a:pt x="442171" y="130810"/>
                </a:lnTo>
                <a:lnTo>
                  <a:pt x="445078" y="133350"/>
                </a:lnTo>
                <a:lnTo>
                  <a:pt x="447258" y="134620"/>
                </a:lnTo>
                <a:lnTo>
                  <a:pt x="445144" y="135890"/>
                </a:lnTo>
                <a:lnTo>
                  <a:pt x="442237" y="138430"/>
                </a:lnTo>
                <a:lnTo>
                  <a:pt x="440123" y="140970"/>
                </a:lnTo>
                <a:lnTo>
                  <a:pt x="438141" y="142240"/>
                </a:lnTo>
                <a:lnTo>
                  <a:pt x="440585" y="142240"/>
                </a:lnTo>
                <a:lnTo>
                  <a:pt x="445650" y="137131"/>
                </a:lnTo>
                <a:lnTo>
                  <a:pt x="447588" y="135890"/>
                </a:lnTo>
                <a:lnTo>
                  <a:pt x="458159" y="135890"/>
                </a:lnTo>
                <a:lnTo>
                  <a:pt x="455979" y="134620"/>
                </a:lnTo>
                <a:lnTo>
                  <a:pt x="458093" y="133350"/>
                </a:lnTo>
                <a:lnTo>
                  <a:pt x="447588" y="133350"/>
                </a:lnTo>
                <a:lnTo>
                  <a:pt x="445540" y="132080"/>
                </a:lnTo>
                <a:lnTo>
                  <a:pt x="442039" y="128270"/>
                </a:lnTo>
                <a:lnTo>
                  <a:pt x="440519" y="127000"/>
                </a:lnTo>
                <a:lnTo>
                  <a:pt x="438537" y="125730"/>
                </a:lnTo>
                <a:lnTo>
                  <a:pt x="440585" y="124460"/>
                </a:lnTo>
                <a:lnTo>
                  <a:pt x="430081" y="124460"/>
                </a:lnTo>
                <a:lnTo>
                  <a:pt x="428032" y="121920"/>
                </a:lnTo>
                <a:lnTo>
                  <a:pt x="425950" y="120619"/>
                </a:lnTo>
                <a:lnTo>
                  <a:pt x="424531" y="119380"/>
                </a:lnTo>
                <a:lnTo>
                  <a:pt x="423077" y="116840"/>
                </a:lnTo>
                <a:close/>
              </a:path>
              <a:path w="607695" h="1044575">
                <a:moveTo>
                  <a:pt x="387227" y="137131"/>
                </a:moveTo>
                <a:lnTo>
                  <a:pt x="386017" y="141187"/>
                </a:lnTo>
                <a:lnTo>
                  <a:pt x="387265" y="137160"/>
                </a:lnTo>
                <a:close/>
              </a:path>
              <a:path w="607695" h="1044575">
                <a:moveTo>
                  <a:pt x="464809" y="133350"/>
                </a:moveTo>
                <a:lnTo>
                  <a:pt x="459081" y="135890"/>
                </a:lnTo>
                <a:lnTo>
                  <a:pt x="455648" y="135890"/>
                </a:lnTo>
                <a:lnTo>
                  <a:pt x="457464" y="137160"/>
                </a:lnTo>
                <a:lnTo>
                  <a:pt x="451305" y="140970"/>
                </a:lnTo>
                <a:lnTo>
                  <a:pt x="464809" y="133350"/>
                </a:lnTo>
                <a:close/>
              </a:path>
              <a:path w="607695" h="1044575">
                <a:moveTo>
                  <a:pt x="554532" y="135890"/>
                </a:moveTo>
                <a:lnTo>
                  <a:pt x="551247" y="140970"/>
                </a:lnTo>
                <a:lnTo>
                  <a:pt x="554532" y="135890"/>
                </a:lnTo>
                <a:close/>
              </a:path>
              <a:path w="607695" h="1044575">
                <a:moveTo>
                  <a:pt x="548957" y="139618"/>
                </a:moveTo>
                <a:lnTo>
                  <a:pt x="549133" y="139700"/>
                </a:lnTo>
                <a:lnTo>
                  <a:pt x="548957" y="139618"/>
                </a:lnTo>
                <a:close/>
              </a:path>
              <a:path w="607695" h="1044575">
                <a:moveTo>
                  <a:pt x="54953" y="125730"/>
                </a:moveTo>
                <a:lnTo>
                  <a:pt x="52443" y="125730"/>
                </a:lnTo>
                <a:lnTo>
                  <a:pt x="56605" y="130810"/>
                </a:lnTo>
                <a:lnTo>
                  <a:pt x="59578" y="133350"/>
                </a:lnTo>
                <a:lnTo>
                  <a:pt x="61692" y="134620"/>
                </a:lnTo>
                <a:lnTo>
                  <a:pt x="59578" y="135890"/>
                </a:lnTo>
                <a:lnTo>
                  <a:pt x="58124" y="137160"/>
                </a:lnTo>
                <a:lnTo>
                  <a:pt x="56548" y="138362"/>
                </a:lnTo>
                <a:lnTo>
                  <a:pt x="57398" y="139699"/>
                </a:lnTo>
                <a:lnTo>
                  <a:pt x="62022" y="135890"/>
                </a:lnTo>
                <a:lnTo>
                  <a:pt x="65555" y="135890"/>
                </a:lnTo>
                <a:lnTo>
                  <a:pt x="70993" y="133350"/>
                </a:lnTo>
                <a:lnTo>
                  <a:pt x="61956" y="133350"/>
                </a:lnTo>
                <a:lnTo>
                  <a:pt x="54953" y="125730"/>
                </a:lnTo>
                <a:close/>
              </a:path>
              <a:path w="607695" h="1044575">
                <a:moveTo>
                  <a:pt x="67311" y="135890"/>
                </a:moveTo>
                <a:lnTo>
                  <a:pt x="65555" y="135890"/>
                </a:lnTo>
                <a:lnTo>
                  <a:pt x="57399" y="139699"/>
                </a:lnTo>
                <a:lnTo>
                  <a:pt x="67311" y="135890"/>
                </a:lnTo>
                <a:close/>
              </a:path>
              <a:path w="607695" h="1044575">
                <a:moveTo>
                  <a:pt x="532652" y="132080"/>
                </a:moveTo>
                <a:lnTo>
                  <a:pt x="548957" y="139618"/>
                </a:lnTo>
                <a:lnTo>
                  <a:pt x="549808" y="138430"/>
                </a:lnTo>
                <a:lnTo>
                  <a:pt x="547205" y="138430"/>
                </a:lnTo>
                <a:lnTo>
                  <a:pt x="532652" y="132080"/>
                </a:lnTo>
                <a:close/>
              </a:path>
              <a:path w="607695" h="1044575">
                <a:moveTo>
                  <a:pt x="140633" y="134546"/>
                </a:moveTo>
                <a:lnTo>
                  <a:pt x="142624" y="135890"/>
                </a:lnTo>
                <a:lnTo>
                  <a:pt x="143923" y="137160"/>
                </a:lnTo>
                <a:lnTo>
                  <a:pt x="148788" y="139581"/>
                </a:lnTo>
                <a:lnTo>
                  <a:pt x="140837" y="134620"/>
                </a:lnTo>
                <a:lnTo>
                  <a:pt x="140633" y="134546"/>
                </a:lnTo>
                <a:close/>
              </a:path>
              <a:path w="607695" h="1044575">
                <a:moveTo>
                  <a:pt x="207068" y="135890"/>
                </a:moveTo>
                <a:lnTo>
                  <a:pt x="209080" y="139221"/>
                </a:lnTo>
                <a:lnTo>
                  <a:pt x="207068" y="135890"/>
                </a:lnTo>
                <a:close/>
              </a:path>
              <a:path w="607695" h="1044575">
                <a:moveTo>
                  <a:pt x="53775" y="133997"/>
                </a:moveTo>
                <a:lnTo>
                  <a:pt x="56460" y="138430"/>
                </a:lnTo>
                <a:lnTo>
                  <a:pt x="53775" y="133997"/>
                </a:lnTo>
                <a:close/>
              </a:path>
              <a:path w="607695" h="1044575">
                <a:moveTo>
                  <a:pt x="545764" y="125730"/>
                </a:moveTo>
                <a:lnTo>
                  <a:pt x="543187" y="125730"/>
                </a:lnTo>
                <a:lnTo>
                  <a:pt x="543324" y="127000"/>
                </a:lnTo>
                <a:lnTo>
                  <a:pt x="547349" y="130810"/>
                </a:lnTo>
                <a:lnTo>
                  <a:pt x="550322" y="133350"/>
                </a:lnTo>
                <a:lnTo>
                  <a:pt x="552436" y="134620"/>
                </a:lnTo>
                <a:lnTo>
                  <a:pt x="550322" y="135890"/>
                </a:lnTo>
                <a:lnTo>
                  <a:pt x="548869" y="137160"/>
                </a:lnTo>
                <a:lnTo>
                  <a:pt x="547205" y="138430"/>
                </a:lnTo>
                <a:lnTo>
                  <a:pt x="549808" y="138430"/>
                </a:lnTo>
                <a:lnTo>
                  <a:pt x="550719" y="137160"/>
                </a:lnTo>
                <a:lnTo>
                  <a:pt x="552767" y="135890"/>
                </a:lnTo>
                <a:lnTo>
                  <a:pt x="554406" y="135890"/>
                </a:lnTo>
                <a:lnTo>
                  <a:pt x="555985" y="133350"/>
                </a:lnTo>
                <a:lnTo>
                  <a:pt x="552767" y="133350"/>
                </a:lnTo>
                <a:lnTo>
                  <a:pt x="550719" y="132080"/>
                </a:lnTo>
                <a:lnTo>
                  <a:pt x="545836" y="127000"/>
                </a:lnTo>
                <a:lnTo>
                  <a:pt x="545764" y="125730"/>
                </a:lnTo>
                <a:close/>
              </a:path>
              <a:path w="607695" h="1044575">
                <a:moveTo>
                  <a:pt x="405452" y="128270"/>
                </a:moveTo>
                <a:lnTo>
                  <a:pt x="397989" y="138054"/>
                </a:lnTo>
                <a:lnTo>
                  <a:pt x="405731" y="128686"/>
                </a:lnTo>
                <a:lnTo>
                  <a:pt x="405452" y="128270"/>
                </a:lnTo>
                <a:close/>
              </a:path>
              <a:path w="607695" h="1044575">
                <a:moveTo>
                  <a:pt x="387598" y="135890"/>
                </a:moveTo>
                <a:lnTo>
                  <a:pt x="385552" y="135890"/>
                </a:lnTo>
                <a:lnTo>
                  <a:pt x="387227" y="137131"/>
                </a:lnTo>
                <a:lnTo>
                  <a:pt x="387598" y="135890"/>
                </a:lnTo>
                <a:close/>
              </a:path>
              <a:path w="607695" h="1044575">
                <a:moveTo>
                  <a:pt x="388172" y="133965"/>
                </a:moveTo>
                <a:lnTo>
                  <a:pt x="387829" y="134620"/>
                </a:lnTo>
                <a:lnTo>
                  <a:pt x="387977" y="134620"/>
                </a:lnTo>
                <a:lnTo>
                  <a:pt x="388172" y="133965"/>
                </a:lnTo>
                <a:close/>
              </a:path>
              <a:path w="607695" h="1044575">
                <a:moveTo>
                  <a:pt x="149627" y="125730"/>
                </a:moveTo>
                <a:lnTo>
                  <a:pt x="147182" y="125730"/>
                </a:lnTo>
                <a:lnTo>
                  <a:pt x="146893" y="127000"/>
                </a:lnTo>
                <a:lnTo>
                  <a:pt x="145663" y="128270"/>
                </a:lnTo>
                <a:lnTo>
                  <a:pt x="140113" y="133350"/>
                </a:lnTo>
                <a:lnTo>
                  <a:pt x="137310" y="133350"/>
                </a:lnTo>
                <a:lnTo>
                  <a:pt x="140633" y="134546"/>
                </a:lnTo>
                <a:lnTo>
                  <a:pt x="142624" y="133350"/>
                </a:lnTo>
                <a:lnTo>
                  <a:pt x="145531" y="130810"/>
                </a:lnTo>
                <a:lnTo>
                  <a:pt x="147645" y="128270"/>
                </a:lnTo>
                <a:lnTo>
                  <a:pt x="149294" y="127000"/>
                </a:lnTo>
                <a:lnTo>
                  <a:pt x="149627" y="125730"/>
                </a:lnTo>
                <a:close/>
              </a:path>
              <a:path w="607695" h="1044575">
                <a:moveTo>
                  <a:pt x="62022" y="116840"/>
                </a:moveTo>
                <a:lnTo>
                  <a:pt x="59578" y="116840"/>
                </a:lnTo>
                <a:lnTo>
                  <a:pt x="58124" y="119380"/>
                </a:lnTo>
                <a:lnTo>
                  <a:pt x="56671" y="120650"/>
                </a:lnTo>
                <a:lnTo>
                  <a:pt x="54557" y="121920"/>
                </a:lnTo>
                <a:lnTo>
                  <a:pt x="52575" y="124460"/>
                </a:lnTo>
                <a:lnTo>
                  <a:pt x="47714" y="124460"/>
                </a:lnTo>
                <a:lnTo>
                  <a:pt x="53775" y="133997"/>
                </a:lnTo>
                <a:lnTo>
                  <a:pt x="48765" y="125730"/>
                </a:lnTo>
                <a:lnTo>
                  <a:pt x="52839" y="125730"/>
                </a:lnTo>
                <a:lnTo>
                  <a:pt x="54953" y="124460"/>
                </a:lnTo>
                <a:lnTo>
                  <a:pt x="57860" y="121920"/>
                </a:lnTo>
                <a:lnTo>
                  <a:pt x="59974" y="119380"/>
                </a:lnTo>
                <a:lnTo>
                  <a:pt x="62022" y="116840"/>
                </a:lnTo>
                <a:close/>
              </a:path>
              <a:path w="607695" h="1044575">
                <a:moveTo>
                  <a:pt x="388494" y="133350"/>
                </a:moveTo>
                <a:lnTo>
                  <a:pt x="388355" y="133350"/>
                </a:lnTo>
                <a:lnTo>
                  <a:pt x="388172" y="133965"/>
                </a:lnTo>
                <a:lnTo>
                  <a:pt x="388494" y="133350"/>
                </a:lnTo>
                <a:close/>
              </a:path>
              <a:path w="607695" h="1044575">
                <a:moveTo>
                  <a:pt x="79530" y="125730"/>
                </a:moveTo>
                <a:lnTo>
                  <a:pt x="77020" y="125730"/>
                </a:lnTo>
                <a:lnTo>
                  <a:pt x="70016" y="133350"/>
                </a:lnTo>
                <a:lnTo>
                  <a:pt x="70993" y="133350"/>
                </a:lnTo>
                <a:lnTo>
                  <a:pt x="73891" y="131996"/>
                </a:lnTo>
                <a:lnTo>
                  <a:pt x="75434" y="130810"/>
                </a:lnTo>
                <a:lnTo>
                  <a:pt x="77548" y="128270"/>
                </a:lnTo>
                <a:lnTo>
                  <a:pt x="79530" y="125730"/>
                </a:lnTo>
                <a:close/>
              </a:path>
              <a:path w="607695" h="1044575">
                <a:moveTo>
                  <a:pt x="128830" y="130296"/>
                </a:moveTo>
                <a:lnTo>
                  <a:pt x="129422" y="130810"/>
                </a:lnTo>
                <a:lnTo>
                  <a:pt x="137210" y="133350"/>
                </a:lnTo>
                <a:lnTo>
                  <a:pt x="128830" y="130296"/>
                </a:lnTo>
                <a:close/>
              </a:path>
              <a:path w="607695" h="1044575">
                <a:moveTo>
                  <a:pt x="184642" y="125730"/>
                </a:moveTo>
                <a:lnTo>
                  <a:pt x="182198" y="125730"/>
                </a:lnTo>
                <a:lnTo>
                  <a:pt x="181909" y="127000"/>
                </a:lnTo>
                <a:lnTo>
                  <a:pt x="180678" y="128270"/>
                </a:lnTo>
                <a:lnTo>
                  <a:pt x="179291" y="129540"/>
                </a:lnTo>
                <a:lnTo>
                  <a:pt x="177111" y="132080"/>
                </a:lnTo>
                <a:lnTo>
                  <a:pt x="175129" y="133350"/>
                </a:lnTo>
                <a:lnTo>
                  <a:pt x="177639" y="133350"/>
                </a:lnTo>
                <a:lnTo>
                  <a:pt x="180546" y="130810"/>
                </a:lnTo>
                <a:lnTo>
                  <a:pt x="182660" y="128270"/>
                </a:lnTo>
                <a:lnTo>
                  <a:pt x="184309" y="127000"/>
                </a:lnTo>
                <a:lnTo>
                  <a:pt x="184642" y="125730"/>
                </a:lnTo>
                <a:close/>
              </a:path>
              <a:path w="607695" h="1044575">
                <a:moveTo>
                  <a:pt x="201701" y="127000"/>
                </a:moveTo>
                <a:lnTo>
                  <a:pt x="205535" y="133350"/>
                </a:lnTo>
                <a:lnTo>
                  <a:pt x="205911" y="133350"/>
                </a:lnTo>
                <a:lnTo>
                  <a:pt x="201701" y="127000"/>
                </a:lnTo>
                <a:close/>
              </a:path>
              <a:path w="607695" h="1044575">
                <a:moveTo>
                  <a:pt x="351533" y="118110"/>
                </a:moveTo>
                <a:lnTo>
                  <a:pt x="346989" y="133350"/>
                </a:lnTo>
                <a:lnTo>
                  <a:pt x="351555" y="118138"/>
                </a:lnTo>
                <a:close/>
              </a:path>
              <a:path w="607695" h="1044575">
                <a:moveTo>
                  <a:pt x="389460" y="129647"/>
                </a:moveTo>
                <a:lnTo>
                  <a:pt x="385485" y="133350"/>
                </a:lnTo>
                <a:lnTo>
                  <a:pt x="388355" y="133350"/>
                </a:lnTo>
                <a:lnTo>
                  <a:pt x="389460" y="129647"/>
                </a:lnTo>
                <a:close/>
              </a:path>
              <a:path w="607695" h="1044575">
                <a:moveTo>
                  <a:pt x="430014" y="125730"/>
                </a:moveTo>
                <a:lnTo>
                  <a:pt x="427570" y="125730"/>
                </a:lnTo>
                <a:lnTo>
                  <a:pt x="426050" y="128270"/>
                </a:lnTo>
                <a:lnTo>
                  <a:pt x="424663" y="129540"/>
                </a:lnTo>
                <a:lnTo>
                  <a:pt x="422483" y="132080"/>
                </a:lnTo>
                <a:lnTo>
                  <a:pt x="420501" y="133350"/>
                </a:lnTo>
                <a:lnTo>
                  <a:pt x="423011" y="133350"/>
                </a:lnTo>
                <a:lnTo>
                  <a:pt x="425918" y="130810"/>
                </a:lnTo>
                <a:lnTo>
                  <a:pt x="428032" y="128270"/>
                </a:lnTo>
                <a:lnTo>
                  <a:pt x="430014" y="125730"/>
                </a:lnTo>
                <a:close/>
              </a:path>
              <a:path w="607695" h="1044575">
                <a:moveTo>
                  <a:pt x="465096" y="125730"/>
                </a:moveTo>
                <a:lnTo>
                  <a:pt x="462651" y="125730"/>
                </a:lnTo>
                <a:lnTo>
                  <a:pt x="461132" y="128270"/>
                </a:lnTo>
                <a:lnTo>
                  <a:pt x="459745" y="129540"/>
                </a:lnTo>
                <a:lnTo>
                  <a:pt x="457564" y="132080"/>
                </a:lnTo>
                <a:lnTo>
                  <a:pt x="455582" y="133350"/>
                </a:lnTo>
                <a:lnTo>
                  <a:pt x="458093" y="133350"/>
                </a:lnTo>
                <a:lnTo>
                  <a:pt x="461000" y="130810"/>
                </a:lnTo>
                <a:lnTo>
                  <a:pt x="463114" y="128270"/>
                </a:lnTo>
                <a:lnTo>
                  <a:pt x="465096" y="125730"/>
                </a:lnTo>
                <a:close/>
              </a:path>
              <a:path w="607695" h="1044575">
                <a:moveTo>
                  <a:pt x="458159" y="116840"/>
                </a:moveTo>
                <a:lnTo>
                  <a:pt x="455648" y="116840"/>
                </a:lnTo>
                <a:lnTo>
                  <a:pt x="457738" y="119424"/>
                </a:lnTo>
                <a:lnTo>
                  <a:pt x="461198" y="123190"/>
                </a:lnTo>
                <a:lnTo>
                  <a:pt x="462718" y="124460"/>
                </a:lnTo>
                <a:lnTo>
                  <a:pt x="464700" y="125730"/>
                </a:lnTo>
                <a:lnTo>
                  <a:pt x="473090" y="125730"/>
                </a:lnTo>
                <a:lnTo>
                  <a:pt x="476172" y="129540"/>
                </a:lnTo>
                <a:lnTo>
                  <a:pt x="464809" y="133350"/>
                </a:lnTo>
                <a:lnTo>
                  <a:pt x="477187" y="129540"/>
                </a:lnTo>
                <a:lnTo>
                  <a:pt x="478027" y="129424"/>
                </a:lnTo>
                <a:lnTo>
                  <a:pt x="477054" y="128270"/>
                </a:lnTo>
                <a:lnTo>
                  <a:pt x="475601" y="127000"/>
                </a:lnTo>
                <a:lnTo>
                  <a:pt x="473553" y="125730"/>
                </a:lnTo>
                <a:lnTo>
                  <a:pt x="475601" y="124460"/>
                </a:lnTo>
                <a:lnTo>
                  <a:pt x="465162" y="124460"/>
                </a:lnTo>
                <a:lnTo>
                  <a:pt x="463114" y="121920"/>
                </a:lnTo>
                <a:lnTo>
                  <a:pt x="461031" y="120619"/>
                </a:lnTo>
                <a:lnTo>
                  <a:pt x="459612" y="119380"/>
                </a:lnTo>
                <a:lnTo>
                  <a:pt x="458159" y="116840"/>
                </a:lnTo>
                <a:close/>
              </a:path>
              <a:path w="607695" h="1044575">
                <a:moveTo>
                  <a:pt x="559933" y="127000"/>
                </a:moveTo>
                <a:lnTo>
                  <a:pt x="555573" y="133350"/>
                </a:lnTo>
                <a:lnTo>
                  <a:pt x="555985" y="133350"/>
                </a:lnTo>
                <a:lnTo>
                  <a:pt x="559933" y="127000"/>
                </a:lnTo>
                <a:close/>
              </a:path>
              <a:path w="607695" h="1044575">
                <a:moveTo>
                  <a:pt x="76432" y="130810"/>
                </a:moveTo>
                <a:lnTo>
                  <a:pt x="73891" y="131996"/>
                </a:lnTo>
                <a:lnTo>
                  <a:pt x="76432" y="130810"/>
                </a:lnTo>
                <a:close/>
              </a:path>
              <a:path w="607695" h="1044575">
                <a:moveTo>
                  <a:pt x="514498" y="127000"/>
                </a:moveTo>
                <a:lnTo>
                  <a:pt x="532652" y="132080"/>
                </a:lnTo>
                <a:lnTo>
                  <a:pt x="530478" y="130810"/>
                </a:lnTo>
                <a:lnTo>
                  <a:pt x="528520" y="130810"/>
                </a:lnTo>
                <a:lnTo>
                  <a:pt x="514498" y="127000"/>
                </a:lnTo>
                <a:close/>
              </a:path>
              <a:path w="607695" h="1044575">
                <a:moveTo>
                  <a:pt x="89073" y="128093"/>
                </a:moveTo>
                <a:lnTo>
                  <a:pt x="76432" y="130810"/>
                </a:lnTo>
                <a:lnTo>
                  <a:pt x="89188" y="128270"/>
                </a:lnTo>
                <a:lnTo>
                  <a:pt x="89073" y="128093"/>
                </a:lnTo>
                <a:close/>
              </a:path>
              <a:path w="607695" h="1044575">
                <a:moveTo>
                  <a:pt x="535259" y="125730"/>
                </a:moveTo>
                <a:lnTo>
                  <a:pt x="532748" y="125730"/>
                </a:lnTo>
                <a:lnTo>
                  <a:pt x="532676" y="127000"/>
                </a:lnTo>
                <a:lnTo>
                  <a:pt x="528520" y="130810"/>
                </a:lnTo>
                <a:lnTo>
                  <a:pt x="531097" y="130810"/>
                </a:lnTo>
                <a:lnTo>
                  <a:pt x="533277" y="128270"/>
                </a:lnTo>
                <a:lnTo>
                  <a:pt x="535126" y="127000"/>
                </a:lnTo>
                <a:lnTo>
                  <a:pt x="535259" y="125730"/>
                </a:lnTo>
                <a:close/>
              </a:path>
              <a:path w="607695" h="1044575">
                <a:moveTo>
                  <a:pt x="107542" y="116840"/>
                </a:moveTo>
                <a:lnTo>
                  <a:pt x="105098" y="116840"/>
                </a:lnTo>
                <a:lnTo>
                  <a:pt x="110648" y="123190"/>
                </a:lnTo>
                <a:lnTo>
                  <a:pt x="112101" y="124460"/>
                </a:lnTo>
                <a:lnTo>
                  <a:pt x="114149" y="125730"/>
                </a:lnTo>
                <a:lnTo>
                  <a:pt x="122606" y="125730"/>
                </a:lnTo>
                <a:lnTo>
                  <a:pt x="122939" y="127000"/>
                </a:lnTo>
                <a:lnTo>
                  <a:pt x="124588" y="128270"/>
                </a:lnTo>
                <a:lnTo>
                  <a:pt x="125297" y="129024"/>
                </a:lnTo>
                <a:lnTo>
                  <a:pt x="128830" y="130296"/>
                </a:lnTo>
                <a:lnTo>
                  <a:pt x="127831" y="129424"/>
                </a:lnTo>
                <a:lnTo>
                  <a:pt x="126570" y="128270"/>
                </a:lnTo>
                <a:lnTo>
                  <a:pt x="125284" y="127000"/>
                </a:lnTo>
                <a:lnTo>
                  <a:pt x="125050" y="127000"/>
                </a:lnTo>
                <a:lnTo>
                  <a:pt x="123002" y="125730"/>
                </a:lnTo>
                <a:lnTo>
                  <a:pt x="125116" y="124460"/>
                </a:lnTo>
                <a:lnTo>
                  <a:pt x="114612" y="124460"/>
                </a:lnTo>
                <a:lnTo>
                  <a:pt x="112563" y="121920"/>
                </a:lnTo>
                <a:lnTo>
                  <a:pt x="110515" y="120650"/>
                </a:lnTo>
                <a:lnTo>
                  <a:pt x="107542" y="116840"/>
                </a:lnTo>
                <a:close/>
              </a:path>
              <a:path w="607695" h="1044575">
                <a:moveTo>
                  <a:pt x="391251" y="123647"/>
                </a:moveTo>
                <a:lnTo>
                  <a:pt x="389460" y="129647"/>
                </a:lnTo>
                <a:lnTo>
                  <a:pt x="391251" y="123647"/>
                </a:lnTo>
                <a:close/>
              </a:path>
              <a:path w="607695" h="1044575">
                <a:moveTo>
                  <a:pt x="123201" y="128270"/>
                </a:moveTo>
                <a:lnTo>
                  <a:pt x="125782" y="129540"/>
                </a:lnTo>
                <a:lnTo>
                  <a:pt x="125297" y="129024"/>
                </a:lnTo>
                <a:lnTo>
                  <a:pt x="123201" y="128270"/>
                </a:lnTo>
                <a:close/>
              </a:path>
              <a:path w="607695" h="1044575">
                <a:moveTo>
                  <a:pt x="495675" y="127000"/>
                </a:moveTo>
                <a:lnTo>
                  <a:pt x="478027" y="129424"/>
                </a:lnTo>
                <a:lnTo>
                  <a:pt x="495675" y="127000"/>
                </a:lnTo>
                <a:close/>
              </a:path>
              <a:path w="607695" h="1044575">
                <a:moveTo>
                  <a:pt x="113665" y="127000"/>
                </a:moveTo>
                <a:lnTo>
                  <a:pt x="109965" y="127000"/>
                </a:lnTo>
                <a:lnTo>
                  <a:pt x="123201" y="128270"/>
                </a:lnTo>
                <a:lnTo>
                  <a:pt x="113665" y="127000"/>
                </a:lnTo>
                <a:close/>
              </a:path>
              <a:path w="607695" h="1044575">
                <a:moveTo>
                  <a:pt x="72527" y="116840"/>
                </a:moveTo>
                <a:lnTo>
                  <a:pt x="70083" y="116840"/>
                </a:lnTo>
                <a:lnTo>
                  <a:pt x="75632" y="123190"/>
                </a:lnTo>
                <a:lnTo>
                  <a:pt x="77086" y="124460"/>
                </a:lnTo>
                <a:lnTo>
                  <a:pt x="79134" y="125730"/>
                </a:lnTo>
                <a:lnTo>
                  <a:pt x="87524" y="125730"/>
                </a:lnTo>
                <a:lnTo>
                  <a:pt x="89073" y="128093"/>
                </a:lnTo>
                <a:lnTo>
                  <a:pt x="94164" y="127000"/>
                </a:lnTo>
                <a:lnTo>
                  <a:pt x="89969" y="127000"/>
                </a:lnTo>
                <a:lnTo>
                  <a:pt x="87921" y="125730"/>
                </a:lnTo>
                <a:lnTo>
                  <a:pt x="90035" y="124460"/>
                </a:lnTo>
                <a:lnTo>
                  <a:pt x="79596" y="124460"/>
                </a:lnTo>
                <a:lnTo>
                  <a:pt x="74047" y="119380"/>
                </a:lnTo>
                <a:lnTo>
                  <a:pt x="72527" y="116840"/>
                </a:lnTo>
                <a:close/>
              </a:path>
              <a:path w="607695" h="1044575">
                <a:moveTo>
                  <a:pt x="408174" y="125730"/>
                </a:moveTo>
                <a:lnTo>
                  <a:pt x="406525" y="127000"/>
                </a:lnTo>
                <a:lnTo>
                  <a:pt x="406700" y="127513"/>
                </a:lnTo>
                <a:lnTo>
                  <a:pt x="408174" y="125730"/>
                </a:lnTo>
                <a:close/>
              </a:path>
              <a:path w="607695" h="1044575">
                <a:moveTo>
                  <a:pt x="114545" y="125730"/>
                </a:moveTo>
                <a:lnTo>
                  <a:pt x="112101" y="125730"/>
                </a:lnTo>
                <a:lnTo>
                  <a:pt x="111812" y="127000"/>
                </a:lnTo>
                <a:lnTo>
                  <a:pt x="114212" y="127000"/>
                </a:lnTo>
                <a:lnTo>
                  <a:pt x="114545" y="125730"/>
                </a:lnTo>
                <a:close/>
              </a:path>
              <a:path w="607695" h="1044575">
                <a:moveTo>
                  <a:pt x="198423" y="120650"/>
                </a:moveTo>
                <a:lnTo>
                  <a:pt x="198260" y="120886"/>
                </a:lnTo>
                <a:lnTo>
                  <a:pt x="201701" y="127000"/>
                </a:lnTo>
                <a:lnTo>
                  <a:pt x="198423" y="120650"/>
                </a:lnTo>
                <a:close/>
              </a:path>
              <a:path w="607695" h="1044575">
                <a:moveTo>
                  <a:pt x="500177" y="125730"/>
                </a:moveTo>
                <a:lnTo>
                  <a:pt x="497667" y="125730"/>
                </a:lnTo>
                <a:lnTo>
                  <a:pt x="497595" y="127000"/>
                </a:lnTo>
                <a:lnTo>
                  <a:pt x="500045" y="127000"/>
                </a:lnTo>
                <a:lnTo>
                  <a:pt x="500177" y="125730"/>
                </a:lnTo>
                <a:close/>
              </a:path>
              <a:path w="607695" h="1044575">
                <a:moveTo>
                  <a:pt x="493174" y="116840"/>
                </a:moveTo>
                <a:lnTo>
                  <a:pt x="490664" y="116840"/>
                </a:lnTo>
                <a:lnTo>
                  <a:pt x="492749" y="119424"/>
                </a:lnTo>
                <a:lnTo>
                  <a:pt x="494826" y="121920"/>
                </a:lnTo>
                <a:lnTo>
                  <a:pt x="496213" y="123190"/>
                </a:lnTo>
                <a:lnTo>
                  <a:pt x="497733" y="124460"/>
                </a:lnTo>
                <a:lnTo>
                  <a:pt x="499781" y="125730"/>
                </a:lnTo>
                <a:lnTo>
                  <a:pt x="508172" y="125730"/>
                </a:lnTo>
                <a:lnTo>
                  <a:pt x="508304" y="127000"/>
                </a:lnTo>
                <a:lnTo>
                  <a:pt x="510682" y="127000"/>
                </a:lnTo>
                <a:lnTo>
                  <a:pt x="508634" y="125730"/>
                </a:lnTo>
                <a:lnTo>
                  <a:pt x="510682" y="124460"/>
                </a:lnTo>
                <a:lnTo>
                  <a:pt x="500177" y="124460"/>
                </a:lnTo>
                <a:lnTo>
                  <a:pt x="498195" y="121920"/>
                </a:lnTo>
                <a:lnTo>
                  <a:pt x="496047" y="120619"/>
                </a:lnTo>
                <a:lnTo>
                  <a:pt x="494628" y="119380"/>
                </a:lnTo>
                <a:lnTo>
                  <a:pt x="493174" y="116840"/>
                </a:lnTo>
                <a:close/>
              </a:path>
              <a:path w="607695" h="1044575">
                <a:moveTo>
                  <a:pt x="563657" y="120619"/>
                </a:moveTo>
                <a:lnTo>
                  <a:pt x="559933" y="127000"/>
                </a:lnTo>
                <a:lnTo>
                  <a:pt x="563680" y="120650"/>
                </a:lnTo>
                <a:close/>
              </a:path>
              <a:path w="607695" h="1044575">
                <a:moveTo>
                  <a:pt x="418313" y="116840"/>
                </a:moveTo>
                <a:lnTo>
                  <a:pt x="417363" y="116840"/>
                </a:lnTo>
                <a:lnTo>
                  <a:pt x="408174" y="125730"/>
                </a:lnTo>
                <a:lnTo>
                  <a:pt x="418313" y="116840"/>
                </a:lnTo>
                <a:close/>
              </a:path>
              <a:path w="607695" h="1044575">
                <a:moveTo>
                  <a:pt x="528256" y="116840"/>
                </a:moveTo>
                <a:lnTo>
                  <a:pt x="525745" y="116840"/>
                </a:lnTo>
                <a:lnTo>
                  <a:pt x="532748" y="124460"/>
                </a:lnTo>
                <a:lnTo>
                  <a:pt x="534863" y="125730"/>
                </a:lnTo>
                <a:lnTo>
                  <a:pt x="543649" y="125730"/>
                </a:lnTo>
                <a:lnTo>
                  <a:pt x="545764" y="124460"/>
                </a:lnTo>
                <a:lnTo>
                  <a:pt x="535259" y="124460"/>
                </a:lnTo>
                <a:lnTo>
                  <a:pt x="533277" y="121920"/>
                </a:lnTo>
                <a:lnTo>
                  <a:pt x="531128" y="120619"/>
                </a:lnTo>
                <a:lnTo>
                  <a:pt x="529709" y="119380"/>
                </a:lnTo>
                <a:lnTo>
                  <a:pt x="528256" y="116840"/>
                </a:lnTo>
                <a:close/>
              </a:path>
              <a:path w="607695" h="1044575">
                <a:moveTo>
                  <a:pt x="40358" y="112885"/>
                </a:moveTo>
                <a:lnTo>
                  <a:pt x="40228" y="113030"/>
                </a:lnTo>
                <a:lnTo>
                  <a:pt x="47691" y="124460"/>
                </a:lnTo>
                <a:lnTo>
                  <a:pt x="40358" y="112885"/>
                </a:lnTo>
                <a:close/>
              </a:path>
              <a:path w="607695" h="1044575">
                <a:moveTo>
                  <a:pt x="97038" y="116840"/>
                </a:moveTo>
                <a:lnTo>
                  <a:pt x="94659" y="116840"/>
                </a:lnTo>
                <a:lnTo>
                  <a:pt x="91686" y="120650"/>
                </a:lnTo>
                <a:lnTo>
                  <a:pt x="89572" y="121920"/>
                </a:lnTo>
                <a:lnTo>
                  <a:pt x="87590" y="124460"/>
                </a:lnTo>
                <a:lnTo>
                  <a:pt x="90035" y="124460"/>
                </a:lnTo>
                <a:lnTo>
                  <a:pt x="92942" y="121920"/>
                </a:lnTo>
                <a:lnTo>
                  <a:pt x="95056" y="119380"/>
                </a:lnTo>
                <a:lnTo>
                  <a:pt x="97038" y="116840"/>
                </a:lnTo>
                <a:close/>
              </a:path>
              <a:path w="607695" h="1044575">
                <a:moveTo>
                  <a:pt x="132119" y="116840"/>
                </a:moveTo>
                <a:lnTo>
                  <a:pt x="129675" y="116840"/>
                </a:lnTo>
                <a:lnTo>
                  <a:pt x="128155" y="119380"/>
                </a:lnTo>
                <a:lnTo>
                  <a:pt x="126768" y="120650"/>
                </a:lnTo>
                <a:lnTo>
                  <a:pt x="124588" y="121920"/>
                </a:lnTo>
                <a:lnTo>
                  <a:pt x="122606" y="124460"/>
                </a:lnTo>
                <a:lnTo>
                  <a:pt x="125116" y="124460"/>
                </a:lnTo>
                <a:lnTo>
                  <a:pt x="128023" y="121920"/>
                </a:lnTo>
                <a:lnTo>
                  <a:pt x="130137" y="119380"/>
                </a:lnTo>
                <a:lnTo>
                  <a:pt x="132119" y="116840"/>
                </a:lnTo>
                <a:close/>
              </a:path>
              <a:path w="607695" h="1044575">
                <a:moveTo>
                  <a:pt x="167201" y="116840"/>
                </a:moveTo>
                <a:lnTo>
                  <a:pt x="164756" y="116840"/>
                </a:lnTo>
                <a:lnTo>
                  <a:pt x="163237" y="119380"/>
                </a:lnTo>
                <a:lnTo>
                  <a:pt x="161849" y="120650"/>
                </a:lnTo>
                <a:lnTo>
                  <a:pt x="159669" y="121920"/>
                </a:lnTo>
                <a:lnTo>
                  <a:pt x="157687" y="124460"/>
                </a:lnTo>
                <a:lnTo>
                  <a:pt x="160132" y="124460"/>
                </a:lnTo>
                <a:lnTo>
                  <a:pt x="161651" y="123190"/>
                </a:lnTo>
                <a:lnTo>
                  <a:pt x="163039" y="121920"/>
                </a:lnTo>
                <a:lnTo>
                  <a:pt x="165219" y="119380"/>
                </a:lnTo>
                <a:lnTo>
                  <a:pt x="167201" y="116840"/>
                </a:lnTo>
                <a:close/>
              </a:path>
              <a:path w="607695" h="1044575">
                <a:moveTo>
                  <a:pt x="197437" y="119424"/>
                </a:moveTo>
                <a:lnTo>
                  <a:pt x="194751" y="121920"/>
                </a:lnTo>
                <a:lnTo>
                  <a:pt x="192769" y="124460"/>
                </a:lnTo>
                <a:lnTo>
                  <a:pt x="195147" y="124460"/>
                </a:lnTo>
                <a:lnTo>
                  <a:pt x="196667" y="123190"/>
                </a:lnTo>
                <a:lnTo>
                  <a:pt x="198260" y="120886"/>
                </a:lnTo>
                <a:lnTo>
                  <a:pt x="197437" y="119424"/>
                </a:lnTo>
                <a:close/>
              </a:path>
              <a:path w="607695" h="1044575">
                <a:moveTo>
                  <a:pt x="377491" y="116840"/>
                </a:moveTo>
                <a:lnTo>
                  <a:pt x="375047" y="116840"/>
                </a:lnTo>
                <a:lnTo>
                  <a:pt x="373527" y="119380"/>
                </a:lnTo>
                <a:lnTo>
                  <a:pt x="372140" y="120650"/>
                </a:lnTo>
                <a:lnTo>
                  <a:pt x="369960" y="121920"/>
                </a:lnTo>
                <a:lnTo>
                  <a:pt x="367978" y="124460"/>
                </a:lnTo>
                <a:lnTo>
                  <a:pt x="370488" y="124460"/>
                </a:lnTo>
                <a:lnTo>
                  <a:pt x="373395" y="121920"/>
                </a:lnTo>
                <a:lnTo>
                  <a:pt x="375509" y="119380"/>
                </a:lnTo>
                <a:lnTo>
                  <a:pt x="377491" y="116840"/>
                </a:lnTo>
                <a:close/>
              </a:path>
              <a:path w="607695" h="1044575">
                <a:moveTo>
                  <a:pt x="447588" y="116840"/>
                </a:moveTo>
                <a:lnTo>
                  <a:pt x="445144" y="116840"/>
                </a:lnTo>
                <a:lnTo>
                  <a:pt x="443690" y="119380"/>
                </a:lnTo>
                <a:lnTo>
                  <a:pt x="442237" y="120650"/>
                </a:lnTo>
                <a:lnTo>
                  <a:pt x="440123" y="121920"/>
                </a:lnTo>
                <a:lnTo>
                  <a:pt x="438141" y="124460"/>
                </a:lnTo>
                <a:lnTo>
                  <a:pt x="440585" y="124460"/>
                </a:lnTo>
                <a:lnTo>
                  <a:pt x="442105" y="123190"/>
                </a:lnTo>
                <a:lnTo>
                  <a:pt x="443492" y="121920"/>
                </a:lnTo>
                <a:lnTo>
                  <a:pt x="445606" y="119380"/>
                </a:lnTo>
                <a:lnTo>
                  <a:pt x="447588" y="116840"/>
                </a:lnTo>
                <a:close/>
              </a:path>
              <a:path w="607695" h="1044575">
                <a:moveTo>
                  <a:pt x="482670" y="116840"/>
                </a:moveTo>
                <a:lnTo>
                  <a:pt x="480225" y="116840"/>
                </a:lnTo>
                <a:lnTo>
                  <a:pt x="478772" y="119380"/>
                </a:lnTo>
                <a:lnTo>
                  <a:pt x="477318" y="120650"/>
                </a:lnTo>
                <a:lnTo>
                  <a:pt x="475204" y="121920"/>
                </a:lnTo>
                <a:lnTo>
                  <a:pt x="473222" y="124460"/>
                </a:lnTo>
                <a:lnTo>
                  <a:pt x="475601" y="124460"/>
                </a:lnTo>
                <a:lnTo>
                  <a:pt x="477120" y="123190"/>
                </a:lnTo>
                <a:lnTo>
                  <a:pt x="478574" y="121920"/>
                </a:lnTo>
                <a:lnTo>
                  <a:pt x="482670" y="116840"/>
                </a:lnTo>
                <a:close/>
              </a:path>
              <a:path w="607695" h="1044575">
                <a:moveTo>
                  <a:pt x="517685" y="116840"/>
                </a:moveTo>
                <a:lnTo>
                  <a:pt x="515241" y="116840"/>
                </a:lnTo>
                <a:lnTo>
                  <a:pt x="513787" y="119380"/>
                </a:lnTo>
                <a:lnTo>
                  <a:pt x="512334" y="120650"/>
                </a:lnTo>
                <a:lnTo>
                  <a:pt x="510220" y="121920"/>
                </a:lnTo>
                <a:lnTo>
                  <a:pt x="508238" y="124460"/>
                </a:lnTo>
                <a:lnTo>
                  <a:pt x="510682" y="124460"/>
                </a:lnTo>
                <a:lnTo>
                  <a:pt x="512202" y="123190"/>
                </a:lnTo>
                <a:lnTo>
                  <a:pt x="513655" y="121920"/>
                </a:lnTo>
                <a:lnTo>
                  <a:pt x="515703" y="119380"/>
                </a:lnTo>
                <a:lnTo>
                  <a:pt x="517685" y="116840"/>
                </a:lnTo>
                <a:close/>
              </a:path>
              <a:path w="607695" h="1044575">
                <a:moveTo>
                  <a:pt x="552767" y="116840"/>
                </a:moveTo>
                <a:lnTo>
                  <a:pt x="550322" y="116840"/>
                </a:lnTo>
                <a:lnTo>
                  <a:pt x="548869" y="119380"/>
                </a:lnTo>
                <a:lnTo>
                  <a:pt x="547415" y="120650"/>
                </a:lnTo>
                <a:lnTo>
                  <a:pt x="545301" y="121920"/>
                </a:lnTo>
                <a:lnTo>
                  <a:pt x="543319" y="124460"/>
                </a:lnTo>
                <a:lnTo>
                  <a:pt x="545764" y="124460"/>
                </a:lnTo>
                <a:lnTo>
                  <a:pt x="548670" y="121920"/>
                </a:lnTo>
                <a:lnTo>
                  <a:pt x="552767" y="116840"/>
                </a:lnTo>
                <a:close/>
              </a:path>
              <a:path w="607695" h="1044575">
                <a:moveTo>
                  <a:pt x="387996" y="116840"/>
                </a:moveTo>
                <a:lnTo>
                  <a:pt x="385552" y="116840"/>
                </a:lnTo>
                <a:lnTo>
                  <a:pt x="391381" y="123190"/>
                </a:lnTo>
                <a:lnTo>
                  <a:pt x="391251" y="123647"/>
                </a:lnTo>
                <a:lnTo>
                  <a:pt x="391825" y="121723"/>
                </a:lnTo>
                <a:lnTo>
                  <a:pt x="387996" y="116840"/>
                </a:lnTo>
                <a:close/>
              </a:path>
              <a:path w="607695" h="1044575">
                <a:moveTo>
                  <a:pt x="395152" y="110574"/>
                </a:moveTo>
                <a:lnTo>
                  <a:pt x="391825" y="121723"/>
                </a:lnTo>
                <a:lnTo>
                  <a:pt x="391979" y="121920"/>
                </a:lnTo>
                <a:lnTo>
                  <a:pt x="395152" y="110574"/>
                </a:lnTo>
                <a:close/>
              </a:path>
              <a:path w="607695" h="1044575">
                <a:moveTo>
                  <a:pt x="563205" y="116840"/>
                </a:moveTo>
                <a:lnTo>
                  <a:pt x="560827" y="116840"/>
                </a:lnTo>
                <a:lnTo>
                  <a:pt x="563657" y="120619"/>
                </a:lnTo>
                <a:lnTo>
                  <a:pt x="564489" y="119195"/>
                </a:lnTo>
                <a:lnTo>
                  <a:pt x="563205" y="116840"/>
                </a:lnTo>
                <a:close/>
              </a:path>
              <a:path w="607695" h="1044575">
                <a:moveTo>
                  <a:pt x="194553" y="114300"/>
                </a:moveTo>
                <a:lnTo>
                  <a:pt x="197437" y="119424"/>
                </a:lnTo>
                <a:lnTo>
                  <a:pt x="197379" y="119195"/>
                </a:lnTo>
                <a:lnTo>
                  <a:pt x="194553" y="114300"/>
                </a:lnTo>
                <a:close/>
              </a:path>
              <a:path w="607695" h="1044575">
                <a:moveTo>
                  <a:pt x="569568" y="110494"/>
                </a:moveTo>
                <a:lnTo>
                  <a:pt x="564489" y="119195"/>
                </a:lnTo>
                <a:lnTo>
                  <a:pt x="564589" y="119380"/>
                </a:lnTo>
                <a:lnTo>
                  <a:pt x="569568" y="110494"/>
                </a:lnTo>
                <a:close/>
              </a:path>
              <a:path w="607695" h="1044575">
                <a:moveTo>
                  <a:pt x="54953" y="107950"/>
                </a:moveTo>
                <a:lnTo>
                  <a:pt x="52443" y="107950"/>
                </a:lnTo>
                <a:lnTo>
                  <a:pt x="56605" y="113030"/>
                </a:lnTo>
                <a:lnTo>
                  <a:pt x="58058" y="114300"/>
                </a:lnTo>
                <a:lnTo>
                  <a:pt x="59578" y="115570"/>
                </a:lnTo>
                <a:lnTo>
                  <a:pt x="61692" y="116840"/>
                </a:lnTo>
                <a:lnTo>
                  <a:pt x="70413" y="116840"/>
                </a:lnTo>
                <a:lnTo>
                  <a:pt x="72461" y="115570"/>
                </a:lnTo>
                <a:lnTo>
                  <a:pt x="61956" y="115570"/>
                </a:lnTo>
                <a:lnTo>
                  <a:pt x="59974" y="113030"/>
                </a:lnTo>
                <a:lnTo>
                  <a:pt x="57860" y="111760"/>
                </a:lnTo>
                <a:lnTo>
                  <a:pt x="56407" y="109220"/>
                </a:lnTo>
                <a:lnTo>
                  <a:pt x="54953" y="107950"/>
                </a:lnTo>
                <a:close/>
              </a:path>
              <a:path w="607695" h="1044575">
                <a:moveTo>
                  <a:pt x="89969" y="107950"/>
                </a:moveTo>
                <a:lnTo>
                  <a:pt x="87524" y="107950"/>
                </a:lnTo>
                <a:lnTo>
                  <a:pt x="89579" y="110574"/>
                </a:lnTo>
                <a:lnTo>
                  <a:pt x="91686" y="113030"/>
                </a:lnTo>
                <a:lnTo>
                  <a:pt x="94593" y="115570"/>
                </a:lnTo>
                <a:lnTo>
                  <a:pt x="96707" y="116840"/>
                </a:lnTo>
                <a:lnTo>
                  <a:pt x="105428" y="116840"/>
                </a:lnTo>
                <a:lnTo>
                  <a:pt x="107542" y="115570"/>
                </a:lnTo>
                <a:lnTo>
                  <a:pt x="97038" y="115570"/>
                </a:lnTo>
                <a:lnTo>
                  <a:pt x="95056" y="113030"/>
                </a:lnTo>
                <a:lnTo>
                  <a:pt x="92876" y="111760"/>
                </a:lnTo>
                <a:lnTo>
                  <a:pt x="91488" y="109220"/>
                </a:lnTo>
                <a:lnTo>
                  <a:pt x="89969" y="107950"/>
                </a:lnTo>
                <a:close/>
              </a:path>
              <a:path w="607695" h="1044575">
                <a:moveTo>
                  <a:pt x="125050" y="107950"/>
                </a:moveTo>
                <a:lnTo>
                  <a:pt x="122606" y="107950"/>
                </a:lnTo>
                <a:lnTo>
                  <a:pt x="124658" y="110574"/>
                </a:lnTo>
                <a:lnTo>
                  <a:pt x="126702" y="113030"/>
                </a:lnTo>
                <a:lnTo>
                  <a:pt x="129609" y="115570"/>
                </a:lnTo>
                <a:lnTo>
                  <a:pt x="131723" y="116840"/>
                </a:lnTo>
                <a:lnTo>
                  <a:pt x="140510" y="116840"/>
                </a:lnTo>
                <a:lnTo>
                  <a:pt x="142624" y="115570"/>
                </a:lnTo>
                <a:lnTo>
                  <a:pt x="132119" y="115570"/>
                </a:lnTo>
                <a:lnTo>
                  <a:pt x="126570" y="109220"/>
                </a:lnTo>
                <a:lnTo>
                  <a:pt x="125050" y="107950"/>
                </a:lnTo>
                <a:close/>
              </a:path>
              <a:path w="607695" h="1044575">
                <a:moveTo>
                  <a:pt x="160065" y="107950"/>
                </a:moveTo>
                <a:lnTo>
                  <a:pt x="157621" y="107950"/>
                </a:lnTo>
                <a:lnTo>
                  <a:pt x="161783" y="113030"/>
                </a:lnTo>
                <a:lnTo>
                  <a:pt x="164690" y="115570"/>
                </a:lnTo>
                <a:lnTo>
                  <a:pt x="166804" y="116840"/>
                </a:lnTo>
                <a:lnTo>
                  <a:pt x="175525" y="116840"/>
                </a:lnTo>
                <a:lnTo>
                  <a:pt x="177639" y="115570"/>
                </a:lnTo>
                <a:lnTo>
                  <a:pt x="167135" y="115570"/>
                </a:lnTo>
                <a:lnTo>
                  <a:pt x="165087" y="113030"/>
                </a:lnTo>
                <a:lnTo>
                  <a:pt x="163039" y="111760"/>
                </a:lnTo>
                <a:lnTo>
                  <a:pt x="161585" y="109220"/>
                </a:lnTo>
                <a:lnTo>
                  <a:pt x="160065" y="107950"/>
                </a:lnTo>
                <a:close/>
              </a:path>
              <a:path w="607695" h="1044575">
                <a:moveTo>
                  <a:pt x="355024" y="106515"/>
                </a:moveTo>
                <a:lnTo>
                  <a:pt x="351942" y="116840"/>
                </a:lnTo>
                <a:lnTo>
                  <a:pt x="352324" y="115570"/>
                </a:lnTo>
                <a:lnTo>
                  <a:pt x="352915" y="115570"/>
                </a:lnTo>
                <a:lnTo>
                  <a:pt x="355821" y="113030"/>
                </a:lnTo>
                <a:lnTo>
                  <a:pt x="353287" y="113030"/>
                </a:lnTo>
                <a:lnTo>
                  <a:pt x="355024" y="106515"/>
                </a:lnTo>
                <a:close/>
              </a:path>
              <a:path w="607695" h="1044575">
                <a:moveTo>
                  <a:pt x="370422" y="107950"/>
                </a:moveTo>
                <a:lnTo>
                  <a:pt x="367978" y="107950"/>
                </a:lnTo>
                <a:lnTo>
                  <a:pt x="370030" y="110574"/>
                </a:lnTo>
                <a:lnTo>
                  <a:pt x="372074" y="113030"/>
                </a:lnTo>
                <a:lnTo>
                  <a:pt x="374981" y="115570"/>
                </a:lnTo>
                <a:lnTo>
                  <a:pt x="377095" y="116840"/>
                </a:lnTo>
                <a:lnTo>
                  <a:pt x="385882" y="116840"/>
                </a:lnTo>
                <a:lnTo>
                  <a:pt x="387996" y="115570"/>
                </a:lnTo>
                <a:lnTo>
                  <a:pt x="377491" y="115570"/>
                </a:lnTo>
                <a:lnTo>
                  <a:pt x="375509" y="113030"/>
                </a:lnTo>
                <a:lnTo>
                  <a:pt x="373329" y="111760"/>
                </a:lnTo>
                <a:lnTo>
                  <a:pt x="371942" y="109220"/>
                </a:lnTo>
                <a:lnTo>
                  <a:pt x="370422" y="107950"/>
                </a:lnTo>
                <a:close/>
              </a:path>
              <a:path w="607695" h="1044575">
                <a:moveTo>
                  <a:pt x="455979" y="97790"/>
                </a:moveTo>
                <a:lnTo>
                  <a:pt x="448576" y="97790"/>
                </a:lnTo>
                <a:lnTo>
                  <a:pt x="445415" y="99060"/>
                </a:lnTo>
                <a:lnTo>
                  <a:pt x="444621" y="99516"/>
                </a:lnTo>
                <a:lnTo>
                  <a:pt x="443690" y="100330"/>
                </a:lnTo>
                <a:lnTo>
                  <a:pt x="438141" y="106680"/>
                </a:lnTo>
                <a:lnTo>
                  <a:pt x="432175" y="106680"/>
                </a:lnTo>
                <a:lnTo>
                  <a:pt x="425555" y="110490"/>
                </a:lnTo>
                <a:lnTo>
                  <a:pt x="425926" y="110490"/>
                </a:lnTo>
                <a:lnTo>
                  <a:pt x="424663" y="111760"/>
                </a:lnTo>
                <a:lnTo>
                  <a:pt x="423006" y="112725"/>
                </a:lnTo>
                <a:lnTo>
                  <a:pt x="422103" y="113517"/>
                </a:lnTo>
                <a:lnTo>
                  <a:pt x="420501" y="115570"/>
                </a:lnTo>
                <a:lnTo>
                  <a:pt x="419761" y="115570"/>
                </a:lnTo>
                <a:lnTo>
                  <a:pt x="418313" y="116840"/>
                </a:lnTo>
                <a:lnTo>
                  <a:pt x="420897" y="116840"/>
                </a:lnTo>
                <a:lnTo>
                  <a:pt x="423011" y="115570"/>
                </a:lnTo>
                <a:lnTo>
                  <a:pt x="425918" y="113030"/>
                </a:lnTo>
                <a:lnTo>
                  <a:pt x="428032" y="110490"/>
                </a:lnTo>
                <a:lnTo>
                  <a:pt x="430014" y="107950"/>
                </a:lnTo>
                <a:lnTo>
                  <a:pt x="438537" y="107950"/>
                </a:lnTo>
                <a:lnTo>
                  <a:pt x="440585" y="106680"/>
                </a:lnTo>
                <a:lnTo>
                  <a:pt x="442105" y="105410"/>
                </a:lnTo>
                <a:lnTo>
                  <a:pt x="445606" y="101600"/>
                </a:lnTo>
                <a:lnTo>
                  <a:pt x="447588" y="99060"/>
                </a:lnTo>
                <a:lnTo>
                  <a:pt x="458159" y="99060"/>
                </a:lnTo>
                <a:lnTo>
                  <a:pt x="455979" y="97790"/>
                </a:lnTo>
                <a:close/>
              </a:path>
              <a:path w="607695" h="1044575">
                <a:moveTo>
                  <a:pt x="440519" y="107950"/>
                </a:moveTo>
                <a:lnTo>
                  <a:pt x="438075" y="107950"/>
                </a:lnTo>
                <a:lnTo>
                  <a:pt x="440127" y="110574"/>
                </a:lnTo>
                <a:lnTo>
                  <a:pt x="442171" y="113030"/>
                </a:lnTo>
                <a:lnTo>
                  <a:pt x="445078" y="115570"/>
                </a:lnTo>
                <a:lnTo>
                  <a:pt x="447258" y="116840"/>
                </a:lnTo>
                <a:lnTo>
                  <a:pt x="455979" y="116840"/>
                </a:lnTo>
                <a:lnTo>
                  <a:pt x="458093" y="115570"/>
                </a:lnTo>
                <a:lnTo>
                  <a:pt x="447588" y="115570"/>
                </a:lnTo>
                <a:lnTo>
                  <a:pt x="445540" y="113030"/>
                </a:lnTo>
                <a:lnTo>
                  <a:pt x="443492" y="111760"/>
                </a:lnTo>
                <a:lnTo>
                  <a:pt x="440519" y="107950"/>
                </a:lnTo>
                <a:close/>
              </a:path>
              <a:path w="607695" h="1044575">
                <a:moveTo>
                  <a:pt x="475601" y="107950"/>
                </a:moveTo>
                <a:lnTo>
                  <a:pt x="473090" y="107950"/>
                </a:lnTo>
                <a:lnTo>
                  <a:pt x="477252" y="113030"/>
                </a:lnTo>
                <a:lnTo>
                  <a:pt x="480159" y="115570"/>
                </a:lnTo>
                <a:lnTo>
                  <a:pt x="482339" y="116840"/>
                </a:lnTo>
                <a:lnTo>
                  <a:pt x="491060" y="116840"/>
                </a:lnTo>
                <a:lnTo>
                  <a:pt x="493108" y="115570"/>
                </a:lnTo>
                <a:lnTo>
                  <a:pt x="482604" y="115570"/>
                </a:lnTo>
                <a:lnTo>
                  <a:pt x="480622" y="113030"/>
                </a:lnTo>
                <a:lnTo>
                  <a:pt x="478508" y="111760"/>
                </a:lnTo>
                <a:lnTo>
                  <a:pt x="477054" y="109220"/>
                </a:lnTo>
                <a:lnTo>
                  <a:pt x="475601" y="107950"/>
                </a:lnTo>
                <a:close/>
              </a:path>
              <a:path w="607695" h="1044575">
                <a:moveTo>
                  <a:pt x="510682" y="107950"/>
                </a:moveTo>
                <a:lnTo>
                  <a:pt x="508172" y="107950"/>
                </a:lnTo>
                <a:lnTo>
                  <a:pt x="510224" y="110574"/>
                </a:lnTo>
                <a:lnTo>
                  <a:pt x="512268" y="113030"/>
                </a:lnTo>
                <a:lnTo>
                  <a:pt x="513721" y="114300"/>
                </a:lnTo>
                <a:lnTo>
                  <a:pt x="515241" y="115570"/>
                </a:lnTo>
                <a:lnTo>
                  <a:pt x="517355" y="116840"/>
                </a:lnTo>
                <a:lnTo>
                  <a:pt x="526142" y="116840"/>
                </a:lnTo>
                <a:lnTo>
                  <a:pt x="528190" y="115570"/>
                </a:lnTo>
                <a:lnTo>
                  <a:pt x="517685" y="115570"/>
                </a:lnTo>
                <a:lnTo>
                  <a:pt x="515637" y="113030"/>
                </a:lnTo>
                <a:lnTo>
                  <a:pt x="513589" y="111760"/>
                </a:lnTo>
                <a:lnTo>
                  <a:pt x="512136" y="109220"/>
                </a:lnTo>
                <a:lnTo>
                  <a:pt x="510682" y="107950"/>
                </a:lnTo>
                <a:close/>
              </a:path>
              <a:path w="607695" h="1044575">
                <a:moveTo>
                  <a:pt x="545764" y="107950"/>
                </a:moveTo>
                <a:lnTo>
                  <a:pt x="543187" y="107950"/>
                </a:lnTo>
                <a:lnTo>
                  <a:pt x="547349" y="113030"/>
                </a:lnTo>
                <a:lnTo>
                  <a:pt x="548803" y="114300"/>
                </a:lnTo>
                <a:lnTo>
                  <a:pt x="550322" y="115570"/>
                </a:lnTo>
                <a:lnTo>
                  <a:pt x="552436" y="116840"/>
                </a:lnTo>
                <a:lnTo>
                  <a:pt x="561091" y="116840"/>
                </a:lnTo>
                <a:lnTo>
                  <a:pt x="563205" y="115570"/>
                </a:lnTo>
                <a:lnTo>
                  <a:pt x="552767" y="115570"/>
                </a:lnTo>
                <a:lnTo>
                  <a:pt x="550719" y="113030"/>
                </a:lnTo>
                <a:lnTo>
                  <a:pt x="548670" y="111760"/>
                </a:lnTo>
                <a:lnTo>
                  <a:pt x="547217" y="109220"/>
                </a:lnTo>
                <a:lnTo>
                  <a:pt x="545764" y="107950"/>
                </a:lnTo>
                <a:close/>
              </a:path>
              <a:path w="607695" h="1044575">
                <a:moveTo>
                  <a:pt x="79530" y="107950"/>
                </a:moveTo>
                <a:lnTo>
                  <a:pt x="77020" y="107950"/>
                </a:lnTo>
                <a:lnTo>
                  <a:pt x="75566" y="109220"/>
                </a:lnTo>
                <a:lnTo>
                  <a:pt x="74113" y="111760"/>
                </a:lnTo>
                <a:lnTo>
                  <a:pt x="71998" y="113030"/>
                </a:lnTo>
                <a:lnTo>
                  <a:pt x="70016" y="115570"/>
                </a:lnTo>
                <a:lnTo>
                  <a:pt x="72461" y="115570"/>
                </a:lnTo>
                <a:lnTo>
                  <a:pt x="75434" y="113030"/>
                </a:lnTo>
                <a:lnTo>
                  <a:pt x="77548" y="110490"/>
                </a:lnTo>
                <a:lnTo>
                  <a:pt x="79530" y="107950"/>
                </a:lnTo>
                <a:close/>
              </a:path>
              <a:path w="607695" h="1044575">
                <a:moveTo>
                  <a:pt x="114545" y="107950"/>
                </a:moveTo>
                <a:lnTo>
                  <a:pt x="112101" y="107950"/>
                </a:lnTo>
                <a:lnTo>
                  <a:pt x="110581" y="109220"/>
                </a:lnTo>
                <a:lnTo>
                  <a:pt x="109128" y="111760"/>
                </a:lnTo>
                <a:lnTo>
                  <a:pt x="107014" y="113030"/>
                </a:lnTo>
                <a:lnTo>
                  <a:pt x="105032" y="115570"/>
                </a:lnTo>
                <a:lnTo>
                  <a:pt x="107542" y="115570"/>
                </a:lnTo>
                <a:lnTo>
                  <a:pt x="110449" y="113030"/>
                </a:lnTo>
                <a:lnTo>
                  <a:pt x="112563" y="110490"/>
                </a:lnTo>
                <a:lnTo>
                  <a:pt x="114545" y="107950"/>
                </a:lnTo>
                <a:close/>
              </a:path>
              <a:path w="607695" h="1044575">
                <a:moveTo>
                  <a:pt x="149627" y="107950"/>
                </a:moveTo>
                <a:lnTo>
                  <a:pt x="147182" y="107950"/>
                </a:lnTo>
                <a:lnTo>
                  <a:pt x="145663" y="109220"/>
                </a:lnTo>
                <a:lnTo>
                  <a:pt x="144209" y="111760"/>
                </a:lnTo>
                <a:lnTo>
                  <a:pt x="142095" y="113030"/>
                </a:lnTo>
                <a:lnTo>
                  <a:pt x="140113" y="115570"/>
                </a:lnTo>
                <a:lnTo>
                  <a:pt x="142624" y="115570"/>
                </a:lnTo>
                <a:lnTo>
                  <a:pt x="145531" y="113030"/>
                </a:lnTo>
                <a:lnTo>
                  <a:pt x="147645" y="110490"/>
                </a:lnTo>
                <a:lnTo>
                  <a:pt x="149627" y="107950"/>
                </a:lnTo>
                <a:close/>
              </a:path>
              <a:path w="607695" h="1044575">
                <a:moveTo>
                  <a:pt x="184642" y="107950"/>
                </a:moveTo>
                <a:lnTo>
                  <a:pt x="182198" y="107950"/>
                </a:lnTo>
                <a:lnTo>
                  <a:pt x="179291" y="111760"/>
                </a:lnTo>
                <a:lnTo>
                  <a:pt x="177111" y="113030"/>
                </a:lnTo>
                <a:lnTo>
                  <a:pt x="175129" y="115570"/>
                </a:lnTo>
                <a:lnTo>
                  <a:pt x="177639" y="115570"/>
                </a:lnTo>
                <a:lnTo>
                  <a:pt x="180546" y="113030"/>
                </a:lnTo>
                <a:lnTo>
                  <a:pt x="182660" y="110490"/>
                </a:lnTo>
                <a:lnTo>
                  <a:pt x="184642" y="107950"/>
                </a:lnTo>
                <a:close/>
              </a:path>
              <a:path w="607695" h="1044575">
                <a:moveTo>
                  <a:pt x="394999" y="107950"/>
                </a:moveTo>
                <a:lnTo>
                  <a:pt x="392555" y="107950"/>
                </a:lnTo>
                <a:lnTo>
                  <a:pt x="391035" y="109220"/>
                </a:lnTo>
                <a:lnTo>
                  <a:pt x="389582" y="111760"/>
                </a:lnTo>
                <a:lnTo>
                  <a:pt x="387467" y="113030"/>
                </a:lnTo>
                <a:lnTo>
                  <a:pt x="385485" y="115570"/>
                </a:lnTo>
                <a:lnTo>
                  <a:pt x="387996" y="115570"/>
                </a:lnTo>
                <a:lnTo>
                  <a:pt x="390903" y="113030"/>
                </a:lnTo>
                <a:lnTo>
                  <a:pt x="393017" y="110490"/>
                </a:lnTo>
                <a:lnTo>
                  <a:pt x="394999" y="107950"/>
                </a:lnTo>
                <a:close/>
              </a:path>
              <a:path w="607695" h="1044575">
                <a:moveTo>
                  <a:pt x="425555" y="110490"/>
                </a:moveTo>
                <a:lnTo>
                  <a:pt x="419397" y="115570"/>
                </a:lnTo>
                <a:lnTo>
                  <a:pt x="419761" y="115570"/>
                </a:lnTo>
                <a:lnTo>
                  <a:pt x="422103" y="113517"/>
                </a:lnTo>
                <a:lnTo>
                  <a:pt x="422483" y="113030"/>
                </a:lnTo>
                <a:lnTo>
                  <a:pt x="423006" y="112725"/>
                </a:lnTo>
                <a:lnTo>
                  <a:pt x="425555" y="110490"/>
                </a:lnTo>
                <a:close/>
              </a:path>
              <a:path w="607695" h="1044575">
                <a:moveTo>
                  <a:pt x="465096" y="107950"/>
                </a:moveTo>
                <a:lnTo>
                  <a:pt x="462651" y="107950"/>
                </a:lnTo>
                <a:lnTo>
                  <a:pt x="459745" y="111760"/>
                </a:lnTo>
                <a:lnTo>
                  <a:pt x="457564" y="113030"/>
                </a:lnTo>
                <a:lnTo>
                  <a:pt x="455582" y="115570"/>
                </a:lnTo>
                <a:lnTo>
                  <a:pt x="458093" y="115570"/>
                </a:lnTo>
                <a:lnTo>
                  <a:pt x="461000" y="113030"/>
                </a:lnTo>
                <a:lnTo>
                  <a:pt x="463114" y="110490"/>
                </a:lnTo>
                <a:lnTo>
                  <a:pt x="465096" y="107950"/>
                </a:lnTo>
                <a:close/>
              </a:path>
              <a:path w="607695" h="1044575">
                <a:moveTo>
                  <a:pt x="500177" y="107950"/>
                </a:moveTo>
                <a:lnTo>
                  <a:pt x="497667" y="107950"/>
                </a:lnTo>
                <a:lnTo>
                  <a:pt x="496213" y="109220"/>
                </a:lnTo>
                <a:lnTo>
                  <a:pt x="494760" y="111760"/>
                </a:lnTo>
                <a:lnTo>
                  <a:pt x="492646" y="113030"/>
                </a:lnTo>
                <a:lnTo>
                  <a:pt x="490664" y="115570"/>
                </a:lnTo>
                <a:lnTo>
                  <a:pt x="493108" y="115570"/>
                </a:lnTo>
                <a:lnTo>
                  <a:pt x="494628" y="114300"/>
                </a:lnTo>
                <a:lnTo>
                  <a:pt x="496015" y="113030"/>
                </a:lnTo>
                <a:lnTo>
                  <a:pt x="498195" y="110490"/>
                </a:lnTo>
                <a:lnTo>
                  <a:pt x="500177" y="107950"/>
                </a:lnTo>
                <a:close/>
              </a:path>
              <a:path w="607695" h="1044575">
                <a:moveTo>
                  <a:pt x="535259" y="107950"/>
                </a:moveTo>
                <a:lnTo>
                  <a:pt x="532748" y="107950"/>
                </a:lnTo>
                <a:lnTo>
                  <a:pt x="531295" y="109220"/>
                </a:lnTo>
                <a:lnTo>
                  <a:pt x="529841" y="111760"/>
                </a:lnTo>
                <a:lnTo>
                  <a:pt x="527727" y="113030"/>
                </a:lnTo>
                <a:lnTo>
                  <a:pt x="525745" y="115570"/>
                </a:lnTo>
                <a:lnTo>
                  <a:pt x="528190" y="115570"/>
                </a:lnTo>
                <a:lnTo>
                  <a:pt x="529709" y="114300"/>
                </a:lnTo>
                <a:lnTo>
                  <a:pt x="531097" y="113030"/>
                </a:lnTo>
                <a:lnTo>
                  <a:pt x="533277" y="110490"/>
                </a:lnTo>
                <a:lnTo>
                  <a:pt x="535259" y="107950"/>
                </a:lnTo>
                <a:close/>
              </a:path>
              <a:path w="607695" h="1044575">
                <a:moveTo>
                  <a:pt x="570208" y="107950"/>
                </a:moveTo>
                <a:lnTo>
                  <a:pt x="567830" y="107950"/>
                </a:lnTo>
                <a:lnTo>
                  <a:pt x="566376" y="109220"/>
                </a:lnTo>
                <a:lnTo>
                  <a:pt x="564923" y="111760"/>
                </a:lnTo>
                <a:lnTo>
                  <a:pt x="562809" y="113030"/>
                </a:lnTo>
                <a:lnTo>
                  <a:pt x="560827" y="115570"/>
                </a:lnTo>
                <a:lnTo>
                  <a:pt x="563205" y="115570"/>
                </a:lnTo>
                <a:lnTo>
                  <a:pt x="566112" y="113030"/>
                </a:lnTo>
                <a:lnTo>
                  <a:pt x="568226" y="110490"/>
                </a:lnTo>
                <a:lnTo>
                  <a:pt x="570208" y="107950"/>
                </a:lnTo>
                <a:close/>
              </a:path>
              <a:path w="607695" h="1044575">
                <a:moveTo>
                  <a:pt x="177705" y="99060"/>
                </a:moveTo>
                <a:lnTo>
                  <a:pt x="175195" y="99060"/>
                </a:lnTo>
                <a:lnTo>
                  <a:pt x="177243" y="101600"/>
                </a:lnTo>
                <a:lnTo>
                  <a:pt x="179291" y="102870"/>
                </a:lnTo>
                <a:lnTo>
                  <a:pt x="182264" y="106680"/>
                </a:lnTo>
                <a:lnTo>
                  <a:pt x="184246" y="107950"/>
                </a:lnTo>
                <a:lnTo>
                  <a:pt x="191557" y="107950"/>
                </a:lnTo>
                <a:lnTo>
                  <a:pt x="194487" y="114300"/>
                </a:lnTo>
                <a:lnTo>
                  <a:pt x="191078" y="106680"/>
                </a:lnTo>
                <a:lnTo>
                  <a:pt x="184708" y="106680"/>
                </a:lnTo>
                <a:lnTo>
                  <a:pt x="182660" y="104140"/>
                </a:lnTo>
                <a:lnTo>
                  <a:pt x="177705" y="99060"/>
                </a:lnTo>
                <a:close/>
              </a:path>
              <a:path w="607695" h="1044575">
                <a:moveTo>
                  <a:pt x="359918" y="107950"/>
                </a:moveTo>
                <a:lnTo>
                  <a:pt x="357473" y="107950"/>
                </a:lnTo>
                <a:lnTo>
                  <a:pt x="355954" y="109220"/>
                </a:lnTo>
                <a:lnTo>
                  <a:pt x="354500" y="111760"/>
                </a:lnTo>
                <a:lnTo>
                  <a:pt x="353287" y="113030"/>
                </a:lnTo>
                <a:lnTo>
                  <a:pt x="355821" y="113030"/>
                </a:lnTo>
                <a:lnTo>
                  <a:pt x="357936" y="110490"/>
                </a:lnTo>
                <a:lnTo>
                  <a:pt x="359918" y="107950"/>
                </a:lnTo>
                <a:close/>
              </a:path>
              <a:path w="607695" h="1044575">
                <a:moveTo>
                  <a:pt x="36415" y="106680"/>
                </a:moveTo>
                <a:lnTo>
                  <a:pt x="40358" y="112885"/>
                </a:lnTo>
                <a:lnTo>
                  <a:pt x="42513" y="110490"/>
                </a:lnTo>
                <a:lnTo>
                  <a:pt x="39268" y="110490"/>
                </a:lnTo>
                <a:lnTo>
                  <a:pt x="36415" y="106680"/>
                </a:lnTo>
                <a:close/>
              </a:path>
              <a:path w="607695" h="1044575">
                <a:moveTo>
                  <a:pt x="387996" y="99060"/>
                </a:moveTo>
                <a:lnTo>
                  <a:pt x="385552" y="99060"/>
                </a:lnTo>
                <a:lnTo>
                  <a:pt x="387534" y="101600"/>
                </a:lnTo>
                <a:lnTo>
                  <a:pt x="389648" y="102870"/>
                </a:lnTo>
                <a:lnTo>
                  <a:pt x="391101" y="105410"/>
                </a:lnTo>
                <a:lnTo>
                  <a:pt x="392555" y="106680"/>
                </a:lnTo>
                <a:lnTo>
                  <a:pt x="394603" y="107950"/>
                </a:lnTo>
                <a:lnTo>
                  <a:pt x="395885" y="107950"/>
                </a:lnTo>
                <a:lnTo>
                  <a:pt x="395152" y="110574"/>
                </a:lnTo>
                <a:lnTo>
                  <a:pt x="396314" y="106680"/>
                </a:lnTo>
                <a:lnTo>
                  <a:pt x="395065" y="106680"/>
                </a:lnTo>
                <a:lnTo>
                  <a:pt x="389516" y="100330"/>
                </a:lnTo>
                <a:lnTo>
                  <a:pt x="387996" y="99060"/>
                </a:lnTo>
                <a:close/>
              </a:path>
              <a:path w="607695" h="1044575">
                <a:moveTo>
                  <a:pt x="564849" y="103037"/>
                </a:moveTo>
                <a:lnTo>
                  <a:pt x="566376" y="105410"/>
                </a:lnTo>
                <a:lnTo>
                  <a:pt x="567830" y="106680"/>
                </a:lnTo>
                <a:lnTo>
                  <a:pt x="569944" y="107950"/>
                </a:lnTo>
                <a:lnTo>
                  <a:pt x="570993" y="107950"/>
                </a:lnTo>
                <a:lnTo>
                  <a:pt x="569568" y="110494"/>
                </a:lnTo>
                <a:lnTo>
                  <a:pt x="571794" y="106680"/>
                </a:lnTo>
                <a:lnTo>
                  <a:pt x="570208" y="106680"/>
                </a:lnTo>
                <a:lnTo>
                  <a:pt x="569066" y="105410"/>
                </a:lnTo>
                <a:lnTo>
                  <a:pt x="569746" y="105410"/>
                </a:lnTo>
                <a:lnTo>
                  <a:pt x="564849" y="103037"/>
                </a:lnTo>
                <a:close/>
              </a:path>
              <a:path w="607695" h="1044575">
                <a:moveTo>
                  <a:pt x="44495" y="107950"/>
                </a:moveTo>
                <a:lnTo>
                  <a:pt x="42064" y="107950"/>
                </a:lnTo>
                <a:lnTo>
                  <a:pt x="40577" y="109220"/>
                </a:lnTo>
                <a:lnTo>
                  <a:pt x="39268" y="110490"/>
                </a:lnTo>
                <a:lnTo>
                  <a:pt x="42513" y="110490"/>
                </a:lnTo>
                <a:lnTo>
                  <a:pt x="44495" y="107950"/>
                </a:lnTo>
                <a:close/>
              </a:path>
              <a:path w="607695" h="1044575">
                <a:moveTo>
                  <a:pt x="45472" y="102155"/>
                </a:moveTo>
                <a:lnTo>
                  <a:pt x="40601" y="104588"/>
                </a:lnTo>
                <a:lnTo>
                  <a:pt x="42064" y="106680"/>
                </a:lnTo>
                <a:lnTo>
                  <a:pt x="44145" y="107950"/>
                </a:lnTo>
                <a:lnTo>
                  <a:pt x="52839" y="107950"/>
                </a:lnTo>
                <a:lnTo>
                  <a:pt x="54953" y="106680"/>
                </a:lnTo>
                <a:lnTo>
                  <a:pt x="44541" y="106680"/>
                </a:lnTo>
                <a:lnTo>
                  <a:pt x="41900" y="104140"/>
                </a:lnTo>
                <a:lnTo>
                  <a:pt x="45472" y="102155"/>
                </a:lnTo>
                <a:close/>
              </a:path>
              <a:path w="607695" h="1044575">
                <a:moveTo>
                  <a:pt x="72527" y="99060"/>
                </a:moveTo>
                <a:lnTo>
                  <a:pt x="70082" y="99060"/>
                </a:lnTo>
                <a:lnTo>
                  <a:pt x="72064" y="101600"/>
                </a:lnTo>
                <a:lnTo>
                  <a:pt x="74179" y="102870"/>
                </a:lnTo>
                <a:lnTo>
                  <a:pt x="75632" y="105410"/>
                </a:lnTo>
                <a:lnTo>
                  <a:pt x="77086" y="106680"/>
                </a:lnTo>
                <a:lnTo>
                  <a:pt x="79134" y="107950"/>
                </a:lnTo>
                <a:lnTo>
                  <a:pt x="87921" y="107950"/>
                </a:lnTo>
                <a:lnTo>
                  <a:pt x="90035" y="106680"/>
                </a:lnTo>
                <a:lnTo>
                  <a:pt x="79596" y="106680"/>
                </a:lnTo>
                <a:lnTo>
                  <a:pt x="77548" y="104140"/>
                </a:lnTo>
                <a:lnTo>
                  <a:pt x="75434" y="102870"/>
                </a:lnTo>
                <a:lnTo>
                  <a:pt x="74047" y="100330"/>
                </a:lnTo>
                <a:lnTo>
                  <a:pt x="72527" y="99060"/>
                </a:lnTo>
                <a:close/>
              </a:path>
              <a:path w="607695" h="1044575">
                <a:moveTo>
                  <a:pt x="107542" y="99060"/>
                </a:moveTo>
                <a:lnTo>
                  <a:pt x="105098" y="99060"/>
                </a:lnTo>
                <a:lnTo>
                  <a:pt x="107080" y="101600"/>
                </a:lnTo>
                <a:lnTo>
                  <a:pt x="109194" y="102870"/>
                </a:lnTo>
                <a:lnTo>
                  <a:pt x="110648" y="105410"/>
                </a:lnTo>
                <a:lnTo>
                  <a:pt x="112101" y="106680"/>
                </a:lnTo>
                <a:lnTo>
                  <a:pt x="114149" y="107950"/>
                </a:lnTo>
                <a:lnTo>
                  <a:pt x="123002" y="107950"/>
                </a:lnTo>
                <a:lnTo>
                  <a:pt x="125116" y="106680"/>
                </a:lnTo>
                <a:lnTo>
                  <a:pt x="114612" y="106680"/>
                </a:lnTo>
                <a:lnTo>
                  <a:pt x="112563" y="104140"/>
                </a:lnTo>
                <a:lnTo>
                  <a:pt x="109062" y="100330"/>
                </a:lnTo>
                <a:lnTo>
                  <a:pt x="107542" y="99060"/>
                </a:lnTo>
                <a:close/>
              </a:path>
              <a:path w="607695" h="1044575">
                <a:moveTo>
                  <a:pt x="142624" y="99060"/>
                </a:moveTo>
                <a:lnTo>
                  <a:pt x="140179" y="99060"/>
                </a:lnTo>
                <a:lnTo>
                  <a:pt x="142227" y="101600"/>
                </a:lnTo>
                <a:lnTo>
                  <a:pt x="144276" y="102870"/>
                </a:lnTo>
                <a:lnTo>
                  <a:pt x="145729" y="105410"/>
                </a:lnTo>
                <a:lnTo>
                  <a:pt x="147182" y="106680"/>
                </a:lnTo>
                <a:lnTo>
                  <a:pt x="149231" y="107950"/>
                </a:lnTo>
                <a:lnTo>
                  <a:pt x="158083" y="107950"/>
                </a:lnTo>
                <a:lnTo>
                  <a:pt x="160132" y="106680"/>
                </a:lnTo>
                <a:lnTo>
                  <a:pt x="149693" y="106680"/>
                </a:lnTo>
                <a:lnTo>
                  <a:pt x="147645" y="104140"/>
                </a:lnTo>
                <a:lnTo>
                  <a:pt x="144143" y="100330"/>
                </a:lnTo>
                <a:lnTo>
                  <a:pt x="142624" y="99060"/>
                </a:lnTo>
                <a:close/>
              </a:path>
              <a:path w="607695" h="1044575">
                <a:moveTo>
                  <a:pt x="371464" y="51432"/>
                </a:moveTo>
                <a:lnTo>
                  <a:pt x="370120" y="55936"/>
                </a:lnTo>
                <a:lnTo>
                  <a:pt x="372074" y="58420"/>
                </a:lnTo>
                <a:lnTo>
                  <a:pt x="374981" y="60960"/>
                </a:lnTo>
                <a:lnTo>
                  <a:pt x="377095" y="62230"/>
                </a:lnTo>
                <a:lnTo>
                  <a:pt x="375047" y="63500"/>
                </a:lnTo>
                <a:lnTo>
                  <a:pt x="373527" y="64770"/>
                </a:lnTo>
                <a:lnTo>
                  <a:pt x="372140" y="66040"/>
                </a:lnTo>
                <a:lnTo>
                  <a:pt x="369960" y="68580"/>
                </a:lnTo>
                <a:lnTo>
                  <a:pt x="367978" y="69850"/>
                </a:lnTo>
                <a:lnTo>
                  <a:pt x="365967" y="69850"/>
                </a:lnTo>
                <a:lnTo>
                  <a:pt x="355710" y="104214"/>
                </a:lnTo>
                <a:lnTo>
                  <a:pt x="357473" y="106680"/>
                </a:lnTo>
                <a:lnTo>
                  <a:pt x="359521" y="107950"/>
                </a:lnTo>
                <a:lnTo>
                  <a:pt x="368374" y="107950"/>
                </a:lnTo>
                <a:lnTo>
                  <a:pt x="370488" y="106680"/>
                </a:lnTo>
                <a:lnTo>
                  <a:pt x="359984" y="106680"/>
                </a:lnTo>
                <a:lnTo>
                  <a:pt x="357936" y="104140"/>
                </a:lnTo>
                <a:lnTo>
                  <a:pt x="356228" y="102870"/>
                </a:lnTo>
                <a:lnTo>
                  <a:pt x="359937" y="90170"/>
                </a:lnTo>
                <a:lnTo>
                  <a:pt x="370422" y="90170"/>
                </a:lnTo>
                <a:lnTo>
                  <a:pt x="368374" y="88900"/>
                </a:lnTo>
                <a:lnTo>
                  <a:pt x="360468" y="88900"/>
                </a:lnTo>
                <a:lnTo>
                  <a:pt x="365348" y="72390"/>
                </a:lnTo>
                <a:lnTo>
                  <a:pt x="370422" y="72390"/>
                </a:lnTo>
                <a:lnTo>
                  <a:pt x="368374" y="71120"/>
                </a:lnTo>
                <a:lnTo>
                  <a:pt x="370488" y="69850"/>
                </a:lnTo>
                <a:lnTo>
                  <a:pt x="377491" y="63500"/>
                </a:lnTo>
                <a:lnTo>
                  <a:pt x="387996" y="63500"/>
                </a:lnTo>
                <a:lnTo>
                  <a:pt x="385882" y="62230"/>
                </a:lnTo>
                <a:lnTo>
                  <a:pt x="387996" y="60960"/>
                </a:lnTo>
                <a:lnTo>
                  <a:pt x="377491" y="60960"/>
                </a:lnTo>
                <a:lnTo>
                  <a:pt x="375509" y="59690"/>
                </a:lnTo>
                <a:lnTo>
                  <a:pt x="373329" y="57150"/>
                </a:lnTo>
                <a:lnTo>
                  <a:pt x="371942" y="55880"/>
                </a:lnTo>
                <a:lnTo>
                  <a:pt x="370652" y="54610"/>
                </a:lnTo>
                <a:lnTo>
                  <a:pt x="371464" y="51432"/>
                </a:lnTo>
                <a:close/>
              </a:path>
              <a:path w="607695" h="1044575">
                <a:moveTo>
                  <a:pt x="458159" y="99060"/>
                </a:moveTo>
                <a:lnTo>
                  <a:pt x="455648" y="99060"/>
                </a:lnTo>
                <a:lnTo>
                  <a:pt x="457696" y="101600"/>
                </a:lnTo>
                <a:lnTo>
                  <a:pt x="459745" y="102870"/>
                </a:lnTo>
                <a:lnTo>
                  <a:pt x="462718" y="106680"/>
                </a:lnTo>
                <a:lnTo>
                  <a:pt x="464700" y="107950"/>
                </a:lnTo>
                <a:lnTo>
                  <a:pt x="473553" y="107950"/>
                </a:lnTo>
                <a:lnTo>
                  <a:pt x="475601" y="106680"/>
                </a:lnTo>
                <a:lnTo>
                  <a:pt x="465162" y="106680"/>
                </a:lnTo>
                <a:lnTo>
                  <a:pt x="463114" y="104140"/>
                </a:lnTo>
                <a:lnTo>
                  <a:pt x="458159" y="99060"/>
                </a:lnTo>
                <a:close/>
              </a:path>
              <a:path w="607695" h="1044575">
                <a:moveTo>
                  <a:pt x="493174" y="99060"/>
                </a:moveTo>
                <a:lnTo>
                  <a:pt x="490664" y="99060"/>
                </a:lnTo>
                <a:lnTo>
                  <a:pt x="496213" y="105410"/>
                </a:lnTo>
                <a:lnTo>
                  <a:pt x="497733" y="106680"/>
                </a:lnTo>
                <a:lnTo>
                  <a:pt x="499781" y="107950"/>
                </a:lnTo>
                <a:lnTo>
                  <a:pt x="508634" y="107950"/>
                </a:lnTo>
                <a:lnTo>
                  <a:pt x="510682" y="106680"/>
                </a:lnTo>
                <a:lnTo>
                  <a:pt x="500177" y="106680"/>
                </a:lnTo>
                <a:lnTo>
                  <a:pt x="493174" y="99060"/>
                </a:lnTo>
                <a:close/>
              </a:path>
              <a:path w="607695" h="1044575">
                <a:moveTo>
                  <a:pt x="528256" y="99060"/>
                </a:moveTo>
                <a:lnTo>
                  <a:pt x="525745" y="99060"/>
                </a:lnTo>
                <a:lnTo>
                  <a:pt x="527727" y="101600"/>
                </a:lnTo>
                <a:lnTo>
                  <a:pt x="529841" y="102870"/>
                </a:lnTo>
                <a:lnTo>
                  <a:pt x="531295" y="105410"/>
                </a:lnTo>
                <a:lnTo>
                  <a:pt x="532748" y="106680"/>
                </a:lnTo>
                <a:lnTo>
                  <a:pt x="534863" y="107950"/>
                </a:lnTo>
                <a:lnTo>
                  <a:pt x="543649" y="107950"/>
                </a:lnTo>
                <a:lnTo>
                  <a:pt x="545764" y="106680"/>
                </a:lnTo>
                <a:lnTo>
                  <a:pt x="535259" y="106680"/>
                </a:lnTo>
                <a:lnTo>
                  <a:pt x="528256" y="99060"/>
                </a:lnTo>
                <a:close/>
              </a:path>
              <a:path w="607695" h="1044575">
                <a:moveTo>
                  <a:pt x="40287" y="104140"/>
                </a:moveTo>
                <a:lnTo>
                  <a:pt x="36415" y="106680"/>
                </a:lnTo>
                <a:lnTo>
                  <a:pt x="40601" y="104588"/>
                </a:lnTo>
                <a:lnTo>
                  <a:pt x="40287" y="104140"/>
                </a:lnTo>
                <a:close/>
              </a:path>
              <a:path w="607695" h="1044575">
                <a:moveTo>
                  <a:pt x="70413" y="97790"/>
                </a:moveTo>
                <a:lnTo>
                  <a:pt x="61692" y="97790"/>
                </a:lnTo>
                <a:lnTo>
                  <a:pt x="59578" y="99060"/>
                </a:lnTo>
                <a:lnTo>
                  <a:pt x="58124" y="100330"/>
                </a:lnTo>
                <a:lnTo>
                  <a:pt x="52575" y="106680"/>
                </a:lnTo>
                <a:lnTo>
                  <a:pt x="54953" y="106680"/>
                </a:lnTo>
                <a:lnTo>
                  <a:pt x="56407" y="105410"/>
                </a:lnTo>
                <a:lnTo>
                  <a:pt x="57860" y="102870"/>
                </a:lnTo>
                <a:lnTo>
                  <a:pt x="62022" y="99060"/>
                </a:lnTo>
                <a:lnTo>
                  <a:pt x="72527" y="99060"/>
                </a:lnTo>
                <a:lnTo>
                  <a:pt x="70413" y="97790"/>
                </a:lnTo>
                <a:close/>
              </a:path>
              <a:path w="607695" h="1044575">
                <a:moveTo>
                  <a:pt x="105428" y="97790"/>
                </a:moveTo>
                <a:lnTo>
                  <a:pt x="96707" y="97790"/>
                </a:lnTo>
                <a:lnTo>
                  <a:pt x="94659" y="99060"/>
                </a:lnTo>
                <a:lnTo>
                  <a:pt x="93140" y="100330"/>
                </a:lnTo>
                <a:lnTo>
                  <a:pt x="87590" y="106680"/>
                </a:lnTo>
                <a:lnTo>
                  <a:pt x="90035" y="106680"/>
                </a:lnTo>
                <a:lnTo>
                  <a:pt x="91488" y="105410"/>
                </a:lnTo>
                <a:lnTo>
                  <a:pt x="92942" y="102870"/>
                </a:lnTo>
                <a:lnTo>
                  <a:pt x="95056" y="101600"/>
                </a:lnTo>
                <a:lnTo>
                  <a:pt x="97038" y="99060"/>
                </a:lnTo>
                <a:lnTo>
                  <a:pt x="107542" y="99060"/>
                </a:lnTo>
                <a:lnTo>
                  <a:pt x="105428" y="97790"/>
                </a:lnTo>
                <a:close/>
              </a:path>
              <a:path w="607695" h="1044575">
                <a:moveTo>
                  <a:pt x="140510" y="97790"/>
                </a:moveTo>
                <a:lnTo>
                  <a:pt x="131723" y="97790"/>
                </a:lnTo>
                <a:lnTo>
                  <a:pt x="129675" y="99060"/>
                </a:lnTo>
                <a:lnTo>
                  <a:pt x="128155" y="100330"/>
                </a:lnTo>
                <a:lnTo>
                  <a:pt x="126768" y="102870"/>
                </a:lnTo>
                <a:lnTo>
                  <a:pt x="124588" y="104140"/>
                </a:lnTo>
                <a:lnTo>
                  <a:pt x="122606" y="106680"/>
                </a:lnTo>
                <a:lnTo>
                  <a:pt x="125116" y="106680"/>
                </a:lnTo>
                <a:lnTo>
                  <a:pt x="126570" y="105410"/>
                </a:lnTo>
                <a:lnTo>
                  <a:pt x="128023" y="102870"/>
                </a:lnTo>
                <a:lnTo>
                  <a:pt x="130137" y="101600"/>
                </a:lnTo>
                <a:lnTo>
                  <a:pt x="132119" y="99060"/>
                </a:lnTo>
                <a:lnTo>
                  <a:pt x="142624" y="99060"/>
                </a:lnTo>
                <a:lnTo>
                  <a:pt x="140510" y="97790"/>
                </a:lnTo>
                <a:close/>
              </a:path>
              <a:path w="607695" h="1044575">
                <a:moveTo>
                  <a:pt x="175525" y="97790"/>
                </a:moveTo>
                <a:lnTo>
                  <a:pt x="166804" y="97790"/>
                </a:lnTo>
                <a:lnTo>
                  <a:pt x="164756" y="99060"/>
                </a:lnTo>
                <a:lnTo>
                  <a:pt x="163237" y="100330"/>
                </a:lnTo>
                <a:lnTo>
                  <a:pt x="161849" y="102870"/>
                </a:lnTo>
                <a:lnTo>
                  <a:pt x="159669" y="104140"/>
                </a:lnTo>
                <a:lnTo>
                  <a:pt x="157687" y="106680"/>
                </a:lnTo>
                <a:lnTo>
                  <a:pt x="160132" y="106680"/>
                </a:lnTo>
                <a:lnTo>
                  <a:pt x="161651" y="105410"/>
                </a:lnTo>
                <a:lnTo>
                  <a:pt x="163038" y="102870"/>
                </a:lnTo>
                <a:lnTo>
                  <a:pt x="165219" y="101600"/>
                </a:lnTo>
                <a:lnTo>
                  <a:pt x="167201" y="99060"/>
                </a:lnTo>
                <a:lnTo>
                  <a:pt x="177705" y="99060"/>
                </a:lnTo>
                <a:lnTo>
                  <a:pt x="175525" y="97790"/>
                </a:lnTo>
                <a:close/>
              </a:path>
              <a:path w="607695" h="1044575">
                <a:moveTo>
                  <a:pt x="185397" y="93980"/>
                </a:moveTo>
                <a:lnTo>
                  <a:pt x="190787" y="106680"/>
                </a:lnTo>
                <a:lnTo>
                  <a:pt x="191078" y="106680"/>
                </a:lnTo>
                <a:lnTo>
                  <a:pt x="185397" y="93980"/>
                </a:lnTo>
                <a:close/>
              </a:path>
              <a:path w="607695" h="1044575">
                <a:moveTo>
                  <a:pt x="385882" y="97790"/>
                </a:moveTo>
                <a:lnTo>
                  <a:pt x="377095" y="97790"/>
                </a:lnTo>
                <a:lnTo>
                  <a:pt x="375047" y="99060"/>
                </a:lnTo>
                <a:lnTo>
                  <a:pt x="373527" y="100330"/>
                </a:lnTo>
                <a:lnTo>
                  <a:pt x="372140" y="102870"/>
                </a:lnTo>
                <a:lnTo>
                  <a:pt x="369960" y="104140"/>
                </a:lnTo>
                <a:lnTo>
                  <a:pt x="367978" y="106680"/>
                </a:lnTo>
                <a:lnTo>
                  <a:pt x="370488" y="106680"/>
                </a:lnTo>
                <a:lnTo>
                  <a:pt x="371942" y="105410"/>
                </a:lnTo>
                <a:lnTo>
                  <a:pt x="373395" y="102870"/>
                </a:lnTo>
                <a:lnTo>
                  <a:pt x="375509" y="101600"/>
                </a:lnTo>
                <a:lnTo>
                  <a:pt x="377491" y="99060"/>
                </a:lnTo>
                <a:lnTo>
                  <a:pt x="387996" y="99060"/>
                </a:lnTo>
                <a:lnTo>
                  <a:pt x="385882" y="97790"/>
                </a:lnTo>
                <a:close/>
              </a:path>
              <a:path w="607695" h="1044575">
                <a:moveTo>
                  <a:pt x="401261" y="90170"/>
                </a:moveTo>
                <a:lnTo>
                  <a:pt x="396314" y="106680"/>
                </a:lnTo>
                <a:lnTo>
                  <a:pt x="401261" y="90170"/>
                </a:lnTo>
                <a:close/>
              </a:path>
              <a:path w="607695" h="1044575">
                <a:moveTo>
                  <a:pt x="444661" y="99482"/>
                </a:moveTo>
                <a:lnTo>
                  <a:pt x="431805" y="106680"/>
                </a:lnTo>
                <a:lnTo>
                  <a:pt x="432175" y="106680"/>
                </a:lnTo>
                <a:lnTo>
                  <a:pt x="444661" y="99482"/>
                </a:lnTo>
                <a:close/>
              </a:path>
              <a:path w="607695" h="1044575">
                <a:moveTo>
                  <a:pt x="491060" y="97790"/>
                </a:moveTo>
                <a:lnTo>
                  <a:pt x="482339" y="97790"/>
                </a:lnTo>
                <a:lnTo>
                  <a:pt x="480225" y="99060"/>
                </a:lnTo>
                <a:lnTo>
                  <a:pt x="478772" y="100330"/>
                </a:lnTo>
                <a:lnTo>
                  <a:pt x="473222" y="106680"/>
                </a:lnTo>
                <a:lnTo>
                  <a:pt x="475601" y="106680"/>
                </a:lnTo>
                <a:lnTo>
                  <a:pt x="478574" y="102870"/>
                </a:lnTo>
                <a:lnTo>
                  <a:pt x="480622" y="101600"/>
                </a:lnTo>
                <a:lnTo>
                  <a:pt x="482670" y="99060"/>
                </a:lnTo>
                <a:lnTo>
                  <a:pt x="493174" y="99060"/>
                </a:lnTo>
                <a:lnTo>
                  <a:pt x="491060" y="97790"/>
                </a:lnTo>
                <a:close/>
              </a:path>
              <a:path w="607695" h="1044575">
                <a:moveTo>
                  <a:pt x="526142" y="97790"/>
                </a:moveTo>
                <a:lnTo>
                  <a:pt x="517355" y="97790"/>
                </a:lnTo>
                <a:lnTo>
                  <a:pt x="515241" y="99060"/>
                </a:lnTo>
                <a:lnTo>
                  <a:pt x="513787" y="100330"/>
                </a:lnTo>
                <a:lnTo>
                  <a:pt x="508238" y="106680"/>
                </a:lnTo>
                <a:lnTo>
                  <a:pt x="510682" y="106680"/>
                </a:lnTo>
                <a:lnTo>
                  <a:pt x="513655" y="102870"/>
                </a:lnTo>
                <a:lnTo>
                  <a:pt x="517685" y="99060"/>
                </a:lnTo>
                <a:lnTo>
                  <a:pt x="528256" y="99060"/>
                </a:lnTo>
                <a:lnTo>
                  <a:pt x="526142" y="97790"/>
                </a:lnTo>
                <a:close/>
              </a:path>
              <a:path w="607695" h="1044575">
                <a:moveTo>
                  <a:pt x="546158" y="93980"/>
                </a:moveTo>
                <a:lnTo>
                  <a:pt x="548462" y="95250"/>
                </a:lnTo>
                <a:lnTo>
                  <a:pt x="550322" y="97790"/>
                </a:lnTo>
                <a:lnTo>
                  <a:pt x="552436" y="97790"/>
                </a:lnTo>
                <a:lnTo>
                  <a:pt x="550322" y="99060"/>
                </a:lnTo>
                <a:lnTo>
                  <a:pt x="548869" y="100330"/>
                </a:lnTo>
                <a:lnTo>
                  <a:pt x="543319" y="106680"/>
                </a:lnTo>
                <a:lnTo>
                  <a:pt x="545764" y="106680"/>
                </a:lnTo>
                <a:lnTo>
                  <a:pt x="547217" y="105410"/>
                </a:lnTo>
                <a:lnTo>
                  <a:pt x="548670" y="102870"/>
                </a:lnTo>
                <a:lnTo>
                  <a:pt x="550719" y="101600"/>
                </a:lnTo>
                <a:lnTo>
                  <a:pt x="552767" y="99060"/>
                </a:lnTo>
                <a:lnTo>
                  <a:pt x="556642" y="99060"/>
                </a:lnTo>
                <a:lnTo>
                  <a:pt x="546158" y="93980"/>
                </a:lnTo>
                <a:close/>
              </a:path>
              <a:path w="607695" h="1044575">
                <a:moveTo>
                  <a:pt x="569746" y="105410"/>
                </a:moveTo>
                <a:lnTo>
                  <a:pt x="571147" y="106680"/>
                </a:lnTo>
                <a:lnTo>
                  <a:pt x="571794" y="106680"/>
                </a:lnTo>
                <a:lnTo>
                  <a:pt x="569746" y="105410"/>
                </a:lnTo>
                <a:close/>
              </a:path>
              <a:path w="607695" h="1044575">
                <a:moveTo>
                  <a:pt x="355657" y="104140"/>
                </a:moveTo>
                <a:lnTo>
                  <a:pt x="355024" y="106515"/>
                </a:lnTo>
                <a:lnTo>
                  <a:pt x="355599" y="104588"/>
                </a:lnTo>
                <a:lnTo>
                  <a:pt x="355657" y="104140"/>
                </a:lnTo>
                <a:close/>
              </a:path>
              <a:path w="607695" h="1044575">
                <a:moveTo>
                  <a:pt x="562230" y="101768"/>
                </a:moveTo>
                <a:lnTo>
                  <a:pt x="564849" y="103037"/>
                </a:lnTo>
                <a:lnTo>
                  <a:pt x="564742" y="102870"/>
                </a:lnTo>
                <a:lnTo>
                  <a:pt x="562230" y="101768"/>
                </a:lnTo>
                <a:close/>
              </a:path>
              <a:path w="607695" h="1044575">
                <a:moveTo>
                  <a:pt x="57905" y="95250"/>
                </a:moveTo>
                <a:lnTo>
                  <a:pt x="45472" y="102155"/>
                </a:lnTo>
                <a:lnTo>
                  <a:pt x="58249" y="95773"/>
                </a:lnTo>
                <a:lnTo>
                  <a:pt x="57905" y="95250"/>
                </a:lnTo>
                <a:close/>
              </a:path>
              <a:path w="607695" h="1044575">
                <a:moveTo>
                  <a:pt x="556642" y="99060"/>
                </a:moveTo>
                <a:lnTo>
                  <a:pt x="556059" y="99060"/>
                </a:lnTo>
                <a:lnTo>
                  <a:pt x="562230" y="101768"/>
                </a:lnTo>
                <a:lnTo>
                  <a:pt x="556642" y="99060"/>
                </a:lnTo>
                <a:close/>
              </a:path>
              <a:path w="607695" h="1044575">
                <a:moveTo>
                  <a:pt x="445846" y="98638"/>
                </a:moveTo>
                <a:lnTo>
                  <a:pt x="445144" y="99060"/>
                </a:lnTo>
                <a:lnTo>
                  <a:pt x="444661" y="99482"/>
                </a:lnTo>
                <a:lnTo>
                  <a:pt x="445415" y="99060"/>
                </a:lnTo>
                <a:lnTo>
                  <a:pt x="445846" y="98638"/>
                </a:lnTo>
                <a:close/>
              </a:path>
              <a:path w="607695" h="1044575">
                <a:moveTo>
                  <a:pt x="447258" y="97790"/>
                </a:moveTo>
                <a:lnTo>
                  <a:pt x="446713" y="97790"/>
                </a:lnTo>
                <a:lnTo>
                  <a:pt x="445846" y="98638"/>
                </a:lnTo>
                <a:lnTo>
                  <a:pt x="447258" y="97790"/>
                </a:lnTo>
                <a:close/>
              </a:path>
              <a:path w="607695" h="1044575">
                <a:moveTo>
                  <a:pt x="63276" y="94191"/>
                </a:moveTo>
                <a:lnTo>
                  <a:pt x="59297" y="95250"/>
                </a:lnTo>
                <a:lnTo>
                  <a:pt x="58249" y="95773"/>
                </a:lnTo>
                <a:lnTo>
                  <a:pt x="59578" y="97790"/>
                </a:lnTo>
                <a:lnTo>
                  <a:pt x="61956" y="97790"/>
                </a:lnTo>
                <a:lnTo>
                  <a:pt x="59628" y="95250"/>
                </a:lnTo>
                <a:lnTo>
                  <a:pt x="63276" y="94191"/>
                </a:lnTo>
                <a:close/>
              </a:path>
              <a:path w="607695" h="1044575">
                <a:moveTo>
                  <a:pt x="84567" y="88753"/>
                </a:moveTo>
                <a:lnTo>
                  <a:pt x="70016" y="97790"/>
                </a:lnTo>
                <a:lnTo>
                  <a:pt x="72461" y="97790"/>
                </a:lnTo>
                <a:lnTo>
                  <a:pt x="73980" y="96520"/>
                </a:lnTo>
                <a:lnTo>
                  <a:pt x="79530" y="90170"/>
                </a:lnTo>
                <a:lnTo>
                  <a:pt x="89969" y="90170"/>
                </a:lnTo>
                <a:lnTo>
                  <a:pt x="87921" y="88900"/>
                </a:lnTo>
                <a:lnTo>
                  <a:pt x="84145" y="88900"/>
                </a:lnTo>
                <a:lnTo>
                  <a:pt x="84567" y="88753"/>
                </a:lnTo>
                <a:close/>
              </a:path>
              <a:path w="607695" h="1044575">
                <a:moveTo>
                  <a:pt x="89969" y="90170"/>
                </a:moveTo>
                <a:lnTo>
                  <a:pt x="87524" y="90170"/>
                </a:lnTo>
                <a:lnTo>
                  <a:pt x="91686" y="93980"/>
                </a:lnTo>
                <a:lnTo>
                  <a:pt x="93074" y="96520"/>
                </a:lnTo>
                <a:lnTo>
                  <a:pt x="94593" y="97790"/>
                </a:lnTo>
                <a:lnTo>
                  <a:pt x="97038" y="97790"/>
                </a:lnTo>
                <a:lnTo>
                  <a:pt x="95056" y="95250"/>
                </a:lnTo>
                <a:lnTo>
                  <a:pt x="92876" y="92710"/>
                </a:lnTo>
                <a:lnTo>
                  <a:pt x="91488" y="91440"/>
                </a:lnTo>
                <a:lnTo>
                  <a:pt x="89969" y="90170"/>
                </a:lnTo>
                <a:close/>
              </a:path>
              <a:path w="607695" h="1044575">
                <a:moveTo>
                  <a:pt x="123002" y="88900"/>
                </a:moveTo>
                <a:lnTo>
                  <a:pt x="114149" y="88900"/>
                </a:lnTo>
                <a:lnTo>
                  <a:pt x="112038" y="90224"/>
                </a:lnTo>
                <a:lnTo>
                  <a:pt x="109128" y="92710"/>
                </a:lnTo>
                <a:lnTo>
                  <a:pt x="107014" y="95250"/>
                </a:lnTo>
                <a:lnTo>
                  <a:pt x="105032" y="97790"/>
                </a:lnTo>
                <a:lnTo>
                  <a:pt x="107542" y="97790"/>
                </a:lnTo>
                <a:lnTo>
                  <a:pt x="108996" y="96520"/>
                </a:lnTo>
                <a:lnTo>
                  <a:pt x="114545" y="90170"/>
                </a:lnTo>
                <a:lnTo>
                  <a:pt x="125050" y="90170"/>
                </a:lnTo>
                <a:lnTo>
                  <a:pt x="123002" y="88900"/>
                </a:lnTo>
                <a:close/>
              </a:path>
              <a:path w="607695" h="1044575">
                <a:moveTo>
                  <a:pt x="125050" y="90170"/>
                </a:moveTo>
                <a:lnTo>
                  <a:pt x="122606" y="90170"/>
                </a:lnTo>
                <a:lnTo>
                  <a:pt x="124588" y="92710"/>
                </a:lnTo>
                <a:lnTo>
                  <a:pt x="126702" y="93980"/>
                </a:lnTo>
                <a:lnTo>
                  <a:pt x="129609" y="97790"/>
                </a:lnTo>
                <a:lnTo>
                  <a:pt x="132119" y="97790"/>
                </a:lnTo>
                <a:lnTo>
                  <a:pt x="126570" y="91440"/>
                </a:lnTo>
                <a:lnTo>
                  <a:pt x="125050" y="90170"/>
                </a:lnTo>
                <a:close/>
              </a:path>
              <a:path w="607695" h="1044575">
                <a:moveTo>
                  <a:pt x="140312" y="92710"/>
                </a:moveTo>
                <a:lnTo>
                  <a:pt x="143872" y="93980"/>
                </a:lnTo>
                <a:lnTo>
                  <a:pt x="142095" y="95250"/>
                </a:lnTo>
                <a:lnTo>
                  <a:pt x="140113" y="97790"/>
                </a:lnTo>
                <a:lnTo>
                  <a:pt x="142624" y="97790"/>
                </a:lnTo>
                <a:lnTo>
                  <a:pt x="144077" y="96520"/>
                </a:lnTo>
                <a:lnTo>
                  <a:pt x="146299" y="93980"/>
                </a:lnTo>
                <a:lnTo>
                  <a:pt x="144210" y="93980"/>
                </a:lnTo>
                <a:lnTo>
                  <a:pt x="140312" y="92710"/>
                </a:lnTo>
                <a:close/>
              </a:path>
              <a:path w="607695" h="1044575">
                <a:moveTo>
                  <a:pt x="160065" y="90170"/>
                </a:moveTo>
                <a:lnTo>
                  <a:pt x="157621" y="90170"/>
                </a:lnTo>
                <a:lnTo>
                  <a:pt x="159669" y="92710"/>
                </a:lnTo>
                <a:lnTo>
                  <a:pt x="161037" y="93980"/>
                </a:lnTo>
                <a:lnTo>
                  <a:pt x="161783" y="93980"/>
                </a:lnTo>
                <a:lnTo>
                  <a:pt x="164690" y="97790"/>
                </a:lnTo>
                <a:lnTo>
                  <a:pt x="167135" y="97790"/>
                </a:lnTo>
                <a:lnTo>
                  <a:pt x="165087" y="95250"/>
                </a:lnTo>
                <a:lnTo>
                  <a:pt x="163473" y="93980"/>
                </a:lnTo>
                <a:lnTo>
                  <a:pt x="163038" y="92710"/>
                </a:lnTo>
                <a:lnTo>
                  <a:pt x="160065" y="90170"/>
                </a:lnTo>
                <a:close/>
              </a:path>
              <a:path w="607695" h="1044575">
                <a:moveTo>
                  <a:pt x="177705" y="81280"/>
                </a:moveTo>
                <a:lnTo>
                  <a:pt x="175195" y="81280"/>
                </a:lnTo>
                <a:lnTo>
                  <a:pt x="177243" y="83820"/>
                </a:lnTo>
                <a:lnTo>
                  <a:pt x="179291" y="85090"/>
                </a:lnTo>
                <a:lnTo>
                  <a:pt x="182264" y="88900"/>
                </a:lnTo>
                <a:lnTo>
                  <a:pt x="184246" y="88900"/>
                </a:lnTo>
                <a:lnTo>
                  <a:pt x="182133" y="90224"/>
                </a:lnTo>
                <a:lnTo>
                  <a:pt x="180678" y="91440"/>
                </a:lnTo>
                <a:lnTo>
                  <a:pt x="178828" y="93980"/>
                </a:lnTo>
                <a:lnTo>
                  <a:pt x="177111" y="95250"/>
                </a:lnTo>
                <a:lnTo>
                  <a:pt x="175129" y="97790"/>
                </a:lnTo>
                <a:lnTo>
                  <a:pt x="177639" y="97790"/>
                </a:lnTo>
                <a:lnTo>
                  <a:pt x="179093" y="96520"/>
                </a:lnTo>
                <a:lnTo>
                  <a:pt x="184548" y="90224"/>
                </a:lnTo>
                <a:lnTo>
                  <a:pt x="184061" y="87565"/>
                </a:lnTo>
                <a:lnTo>
                  <a:pt x="182660" y="86360"/>
                </a:lnTo>
                <a:lnTo>
                  <a:pt x="180612" y="83820"/>
                </a:lnTo>
                <a:lnTo>
                  <a:pt x="177705" y="81280"/>
                </a:lnTo>
                <a:close/>
              </a:path>
              <a:path w="607695" h="1044575">
                <a:moveTo>
                  <a:pt x="370422" y="90170"/>
                </a:moveTo>
                <a:lnTo>
                  <a:pt x="367978" y="90170"/>
                </a:lnTo>
                <a:lnTo>
                  <a:pt x="369960" y="92710"/>
                </a:lnTo>
                <a:lnTo>
                  <a:pt x="372074" y="93980"/>
                </a:lnTo>
                <a:lnTo>
                  <a:pt x="374981" y="97790"/>
                </a:lnTo>
                <a:lnTo>
                  <a:pt x="377491" y="97790"/>
                </a:lnTo>
                <a:lnTo>
                  <a:pt x="375509" y="95250"/>
                </a:lnTo>
                <a:lnTo>
                  <a:pt x="373329" y="92710"/>
                </a:lnTo>
                <a:lnTo>
                  <a:pt x="371942" y="91440"/>
                </a:lnTo>
                <a:lnTo>
                  <a:pt x="370422" y="90170"/>
                </a:lnTo>
                <a:close/>
              </a:path>
              <a:path w="607695" h="1044575">
                <a:moveTo>
                  <a:pt x="401619" y="88900"/>
                </a:moveTo>
                <a:lnTo>
                  <a:pt x="394603" y="88900"/>
                </a:lnTo>
                <a:lnTo>
                  <a:pt x="392491" y="90224"/>
                </a:lnTo>
                <a:lnTo>
                  <a:pt x="389582" y="92710"/>
                </a:lnTo>
                <a:lnTo>
                  <a:pt x="387467" y="95250"/>
                </a:lnTo>
                <a:lnTo>
                  <a:pt x="385485" y="97790"/>
                </a:lnTo>
                <a:lnTo>
                  <a:pt x="387996" y="97790"/>
                </a:lnTo>
                <a:lnTo>
                  <a:pt x="389449" y="96520"/>
                </a:lnTo>
                <a:lnTo>
                  <a:pt x="394999" y="90170"/>
                </a:lnTo>
                <a:lnTo>
                  <a:pt x="401240" y="90170"/>
                </a:lnTo>
                <a:lnTo>
                  <a:pt x="401619" y="88900"/>
                </a:lnTo>
                <a:close/>
              </a:path>
              <a:path w="607695" h="1044575">
                <a:moveTo>
                  <a:pt x="461825" y="93980"/>
                </a:moveTo>
                <a:lnTo>
                  <a:pt x="459188" y="93980"/>
                </a:lnTo>
                <a:lnTo>
                  <a:pt x="457564" y="95250"/>
                </a:lnTo>
                <a:lnTo>
                  <a:pt x="455582" y="97790"/>
                </a:lnTo>
                <a:lnTo>
                  <a:pt x="458093" y="97790"/>
                </a:lnTo>
                <a:lnTo>
                  <a:pt x="459546" y="96520"/>
                </a:lnTo>
                <a:lnTo>
                  <a:pt x="461825" y="93980"/>
                </a:lnTo>
                <a:close/>
              </a:path>
              <a:path w="607695" h="1044575">
                <a:moveTo>
                  <a:pt x="475601" y="90170"/>
                </a:moveTo>
                <a:lnTo>
                  <a:pt x="473090" y="90170"/>
                </a:lnTo>
                <a:lnTo>
                  <a:pt x="475138" y="92710"/>
                </a:lnTo>
                <a:lnTo>
                  <a:pt x="477252" y="93980"/>
                </a:lnTo>
                <a:lnTo>
                  <a:pt x="480159" y="97790"/>
                </a:lnTo>
                <a:lnTo>
                  <a:pt x="482604" y="97790"/>
                </a:lnTo>
                <a:lnTo>
                  <a:pt x="480622" y="95250"/>
                </a:lnTo>
                <a:lnTo>
                  <a:pt x="478508" y="92710"/>
                </a:lnTo>
                <a:lnTo>
                  <a:pt x="475601" y="90170"/>
                </a:lnTo>
                <a:close/>
              </a:path>
              <a:path w="607695" h="1044575">
                <a:moveTo>
                  <a:pt x="508634" y="88900"/>
                </a:moveTo>
                <a:lnTo>
                  <a:pt x="499781" y="88900"/>
                </a:lnTo>
                <a:lnTo>
                  <a:pt x="497667" y="90170"/>
                </a:lnTo>
                <a:lnTo>
                  <a:pt x="494760" y="92710"/>
                </a:lnTo>
                <a:lnTo>
                  <a:pt x="492646" y="95250"/>
                </a:lnTo>
                <a:lnTo>
                  <a:pt x="490664" y="97790"/>
                </a:lnTo>
                <a:lnTo>
                  <a:pt x="493108" y="97790"/>
                </a:lnTo>
                <a:lnTo>
                  <a:pt x="494628" y="96520"/>
                </a:lnTo>
                <a:lnTo>
                  <a:pt x="496015" y="93980"/>
                </a:lnTo>
                <a:lnTo>
                  <a:pt x="498195" y="92710"/>
                </a:lnTo>
                <a:lnTo>
                  <a:pt x="500177" y="90170"/>
                </a:lnTo>
                <a:lnTo>
                  <a:pt x="510682" y="90170"/>
                </a:lnTo>
                <a:lnTo>
                  <a:pt x="508634" y="88900"/>
                </a:lnTo>
                <a:close/>
              </a:path>
              <a:path w="607695" h="1044575">
                <a:moveTo>
                  <a:pt x="510682" y="90170"/>
                </a:moveTo>
                <a:lnTo>
                  <a:pt x="508171" y="90170"/>
                </a:lnTo>
                <a:lnTo>
                  <a:pt x="510154" y="92710"/>
                </a:lnTo>
                <a:lnTo>
                  <a:pt x="512268" y="93980"/>
                </a:lnTo>
                <a:lnTo>
                  <a:pt x="513721" y="96520"/>
                </a:lnTo>
                <a:lnTo>
                  <a:pt x="515241" y="97790"/>
                </a:lnTo>
                <a:lnTo>
                  <a:pt x="517685" y="97790"/>
                </a:lnTo>
                <a:lnTo>
                  <a:pt x="513589" y="92710"/>
                </a:lnTo>
                <a:lnTo>
                  <a:pt x="510682" y="90170"/>
                </a:lnTo>
                <a:close/>
              </a:path>
              <a:path w="607695" h="1044575">
                <a:moveTo>
                  <a:pt x="533989" y="91440"/>
                </a:moveTo>
                <a:lnTo>
                  <a:pt x="531295" y="91440"/>
                </a:lnTo>
                <a:lnTo>
                  <a:pt x="529841" y="92710"/>
                </a:lnTo>
                <a:lnTo>
                  <a:pt x="527727" y="95250"/>
                </a:lnTo>
                <a:lnTo>
                  <a:pt x="525745" y="97790"/>
                </a:lnTo>
                <a:lnTo>
                  <a:pt x="528190" y="97790"/>
                </a:lnTo>
                <a:lnTo>
                  <a:pt x="529709" y="96520"/>
                </a:lnTo>
                <a:lnTo>
                  <a:pt x="531097" y="93980"/>
                </a:lnTo>
                <a:lnTo>
                  <a:pt x="533989" y="91440"/>
                </a:lnTo>
                <a:close/>
              </a:path>
              <a:path w="607695" h="1044575">
                <a:moveTo>
                  <a:pt x="467541" y="90170"/>
                </a:moveTo>
                <a:lnTo>
                  <a:pt x="448803" y="97698"/>
                </a:lnTo>
                <a:lnTo>
                  <a:pt x="459188" y="93980"/>
                </a:lnTo>
                <a:lnTo>
                  <a:pt x="461825" y="93980"/>
                </a:lnTo>
                <a:lnTo>
                  <a:pt x="462964" y="92710"/>
                </a:lnTo>
                <a:lnTo>
                  <a:pt x="467541" y="90170"/>
                </a:lnTo>
                <a:close/>
              </a:path>
              <a:path w="607695" h="1044575">
                <a:moveTo>
                  <a:pt x="76964" y="90218"/>
                </a:moveTo>
                <a:lnTo>
                  <a:pt x="63276" y="94191"/>
                </a:lnTo>
                <a:lnTo>
                  <a:pt x="76421" y="90693"/>
                </a:lnTo>
                <a:lnTo>
                  <a:pt x="76964" y="90218"/>
                </a:lnTo>
                <a:close/>
              </a:path>
              <a:path w="607695" h="1044575">
                <a:moveTo>
                  <a:pt x="158083" y="88900"/>
                </a:moveTo>
                <a:lnTo>
                  <a:pt x="149231" y="88900"/>
                </a:lnTo>
                <a:lnTo>
                  <a:pt x="147118" y="90224"/>
                </a:lnTo>
                <a:lnTo>
                  <a:pt x="144155" y="92710"/>
                </a:lnTo>
                <a:lnTo>
                  <a:pt x="144210" y="93980"/>
                </a:lnTo>
                <a:lnTo>
                  <a:pt x="146299" y="93980"/>
                </a:lnTo>
                <a:lnTo>
                  <a:pt x="149627" y="90170"/>
                </a:lnTo>
                <a:lnTo>
                  <a:pt x="160065" y="90170"/>
                </a:lnTo>
                <a:lnTo>
                  <a:pt x="158083" y="88900"/>
                </a:lnTo>
                <a:close/>
              </a:path>
              <a:path w="607695" h="1044575">
                <a:moveTo>
                  <a:pt x="184595" y="90170"/>
                </a:moveTo>
                <a:lnTo>
                  <a:pt x="184634" y="90693"/>
                </a:lnTo>
                <a:lnTo>
                  <a:pt x="185236" y="93980"/>
                </a:lnTo>
                <a:lnTo>
                  <a:pt x="184595" y="90170"/>
                </a:lnTo>
                <a:close/>
              </a:path>
              <a:path w="607695" h="1044575">
                <a:moveTo>
                  <a:pt x="520477" y="87630"/>
                </a:moveTo>
                <a:lnTo>
                  <a:pt x="531968" y="91440"/>
                </a:lnTo>
                <a:lnTo>
                  <a:pt x="533989" y="91440"/>
                </a:lnTo>
                <a:lnTo>
                  <a:pt x="546158" y="93980"/>
                </a:lnTo>
                <a:lnTo>
                  <a:pt x="520477" y="87630"/>
                </a:lnTo>
                <a:close/>
              </a:path>
              <a:path w="607695" h="1044575">
                <a:moveTo>
                  <a:pt x="142624" y="81280"/>
                </a:moveTo>
                <a:lnTo>
                  <a:pt x="144041" y="92710"/>
                </a:lnTo>
                <a:lnTo>
                  <a:pt x="142905" y="83820"/>
                </a:lnTo>
                <a:lnTo>
                  <a:pt x="145597" y="83820"/>
                </a:lnTo>
                <a:lnTo>
                  <a:pt x="144143" y="82550"/>
                </a:lnTo>
                <a:lnTo>
                  <a:pt x="142624" y="81280"/>
                </a:lnTo>
                <a:close/>
              </a:path>
              <a:path w="607695" h="1044575">
                <a:moveTo>
                  <a:pt x="77132" y="90170"/>
                </a:moveTo>
                <a:lnTo>
                  <a:pt x="76964" y="90218"/>
                </a:lnTo>
                <a:lnTo>
                  <a:pt x="77132" y="90170"/>
                </a:lnTo>
                <a:close/>
              </a:path>
              <a:path w="607695" h="1044575">
                <a:moveTo>
                  <a:pt x="115922" y="87630"/>
                </a:moveTo>
                <a:lnTo>
                  <a:pt x="113899" y="87630"/>
                </a:lnTo>
                <a:lnTo>
                  <a:pt x="119315" y="88900"/>
                </a:lnTo>
                <a:lnTo>
                  <a:pt x="123662" y="88900"/>
                </a:lnTo>
                <a:lnTo>
                  <a:pt x="132450" y="90170"/>
                </a:lnTo>
                <a:lnTo>
                  <a:pt x="115922" y="87630"/>
                </a:lnTo>
                <a:close/>
              </a:path>
              <a:path w="607695" h="1044575">
                <a:moveTo>
                  <a:pt x="493879" y="86360"/>
                </a:moveTo>
                <a:lnTo>
                  <a:pt x="467541" y="90170"/>
                </a:lnTo>
                <a:lnTo>
                  <a:pt x="474606" y="90170"/>
                </a:lnTo>
                <a:lnTo>
                  <a:pt x="493879" y="86360"/>
                </a:lnTo>
                <a:close/>
              </a:path>
              <a:path w="607695" h="1044575">
                <a:moveTo>
                  <a:pt x="90259" y="88163"/>
                </a:moveTo>
                <a:lnTo>
                  <a:pt x="87676" y="88431"/>
                </a:lnTo>
                <a:lnTo>
                  <a:pt x="87590" y="88900"/>
                </a:lnTo>
                <a:lnTo>
                  <a:pt x="90035" y="88900"/>
                </a:lnTo>
                <a:lnTo>
                  <a:pt x="90259" y="88163"/>
                </a:lnTo>
                <a:close/>
              </a:path>
              <a:path w="607695" h="1044575">
                <a:moveTo>
                  <a:pt x="107658" y="86360"/>
                </a:moveTo>
                <a:lnTo>
                  <a:pt x="111097" y="87630"/>
                </a:lnTo>
                <a:lnTo>
                  <a:pt x="112101" y="88900"/>
                </a:lnTo>
                <a:lnTo>
                  <a:pt x="114612" y="88900"/>
                </a:lnTo>
                <a:lnTo>
                  <a:pt x="113899" y="87630"/>
                </a:lnTo>
                <a:lnTo>
                  <a:pt x="115922" y="87630"/>
                </a:lnTo>
                <a:lnTo>
                  <a:pt x="107658" y="86360"/>
                </a:lnTo>
                <a:close/>
              </a:path>
              <a:path w="607695" h="1044575">
                <a:moveTo>
                  <a:pt x="145597" y="83820"/>
                </a:moveTo>
                <a:lnTo>
                  <a:pt x="142905" y="83820"/>
                </a:lnTo>
                <a:lnTo>
                  <a:pt x="144276" y="85090"/>
                </a:lnTo>
                <a:lnTo>
                  <a:pt x="145729" y="86360"/>
                </a:lnTo>
                <a:lnTo>
                  <a:pt x="147182" y="88900"/>
                </a:lnTo>
                <a:lnTo>
                  <a:pt x="149693" y="88900"/>
                </a:lnTo>
                <a:lnTo>
                  <a:pt x="145597" y="83820"/>
                </a:lnTo>
                <a:close/>
              </a:path>
              <a:path w="607695" h="1044575">
                <a:moveTo>
                  <a:pt x="160065" y="72390"/>
                </a:moveTo>
                <a:lnTo>
                  <a:pt x="157621" y="72390"/>
                </a:lnTo>
                <a:lnTo>
                  <a:pt x="161783" y="76200"/>
                </a:lnTo>
                <a:lnTo>
                  <a:pt x="164690" y="78740"/>
                </a:lnTo>
                <a:lnTo>
                  <a:pt x="166804" y="80010"/>
                </a:lnTo>
                <a:lnTo>
                  <a:pt x="164756" y="81280"/>
                </a:lnTo>
                <a:lnTo>
                  <a:pt x="163237" y="82550"/>
                </a:lnTo>
                <a:lnTo>
                  <a:pt x="161849" y="83820"/>
                </a:lnTo>
                <a:lnTo>
                  <a:pt x="159669" y="86360"/>
                </a:lnTo>
                <a:lnTo>
                  <a:pt x="157687" y="88900"/>
                </a:lnTo>
                <a:lnTo>
                  <a:pt x="160132" y="88900"/>
                </a:lnTo>
                <a:lnTo>
                  <a:pt x="163038" y="85090"/>
                </a:lnTo>
                <a:lnTo>
                  <a:pt x="165219" y="83820"/>
                </a:lnTo>
                <a:lnTo>
                  <a:pt x="167201" y="81280"/>
                </a:lnTo>
                <a:lnTo>
                  <a:pt x="177705" y="81280"/>
                </a:lnTo>
                <a:lnTo>
                  <a:pt x="175525" y="80010"/>
                </a:lnTo>
                <a:lnTo>
                  <a:pt x="177639" y="78740"/>
                </a:lnTo>
                <a:lnTo>
                  <a:pt x="167135" y="78740"/>
                </a:lnTo>
                <a:lnTo>
                  <a:pt x="165086" y="77469"/>
                </a:lnTo>
                <a:lnTo>
                  <a:pt x="161585" y="73660"/>
                </a:lnTo>
                <a:lnTo>
                  <a:pt x="160065" y="72390"/>
                </a:lnTo>
                <a:close/>
              </a:path>
              <a:path w="607695" h="1044575">
                <a:moveTo>
                  <a:pt x="370422" y="72390"/>
                </a:moveTo>
                <a:lnTo>
                  <a:pt x="367978" y="72390"/>
                </a:lnTo>
                <a:lnTo>
                  <a:pt x="369960" y="73660"/>
                </a:lnTo>
                <a:lnTo>
                  <a:pt x="372074" y="76200"/>
                </a:lnTo>
                <a:lnTo>
                  <a:pt x="374981" y="78740"/>
                </a:lnTo>
                <a:lnTo>
                  <a:pt x="377095" y="80010"/>
                </a:lnTo>
                <a:lnTo>
                  <a:pt x="375047" y="81280"/>
                </a:lnTo>
                <a:lnTo>
                  <a:pt x="373527" y="82550"/>
                </a:lnTo>
                <a:lnTo>
                  <a:pt x="372140" y="83820"/>
                </a:lnTo>
                <a:lnTo>
                  <a:pt x="369960" y="86360"/>
                </a:lnTo>
                <a:lnTo>
                  <a:pt x="367978" y="88900"/>
                </a:lnTo>
                <a:lnTo>
                  <a:pt x="370488" y="88900"/>
                </a:lnTo>
                <a:lnTo>
                  <a:pt x="371942" y="86360"/>
                </a:lnTo>
                <a:lnTo>
                  <a:pt x="373395" y="85090"/>
                </a:lnTo>
                <a:lnTo>
                  <a:pt x="375509" y="83820"/>
                </a:lnTo>
                <a:lnTo>
                  <a:pt x="377491" y="81280"/>
                </a:lnTo>
                <a:lnTo>
                  <a:pt x="387996" y="81280"/>
                </a:lnTo>
                <a:lnTo>
                  <a:pt x="385882" y="80010"/>
                </a:lnTo>
                <a:lnTo>
                  <a:pt x="387996" y="78740"/>
                </a:lnTo>
                <a:lnTo>
                  <a:pt x="377491" y="78740"/>
                </a:lnTo>
                <a:lnTo>
                  <a:pt x="375509" y="77469"/>
                </a:lnTo>
                <a:lnTo>
                  <a:pt x="373321" y="74922"/>
                </a:lnTo>
                <a:lnTo>
                  <a:pt x="371942" y="73660"/>
                </a:lnTo>
                <a:lnTo>
                  <a:pt x="370422" y="72390"/>
                </a:lnTo>
                <a:close/>
              </a:path>
              <a:path w="607695" h="1044575">
                <a:moveTo>
                  <a:pt x="387996" y="81280"/>
                </a:moveTo>
                <a:lnTo>
                  <a:pt x="385551" y="81280"/>
                </a:lnTo>
                <a:lnTo>
                  <a:pt x="387533" y="83820"/>
                </a:lnTo>
                <a:lnTo>
                  <a:pt x="389648" y="85090"/>
                </a:lnTo>
                <a:lnTo>
                  <a:pt x="391101" y="86360"/>
                </a:lnTo>
                <a:lnTo>
                  <a:pt x="392555" y="88900"/>
                </a:lnTo>
                <a:lnTo>
                  <a:pt x="395065" y="88900"/>
                </a:lnTo>
                <a:lnTo>
                  <a:pt x="393083" y="86360"/>
                </a:lnTo>
                <a:lnTo>
                  <a:pt x="390969" y="83820"/>
                </a:lnTo>
                <a:lnTo>
                  <a:pt x="389516" y="82550"/>
                </a:lnTo>
                <a:lnTo>
                  <a:pt x="387996" y="81280"/>
                </a:lnTo>
                <a:close/>
              </a:path>
              <a:path w="607695" h="1044575">
                <a:moveTo>
                  <a:pt x="405790" y="74922"/>
                </a:moveTo>
                <a:lnTo>
                  <a:pt x="401619" y="88900"/>
                </a:lnTo>
                <a:lnTo>
                  <a:pt x="401781" y="88900"/>
                </a:lnTo>
                <a:lnTo>
                  <a:pt x="405790" y="74922"/>
                </a:lnTo>
                <a:close/>
              </a:path>
              <a:path w="607695" h="1044575">
                <a:moveTo>
                  <a:pt x="493879" y="86360"/>
                </a:moveTo>
                <a:lnTo>
                  <a:pt x="496408" y="87630"/>
                </a:lnTo>
                <a:lnTo>
                  <a:pt x="497733" y="88900"/>
                </a:lnTo>
                <a:lnTo>
                  <a:pt x="500177" y="88900"/>
                </a:lnTo>
                <a:lnTo>
                  <a:pt x="498991" y="87630"/>
                </a:lnTo>
                <a:lnTo>
                  <a:pt x="520477" y="87630"/>
                </a:lnTo>
                <a:lnTo>
                  <a:pt x="493879" y="86360"/>
                </a:lnTo>
                <a:close/>
              </a:path>
              <a:path w="607695" h="1044575">
                <a:moveTo>
                  <a:pt x="511321" y="87630"/>
                </a:moveTo>
                <a:lnTo>
                  <a:pt x="508970" y="87630"/>
                </a:lnTo>
                <a:lnTo>
                  <a:pt x="508238" y="88900"/>
                </a:lnTo>
                <a:lnTo>
                  <a:pt x="510682" y="88900"/>
                </a:lnTo>
                <a:lnTo>
                  <a:pt x="511321" y="87630"/>
                </a:lnTo>
                <a:close/>
              </a:path>
              <a:path w="607695" h="1044575">
                <a:moveTo>
                  <a:pt x="87822" y="87630"/>
                </a:moveTo>
                <a:lnTo>
                  <a:pt x="84567" y="88753"/>
                </a:lnTo>
                <a:lnTo>
                  <a:pt x="87676" y="88431"/>
                </a:lnTo>
                <a:lnTo>
                  <a:pt x="87822" y="87630"/>
                </a:lnTo>
                <a:close/>
              </a:path>
              <a:path w="607695" h="1044575">
                <a:moveTo>
                  <a:pt x="107658" y="86360"/>
                </a:moveTo>
                <a:lnTo>
                  <a:pt x="90422" y="87630"/>
                </a:lnTo>
                <a:lnTo>
                  <a:pt x="90259" y="88163"/>
                </a:lnTo>
                <a:lnTo>
                  <a:pt x="107658" y="86360"/>
                </a:lnTo>
                <a:close/>
              </a:path>
              <a:path w="607695" h="1044575">
                <a:moveTo>
                  <a:pt x="182285" y="77869"/>
                </a:moveTo>
                <a:lnTo>
                  <a:pt x="184061" y="87565"/>
                </a:lnTo>
                <a:lnTo>
                  <a:pt x="182285" y="77869"/>
                </a:lnTo>
                <a:close/>
              </a:path>
              <a:path w="607695" h="1044575">
                <a:moveTo>
                  <a:pt x="142339" y="79870"/>
                </a:moveTo>
                <a:lnTo>
                  <a:pt x="142304" y="80010"/>
                </a:lnTo>
                <a:lnTo>
                  <a:pt x="142519" y="81280"/>
                </a:lnTo>
                <a:lnTo>
                  <a:pt x="142339" y="79870"/>
                </a:lnTo>
                <a:close/>
              </a:path>
              <a:path w="607695" h="1044575">
                <a:moveTo>
                  <a:pt x="144110" y="64770"/>
                </a:moveTo>
                <a:lnTo>
                  <a:pt x="142227" y="64770"/>
                </a:lnTo>
                <a:lnTo>
                  <a:pt x="145729" y="68580"/>
                </a:lnTo>
                <a:lnTo>
                  <a:pt x="147182" y="69850"/>
                </a:lnTo>
                <a:lnTo>
                  <a:pt x="149231" y="71120"/>
                </a:lnTo>
                <a:lnTo>
                  <a:pt x="147127" y="72436"/>
                </a:lnTo>
                <a:lnTo>
                  <a:pt x="145663" y="73660"/>
                </a:lnTo>
                <a:lnTo>
                  <a:pt x="142021" y="77469"/>
                </a:lnTo>
                <a:lnTo>
                  <a:pt x="142339" y="79870"/>
                </a:lnTo>
                <a:lnTo>
                  <a:pt x="142624" y="78740"/>
                </a:lnTo>
                <a:lnTo>
                  <a:pt x="145531" y="76200"/>
                </a:lnTo>
                <a:lnTo>
                  <a:pt x="147645" y="73660"/>
                </a:lnTo>
                <a:lnTo>
                  <a:pt x="149627" y="72390"/>
                </a:lnTo>
                <a:lnTo>
                  <a:pt x="160065" y="72390"/>
                </a:lnTo>
                <a:lnTo>
                  <a:pt x="158083" y="71120"/>
                </a:lnTo>
                <a:lnTo>
                  <a:pt x="160132" y="69850"/>
                </a:lnTo>
                <a:lnTo>
                  <a:pt x="149693" y="69850"/>
                </a:lnTo>
                <a:lnTo>
                  <a:pt x="147645" y="68580"/>
                </a:lnTo>
                <a:lnTo>
                  <a:pt x="145597" y="66040"/>
                </a:lnTo>
                <a:lnTo>
                  <a:pt x="144110" y="64770"/>
                </a:lnTo>
                <a:close/>
              </a:path>
              <a:path w="607695" h="1044575">
                <a:moveTo>
                  <a:pt x="181290" y="72436"/>
                </a:moveTo>
                <a:lnTo>
                  <a:pt x="180678" y="73660"/>
                </a:lnTo>
                <a:lnTo>
                  <a:pt x="179291" y="74930"/>
                </a:lnTo>
                <a:lnTo>
                  <a:pt x="177111" y="77470"/>
                </a:lnTo>
                <a:lnTo>
                  <a:pt x="175129" y="78740"/>
                </a:lnTo>
                <a:lnTo>
                  <a:pt x="177639" y="78740"/>
                </a:lnTo>
                <a:lnTo>
                  <a:pt x="180546" y="76200"/>
                </a:lnTo>
                <a:lnTo>
                  <a:pt x="181745" y="74922"/>
                </a:lnTo>
                <a:lnTo>
                  <a:pt x="181290" y="72436"/>
                </a:lnTo>
                <a:close/>
              </a:path>
              <a:path w="607695" h="1044575">
                <a:moveTo>
                  <a:pt x="387996" y="63500"/>
                </a:moveTo>
                <a:lnTo>
                  <a:pt x="385551" y="63500"/>
                </a:lnTo>
                <a:lnTo>
                  <a:pt x="391101" y="68580"/>
                </a:lnTo>
                <a:lnTo>
                  <a:pt x="392555" y="69850"/>
                </a:lnTo>
                <a:lnTo>
                  <a:pt x="394603" y="71120"/>
                </a:lnTo>
                <a:lnTo>
                  <a:pt x="392499" y="72436"/>
                </a:lnTo>
                <a:lnTo>
                  <a:pt x="391035" y="73660"/>
                </a:lnTo>
                <a:lnTo>
                  <a:pt x="385485" y="78740"/>
                </a:lnTo>
                <a:lnTo>
                  <a:pt x="387996" y="78740"/>
                </a:lnTo>
                <a:lnTo>
                  <a:pt x="390903" y="76200"/>
                </a:lnTo>
                <a:lnTo>
                  <a:pt x="393017" y="73660"/>
                </a:lnTo>
                <a:lnTo>
                  <a:pt x="394999" y="72390"/>
                </a:lnTo>
                <a:lnTo>
                  <a:pt x="405438" y="72390"/>
                </a:lnTo>
                <a:lnTo>
                  <a:pt x="403456" y="71120"/>
                </a:lnTo>
                <a:lnTo>
                  <a:pt x="405504" y="69850"/>
                </a:lnTo>
                <a:lnTo>
                  <a:pt x="395065" y="69850"/>
                </a:lnTo>
                <a:lnTo>
                  <a:pt x="393083" y="68580"/>
                </a:lnTo>
                <a:lnTo>
                  <a:pt x="390969" y="66040"/>
                </a:lnTo>
                <a:lnTo>
                  <a:pt x="387996" y="63500"/>
                </a:lnTo>
                <a:close/>
              </a:path>
              <a:path w="607695" h="1044575">
                <a:moveTo>
                  <a:pt x="181747" y="74930"/>
                </a:moveTo>
                <a:lnTo>
                  <a:pt x="182285" y="77869"/>
                </a:lnTo>
                <a:lnTo>
                  <a:pt x="181747" y="74930"/>
                </a:lnTo>
                <a:close/>
              </a:path>
              <a:path w="607695" h="1044575">
                <a:moveTo>
                  <a:pt x="408062" y="67310"/>
                </a:moveTo>
                <a:lnTo>
                  <a:pt x="407933" y="67310"/>
                </a:lnTo>
                <a:lnTo>
                  <a:pt x="406369" y="72390"/>
                </a:lnTo>
                <a:lnTo>
                  <a:pt x="403059" y="72390"/>
                </a:lnTo>
                <a:lnTo>
                  <a:pt x="405041" y="73660"/>
                </a:lnTo>
                <a:lnTo>
                  <a:pt x="405790" y="74922"/>
                </a:lnTo>
                <a:lnTo>
                  <a:pt x="408062" y="67310"/>
                </a:lnTo>
                <a:close/>
              </a:path>
              <a:path w="607695" h="1044575">
                <a:moveTo>
                  <a:pt x="141721" y="62240"/>
                </a:moveTo>
                <a:lnTo>
                  <a:pt x="141516" y="73660"/>
                </a:lnTo>
                <a:lnTo>
                  <a:pt x="141680" y="64770"/>
                </a:lnTo>
                <a:lnTo>
                  <a:pt x="144110" y="64770"/>
                </a:lnTo>
                <a:lnTo>
                  <a:pt x="142624" y="63500"/>
                </a:lnTo>
                <a:lnTo>
                  <a:pt x="141721" y="62240"/>
                </a:lnTo>
                <a:close/>
              </a:path>
              <a:path w="607695" h="1044575">
                <a:moveTo>
                  <a:pt x="181313" y="72390"/>
                </a:moveTo>
                <a:close/>
              </a:path>
              <a:path w="607695" h="1044575">
                <a:moveTo>
                  <a:pt x="181396" y="69791"/>
                </a:moveTo>
                <a:lnTo>
                  <a:pt x="181282" y="72390"/>
                </a:lnTo>
                <a:lnTo>
                  <a:pt x="181354" y="71120"/>
                </a:lnTo>
                <a:lnTo>
                  <a:pt x="181396" y="69791"/>
                </a:lnTo>
                <a:close/>
              </a:path>
              <a:path w="607695" h="1044575">
                <a:moveTo>
                  <a:pt x="160065" y="54610"/>
                </a:moveTo>
                <a:lnTo>
                  <a:pt x="157621" y="54610"/>
                </a:lnTo>
                <a:lnTo>
                  <a:pt x="161783" y="58420"/>
                </a:lnTo>
                <a:lnTo>
                  <a:pt x="164690" y="60960"/>
                </a:lnTo>
                <a:lnTo>
                  <a:pt x="166804" y="62230"/>
                </a:lnTo>
                <a:lnTo>
                  <a:pt x="164756" y="63500"/>
                </a:lnTo>
                <a:lnTo>
                  <a:pt x="163237" y="64770"/>
                </a:lnTo>
                <a:lnTo>
                  <a:pt x="161849" y="66040"/>
                </a:lnTo>
                <a:lnTo>
                  <a:pt x="159669" y="68580"/>
                </a:lnTo>
                <a:lnTo>
                  <a:pt x="157687" y="69850"/>
                </a:lnTo>
                <a:lnTo>
                  <a:pt x="160132" y="69850"/>
                </a:lnTo>
                <a:lnTo>
                  <a:pt x="161651" y="68580"/>
                </a:lnTo>
                <a:lnTo>
                  <a:pt x="163066" y="67277"/>
                </a:lnTo>
                <a:lnTo>
                  <a:pt x="165219" y="64770"/>
                </a:lnTo>
                <a:lnTo>
                  <a:pt x="167201" y="63500"/>
                </a:lnTo>
                <a:lnTo>
                  <a:pt x="177705" y="63500"/>
                </a:lnTo>
                <a:lnTo>
                  <a:pt x="175525" y="62230"/>
                </a:lnTo>
                <a:lnTo>
                  <a:pt x="177639" y="60960"/>
                </a:lnTo>
                <a:lnTo>
                  <a:pt x="167135" y="60960"/>
                </a:lnTo>
                <a:lnTo>
                  <a:pt x="165087" y="59690"/>
                </a:lnTo>
                <a:lnTo>
                  <a:pt x="163038" y="57150"/>
                </a:lnTo>
                <a:lnTo>
                  <a:pt x="161585" y="55880"/>
                </a:lnTo>
                <a:lnTo>
                  <a:pt x="160065" y="54610"/>
                </a:lnTo>
                <a:close/>
              </a:path>
              <a:path w="607695" h="1044575">
                <a:moveTo>
                  <a:pt x="370075" y="55880"/>
                </a:moveTo>
                <a:lnTo>
                  <a:pt x="365860" y="69850"/>
                </a:lnTo>
                <a:lnTo>
                  <a:pt x="370120" y="55936"/>
                </a:lnTo>
                <a:close/>
              </a:path>
              <a:path w="607695" h="1044575">
                <a:moveTo>
                  <a:pt x="408774" y="64923"/>
                </a:moveTo>
                <a:lnTo>
                  <a:pt x="407221" y="66040"/>
                </a:lnTo>
                <a:lnTo>
                  <a:pt x="405041" y="68580"/>
                </a:lnTo>
                <a:lnTo>
                  <a:pt x="403059" y="69850"/>
                </a:lnTo>
                <a:lnTo>
                  <a:pt x="405504" y="69850"/>
                </a:lnTo>
                <a:lnTo>
                  <a:pt x="407023" y="68580"/>
                </a:lnTo>
                <a:lnTo>
                  <a:pt x="407933" y="67310"/>
                </a:lnTo>
                <a:lnTo>
                  <a:pt x="408062" y="67310"/>
                </a:lnTo>
                <a:lnTo>
                  <a:pt x="408774" y="64923"/>
                </a:lnTo>
                <a:close/>
              </a:path>
              <a:path w="607695" h="1044575">
                <a:moveTo>
                  <a:pt x="177705" y="63500"/>
                </a:moveTo>
                <a:lnTo>
                  <a:pt x="175195" y="63500"/>
                </a:lnTo>
                <a:lnTo>
                  <a:pt x="177243" y="64770"/>
                </a:lnTo>
                <a:lnTo>
                  <a:pt x="180744" y="68580"/>
                </a:lnTo>
                <a:lnTo>
                  <a:pt x="181396" y="69791"/>
                </a:lnTo>
                <a:lnTo>
                  <a:pt x="181507" y="67277"/>
                </a:lnTo>
                <a:lnTo>
                  <a:pt x="180612" y="66040"/>
                </a:lnTo>
                <a:lnTo>
                  <a:pt x="177705" y="63500"/>
                </a:lnTo>
                <a:close/>
              </a:path>
              <a:path w="607695" h="1044575">
                <a:moveTo>
                  <a:pt x="181973" y="57150"/>
                </a:moveTo>
                <a:lnTo>
                  <a:pt x="181617" y="64770"/>
                </a:lnTo>
                <a:lnTo>
                  <a:pt x="181530" y="67310"/>
                </a:lnTo>
                <a:lnTo>
                  <a:pt x="181973" y="57150"/>
                </a:lnTo>
                <a:close/>
              </a:path>
              <a:path w="607695" h="1044575">
                <a:moveTo>
                  <a:pt x="409701" y="61816"/>
                </a:moveTo>
                <a:lnTo>
                  <a:pt x="408774" y="64923"/>
                </a:lnTo>
                <a:lnTo>
                  <a:pt x="408988" y="64770"/>
                </a:lnTo>
                <a:lnTo>
                  <a:pt x="409701" y="61816"/>
                </a:lnTo>
                <a:close/>
              </a:path>
              <a:path w="607695" h="1044575">
                <a:moveTo>
                  <a:pt x="145894" y="48260"/>
                </a:moveTo>
                <a:lnTo>
                  <a:pt x="142867" y="48260"/>
                </a:lnTo>
                <a:lnTo>
                  <a:pt x="144275" y="49530"/>
                </a:lnTo>
                <a:lnTo>
                  <a:pt x="147240" y="52105"/>
                </a:lnTo>
                <a:lnTo>
                  <a:pt x="149230" y="53340"/>
                </a:lnTo>
                <a:lnTo>
                  <a:pt x="147153" y="54634"/>
                </a:lnTo>
                <a:lnTo>
                  <a:pt x="145598" y="55936"/>
                </a:lnTo>
                <a:lnTo>
                  <a:pt x="144191" y="57168"/>
                </a:lnTo>
                <a:lnTo>
                  <a:pt x="141770" y="59690"/>
                </a:lnTo>
                <a:lnTo>
                  <a:pt x="141721" y="62230"/>
                </a:lnTo>
                <a:lnTo>
                  <a:pt x="142624" y="60960"/>
                </a:lnTo>
                <a:lnTo>
                  <a:pt x="145531" y="58420"/>
                </a:lnTo>
                <a:lnTo>
                  <a:pt x="147645" y="55880"/>
                </a:lnTo>
                <a:lnTo>
                  <a:pt x="149627" y="54610"/>
                </a:lnTo>
                <a:lnTo>
                  <a:pt x="160065" y="54610"/>
                </a:lnTo>
                <a:lnTo>
                  <a:pt x="158083" y="53340"/>
                </a:lnTo>
                <a:lnTo>
                  <a:pt x="160132" y="52070"/>
                </a:lnTo>
                <a:lnTo>
                  <a:pt x="149693" y="52070"/>
                </a:lnTo>
                <a:lnTo>
                  <a:pt x="147645" y="49530"/>
                </a:lnTo>
                <a:lnTo>
                  <a:pt x="145894" y="48260"/>
                </a:lnTo>
                <a:close/>
              </a:path>
              <a:path w="607695" h="1044575">
                <a:moveTo>
                  <a:pt x="405438" y="54610"/>
                </a:moveTo>
                <a:lnTo>
                  <a:pt x="403059" y="54610"/>
                </a:lnTo>
                <a:lnTo>
                  <a:pt x="405041" y="55880"/>
                </a:lnTo>
                <a:lnTo>
                  <a:pt x="407155" y="58420"/>
                </a:lnTo>
                <a:lnTo>
                  <a:pt x="408609" y="59690"/>
                </a:lnTo>
                <a:lnTo>
                  <a:pt x="409908" y="60960"/>
                </a:lnTo>
                <a:lnTo>
                  <a:pt x="409701" y="61816"/>
                </a:lnTo>
                <a:lnTo>
                  <a:pt x="410374" y="59560"/>
                </a:lnTo>
                <a:lnTo>
                  <a:pt x="408411" y="57150"/>
                </a:lnTo>
                <a:lnTo>
                  <a:pt x="405438" y="54610"/>
                </a:lnTo>
                <a:close/>
              </a:path>
              <a:path w="607695" h="1044575">
                <a:moveTo>
                  <a:pt x="182063" y="54634"/>
                </a:moveTo>
                <a:lnTo>
                  <a:pt x="179275" y="57168"/>
                </a:lnTo>
                <a:lnTo>
                  <a:pt x="177111" y="59690"/>
                </a:lnTo>
                <a:lnTo>
                  <a:pt x="175129" y="60960"/>
                </a:lnTo>
                <a:lnTo>
                  <a:pt x="177639" y="60960"/>
                </a:lnTo>
                <a:lnTo>
                  <a:pt x="181952" y="57168"/>
                </a:lnTo>
                <a:lnTo>
                  <a:pt x="182063" y="54634"/>
                </a:lnTo>
                <a:close/>
              </a:path>
              <a:path w="607695" h="1044575">
                <a:moveTo>
                  <a:pt x="387996" y="44450"/>
                </a:moveTo>
                <a:lnTo>
                  <a:pt x="385551" y="44450"/>
                </a:lnTo>
                <a:lnTo>
                  <a:pt x="387533" y="46990"/>
                </a:lnTo>
                <a:lnTo>
                  <a:pt x="389648" y="49530"/>
                </a:lnTo>
                <a:lnTo>
                  <a:pt x="392612" y="52105"/>
                </a:lnTo>
                <a:lnTo>
                  <a:pt x="394603" y="53340"/>
                </a:lnTo>
                <a:lnTo>
                  <a:pt x="392525" y="54634"/>
                </a:lnTo>
                <a:lnTo>
                  <a:pt x="390970" y="55936"/>
                </a:lnTo>
                <a:lnTo>
                  <a:pt x="389566" y="57168"/>
                </a:lnTo>
                <a:lnTo>
                  <a:pt x="387467" y="59690"/>
                </a:lnTo>
                <a:lnTo>
                  <a:pt x="385485" y="60960"/>
                </a:lnTo>
                <a:lnTo>
                  <a:pt x="387996" y="60960"/>
                </a:lnTo>
                <a:lnTo>
                  <a:pt x="390903" y="58420"/>
                </a:lnTo>
                <a:lnTo>
                  <a:pt x="393017" y="55880"/>
                </a:lnTo>
                <a:lnTo>
                  <a:pt x="394999" y="54610"/>
                </a:lnTo>
                <a:lnTo>
                  <a:pt x="405438" y="54610"/>
                </a:lnTo>
                <a:lnTo>
                  <a:pt x="403456" y="53340"/>
                </a:lnTo>
                <a:lnTo>
                  <a:pt x="405504" y="52070"/>
                </a:lnTo>
                <a:lnTo>
                  <a:pt x="395065" y="52070"/>
                </a:lnTo>
                <a:lnTo>
                  <a:pt x="389515" y="46990"/>
                </a:lnTo>
                <a:lnTo>
                  <a:pt x="387996" y="44450"/>
                </a:lnTo>
                <a:close/>
              </a:path>
              <a:path w="607695" h="1044575">
                <a:moveTo>
                  <a:pt x="412552" y="52260"/>
                </a:moveTo>
                <a:lnTo>
                  <a:pt x="410374" y="59560"/>
                </a:lnTo>
                <a:lnTo>
                  <a:pt x="410480" y="59690"/>
                </a:lnTo>
                <a:lnTo>
                  <a:pt x="412552" y="52260"/>
                </a:lnTo>
                <a:close/>
              </a:path>
              <a:path w="607695" h="1044575">
                <a:moveTo>
                  <a:pt x="149627" y="35560"/>
                </a:moveTo>
                <a:lnTo>
                  <a:pt x="147182" y="35560"/>
                </a:lnTo>
                <a:lnTo>
                  <a:pt x="144486" y="38049"/>
                </a:lnTo>
                <a:lnTo>
                  <a:pt x="141881" y="53340"/>
                </a:lnTo>
                <a:lnTo>
                  <a:pt x="142867" y="48260"/>
                </a:lnTo>
                <a:lnTo>
                  <a:pt x="145894" y="48260"/>
                </a:lnTo>
                <a:lnTo>
                  <a:pt x="144143" y="46990"/>
                </a:lnTo>
                <a:lnTo>
                  <a:pt x="143244" y="45720"/>
                </a:lnTo>
                <a:lnTo>
                  <a:pt x="143892" y="41910"/>
                </a:lnTo>
                <a:lnTo>
                  <a:pt x="149627" y="35560"/>
                </a:lnTo>
                <a:close/>
              </a:path>
              <a:path w="607695" h="1044575">
                <a:moveTo>
                  <a:pt x="405438" y="35560"/>
                </a:moveTo>
                <a:lnTo>
                  <a:pt x="403059" y="35560"/>
                </a:lnTo>
                <a:lnTo>
                  <a:pt x="407155" y="40640"/>
                </a:lnTo>
                <a:lnTo>
                  <a:pt x="410062" y="43180"/>
                </a:lnTo>
                <a:lnTo>
                  <a:pt x="412176" y="44450"/>
                </a:lnTo>
                <a:lnTo>
                  <a:pt x="414731" y="44450"/>
                </a:lnTo>
                <a:lnTo>
                  <a:pt x="412552" y="52260"/>
                </a:lnTo>
                <a:lnTo>
                  <a:pt x="415262" y="43180"/>
                </a:lnTo>
                <a:lnTo>
                  <a:pt x="412507" y="43180"/>
                </a:lnTo>
                <a:lnTo>
                  <a:pt x="410459" y="40640"/>
                </a:lnTo>
                <a:lnTo>
                  <a:pt x="408411" y="39370"/>
                </a:lnTo>
                <a:lnTo>
                  <a:pt x="405438" y="35560"/>
                </a:lnTo>
                <a:close/>
              </a:path>
              <a:path w="607695" h="1044575">
                <a:moveTo>
                  <a:pt x="177705" y="44450"/>
                </a:moveTo>
                <a:lnTo>
                  <a:pt x="175195" y="44450"/>
                </a:lnTo>
                <a:lnTo>
                  <a:pt x="179291" y="49530"/>
                </a:lnTo>
                <a:lnTo>
                  <a:pt x="182176" y="52070"/>
                </a:lnTo>
                <a:lnTo>
                  <a:pt x="182239" y="50775"/>
                </a:lnTo>
                <a:lnTo>
                  <a:pt x="182592" y="49530"/>
                </a:lnTo>
                <a:lnTo>
                  <a:pt x="177705" y="44450"/>
                </a:lnTo>
                <a:close/>
              </a:path>
              <a:path w="607695" h="1044575">
                <a:moveTo>
                  <a:pt x="167201" y="44450"/>
                </a:moveTo>
                <a:lnTo>
                  <a:pt x="164756" y="44450"/>
                </a:lnTo>
                <a:lnTo>
                  <a:pt x="163237" y="46990"/>
                </a:lnTo>
                <a:lnTo>
                  <a:pt x="161849" y="48260"/>
                </a:lnTo>
                <a:lnTo>
                  <a:pt x="159669" y="49530"/>
                </a:lnTo>
                <a:lnTo>
                  <a:pt x="157687" y="52070"/>
                </a:lnTo>
                <a:lnTo>
                  <a:pt x="160132" y="52070"/>
                </a:lnTo>
                <a:lnTo>
                  <a:pt x="161678" y="50775"/>
                </a:lnTo>
                <a:lnTo>
                  <a:pt x="163038" y="49530"/>
                </a:lnTo>
                <a:lnTo>
                  <a:pt x="165219" y="46990"/>
                </a:lnTo>
                <a:lnTo>
                  <a:pt x="167201" y="44450"/>
                </a:lnTo>
                <a:close/>
              </a:path>
              <a:path w="607695" h="1044575">
                <a:moveTo>
                  <a:pt x="412573" y="44450"/>
                </a:moveTo>
                <a:lnTo>
                  <a:pt x="410128" y="44450"/>
                </a:lnTo>
                <a:lnTo>
                  <a:pt x="408609" y="46990"/>
                </a:lnTo>
                <a:lnTo>
                  <a:pt x="407221" y="48260"/>
                </a:lnTo>
                <a:lnTo>
                  <a:pt x="405041" y="49530"/>
                </a:lnTo>
                <a:lnTo>
                  <a:pt x="403059" y="52070"/>
                </a:lnTo>
                <a:lnTo>
                  <a:pt x="405504" y="52070"/>
                </a:lnTo>
                <a:lnTo>
                  <a:pt x="407050" y="50775"/>
                </a:lnTo>
                <a:lnTo>
                  <a:pt x="408411" y="49530"/>
                </a:lnTo>
                <a:lnTo>
                  <a:pt x="410591" y="46990"/>
                </a:lnTo>
                <a:lnTo>
                  <a:pt x="412573" y="44450"/>
                </a:lnTo>
                <a:close/>
              </a:path>
              <a:path w="607695" h="1044575">
                <a:moveTo>
                  <a:pt x="371660" y="50775"/>
                </a:moveTo>
                <a:lnTo>
                  <a:pt x="371464" y="51432"/>
                </a:lnTo>
                <a:lnTo>
                  <a:pt x="371660" y="50775"/>
                </a:lnTo>
                <a:close/>
              </a:path>
              <a:path w="607695" h="1044575">
                <a:moveTo>
                  <a:pt x="377491" y="44450"/>
                </a:moveTo>
                <a:lnTo>
                  <a:pt x="375047" y="44450"/>
                </a:lnTo>
                <a:lnTo>
                  <a:pt x="373527" y="46990"/>
                </a:lnTo>
                <a:lnTo>
                  <a:pt x="372790" y="46990"/>
                </a:lnTo>
                <a:lnTo>
                  <a:pt x="371660" y="50775"/>
                </a:lnTo>
                <a:lnTo>
                  <a:pt x="373395" y="49530"/>
                </a:lnTo>
                <a:lnTo>
                  <a:pt x="375509" y="46990"/>
                </a:lnTo>
                <a:lnTo>
                  <a:pt x="377491" y="44450"/>
                </a:lnTo>
                <a:close/>
              </a:path>
              <a:path w="607695" h="1044575">
                <a:moveTo>
                  <a:pt x="186065" y="37258"/>
                </a:moveTo>
                <a:lnTo>
                  <a:pt x="182479" y="49530"/>
                </a:lnTo>
                <a:lnTo>
                  <a:pt x="186065" y="37258"/>
                </a:lnTo>
                <a:close/>
              </a:path>
              <a:path w="607695" h="1044575">
                <a:moveTo>
                  <a:pt x="374208" y="41910"/>
                </a:moveTo>
                <a:lnTo>
                  <a:pt x="372720" y="46990"/>
                </a:lnTo>
                <a:lnTo>
                  <a:pt x="374274" y="42018"/>
                </a:lnTo>
                <a:close/>
              </a:path>
              <a:path w="607695" h="1044575">
                <a:moveTo>
                  <a:pt x="160065" y="35560"/>
                </a:moveTo>
                <a:lnTo>
                  <a:pt x="157621" y="35560"/>
                </a:lnTo>
                <a:lnTo>
                  <a:pt x="159669" y="38100"/>
                </a:lnTo>
                <a:lnTo>
                  <a:pt x="161783" y="40640"/>
                </a:lnTo>
                <a:lnTo>
                  <a:pt x="164690" y="43180"/>
                </a:lnTo>
                <a:lnTo>
                  <a:pt x="166804" y="44450"/>
                </a:lnTo>
                <a:lnTo>
                  <a:pt x="175525" y="44450"/>
                </a:lnTo>
                <a:lnTo>
                  <a:pt x="177639" y="43180"/>
                </a:lnTo>
                <a:lnTo>
                  <a:pt x="167135" y="43180"/>
                </a:lnTo>
                <a:lnTo>
                  <a:pt x="165087" y="40640"/>
                </a:lnTo>
                <a:lnTo>
                  <a:pt x="163038" y="39370"/>
                </a:lnTo>
                <a:lnTo>
                  <a:pt x="160065" y="35560"/>
                </a:lnTo>
                <a:close/>
              </a:path>
              <a:path w="607695" h="1044575">
                <a:moveTo>
                  <a:pt x="375509" y="40640"/>
                </a:moveTo>
                <a:lnTo>
                  <a:pt x="374685" y="40640"/>
                </a:lnTo>
                <a:lnTo>
                  <a:pt x="374274" y="42018"/>
                </a:lnTo>
                <a:lnTo>
                  <a:pt x="374981" y="43180"/>
                </a:lnTo>
                <a:lnTo>
                  <a:pt x="377095" y="44450"/>
                </a:lnTo>
                <a:lnTo>
                  <a:pt x="385882" y="44450"/>
                </a:lnTo>
                <a:lnTo>
                  <a:pt x="387996" y="43180"/>
                </a:lnTo>
                <a:lnTo>
                  <a:pt x="377491" y="43180"/>
                </a:lnTo>
                <a:lnTo>
                  <a:pt x="375509" y="40640"/>
                </a:lnTo>
                <a:close/>
              </a:path>
              <a:path w="607695" h="1044575">
                <a:moveTo>
                  <a:pt x="184642" y="35560"/>
                </a:moveTo>
                <a:lnTo>
                  <a:pt x="182198" y="35560"/>
                </a:lnTo>
                <a:lnTo>
                  <a:pt x="180678" y="38100"/>
                </a:lnTo>
                <a:lnTo>
                  <a:pt x="179291" y="39370"/>
                </a:lnTo>
                <a:lnTo>
                  <a:pt x="177111" y="40640"/>
                </a:lnTo>
                <a:lnTo>
                  <a:pt x="175129" y="43180"/>
                </a:lnTo>
                <a:lnTo>
                  <a:pt x="177639" y="43180"/>
                </a:lnTo>
                <a:lnTo>
                  <a:pt x="179093" y="41910"/>
                </a:lnTo>
                <a:lnTo>
                  <a:pt x="184642" y="35560"/>
                </a:lnTo>
                <a:close/>
              </a:path>
              <a:path w="607695" h="1044575">
                <a:moveTo>
                  <a:pt x="394999" y="35560"/>
                </a:moveTo>
                <a:lnTo>
                  <a:pt x="392555" y="35560"/>
                </a:lnTo>
                <a:lnTo>
                  <a:pt x="389582" y="39370"/>
                </a:lnTo>
                <a:lnTo>
                  <a:pt x="387467" y="40640"/>
                </a:lnTo>
                <a:lnTo>
                  <a:pt x="385485" y="43180"/>
                </a:lnTo>
                <a:lnTo>
                  <a:pt x="387996" y="43180"/>
                </a:lnTo>
                <a:lnTo>
                  <a:pt x="389449" y="41910"/>
                </a:lnTo>
                <a:lnTo>
                  <a:pt x="394999" y="35560"/>
                </a:lnTo>
                <a:close/>
              </a:path>
              <a:path w="607695" h="1044575">
                <a:moveTo>
                  <a:pt x="420188" y="26670"/>
                </a:moveTo>
                <a:lnTo>
                  <a:pt x="415242" y="43180"/>
                </a:lnTo>
                <a:lnTo>
                  <a:pt x="420188" y="26670"/>
                </a:lnTo>
                <a:close/>
              </a:path>
              <a:path w="607695" h="1044575">
                <a:moveTo>
                  <a:pt x="378010" y="29497"/>
                </a:moveTo>
                <a:lnTo>
                  <a:pt x="374685" y="40640"/>
                </a:lnTo>
                <a:lnTo>
                  <a:pt x="378010" y="29497"/>
                </a:lnTo>
                <a:close/>
              </a:path>
              <a:path w="607695" h="1044575">
                <a:moveTo>
                  <a:pt x="145343" y="33020"/>
                </a:moveTo>
                <a:lnTo>
                  <a:pt x="144432" y="38100"/>
                </a:lnTo>
                <a:lnTo>
                  <a:pt x="145343" y="33020"/>
                </a:lnTo>
                <a:close/>
              </a:path>
              <a:path w="607695" h="1044575">
                <a:moveTo>
                  <a:pt x="186561" y="35560"/>
                </a:moveTo>
                <a:lnTo>
                  <a:pt x="186065" y="37258"/>
                </a:lnTo>
                <a:lnTo>
                  <a:pt x="186561" y="35560"/>
                </a:lnTo>
                <a:close/>
              </a:path>
              <a:path w="607695" h="1044575">
                <a:moveTo>
                  <a:pt x="151940" y="13970"/>
                </a:moveTo>
                <a:lnTo>
                  <a:pt x="156547" y="16510"/>
                </a:lnTo>
                <a:lnTo>
                  <a:pt x="151060" y="16510"/>
                </a:lnTo>
                <a:lnTo>
                  <a:pt x="145343" y="33020"/>
                </a:lnTo>
                <a:lnTo>
                  <a:pt x="145660" y="33020"/>
                </a:lnTo>
                <a:lnTo>
                  <a:pt x="147182" y="34290"/>
                </a:lnTo>
                <a:lnTo>
                  <a:pt x="149230" y="35560"/>
                </a:lnTo>
                <a:lnTo>
                  <a:pt x="158083" y="35560"/>
                </a:lnTo>
                <a:lnTo>
                  <a:pt x="160131" y="34290"/>
                </a:lnTo>
                <a:lnTo>
                  <a:pt x="149693" y="34290"/>
                </a:lnTo>
                <a:lnTo>
                  <a:pt x="147645" y="31750"/>
                </a:lnTo>
                <a:lnTo>
                  <a:pt x="146304" y="30480"/>
                </a:lnTo>
                <a:lnTo>
                  <a:pt x="150679" y="17780"/>
                </a:lnTo>
                <a:lnTo>
                  <a:pt x="160065" y="17780"/>
                </a:lnTo>
                <a:lnTo>
                  <a:pt x="158228" y="16602"/>
                </a:lnTo>
                <a:lnTo>
                  <a:pt x="158007" y="16510"/>
                </a:lnTo>
                <a:lnTo>
                  <a:pt x="151264" y="16510"/>
                </a:lnTo>
                <a:lnTo>
                  <a:pt x="151940" y="13970"/>
                </a:lnTo>
                <a:close/>
              </a:path>
              <a:path w="607695" h="1044575">
                <a:moveTo>
                  <a:pt x="177705" y="26670"/>
                </a:moveTo>
                <a:lnTo>
                  <a:pt x="175195" y="26670"/>
                </a:lnTo>
                <a:lnTo>
                  <a:pt x="179291" y="31750"/>
                </a:lnTo>
                <a:lnTo>
                  <a:pt x="182264" y="34290"/>
                </a:lnTo>
                <a:lnTo>
                  <a:pt x="184246" y="35560"/>
                </a:lnTo>
                <a:lnTo>
                  <a:pt x="186545" y="35560"/>
                </a:lnTo>
                <a:lnTo>
                  <a:pt x="186905" y="34290"/>
                </a:lnTo>
                <a:lnTo>
                  <a:pt x="184708" y="34290"/>
                </a:lnTo>
                <a:lnTo>
                  <a:pt x="182660" y="31750"/>
                </a:lnTo>
                <a:lnTo>
                  <a:pt x="180612" y="30480"/>
                </a:lnTo>
                <a:lnTo>
                  <a:pt x="179159" y="27940"/>
                </a:lnTo>
                <a:lnTo>
                  <a:pt x="177705" y="26670"/>
                </a:lnTo>
                <a:close/>
              </a:path>
              <a:path w="607695" h="1044575">
                <a:moveTo>
                  <a:pt x="385882" y="25400"/>
                </a:moveTo>
                <a:lnTo>
                  <a:pt x="379234" y="25400"/>
                </a:lnTo>
                <a:lnTo>
                  <a:pt x="378854" y="26670"/>
                </a:lnTo>
                <a:lnTo>
                  <a:pt x="385551" y="26670"/>
                </a:lnTo>
                <a:lnTo>
                  <a:pt x="387533" y="29210"/>
                </a:lnTo>
                <a:lnTo>
                  <a:pt x="389648" y="31750"/>
                </a:lnTo>
                <a:lnTo>
                  <a:pt x="392555" y="34290"/>
                </a:lnTo>
                <a:lnTo>
                  <a:pt x="394603" y="35560"/>
                </a:lnTo>
                <a:lnTo>
                  <a:pt x="403456" y="35560"/>
                </a:lnTo>
                <a:lnTo>
                  <a:pt x="405504" y="34290"/>
                </a:lnTo>
                <a:lnTo>
                  <a:pt x="395065" y="34290"/>
                </a:lnTo>
                <a:lnTo>
                  <a:pt x="393083" y="31750"/>
                </a:lnTo>
                <a:lnTo>
                  <a:pt x="390969" y="30480"/>
                </a:lnTo>
                <a:lnTo>
                  <a:pt x="389515" y="27940"/>
                </a:lnTo>
                <a:lnTo>
                  <a:pt x="387996" y="26670"/>
                </a:lnTo>
                <a:lnTo>
                  <a:pt x="385882" y="25400"/>
                </a:lnTo>
                <a:close/>
              </a:path>
              <a:path w="607695" h="1044575">
                <a:moveTo>
                  <a:pt x="175525" y="25400"/>
                </a:moveTo>
                <a:lnTo>
                  <a:pt x="166804" y="25400"/>
                </a:lnTo>
                <a:lnTo>
                  <a:pt x="164756" y="26670"/>
                </a:lnTo>
                <a:lnTo>
                  <a:pt x="163237" y="27940"/>
                </a:lnTo>
                <a:lnTo>
                  <a:pt x="161849" y="30480"/>
                </a:lnTo>
                <a:lnTo>
                  <a:pt x="159669" y="31750"/>
                </a:lnTo>
                <a:lnTo>
                  <a:pt x="157687" y="34290"/>
                </a:lnTo>
                <a:lnTo>
                  <a:pt x="160131" y="34290"/>
                </a:lnTo>
                <a:lnTo>
                  <a:pt x="163038" y="31750"/>
                </a:lnTo>
                <a:lnTo>
                  <a:pt x="167201" y="26670"/>
                </a:lnTo>
                <a:lnTo>
                  <a:pt x="177705" y="26670"/>
                </a:lnTo>
                <a:lnTo>
                  <a:pt x="175525" y="25400"/>
                </a:lnTo>
                <a:close/>
              </a:path>
              <a:path w="607695" h="1044575">
                <a:moveTo>
                  <a:pt x="188342" y="29210"/>
                </a:moveTo>
                <a:lnTo>
                  <a:pt x="186905" y="34290"/>
                </a:lnTo>
                <a:lnTo>
                  <a:pt x="187059" y="34290"/>
                </a:lnTo>
                <a:lnTo>
                  <a:pt x="188342" y="29210"/>
                </a:lnTo>
                <a:close/>
              </a:path>
              <a:path w="607695" h="1044575">
                <a:moveTo>
                  <a:pt x="420567" y="25400"/>
                </a:moveTo>
                <a:lnTo>
                  <a:pt x="412176" y="25400"/>
                </a:lnTo>
                <a:lnTo>
                  <a:pt x="410128" y="26670"/>
                </a:lnTo>
                <a:lnTo>
                  <a:pt x="408609" y="27940"/>
                </a:lnTo>
                <a:lnTo>
                  <a:pt x="407221" y="30480"/>
                </a:lnTo>
                <a:lnTo>
                  <a:pt x="405041" y="31750"/>
                </a:lnTo>
                <a:lnTo>
                  <a:pt x="403059" y="34290"/>
                </a:lnTo>
                <a:lnTo>
                  <a:pt x="405504" y="34290"/>
                </a:lnTo>
                <a:lnTo>
                  <a:pt x="408411" y="31750"/>
                </a:lnTo>
                <a:lnTo>
                  <a:pt x="412573" y="26670"/>
                </a:lnTo>
                <a:lnTo>
                  <a:pt x="420188" y="26670"/>
                </a:lnTo>
                <a:lnTo>
                  <a:pt x="420567" y="25400"/>
                </a:lnTo>
                <a:close/>
              </a:path>
              <a:path w="607695" h="1044575">
                <a:moveTo>
                  <a:pt x="378854" y="26670"/>
                </a:moveTo>
                <a:lnTo>
                  <a:pt x="378010" y="29497"/>
                </a:lnTo>
                <a:lnTo>
                  <a:pt x="378854" y="26670"/>
                </a:lnTo>
                <a:close/>
              </a:path>
              <a:path w="607695" h="1044575">
                <a:moveTo>
                  <a:pt x="165811" y="19777"/>
                </a:moveTo>
                <a:lnTo>
                  <a:pt x="175807" y="24130"/>
                </a:lnTo>
                <a:lnTo>
                  <a:pt x="175129" y="25400"/>
                </a:lnTo>
                <a:lnTo>
                  <a:pt x="177539" y="25400"/>
                </a:lnTo>
                <a:lnTo>
                  <a:pt x="188342" y="29210"/>
                </a:lnTo>
                <a:lnTo>
                  <a:pt x="165811" y="19777"/>
                </a:lnTo>
                <a:close/>
              </a:path>
              <a:path w="607695" h="1044575">
                <a:moveTo>
                  <a:pt x="160065" y="17780"/>
                </a:moveTo>
                <a:lnTo>
                  <a:pt x="157621" y="17780"/>
                </a:lnTo>
                <a:lnTo>
                  <a:pt x="161783" y="21590"/>
                </a:lnTo>
                <a:lnTo>
                  <a:pt x="163237" y="24130"/>
                </a:lnTo>
                <a:lnTo>
                  <a:pt x="164690" y="25400"/>
                </a:lnTo>
                <a:lnTo>
                  <a:pt x="167135" y="25400"/>
                </a:lnTo>
                <a:lnTo>
                  <a:pt x="165086" y="22860"/>
                </a:lnTo>
                <a:lnTo>
                  <a:pt x="161585" y="19050"/>
                </a:lnTo>
                <a:lnTo>
                  <a:pt x="160065" y="17780"/>
                </a:lnTo>
                <a:close/>
              </a:path>
              <a:path w="607695" h="1044575">
                <a:moveTo>
                  <a:pt x="382645" y="13970"/>
                </a:moveTo>
                <a:lnTo>
                  <a:pt x="379234" y="25400"/>
                </a:lnTo>
                <a:lnTo>
                  <a:pt x="382645" y="13970"/>
                </a:lnTo>
                <a:close/>
              </a:path>
              <a:path w="607695" h="1044575">
                <a:moveTo>
                  <a:pt x="403456" y="16510"/>
                </a:moveTo>
                <a:lnTo>
                  <a:pt x="394603" y="16510"/>
                </a:lnTo>
                <a:lnTo>
                  <a:pt x="392555" y="17780"/>
                </a:lnTo>
                <a:lnTo>
                  <a:pt x="391035" y="19050"/>
                </a:lnTo>
                <a:lnTo>
                  <a:pt x="385485" y="25400"/>
                </a:lnTo>
                <a:lnTo>
                  <a:pt x="387996" y="25400"/>
                </a:lnTo>
                <a:lnTo>
                  <a:pt x="389449" y="24130"/>
                </a:lnTo>
                <a:lnTo>
                  <a:pt x="390903" y="21590"/>
                </a:lnTo>
                <a:lnTo>
                  <a:pt x="393017" y="20320"/>
                </a:lnTo>
                <a:lnTo>
                  <a:pt x="394999" y="17780"/>
                </a:lnTo>
                <a:lnTo>
                  <a:pt x="405438" y="17780"/>
                </a:lnTo>
                <a:lnTo>
                  <a:pt x="403456" y="16510"/>
                </a:lnTo>
                <a:close/>
              </a:path>
              <a:path w="607695" h="1044575">
                <a:moveTo>
                  <a:pt x="405438" y="17780"/>
                </a:moveTo>
                <a:lnTo>
                  <a:pt x="403059" y="17780"/>
                </a:lnTo>
                <a:lnTo>
                  <a:pt x="405041" y="20320"/>
                </a:lnTo>
                <a:lnTo>
                  <a:pt x="407155" y="21590"/>
                </a:lnTo>
                <a:lnTo>
                  <a:pt x="408609" y="24130"/>
                </a:lnTo>
                <a:lnTo>
                  <a:pt x="410062" y="25400"/>
                </a:lnTo>
                <a:lnTo>
                  <a:pt x="412507" y="25400"/>
                </a:lnTo>
                <a:lnTo>
                  <a:pt x="410459" y="22860"/>
                </a:lnTo>
                <a:lnTo>
                  <a:pt x="406957" y="19050"/>
                </a:lnTo>
                <a:lnTo>
                  <a:pt x="405438" y="17780"/>
                </a:lnTo>
                <a:close/>
              </a:path>
              <a:path w="607695" h="1044575">
                <a:moveTo>
                  <a:pt x="421269" y="17780"/>
                </a:moveTo>
                <a:lnTo>
                  <a:pt x="420567" y="25400"/>
                </a:lnTo>
                <a:lnTo>
                  <a:pt x="421269" y="17780"/>
                </a:lnTo>
                <a:close/>
              </a:path>
              <a:path w="607695" h="1044575">
                <a:moveTo>
                  <a:pt x="158308" y="16510"/>
                </a:moveTo>
                <a:lnTo>
                  <a:pt x="158083" y="16510"/>
                </a:lnTo>
                <a:lnTo>
                  <a:pt x="158228" y="16602"/>
                </a:lnTo>
                <a:lnTo>
                  <a:pt x="165811" y="19777"/>
                </a:lnTo>
                <a:lnTo>
                  <a:pt x="158308" y="16510"/>
                </a:lnTo>
                <a:close/>
              </a:path>
              <a:path w="607695" h="1044575">
                <a:moveTo>
                  <a:pt x="386215" y="7813"/>
                </a:moveTo>
                <a:lnTo>
                  <a:pt x="385577" y="8913"/>
                </a:lnTo>
                <a:lnTo>
                  <a:pt x="391101" y="13970"/>
                </a:lnTo>
                <a:lnTo>
                  <a:pt x="392555" y="16510"/>
                </a:lnTo>
                <a:lnTo>
                  <a:pt x="395065" y="16510"/>
                </a:lnTo>
                <a:lnTo>
                  <a:pt x="393083" y="13970"/>
                </a:lnTo>
                <a:lnTo>
                  <a:pt x="390969" y="11430"/>
                </a:lnTo>
                <a:lnTo>
                  <a:pt x="387996" y="8890"/>
                </a:lnTo>
                <a:lnTo>
                  <a:pt x="386215" y="7813"/>
                </a:lnTo>
                <a:close/>
              </a:path>
              <a:path w="607695" h="1044575">
                <a:moveTo>
                  <a:pt x="414175" y="5080"/>
                </a:moveTo>
                <a:lnTo>
                  <a:pt x="416327" y="7620"/>
                </a:lnTo>
                <a:lnTo>
                  <a:pt x="412176" y="7620"/>
                </a:lnTo>
                <a:lnTo>
                  <a:pt x="410100" y="8913"/>
                </a:lnTo>
                <a:lnTo>
                  <a:pt x="408609" y="10160"/>
                </a:lnTo>
                <a:lnTo>
                  <a:pt x="407221" y="11430"/>
                </a:lnTo>
                <a:lnTo>
                  <a:pt x="405041" y="13970"/>
                </a:lnTo>
                <a:lnTo>
                  <a:pt x="403059" y="16510"/>
                </a:lnTo>
                <a:lnTo>
                  <a:pt x="405504" y="16510"/>
                </a:lnTo>
                <a:lnTo>
                  <a:pt x="407023" y="13970"/>
                </a:lnTo>
                <a:lnTo>
                  <a:pt x="408411" y="12700"/>
                </a:lnTo>
                <a:lnTo>
                  <a:pt x="410591" y="11430"/>
                </a:lnTo>
                <a:lnTo>
                  <a:pt x="412573" y="8890"/>
                </a:lnTo>
                <a:lnTo>
                  <a:pt x="417792" y="8890"/>
                </a:lnTo>
                <a:lnTo>
                  <a:pt x="414175" y="5080"/>
                </a:lnTo>
                <a:close/>
              </a:path>
              <a:path w="607695" h="1044575">
                <a:moveTo>
                  <a:pt x="385551" y="8890"/>
                </a:moveTo>
                <a:lnTo>
                  <a:pt x="382645" y="13970"/>
                </a:lnTo>
                <a:lnTo>
                  <a:pt x="385577" y="8913"/>
                </a:lnTo>
                <a:close/>
              </a:path>
              <a:path w="607695" h="1044575">
                <a:moveTo>
                  <a:pt x="417792" y="8890"/>
                </a:moveTo>
                <a:lnTo>
                  <a:pt x="418998" y="10160"/>
                </a:lnTo>
                <a:lnTo>
                  <a:pt x="417792" y="8890"/>
                </a:lnTo>
                <a:close/>
              </a:path>
              <a:path w="607695" h="1044575">
                <a:moveTo>
                  <a:pt x="386327" y="7620"/>
                </a:moveTo>
                <a:lnTo>
                  <a:pt x="385895" y="7620"/>
                </a:lnTo>
                <a:lnTo>
                  <a:pt x="386215" y="7813"/>
                </a:lnTo>
                <a:lnTo>
                  <a:pt x="386327" y="7620"/>
                </a:lnTo>
                <a:close/>
              </a:path>
              <a:path w="607695" h="1044575">
                <a:moveTo>
                  <a:pt x="399414" y="0"/>
                </a:moveTo>
                <a:lnTo>
                  <a:pt x="392183" y="2540"/>
                </a:lnTo>
                <a:lnTo>
                  <a:pt x="386327" y="7620"/>
                </a:lnTo>
                <a:lnTo>
                  <a:pt x="387996" y="7620"/>
                </a:lnTo>
                <a:lnTo>
                  <a:pt x="389449" y="5080"/>
                </a:lnTo>
                <a:lnTo>
                  <a:pt x="390903" y="3810"/>
                </a:lnTo>
                <a:lnTo>
                  <a:pt x="392760" y="2540"/>
                </a:lnTo>
                <a:lnTo>
                  <a:pt x="399414" y="0"/>
                </a:lnTo>
                <a:close/>
              </a:path>
              <a:path w="607695" h="1044575">
                <a:moveTo>
                  <a:pt x="404594" y="842"/>
                </a:moveTo>
                <a:lnTo>
                  <a:pt x="405041" y="1270"/>
                </a:lnTo>
                <a:lnTo>
                  <a:pt x="407155" y="3810"/>
                </a:lnTo>
                <a:lnTo>
                  <a:pt x="408609" y="5080"/>
                </a:lnTo>
                <a:lnTo>
                  <a:pt x="410062" y="7620"/>
                </a:lnTo>
                <a:lnTo>
                  <a:pt x="412507" y="7620"/>
                </a:lnTo>
                <a:lnTo>
                  <a:pt x="408411" y="2540"/>
                </a:lnTo>
                <a:lnTo>
                  <a:pt x="406278" y="1270"/>
                </a:lnTo>
                <a:lnTo>
                  <a:pt x="407222" y="1270"/>
                </a:lnTo>
                <a:lnTo>
                  <a:pt x="404594" y="842"/>
                </a:lnTo>
                <a:close/>
              </a:path>
              <a:path w="607695" h="1044575">
                <a:moveTo>
                  <a:pt x="403713" y="0"/>
                </a:moveTo>
                <a:lnTo>
                  <a:pt x="399414" y="0"/>
                </a:lnTo>
                <a:lnTo>
                  <a:pt x="404594" y="842"/>
                </a:lnTo>
                <a:lnTo>
                  <a:pt x="403713" y="0"/>
                </a:lnTo>
                <a:close/>
              </a:path>
            </a:pathLst>
          </a:custGeom>
          <a:solidFill>
            <a:srgbClr val="007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28490" y="696324"/>
            <a:ext cx="100038" cy="1088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851077" y="760594"/>
            <a:ext cx="25400" cy="44450"/>
          </a:xfrm>
          <a:custGeom>
            <a:avLst/>
            <a:gdLst/>
            <a:ahLst/>
            <a:cxnLst/>
            <a:rect l="l" t="t" r="r" b="b"/>
            <a:pathLst>
              <a:path w="25400" h="44450">
                <a:moveTo>
                  <a:pt x="0" y="44410"/>
                </a:moveTo>
                <a:lnTo>
                  <a:pt x="25270" y="44410"/>
                </a:lnTo>
                <a:lnTo>
                  <a:pt x="25270" y="0"/>
                </a:lnTo>
                <a:lnTo>
                  <a:pt x="0" y="0"/>
                </a:lnTo>
                <a:lnTo>
                  <a:pt x="0" y="4441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851077" y="74980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 h="0">
                <a:moveTo>
                  <a:pt x="0" y="0"/>
                </a:moveTo>
                <a:lnTo>
                  <a:pt x="100038" y="0"/>
                </a:lnTo>
              </a:path>
            </a:pathLst>
          </a:custGeom>
          <a:ln w="2157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851076" y="695882"/>
            <a:ext cx="25400" cy="43180"/>
          </a:xfrm>
          <a:custGeom>
            <a:avLst/>
            <a:gdLst/>
            <a:ahLst/>
            <a:cxnLst/>
            <a:rect l="l" t="t" r="r" b="b"/>
            <a:pathLst>
              <a:path w="25400" h="43179">
                <a:moveTo>
                  <a:pt x="0" y="43141"/>
                </a:moveTo>
                <a:lnTo>
                  <a:pt x="25217" y="43141"/>
                </a:lnTo>
                <a:lnTo>
                  <a:pt x="25217" y="0"/>
                </a:lnTo>
                <a:lnTo>
                  <a:pt x="0" y="0"/>
                </a:lnTo>
                <a:lnTo>
                  <a:pt x="0" y="4314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25898" y="760526"/>
            <a:ext cx="25400" cy="45085"/>
          </a:xfrm>
          <a:custGeom>
            <a:avLst/>
            <a:gdLst/>
            <a:ahLst/>
            <a:cxnLst/>
            <a:rect l="l" t="t" r="r" b="b"/>
            <a:pathLst>
              <a:path w="25400" h="45084">
                <a:moveTo>
                  <a:pt x="25217" y="0"/>
                </a:moveTo>
                <a:lnTo>
                  <a:pt x="0" y="0"/>
                </a:lnTo>
                <a:lnTo>
                  <a:pt x="0" y="44661"/>
                </a:lnTo>
                <a:lnTo>
                  <a:pt x="25217" y="44661"/>
                </a:lnTo>
                <a:lnTo>
                  <a:pt x="25217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25845" y="696324"/>
            <a:ext cx="25400" cy="43180"/>
          </a:xfrm>
          <a:custGeom>
            <a:avLst/>
            <a:gdLst/>
            <a:ahLst/>
            <a:cxnLst/>
            <a:rect l="l" t="t" r="r" b="b"/>
            <a:pathLst>
              <a:path w="25400" h="43179">
                <a:moveTo>
                  <a:pt x="25270" y="0"/>
                </a:moveTo>
                <a:lnTo>
                  <a:pt x="0" y="0"/>
                </a:lnTo>
                <a:lnTo>
                  <a:pt x="0" y="42933"/>
                </a:lnTo>
                <a:lnTo>
                  <a:pt x="25270" y="42933"/>
                </a:lnTo>
                <a:lnTo>
                  <a:pt x="25270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980105" y="765670"/>
            <a:ext cx="25400" cy="39370"/>
          </a:xfrm>
          <a:custGeom>
            <a:avLst/>
            <a:gdLst/>
            <a:ahLst/>
            <a:cxnLst/>
            <a:rect l="l" t="t" r="r" b="b"/>
            <a:pathLst>
              <a:path w="25400" h="39370">
                <a:moveTo>
                  <a:pt x="0" y="39335"/>
                </a:moveTo>
                <a:lnTo>
                  <a:pt x="25217" y="39335"/>
                </a:lnTo>
                <a:lnTo>
                  <a:pt x="25217" y="0"/>
                </a:lnTo>
                <a:lnTo>
                  <a:pt x="0" y="0"/>
                </a:lnTo>
                <a:lnTo>
                  <a:pt x="0" y="39335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80105" y="745368"/>
            <a:ext cx="76200" cy="20320"/>
          </a:xfrm>
          <a:custGeom>
            <a:avLst/>
            <a:gdLst/>
            <a:ahLst/>
            <a:cxnLst/>
            <a:rect l="l" t="t" r="r" b="b"/>
            <a:pathLst>
              <a:path w="76200" h="20320">
                <a:moveTo>
                  <a:pt x="0" y="20301"/>
                </a:moveTo>
                <a:lnTo>
                  <a:pt x="75712" y="20301"/>
                </a:lnTo>
                <a:lnTo>
                  <a:pt x="75712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980105" y="716184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0" y="29184"/>
                </a:moveTo>
                <a:lnTo>
                  <a:pt x="25217" y="29184"/>
                </a:lnTo>
                <a:lnTo>
                  <a:pt x="25217" y="0"/>
                </a:lnTo>
                <a:lnTo>
                  <a:pt x="0" y="0"/>
                </a:lnTo>
                <a:lnTo>
                  <a:pt x="0" y="29184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980105" y="695882"/>
            <a:ext cx="82550" cy="20320"/>
          </a:xfrm>
          <a:custGeom>
            <a:avLst/>
            <a:gdLst/>
            <a:ahLst/>
            <a:cxnLst/>
            <a:rect l="l" t="t" r="r" b="b"/>
            <a:pathLst>
              <a:path w="82550" h="20320">
                <a:moveTo>
                  <a:pt x="0" y="20301"/>
                </a:moveTo>
                <a:lnTo>
                  <a:pt x="82451" y="20301"/>
                </a:lnTo>
                <a:lnTo>
                  <a:pt x="82451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005323" y="716551"/>
            <a:ext cx="57785" cy="635"/>
          </a:xfrm>
          <a:custGeom>
            <a:avLst/>
            <a:gdLst/>
            <a:ahLst/>
            <a:cxnLst/>
            <a:rect l="l" t="t" r="r" b="b"/>
            <a:pathLst>
              <a:path w="57784" h="634">
                <a:moveTo>
                  <a:pt x="57233" y="0"/>
                </a:moveTo>
                <a:lnTo>
                  <a:pt x="0" y="0"/>
                </a:lnTo>
                <a:lnTo>
                  <a:pt x="57233" y="52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131576" y="696370"/>
            <a:ext cx="94541" cy="1088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246486" y="696324"/>
            <a:ext cx="97155" cy="109220"/>
          </a:xfrm>
          <a:custGeom>
            <a:avLst/>
            <a:gdLst/>
            <a:ahLst/>
            <a:cxnLst/>
            <a:rect l="l" t="t" r="r" b="b"/>
            <a:pathLst>
              <a:path w="97154" h="109220">
                <a:moveTo>
                  <a:pt x="75386" y="78546"/>
                </a:moveTo>
                <a:lnTo>
                  <a:pt x="48413" y="78546"/>
                </a:lnTo>
                <a:lnTo>
                  <a:pt x="69489" y="108863"/>
                </a:lnTo>
                <a:lnTo>
                  <a:pt x="96642" y="108916"/>
                </a:lnTo>
                <a:lnTo>
                  <a:pt x="75386" y="78546"/>
                </a:lnTo>
                <a:close/>
              </a:path>
              <a:path w="97154" h="109220">
                <a:moveTo>
                  <a:pt x="47224" y="0"/>
                </a:moveTo>
                <a:lnTo>
                  <a:pt x="0" y="0"/>
                </a:lnTo>
                <a:lnTo>
                  <a:pt x="0" y="108863"/>
                </a:lnTo>
                <a:lnTo>
                  <a:pt x="25224" y="108863"/>
                </a:lnTo>
                <a:lnTo>
                  <a:pt x="25224" y="78546"/>
                </a:lnTo>
                <a:lnTo>
                  <a:pt x="75386" y="78546"/>
                </a:lnTo>
                <a:lnTo>
                  <a:pt x="72131" y="73896"/>
                </a:lnTo>
                <a:lnTo>
                  <a:pt x="81634" y="68252"/>
                </a:lnTo>
                <a:lnTo>
                  <a:pt x="88689" y="60545"/>
                </a:lnTo>
                <a:lnTo>
                  <a:pt x="89639" y="58464"/>
                </a:lnTo>
                <a:lnTo>
                  <a:pt x="25224" y="58464"/>
                </a:lnTo>
                <a:lnTo>
                  <a:pt x="25224" y="20523"/>
                </a:lnTo>
                <a:lnTo>
                  <a:pt x="89381" y="20523"/>
                </a:lnTo>
                <a:lnTo>
                  <a:pt x="81835" y="10595"/>
                </a:lnTo>
                <a:lnTo>
                  <a:pt x="66917" y="2738"/>
                </a:lnTo>
                <a:lnTo>
                  <a:pt x="47224" y="0"/>
                </a:lnTo>
                <a:close/>
              </a:path>
              <a:path w="97154" h="109220">
                <a:moveTo>
                  <a:pt x="89381" y="20523"/>
                </a:moveTo>
                <a:lnTo>
                  <a:pt x="45771" y="20523"/>
                </a:lnTo>
                <a:lnTo>
                  <a:pt x="55926" y="21800"/>
                </a:lnTo>
                <a:lnTo>
                  <a:pt x="63196" y="25508"/>
                </a:lnTo>
                <a:lnTo>
                  <a:pt x="67566" y="31460"/>
                </a:lnTo>
                <a:lnTo>
                  <a:pt x="69026" y="39470"/>
                </a:lnTo>
                <a:lnTo>
                  <a:pt x="67557" y="47424"/>
                </a:lnTo>
                <a:lnTo>
                  <a:pt x="63171" y="53399"/>
                </a:lnTo>
                <a:lnTo>
                  <a:pt x="55898" y="57158"/>
                </a:lnTo>
                <a:lnTo>
                  <a:pt x="45771" y="58464"/>
                </a:lnTo>
                <a:lnTo>
                  <a:pt x="89639" y="58464"/>
                </a:lnTo>
                <a:lnTo>
                  <a:pt x="93082" y="50919"/>
                </a:lnTo>
                <a:lnTo>
                  <a:pt x="94594" y="39517"/>
                </a:lnTo>
                <a:lnTo>
                  <a:pt x="91290" y="23034"/>
                </a:lnTo>
                <a:lnTo>
                  <a:pt x="89381" y="20523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356541" y="694444"/>
            <a:ext cx="119380" cy="113030"/>
          </a:xfrm>
          <a:custGeom>
            <a:avLst/>
            <a:gdLst/>
            <a:ahLst/>
            <a:cxnLst/>
            <a:rect l="l" t="t" r="r" b="b"/>
            <a:pathLst>
              <a:path w="119379" h="113029">
                <a:moveTo>
                  <a:pt x="59658" y="0"/>
                </a:moveTo>
                <a:lnTo>
                  <a:pt x="35815" y="4246"/>
                </a:lnTo>
                <a:lnTo>
                  <a:pt x="16921" y="16013"/>
                </a:lnTo>
                <a:lnTo>
                  <a:pt x="4481" y="33846"/>
                </a:lnTo>
                <a:lnTo>
                  <a:pt x="0" y="56288"/>
                </a:lnTo>
                <a:lnTo>
                  <a:pt x="4481" y="78756"/>
                </a:lnTo>
                <a:lnTo>
                  <a:pt x="16921" y="96597"/>
                </a:lnTo>
                <a:lnTo>
                  <a:pt x="35815" y="108356"/>
                </a:lnTo>
                <a:lnTo>
                  <a:pt x="59658" y="112576"/>
                </a:lnTo>
                <a:lnTo>
                  <a:pt x="83417" y="108350"/>
                </a:lnTo>
                <a:lnTo>
                  <a:pt x="102334" y="96597"/>
                </a:lnTo>
                <a:lnTo>
                  <a:pt x="106178" y="91109"/>
                </a:lnTo>
                <a:lnTo>
                  <a:pt x="59724" y="91109"/>
                </a:lnTo>
                <a:lnTo>
                  <a:pt x="46165" y="88576"/>
                </a:lnTo>
                <a:lnTo>
                  <a:pt x="35337" y="81452"/>
                </a:lnTo>
                <a:lnTo>
                  <a:pt x="28164" y="70451"/>
                </a:lnTo>
                <a:lnTo>
                  <a:pt x="25567" y="56288"/>
                </a:lnTo>
                <a:lnTo>
                  <a:pt x="28164" y="42124"/>
                </a:lnTo>
                <a:lnTo>
                  <a:pt x="35337" y="31124"/>
                </a:lnTo>
                <a:lnTo>
                  <a:pt x="46165" y="24000"/>
                </a:lnTo>
                <a:lnTo>
                  <a:pt x="59724" y="21466"/>
                </a:lnTo>
                <a:lnTo>
                  <a:pt x="106200" y="21466"/>
                </a:lnTo>
                <a:lnTo>
                  <a:pt x="102345" y="15956"/>
                </a:lnTo>
                <a:lnTo>
                  <a:pt x="83445" y="4224"/>
                </a:lnTo>
                <a:lnTo>
                  <a:pt x="59658" y="0"/>
                </a:lnTo>
                <a:close/>
              </a:path>
              <a:path w="119379" h="113029">
                <a:moveTo>
                  <a:pt x="106200" y="21466"/>
                </a:moveTo>
                <a:lnTo>
                  <a:pt x="59724" y="21466"/>
                </a:lnTo>
                <a:lnTo>
                  <a:pt x="73245" y="24000"/>
                </a:lnTo>
                <a:lnTo>
                  <a:pt x="84053" y="31124"/>
                </a:lnTo>
                <a:lnTo>
                  <a:pt x="91219" y="42124"/>
                </a:lnTo>
                <a:lnTo>
                  <a:pt x="93814" y="56288"/>
                </a:lnTo>
                <a:lnTo>
                  <a:pt x="91219" y="70477"/>
                </a:lnTo>
                <a:lnTo>
                  <a:pt x="84053" y="81486"/>
                </a:lnTo>
                <a:lnTo>
                  <a:pt x="73245" y="88602"/>
                </a:lnTo>
                <a:lnTo>
                  <a:pt x="59724" y="91109"/>
                </a:lnTo>
                <a:lnTo>
                  <a:pt x="106178" y="91109"/>
                </a:lnTo>
                <a:lnTo>
                  <a:pt x="114807" y="78791"/>
                </a:lnTo>
                <a:lnTo>
                  <a:pt x="119316" y="56288"/>
                </a:lnTo>
                <a:lnTo>
                  <a:pt x="114816" y="33782"/>
                </a:lnTo>
                <a:lnTo>
                  <a:pt x="106200" y="21466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529768" y="716847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2523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482266" y="70658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004" y="0"/>
                </a:lnTo>
              </a:path>
            </a:pathLst>
          </a:custGeom>
          <a:ln w="2052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0593457" y="784703"/>
            <a:ext cx="84455" cy="20320"/>
          </a:xfrm>
          <a:custGeom>
            <a:avLst/>
            <a:gdLst/>
            <a:ahLst/>
            <a:cxnLst/>
            <a:rect l="l" t="t" r="r" b="b"/>
            <a:pathLst>
              <a:path w="84454" h="20320">
                <a:moveTo>
                  <a:pt x="0" y="20301"/>
                </a:moveTo>
                <a:lnTo>
                  <a:pt x="84433" y="20301"/>
                </a:lnTo>
                <a:lnTo>
                  <a:pt x="84433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593457" y="759325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25377"/>
                </a:moveTo>
                <a:lnTo>
                  <a:pt x="25039" y="25377"/>
                </a:lnTo>
                <a:lnTo>
                  <a:pt x="25039" y="0"/>
                </a:lnTo>
                <a:lnTo>
                  <a:pt x="0" y="0"/>
                </a:lnTo>
                <a:lnTo>
                  <a:pt x="0" y="2537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593457" y="740292"/>
            <a:ext cx="76200" cy="19050"/>
          </a:xfrm>
          <a:custGeom>
            <a:avLst/>
            <a:gdLst/>
            <a:ahLst/>
            <a:cxnLst/>
            <a:rect l="l" t="t" r="r" b="b"/>
            <a:pathLst>
              <a:path w="76200" h="19050">
                <a:moveTo>
                  <a:pt x="0" y="19033"/>
                </a:moveTo>
                <a:lnTo>
                  <a:pt x="75712" y="19033"/>
                </a:lnTo>
                <a:lnTo>
                  <a:pt x="75712" y="0"/>
                </a:lnTo>
                <a:lnTo>
                  <a:pt x="0" y="0"/>
                </a:lnTo>
                <a:lnTo>
                  <a:pt x="0" y="19033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593457" y="716184"/>
            <a:ext cx="25400" cy="24130"/>
          </a:xfrm>
          <a:custGeom>
            <a:avLst/>
            <a:gdLst/>
            <a:ahLst/>
            <a:cxnLst/>
            <a:rect l="l" t="t" r="r" b="b"/>
            <a:pathLst>
              <a:path w="25400" h="24129">
                <a:moveTo>
                  <a:pt x="0" y="24108"/>
                </a:moveTo>
                <a:lnTo>
                  <a:pt x="25171" y="24108"/>
                </a:lnTo>
                <a:lnTo>
                  <a:pt x="25171" y="0"/>
                </a:lnTo>
                <a:lnTo>
                  <a:pt x="0" y="0"/>
                </a:lnTo>
                <a:lnTo>
                  <a:pt x="0" y="24108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93457" y="695882"/>
            <a:ext cx="82550" cy="20320"/>
          </a:xfrm>
          <a:custGeom>
            <a:avLst/>
            <a:gdLst/>
            <a:ahLst/>
            <a:cxnLst/>
            <a:rect l="l" t="t" r="r" b="b"/>
            <a:pathLst>
              <a:path w="82550" h="20320">
                <a:moveTo>
                  <a:pt x="0" y="20301"/>
                </a:moveTo>
                <a:lnTo>
                  <a:pt x="82451" y="20301"/>
                </a:lnTo>
                <a:lnTo>
                  <a:pt x="82451" y="0"/>
                </a:lnTo>
                <a:lnTo>
                  <a:pt x="0" y="0"/>
                </a:lnTo>
                <a:lnTo>
                  <a:pt x="0" y="2030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693416" y="694444"/>
            <a:ext cx="104139" cy="113030"/>
          </a:xfrm>
          <a:custGeom>
            <a:avLst/>
            <a:gdLst/>
            <a:ahLst/>
            <a:cxnLst/>
            <a:rect l="l" t="t" r="r" b="b"/>
            <a:pathLst>
              <a:path w="104140" h="113029">
                <a:moveTo>
                  <a:pt x="59195" y="0"/>
                </a:moveTo>
                <a:lnTo>
                  <a:pt x="35620" y="4176"/>
                </a:lnTo>
                <a:lnTo>
                  <a:pt x="16863" y="15827"/>
                </a:lnTo>
                <a:lnTo>
                  <a:pt x="4473" y="33637"/>
                </a:lnTo>
                <a:lnTo>
                  <a:pt x="0" y="56288"/>
                </a:lnTo>
                <a:lnTo>
                  <a:pt x="4471" y="78945"/>
                </a:lnTo>
                <a:lnTo>
                  <a:pt x="16847" y="96765"/>
                </a:lnTo>
                <a:lnTo>
                  <a:pt x="35564" y="108419"/>
                </a:lnTo>
                <a:lnTo>
                  <a:pt x="59063" y="112576"/>
                </a:lnTo>
                <a:lnTo>
                  <a:pt x="72681" y="111312"/>
                </a:lnTo>
                <a:lnTo>
                  <a:pt x="84862" y="107586"/>
                </a:lnTo>
                <a:lnTo>
                  <a:pt x="95408" y="101494"/>
                </a:lnTo>
                <a:lnTo>
                  <a:pt x="104121" y="93134"/>
                </a:lnTo>
                <a:lnTo>
                  <a:pt x="101927" y="91109"/>
                </a:lnTo>
                <a:lnTo>
                  <a:pt x="60517" y="91109"/>
                </a:lnTo>
                <a:lnTo>
                  <a:pt x="46454" y="88554"/>
                </a:lnTo>
                <a:lnTo>
                  <a:pt x="35420" y="81395"/>
                </a:lnTo>
                <a:lnTo>
                  <a:pt x="28213" y="70387"/>
                </a:lnTo>
                <a:lnTo>
                  <a:pt x="25633" y="56288"/>
                </a:lnTo>
                <a:lnTo>
                  <a:pt x="28213" y="42186"/>
                </a:lnTo>
                <a:lnTo>
                  <a:pt x="35420" y="31178"/>
                </a:lnTo>
                <a:lnTo>
                  <a:pt x="46454" y="24020"/>
                </a:lnTo>
                <a:lnTo>
                  <a:pt x="60517" y="21466"/>
                </a:lnTo>
                <a:lnTo>
                  <a:pt x="101762" y="21466"/>
                </a:lnTo>
                <a:lnTo>
                  <a:pt x="104121" y="19290"/>
                </a:lnTo>
                <a:lnTo>
                  <a:pt x="95410" y="11017"/>
                </a:lnTo>
                <a:lnTo>
                  <a:pt x="84879" y="4970"/>
                </a:lnTo>
                <a:lnTo>
                  <a:pt x="72737" y="1261"/>
                </a:lnTo>
                <a:lnTo>
                  <a:pt x="59195" y="0"/>
                </a:lnTo>
                <a:close/>
              </a:path>
              <a:path w="104140" h="113029">
                <a:moveTo>
                  <a:pt x="87934" y="78196"/>
                </a:moveTo>
                <a:lnTo>
                  <a:pt x="82090" y="83825"/>
                </a:lnTo>
                <a:lnTo>
                  <a:pt x="75563" y="87863"/>
                </a:lnTo>
                <a:lnTo>
                  <a:pt x="68368" y="90295"/>
                </a:lnTo>
                <a:lnTo>
                  <a:pt x="60517" y="91109"/>
                </a:lnTo>
                <a:lnTo>
                  <a:pt x="101927" y="91109"/>
                </a:lnTo>
                <a:lnTo>
                  <a:pt x="87934" y="78196"/>
                </a:lnTo>
                <a:close/>
              </a:path>
              <a:path w="104140" h="113029">
                <a:moveTo>
                  <a:pt x="101762" y="21466"/>
                </a:moveTo>
                <a:lnTo>
                  <a:pt x="60517" y="21466"/>
                </a:lnTo>
                <a:lnTo>
                  <a:pt x="68368" y="22278"/>
                </a:lnTo>
                <a:lnTo>
                  <a:pt x="75563" y="24694"/>
                </a:lnTo>
                <a:lnTo>
                  <a:pt x="82090" y="28686"/>
                </a:lnTo>
                <a:lnTo>
                  <a:pt x="87934" y="34227"/>
                </a:lnTo>
                <a:lnTo>
                  <a:pt x="101762" y="21466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856568" y="716847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25171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0809033" y="70658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004" y="0"/>
                </a:lnTo>
              </a:path>
            </a:pathLst>
          </a:custGeom>
          <a:ln w="2052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0906018" y="751672"/>
            <a:ext cx="44450" cy="19685"/>
          </a:xfrm>
          <a:custGeom>
            <a:avLst/>
            <a:gdLst/>
            <a:ahLst/>
            <a:cxnLst/>
            <a:rect l="l" t="t" r="r" b="b"/>
            <a:pathLst>
              <a:path w="44450" h="19684">
                <a:moveTo>
                  <a:pt x="0" y="19438"/>
                </a:moveTo>
                <a:lnTo>
                  <a:pt x="44099" y="19438"/>
                </a:lnTo>
                <a:lnTo>
                  <a:pt x="44099" y="0"/>
                </a:lnTo>
                <a:lnTo>
                  <a:pt x="0" y="0"/>
                </a:lnTo>
                <a:lnTo>
                  <a:pt x="0" y="19438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0999437" y="716847"/>
            <a:ext cx="0" cy="88900"/>
          </a:xfrm>
          <a:custGeom>
            <a:avLst/>
            <a:gdLst/>
            <a:ahLst/>
            <a:cxnLst/>
            <a:rect l="l" t="t" r="r" b="b"/>
            <a:pathLst>
              <a:path w="0" h="88900">
                <a:moveTo>
                  <a:pt x="0" y="0"/>
                </a:moveTo>
                <a:lnTo>
                  <a:pt x="0" y="88339"/>
                </a:lnTo>
              </a:path>
            </a:pathLst>
          </a:custGeom>
          <a:ln w="2523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0951869" y="706586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 h="0">
                <a:moveTo>
                  <a:pt x="0" y="0"/>
                </a:moveTo>
                <a:lnTo>
                  <a:pt x="95070" y="0"/>
                </a:lnTo>
              </a:path>
            </a:pathLst>
          </a:custGeom>
          <a:ln w="20523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037623" y="696324"/>
            <a:ext cx="122555" cy="109220"/>
          </a:xfrm>
          <a:custGeom>
            <a:avLst/>
            <a:gdLst/>
            <a:ahLst/>
            <a:cxnLst/>
            <a:rect l="l" t="t" r="r" b="b"/>
            <a:pathLst>
              <a:path w="122554" h="109220">
                <a:moveTo>
                  <a:pt x="73532" y="0"/>
                </a:moveTo>
                <a:lnTo>
                  <a:pt x="48559" y="0"/>
                </a:lnTo>
                <a:lnTo>
                  <a:pt x="0" y="108863"/>
                </a:lnTo>
                <a:lnTo>
                  <a:pt x="25832" y="108863"/>
                </a:lnTo>
                <a:lnTo>
                  <a:pt x="35477" y="85517"/>
                </a:lnTo>
                <a:lnTo>
                  <a:pt x="111833" y="85517"/>
                </a:lnTo>
                <a:lnTo>
                  <a:pt x="103282" y="66424"/>
                </a:lnTo>
                <a:lnTo>
                  <a:pt x="43604" y="66424"/>
                </a:lnTo>
                <a:lnTo>
                  <a:pt x="60847" y="24731"/>
                </a:lnTo>
                <a:lnTo>
                  <a:pt x="84608" y="24731"/>
                </a:lnTo>
                <a:lnTo>
                  <a:pt x="73532" y="0"/>
                </a:lnTo>
                <a:close/>
              </a:path>
              <a:path w="122554" h="109220">
                <a:moveTo>
                  <a:pt x="111833" y="85517"/>
                </a:moveTo>
                <a:lnTo>
                  <a:pt x="86151" y="85517"/>
                </a:lnTo>
                <a:lnTo>
                  <a:pt x="95730" y="108863"/>
                </a:lnTo>
                <a:lnTo>
                  <a:pt x="122289" y="108863"/>
                </a:lnTo>
                <a:lnTo>
                  <a:pt x="111833" y="85517"/>
                </a:lnTo>
                <a:close/>
              </a:path>
              <a:path w="122554" h="109220">
                <a:moveTo>
                  <a:pt x="84608" y="24731"/>
                </a:moveTo>
                <a:lnTo>
                  <a:pt x="60847" y="24731"/>
                </a:lnTo>
                <a:lnTo>
                  <a:pt x="78156" y="66424"/>
                </a:lnTo>
                <a:lnTo>
                  <a:pt x="103282" y="66424"/>
                </a:lnTo>
                <a:lnTo>
                  <a:pt x="84608" y="24731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150003" y="696324"/>
            <a:ext cx="119380" cy="109220"/>
          </a:xfrm>
          <a:custGeom>
            <a:avLst/>
            <a:gdLst/>
            <a:ahLst/>
            <a:cxnLst/>
            <a:rect l="l" t="t" r="r" b="b"/>
            <a:pathLst>
              <a:path w="119379" h="109220">
                <a:moveTo>
                  <a:pt x="27285" y="0"/>
                </a:moveTo>
                <a:lnTo>
                  <a:pt x="0" y="0"/>
                </a:lnTo>
                <a:lnTo>
                  <a:pt x="47105" y="108863"/>
                </a:lnTo>
                <a:lnTo>
                  <a:pt x="72012" y="108863"/>
                </a:lnTo>
                <a:lnTo>
                  <a:pt x="85511" y="77754"/>
                </a:lnTo>
                <a:lnTo>
                  <a:pt x="60451" y="77754"/>
                </a:lnTo>
                <a:lnTo>
                  <a:pt x="27285" y="0"/>
                </a:lnTo>
                <a:close/>
              </a:path>
              <a:path w="119379" h="109220">
                <a:moveTo>
                  <a:pt x="119250" y="0"/>
                </a:moveTo>
                <a:lnTo>
                  <a:pt x="94145" y="0"/>
                </a:lnTo>
                <a:lnTo>
                  <a:pt x="60451" y="77754"/>
                </a:lnTo>
                <a:lnTo>
                  <a:pt x="85511" y="77754"/>
                </a:lnTo>
                <a:lnTo>
                  <a:pt x="119250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1296002" y="696324"/>
            <a:ext cx="0" cy="109220"/>
          </a:xfrm>
          <a:custGeom>
            <a:avLst/>
            <a:gdLst/>
            <a:ahLst/>
            <a:cxnLst/>
            <a:rect l="l" t="t" r="r" b="b"/>
            <a:pathLst>
              <a:path w="0" h="109220">
                <a:moveTo>
                  <a:pt x="0" y="0"/>
                </a:moveTo>
                <a:lnTo>
                  <a:pt x="0" y="108863"/>
                </a:lnTo>
              </a:path>
            </a:pathLst>
          </a:custGeom>
          <a:ln w="25221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95600" y="2304986"/>
            <a:ext cx="1138237" cy="38100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105525" y="2352611"/>
            <a:ext cx="1138237" cy="3762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962275" y="2352675"/>
            <a:ext cx="1009650" cy="3762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72200" y="2400300"/>
            <a:ext cx="1009650" cy="3714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62201" y="6110287"/>
            <a:ext cx="6419850" cy="0"/>
          </a:xfrm>
          <a:custGeom>
            <a:avLst/>
            <a:gdLst/>
            <a:ahLst/>
            <a:cxnLst/>
            <a:rect l="l" t="t" r="r" b="b"/>
            <a:pathLst>
              <a:path w="6419850" h="0">
                <a:moveTo>
                  <a:pt x="0" y="0"/>
                </a:moveTo>
                <a:lnTo>
                  <a:pt x="64198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349371" y="4077652"/>
            <a:ext cx="260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82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9295" y="4100512"/>
            <a:ext cx="260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81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50035" y="4620323"/>
            <a:ext cx="197485" cy="158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</a:pPr>
            <a:r>
              <a:rPr dirty="0" sz="1200" spc="30">
                <a:solidFill>
                  <a:srgbClr val="0F4761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0035" y="4161472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50035" y="3703320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0035" y="3244596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50035" y="2785427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0035" y="2326703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50035" y="1867852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1595" y="6241415"/>
            <a:ext cx="17430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0F4761"/>
                </a:solidFill>
                <a:latin typeface="Arial"/>
                <a:cs typeface="Arial"/>
              </a:rPr>
              <a:t>Control</a:t>
            </a:r>
            <a:r>
              <a:rPr dirty="0" sz="1800" spc="-18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F4761"/>
                </a:solidFill>
                <a:latin typeface="Arial"/>
                <a:cs typeface="Arial"/>
              </a:rPr>
              <a:t>(n=3799)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90971" y="6241415"/>
            <a:ext cx="1377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0F4761"/>
                </a:solidFill>
                <a:latin typeface="Arial"/>
                <a:cs typeface="Arial"/>
              </a:rPr>
              <a:t>CEP</a:t>
            </a:r>
            <a:r>
              <a:rPr dirty="0" sz="1800" spc="-22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F4761"/>
                </a:solidFill>
                <a:latin typeface="Arial"/>
                <a:cs typeface="Arial"/>
              </a:rPr>
              <a:t>(n=3795)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6633" y="3160636"/>
            <a:ext cx="269875" cy="1730375"/>
          </a:xfrm>
          <a:prstGeom prst="rect">
            <a:avLst/>
          </a:prstGeom>
        </p:spPr>
        <p:txBody>
          <a:bodyPr wrap="square" lIns="0" tIns="317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550" spc="5" b="1">
                <a:solidFill>
                  <a:srgbClr val="0F4761"/>
                </a:solidFill>
                <a:latin typeface="Arial"/>
                <a:cs typeface="Arial"/>
              </a:rPr>
              <a:t>Number </a:t>
            </a:r>
            <a:r>
              <a:rPr dirty="0" sz="1550" spc="15" b="1">
                <a:solidFill>
                  <a:srgbClr val="0F4761"/>
                </a:solidFill>
                <a:latin typeface="Arial"/>
                <a:cs typeface="Arial"/>
              </a:rPr>
              <a:t>of</a:t>
            </a:r>
            <a:r>
              <a:rPr dirty="0" sz="1550" spc="-32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0F4761"/>
                </a:solidFill>
                <a:latin typeface="Arial"/>
                <a:cs typeface="Arial"/>
              </a:rPr>
              <a:t>strokes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598614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0"/>
              <a:t>Primary </a:t>
            </a:r>
            <a:r>
              <a:rPr dirty="0" spc="150"/>
              <a:t>outcome:</a:t>
            </a:r>
            <a:r>
              <a:rPr dirty="0" spc="-400"/>
              <a:t> </a:t>
            </a:r>
            <a:r>
              <a:rPr dirty="0" spc="90"/>
              <a:t>Stroke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434709" y="1912937"/>
            <a:ext cx="5321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2</a:t>
            </a:r>
            <a:r>
              <a:rPr dirty="0" sz="1800" spc="20" b="1">
                <a:solidFill>
                  <a:srgbClr val="0F4761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1</a:t>
            </a:r>
            <a:r>
              <a:rPr dirty="0" sz="1800" spc="-85" b="1">
                <a:solidFill>
                  <a:srgbClr val="0F4761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11829" y="1939226"/>
            <a:ext cx="5321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2</a:t>
            </a:r>
            <a:r>
              <a:rPr dirty="0" sz="1800" spc="20" b="1">
                <a:solidFill>
                  <a:srgbClr val="0F4761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2</a:t>
            </a:r>
            <a:r>
              <a:rPr dirty="0" sz="1800" spc="-85" b="1">
                <a:solidFill>
                  <a:srgbClr val="0F4761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34351" y="2509901"/>
            <a:ext cx="3857625" cy="120015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algn="ctr">
              <a:lnSpc>
                <a:spcPts val="2865"/>
              </a:lnSpc>
              <a:spcBef>
                <a:spcPts val="204"/>
              </a:spcBef>
              <a:tabLst>
                <a:tab pos="2297430" algn="l"/>
              </a:tabLst>
            </a:pPr>
            <a:r>
              <a:rPr dirty="0" sz="2400" spc="-105" b="1">
                <a:solidFill>
                  <a:srgbClr val="0F4761"/>
                </a:solidFill>
                <a:latin typeface="Arial"/>
                <a:cs typeface="Arial"/>
              </a:rPr>
              <a:t>Risk</a:t>
            </a:r>
            <a:r>
              <a:rPr dirty="0" sz="2400" spc="-15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40" b="1">
                <a:solidFill>
                  <a:srgbClr val="0F4761"/>
                </a:solidFill>
                <a:latin typeface="Arial"/>
                <a:cs typeface="Arial"/>
              </a:rPr>
              <a:t>difference:	</a:t>
            </a:r>
            <a:r>
              <a:rPr dirty="0" sz="2400" spc="-80" b="1">
                <a:solidFill>
                  <a:srgbClr val="0F4761"/>
                </a:solidFill>
                <a:latin typeface="Arial"/>
                <a:cs typeface="Arial"/>
              </a:rPr>
              <a:t>–0.02%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ts val="2855"/>
              </a:lnSpc>
            </a:pPr>
            <a:r>
              <a:rPr dirty="0" sz="2400" spc="-75" b="1">
                <a:solidFill>
                  <a:srgbClr val="0F4761"/>
                </a:solidFill>
                <a:latin typeface="Arial"/>
                <a:cs typeface="Arial"/>
              </a:rPr>
              <a:t>(95%</a:t>
            </a:r>
            <a:r>
              <a:rPr dirty="0" sz="2400" spc="-22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0F4761"/>
                </a:solidFill>
                <a:latin typeface="Arial"/>
                <a:cs typeface="Arial"/>
              </a:rPr>
              <a:t>CI:</a:t>
            </a:r>
            <a:r>
              <a:rPr dirty="0" sz="2400" spc="-16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0F4761"/>
                </a:solidFill>
                <a:latin typeface="Arial"/>
                <a:cs typeface="Arial"/>
              </a:rPr>
              <a:t>–0.68%</a:t>
            </a:r>
            <a:r>
              <a:rPr dirty="0" sz="2400" spc="-15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F4761"/>
                </a:solidFill>
                <a:latin typeface="Arial"/>
                <a:cs typeface="Arial"/>
              </a:rPr>
              <a:t>to</a:t>
            </a:r>
            <a:r>
              <a:rPr dirty="0" sz="2400" spc="-18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0F4761"/>
                </a:solidFill>
                <a:latin typeface="Arial"/>
                <a:cs typeface="Arial"/>
              </a:rPr>
              <a:t>0.63%)</a:t>
            </a:r>
            <a:endParaRPr sz="2400">
              <a:latin typeface="Arial"/>
              <a:cs typeface="Arial"/>
            </a:endParaRPr>
          </a:p>
          <a:p>
            <a:pPr algn="ctr" marL="5715">
              <a:lnSpc>
                <a:spcPts val="2865"/>
              </a:lnSpc>
            </a:pPr>
            <a:r>
              <a:rPr dirty="0" sz="2400" spc="-60" b="1">
                <a:solidFill>
                  <a:srgbClr val="0F4761"/>
                </a:solidFill>
                <a:latin typeface="Arial"/>
                <a:cs typeface="Arial"/>
              </a:rPr>
              <a:t>P=0.94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421322"/>
            <a:ext cx="8199755" cy="6324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950" spc="185"/>
              <a:t>Secondary </a:t>
            </a:r>
            <a:r>
              <a:rPr dirty="0" sz="3950" spc="155"/>
              <a:t>outcome: </a:t>
            </a:r>
            <a:r>
              <a:rPr dirty="0" sz="3950" spc="170"/>
              <a:t>Disabling</a:t>
            </a:r>
            <a:r>
              <a:rPr dirty="0" sz="3950" spc="-640"/>
              <a:t> </a:t>
            </a:r>
            <a:r>
              <a:rPr dirty="0" sz="3950" spc="90"/>
              <a:t>stroke</a:t>
            </a:r>
            <a:endParaRPr sz="3950"/>
          </a:p>
        </p:txBody>
      </p:sp>
      <p:sp>
        <p:nvSpPr>
          <p:cNvPr id="3" name="object 3"/>
          <p:cNvSpPr txBox="1"/>
          <p:nvPr/>
        </p:nvSpPr>
        <p:spPr>
          <a:xfrm>
            <a:off x="7615301" y="2109851"/>
            <a:ext cx="4076700" cy="120015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>
              <a:lnSpc>
                <a:spcPts val="2870"/>
              </a:lnSpc>
              <a:spcBef>
                <a:spcPts val="215"/>
              </a:spcBef>
            </a:pPr>
            <a:r>
              <a:rPr dirty="0" sz="2400" spc="-105" b="1">
                <a:solidFill>
                  <a:srgbClr val="0F4761"/>
                </a:solidFill>
                <a:latin typeface="Arial"/>
                <a:cs typeface="Arial"/>
              </a:rPr>
              <a:t>Risk </a:t>
            </a:r>
            <a:r>
              <a:rPr dirty="0" sz="2400" spc="-25" b="1">
                <a:solidFill>
                  <a:srgbClr val="0F4761"/>
                </a:solidFill>
                <a:latin typeface="Arial"/>
                <a:cs typeface="Arial"/>
              </a:rPr>
              <a:t>difference</a:t>
            </a:r>
            <a:r>
              <a:rPr dirty="0" sz="2400" spc="-25">
                <a:solidFill>
                  <a:srgbClr val="0F4761"/>
                </a:solidFill>
                <a:latin typeface="Calibri"/>
                <a:cs typeface="Calibri"/>
              </a:rPr>
              <a:t>:</a:t>
            </a:r>
            <a:r>
              <a:rPr dirty="0" sz="2400" spc="-1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-80" b="1">
                <a:solidFill>
                  <a:srgbClr val="0F4761"/>
                </a:solidFill>
                <a:latin typeface="Arial"/>
                <a:cs typeface="Arial"/>
              </a:rPr>
              <a:t>–0.2%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55"/>
              </a:lnSpc>
            </a:pPr>
            <a:r>
              <a:rPr dirty="0" sz="2400" spc="-75" b="1">
                <a:solidFill>
                  <a:srgbClr val="0F4761"/>
                </a:solidFill>
                <a:latin typeface="Arial"/>
                <a:cs typeface="Arial"/>
              </a:rPr>
              <a:t>(95%</a:t>
            </a:r>
            <a:r>
              <a:rPr dirty="0" sz="2400" spc="-22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0F4761"/>
                </a:solidFill>
                <a:latin typeface="Arial"/>
                <a:cs typeface="Arial"/>
              </a:rPr>
              <a:t>CI:</a:t>
            </a:r>
            <a:r>
              <a:rPr dirty="0" sz="2400" spc="-17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0F4761"/>
                </a:solidFill>
                <a:latin typeface="Arial"/>
                <a:cs typeface="Arial"/>
              </a:rPr>
              <a:t>–0.7%</a:t>
            </a:r>
            <a:r>
              <a:rPr dirty="0" sz="2400" spc="-15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F4761"/>
                </a:solidFill>
                <a:latin typeface="Arial"/>
                <a:cs typeface="Arial"/>
              </a:rPr>
              <a:t>to</a:t>
            </a:r>
            <a:r>
              <a:rPr dirty="0" sz="2400" spc="-18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55" b="1">
                <a:solidFill>
                  <a:srgbClr val="0F4761"/>
                </a:solidFill>
                <a:latin typeface="Arial"/>
                <a:cs typeface="Arial"/>
              </a:rPr>
              <a:t>0.4%)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65"/>
              </a:lnSpc>
            </a:pPr>
            <a:r>
              <a:rPr dirty="0" sz="2400" spc="-60" b="1">
                <a:solidFill>
                  <a:srgbClr val="0F4761"/>
                </a:solidFill>
                <a:latin typeface="Arial"/>
                <a:cs typeface="Arial"/>
              </a:rPr>
              <a:t>P=0.55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95600" y="3628961"/>
            <a:ext cx="1138237" cy="2486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05525" y="3905186"/>
            <a:ext cx="1138237" cy="22098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962275" y="3676650"/>
            <a:ext cx="1009650" cy="2428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72200" y="3952875"/>
            <a:ext cx="1009650" cy="2152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862201" y="6110287"/>
            <a:ext cx="6419850" cy="0"/>
          </a:xfrm>
          <a:custGeom>
            <a:avLst/>
            <a:gdLst/>
            <a:ahLst/>
            <a:cxnLst/>
            <a:rect l="l" t="t" r="r" b="b"/>
            <a:pathLst>
              <a:path w="6419850" h="0">
                <a:moveTo>
                  <a:pt x="0" y="0"/>
                </a:moveTo>
                <a:lnTo>
                  <a:pt x="6419850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47720" y="4737417"/>
            <a:ext cx="260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53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7644" y="4875466"/>
            <a:ext cx="260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47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8511" y="5534342"/>
            <a:ext cx="197485" cy="66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93980">
              <a:lnSpc>
                <a:spcPct val="100000"/>
              </a:lnSpc>
            </a:pPr>
            <a:r>
              <a:rPr dirty="0" sz="1200" spc="30">
                <a:solidFill>
                  <a:srgbClr val="0F4761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8511" y="5074920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48511" y="4614481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8511" y="3694366"/>
            <a:ext cx="197485" cy="66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48511" y="3235071"/>
            <a:ext cx="1968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8511" y="2774632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48511" y="2314511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8511" y="1854517"/>
            <a:ext cx="1974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solidFill>
                  <a:srgbClr val="0F4761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00325" y="6239509"/>
            <a:ext cx="17386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Control</a:t>
            </a:r>
            <a:r>
              <a:rPr dirty="0" sz="1800" spc="-18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F4761"/>
                </a:solidFill>
                <a:latin typeface="Arial"/>
                <a:cs typeface="Arial"/>
              </a:rPr>
              <a:t>(n=3799)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89320" y="6239509"/>
            <a:ext cx="1377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0F4761"/>
                </a:solidFill>
                <a:latin typeface="Arial"/>
                <a:cs typeface="Arial"/>
              </a:rPr>
              <a:t>CEP</a:t>
            </a:r>
            <a:r>
              <a:rPr dirty="0" sz="1800" spc="-22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F4761"/>
                </a:solidFill>
                <a:latin typeface="Arial"/>
                <a:cs typeface="Arial"/>
              </a:rPr>
              <a:t>(n=3795)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24684" y="2785591"/>
            <a:ext cx="270510" cy="2613025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550" spc="5" b="1">
                <a:solidFill>
                  <a:srgbClr val="0F4761"/>
                </a:solidFill>
                <a:latin typeface="Arial"/>
                <a:cs typeface="Arial"/>
              </a:rPr>
              <a:t>Number</a:t>
            </a:r>
            <a:r>
              <a:rPr dirty="0" sz="1550" spc="-13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0F4761"/>
                </a:solidFill>
                <a:latin typeface="Arial"/>
                <a:cs typeface="Arial"/>
              </a:rPr>
              <a:t>of</a:t>
            </a:r>
            <a:r>
              <a:rPr dirty="0" sz="1550" spc="-15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0F4761"/>
                </a:solidFill>
                <a:latin typeface="Arial"/>
                <a:cs typeface="Arial"/>
              </a:rPr>
              <a:t>disabling</a:t>
            </a:r>
            <a:r>
              <a:rPr dirty="0" sz="1550" spc="-13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550" spc="-25" b="1">
                <a:solidFill>
                  <a:srgbClr val="0F4761"/>
                </a:solidFill>
                <a:latin typeface="Arial"/>
                <a:cs typeface="Arial"/>
              </a:rPr>
              <a:t>strokes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413246" y="3447732"/>
            <a:ext cx="531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1</a:t>
            </a:r>
            <a:r>
              <a:rPr dirty="0" sz="1800" spc="20" b="1">
                <a:solidFill>
                  <a:srgbClr val="0F4761"/>
                </a:solidFill>
                <a:latin typeface="Arial"/>
                <a:cs typeface="Arial"/>
              </a:rPr>
              <a:t>.</a:t>
            </a:r>
            <a:r>
              <a:rPr dirty="0" sz="1800" spc="-40" b="1">
                <a:solidFill>
                  <a:srgbClr val="0F4761"/>
                </a:solidFill>
                <a:latin typeface="Arial"/>
                <a:cs typeface="Arial"/>
              </a:rPr>
              <a:t>2</a:t>
            </a:r>
            <a:r>
              <a:rPr dirty="0" sz="1800" spc="-85" b="1">
                <a:solidFill>
                  <a:srgbClr val="0F4761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33166" y="3170237"/>
            <a:ext cx="53149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1</a:t>
            </a:r>
            <a:r>
              <a:rPr dirty="0" sz="1800" spc="20" b="1">
                <a:solidFill>
                  <a:srgbClr val="0F4761"/>
                </a:solidFill>
                <a:latin typeface="Arial"/>
                <a:cs typeface="Arial"/>
              </a:rPr>
              <a:t>.</a:t>
            </a:r>
            <a:r>
              <a:rPr dirty="0" sz="1800" spc="-40" b="1">
                <a:solidFill>
                  <a:srgbClr val="0F4761"/>
                </a:solidFill>
                <a:latin typeface="Arial"/>
                <a:cs typeface="Arial"/>
              </a:rPr>
              <a:t>4</a:t>
            </a:r>
            <a:r>
              <a:rPr dirty="0" sz="1800" spc="-85" b="1">
                <a:solidFill>
                  <a:srgbClr val="0F4761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300" y="5305425"/>
            <a:ext cx="1414399" cy="8096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91225" y="5210175"/>
            <a:ext cx="1414399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81300" y="3000375"/>
            <a:ext cx="1414399" cy="2433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91225" y="2886075"/>
            <a:ext cx="1414399" cy="24527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81300" y="2619311"/>
            <a:ext cx="1414399" cy="5095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991225" y="2352611"/>
            <a:ext cx="1414399" cy="661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19400" y="5343525"/>
            <a:ext cx="1285875" cy="762000"/>
          </a:xfrm>
          <a:custGeom>
            <a:avLst/>
            <a:gdLst/>
            <a:ahLst/>
            <a:cxnLst/>
            <a:rect l="l" t="t" r="r" b="b"/>
            <a:pathLst>
              <a:path w="1285875" h="762000">
                <a:moveTo>
                  <a:pt x="0" y="762000"/>
                </a:moveTo>
                <a:lnTo>
                  <a:pt x="1285875" y="762000"/>
                </a:lnTo>
                <a:lnTo>
                  <a:pt x="1285875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0E9E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29325" y="5248275"/>
            <a:ext cx="1285875" cy="857250"/>
          </a:xfrm>
          <a:custGeom>
            <a:avLst/>
            <a:gdLst/>
            <a:ahLst/>
            <a:cxnLst/>
            <a:rect l="l" t="t" r="r" b="b"/>
            <a:pathLst>
              <a:path w="1285875" h="857250">
                <a:moveTo>
                  <a:pt x="0" y="857250"/>
                </a:moveTo>
                <a:lnTo>
                  <a:pt x="1285875" y="857250"/>
                </a:lnTo>
                <a:lnTo>
                  <a:pt x="1285875" y="0"/>
                </a:lnTo>
                <a:lnTo>
                  <a:pt x="0" y="0"/>
                </a:lnTo>
                <a:lnTo>
                  <a:pt x="0" y="857250"/>
                </a:lnTo>
                <a:close/>
              </a:path>
            </a:pathLst>
          </a:custGeom>
          <a:solidFill>
            <a:srgbClr val="E9703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19400" y="2657475"/>
            <a:ext cx="1285875" cy="2686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029325" y="2390775"/>
            <a:ext cx="1285875" cy="28575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852676" y="6110287"/>
            <a:ext cx="6429375" cy="0"/>
          </a:xfrm>
          <a:custGeom>
            <a:avLst/>
            <a:gdLst/>
            <a:ahLst/>
            <a:cxnLst/>
            <a:rect l="l" t="t" r="r" b="b"/>
            <a:pathLst>
              <a:path w="6429375" h="0">
                <a:moveTo>
                  <a:pt x="0" y="0"/>
                </a:moveTo>
                <a:lnTo>
                  <a:pt x="6429375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852676" y="6110287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072126" y="6110287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282051" y="6110287"/>
            <a:ext cx="0" cy="66675"/>
          </a:xfrm>
          <a:custGeom>
            <a:avLst/>
            <a:gdLst/>
            <a:ahLst/>
            <a:cxnLst/>
            <a:rect l="l" t="t" r="r" b="b"/>
            <a:pathLst>
              <a:path w="0" h="66675">
                <a:moveTo>
                  <a:pt x="0" y="0"/>
                </a:moveTo>
                <a:lnTo>
                  <a:pt x="0" y="6667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819400" y="5570220"/>
            <a:ext cx="12858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26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29325" y="5526087"/>
            <a:ext cx="128587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1370" y="4033837"/>
            <a:ext cx="2616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78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6629" y="3930586"/>
            <a:ext cx="260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79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41370" y="2689542"/>
            <a:ext cx="26162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6629" y="2497391"/>
            <a:ext cx="26098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18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39570" y="6000750"/>
            <a:ext cx="102235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40">
                <a:solidFill>
                  <a:srgbClr val="0F4761"/>
                </a:solidFill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65021" y="5409882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565021" y="4819078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65021" y="4228147"/>
            <a:ext cx="1778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60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65021" y="3637533"/>
            <a:ext cx="1778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90344" y="3046729"/>
            <a:ext cx="2540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100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90344" y="2455798"/>
            <a:ext cx="254000" cy="1968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120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90344" y="1864423"/>
            <a:ext cx="254000" cy="197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100" spc="35">
                <a:solidFill>
                  <a:srgbClr val="0F4761"/>
                </a:solidFill>
                <a:latin typeface="Calibri"/>
                <a:cs typeface="Calibri"/>
              </a:rPr>
              <a:t>140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93975" y="6237287"/>
            <a:ext cx="17386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Control</a:t>
            </a:r>
            <a:r>
              <a:rPr dirty="0" sz="1800" spc="-18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F4761"/>
                </a:solidFill>
                <a:latin typeface="Arial"/>
                <a:cs typeface="Arial"/>
              </a:rPr>
              <a:t>(n=3799)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88303" y="6237287"/>
            <a:ext cx="137795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0F4761"/>
                </a:solidFill>
                <a:latin typeface="Arial"/>
                <a:cs typeface="Arial"/>
              </a:rPr>
              <a:t>CEP</a:t>
            </a:r>
            <a:r>
              <a:rPr dirty="0" sz="1800" spc="-22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0F4761"/>
                </a:solidFill>
                <a:latin typeface="Arial"/>
                <a:cs typeface="Arial"/>
              </a:rPr>
              <a:t>(n=3795)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06345" y="3220262"/>
            <a:ext cx="270510" cy="1661160"/>
          </a:xfrm>
          <a:prstGeom prst="rect">
            <a:avLst/>
          </a:prstGeom>
        </p:spPr>
        <p:txBody>
          <a:bodyPr wrap="square" lIns="0" tIns="38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 sz="1550" spc="5" b="1">
                <a:solidFill>
                  <a:srgbClr val="0F4761"/>
                </a:solidFill>
                <a:latin typeface="Arial"/>
                <a:cs typeface="Arial"/>
              </a:rPr>
              <a:t>Number </a:t>
            </a:r>
            <a:r>
              <a:rPr dirty="0" sz="1550" spc="15" b="1">
                <a:solidFill>
                  <a:srgbClr val="0F4761"/>
                </a:solidFill>
                <a:latin typeface="Arial"/>
                <a:cs typeface="Arial"/>
              </a:rPr>
              <a:t>of</a:t>
            </a:r>
            <a:r>
              <a:rPr dirty="0" sz="1550" spc="-33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0F4761"/>
                </a:solidFill>
                <a:latin typeface="Arial"/>
                <a:cs typeface="Arial"/>
              </a:rPr>
              <a:t>events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917575" y="495935"/>
            <a:ext cx="8509000" cy="518159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200" spc="135"/>
              <a:t>Secondary</a:t>
            </a:r>
            <a:r>
              <a:rPr dirty="0" sz="3200" spc="-80"/>
              <a:t> </a:t>
            </a:r>
            <a:r>
              <a:rPr dirty="0" sz="3200" spc="100"/>
              <a:t>outcome:</a:t>
            </a:r>
            <a:r>
              <a:rPr dirty="0" sz="3200" spc="-70"/>
              <a:t> </a:t>
            </a:r>
            <a:r>
              <a:rPr dirty="0" sz="3200" spc="110"/>
              <a:t>Death,</a:t>
            </a:r>
            <a:r>
              <a:rPr dirty="0" sz="3200" spc="-135"/>
              <a:t> </a:t>
            </a:r>
            <a:r>
              <a:rPr dirty="0" sz="3200" spc="70"/>
              <a:t>non-fatal</a:t>
            </a:r>
            <a:r>
              <a:rPr dirty="0" sz="3200" spc="-130"/>
              <a:t> </a:t>
            </a:r>
            <a:r>
              <a:rPr dirty="0" sz="3200" spc="55"/>
              <a:t>stroke,</a:t>
            </a:r>
            <a:r>
              <a:rPr dirty="0" sz="3200" spc="-60"/>
              <a:t> </a:t>
            </a:r>
            <a:r>
              <a:rPr dirty="0" sz="3200"/>
              <a:t>TIA</a:t>
            </a:r>
            <a:endParaRPr sz="3200"/>
          </a:p>
        </p:txBody>
      </p:sp>
      <p:sp>
        <p:nvSpPr>
          <p:cNvPr id="34" name="object 34"/>
          <p:cNvSpPr txBox="1"/>
          <p:nvPr/>
        </p:nvSpPr>
        <p:spPr>
          <a:xfrm>
            <a:off x="4541265" y="3811206"/>
            <a:ext cx="1101090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9705" marR="5080" indent="-180340">
              <a:lnSpc>
                <a:spcPct val="100000"/>
              </a:lnSpc>
              <a:spcBef>
                <a:spcPts val="125"/>
              </a:spcBef>
            </a:pPr>
            <a:r>
              <a:rPr dirty="0" sz="2000" spc="-20" b="1">
                <a:solidFill>
                  <a:srgbClr val="0F4761"/>
                </a:solidFill>
                <a:latin typeface="Arial"/>
                <a:cs typeface="Arial"/>
              </a:rPr>
              <a:t>N</a:t>
            </a:r>
            <a:r>
              <a:rPr dirty="0" sz="2000" spc="-25" b="1">
                <a:solidFill>
                  <a:srgbClr val="0F4761"/>
                </a:solidFill>
                <a:latin typeface="Arial"/>
                <a:cs typeface="Arial"/>
              </a:rPr>
              <a:t>o</a:t>
            </a:r>
            <a:r>
              <a:rPr dirty="0" sz="2000" spc="-85" b="1">
                <a:solidFill>
                  <a:srgbClr val="0F4761"/>
                </a:solidFill>
                <a:latin typeface="Arial"/>
                <a:cs typeface="Arial"/>
              </a:rPr>
              <a:t>n</a:t>
            </a:r>
            <a:r>
              <a:rPr dirty="0" sz="2000" spc="5" b="1">
                <a:solidFill>
                  <a:srgbClr val="0F4761"/>
                </a:solidFill>
                <a:latin typeface="Arial"/>
                <a:cs typeface="Arial"/>
              </a:rPr>
              <a:t>-</a:t>
            </a:r>
            <a:r>
              <a:rPr dirty="0" sz="2000" spc="5" b="1">
                <a:solidFill>
                  <a:srgbClr val="0F4761"/>
                </a:solidFill>
                <a:latin typeface="Arial"/>
                <a:cs typeface="Arial"/>
              </a:rPr>
              <a:t>f</a:t>
            </a:r>
            <a:r>
              <a:rPr dirty="0" sz="2000" spc="-65" b="1">
                <a:solidFill>
                  <a:srgbClr val="0F4761"/>
                </a:solidFill>
                <a:latin typeface="Arial"/>
                <a:cs typeface="Arial"/>
              </a:rPr>
              <a:t>a</a:t>
            </a:r>
            <a:r>
              <a:rPr dirty="0" sz="2000" spc="75" b="1">
                <a:solidFill>
                  <a:srgbClr val="0F4761"/>
                </a:solidFill>
                <a:latin typeface="Arial"/>
                <a:cs typeface="Arial"/>
              </a:rPr>
              <a:t>t</a:t>
            </a:r>
            <a:r>
              <a:rPr dirty="0" sz="2000" spc="-65" b="1">
                <a:solidFill>
                  <a:srgbClr val="0F4761"/>
                </a:solidFill>
                <a:latin typeface="Arial"/>
                <a:cs typeface="Arial"/>
              </a:rPr>
              <a:t>a</a:t>
            </a:r>
            <a:r>
              <a:rPr dirty="0" sz="2000" spc="40" b="1">
                <a:solidFill>
                  <a:srgbClr val="0F4761"/>
                </a:solidFill>
                <a:latin typeface="Arial"/>
                <a:cs typeface="Arial"/>
              </a:rPr>
              <a:t>l  </a:t>
            </a:r>
            <a:r>
              <a:rPr dirty="0" sz="2000" spc="-40" b="1">
                <a:solidFill>
                  <a:srgbClr val="0F4761"/>
                </a:solidFill>
                <a:latin typeface="Arial"/>
                <a:cs typeface="Arial"/>
              </a:rPr>
              <a:t>stroke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20844" y="5317172"/>
            <a:ext cx="71437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-25" b="1">
                <a:solidFill>
                  <a:srgbClr val="0F4761"/>
                </a:solidFill>
                <a:latin typeface="Arial"/>
                <a:cs typeface="Arial"/>
              </a:rPr>
              <a:t>D</a:t>
            </a:r>
            <a:r>
              <a:rPr dirty="0" sz="2000" spc="5" b="1">
                <a:solidFill>
                  <a:srgbClr val="0F4761"/>
                </a:solidFill>
                <a:latin typeface="Arial"/>
                <a:cs typeface="Arial"/>
              </a:rPr>
              <a:t>e</a:t>
            </a:r>
            <a:r>
              <a:rPr dirty="0" sz="2000" spc="-65" b="1">
                <a:solidFill>
                  <a:srgbClr val="0F4761"/>
                </a:solidFill>
                <a:latin typeface="Arial"/>
                <a:cs typeface="Arial"/>
              </a:rPr>
              <a:t>a</a:t>
            </a:r>
            <a:r>
              <a:rPr dirty="0" sz="2000" spc="75" b="1">
                <a:solidFill>
                  <a:srgbClr val="0F4761"/>
                </a:solidFill>
                <a:latin typeface="Arial"/>
                <a:cs typeface="Arial"/>
              </a:rPr>
              <a:t>t</a:t>
            </a:r>
            <a:r>
              <a:rPr dirty="0" sz="2000" spc="-50" b="1">
                <a:solidFill>
                  <a:srgbClr val="0F4761"/>
                </a:solidFill>
                <a:latin typeface="Arial"/>
                <a:cs typeface="Arial"/>
              </a:rPr>
              <a:t>h</a:t>
            </a:r>
            <a:endParaRPr sz="2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590796" y="2336164"/>
            <a:ext cx="976630" cy="3352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000" spc="-15" b="1">
                <a:solidFill>
                  <a:srgbClr val="0F4761"/>
                </a:solidFill>
                <a:latin typeface="Arial"/>
                <a:cs typeface="Arial"/>
              </a:rPr>
              <a:t>Isolated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95850" y="2641917"/>
            <a:ext cx="37274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sz="2000" spc="-180" b="1">
                <a:solidFill>
                  <a:srgbClr val="0F4761"/>
                </a:solidFill>
                <a:latin typeface="Arial"/>
                <a:cs typeface="Arial"/>
              </a:rPr>
              <a:t>T</a:t>
            </a:r>
            <a:r>
              <a:rPr dirty="0" sz="2000" spc="-35" b="1">
                <a:solidFill>
                  <a:srgbClr val="0F4761"/>
                </a:solidFill>
                <a:latin typeface="Arial"/>
                <a:cs typeface="Arial"/>
              </a:rPr>
              <a:t>I</a:t>
            </a:r>
            <a:r>
              <a:rPr dirty="0" sz="2000" spc="-190" b="1">
                <a:solidFill>
                  <a:srgbClr val="0F4761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211576" y="2129853"/>
            <a:ext cx="5321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3</a:t>
            </a:r>
            <a:r>
              <a:rPr dirty="0" sz="1800" spc="20" b="1">
                <a:solidFill>
                  <a:srgbClr val="0F4761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1</a:t>
            </a:r>
            <a:r>
              <a:rPr dirty="0" sz="1800" spc="-85" b="1">
                <a:solidFill>
                  <a:srgbClr val="0F4761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45884" y="1939226"/>
            <a:ext cx="53213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3</a:t>
            </a:r>
            <a:r>
              <a:rPr dirty="0" sz="1800" spc="20" b="1">
                <a:solidFill>
                  <a:srgbClr val="0F4761"/>
                </a:solidFill>
                <a:latin typeface="Arial"/>
                <a:cs typeface="Arial"/>
              </a:rPr>
              <a:t>.</a:t>
            </a:r>
            <a:r>
              <a:rPr dirty="0" sz="1800" spc="-30" b="1">
                <a:solidFill>
                  <a:srgbClr val="0F4761"/>
                </a:solidFill>
                <a:latin typeface="Arial"/>
                <a:cs typeface="Arial"/>
              </a:rPr>
              <a:t>3</a:t>
            </a:r>
            <a:r>
              <a:rPr dirty="0" sz="1800" spc="-85" b="1">
                <a:solidFill>
                  <a:srgbClr val="0F4761"/>
                </a:solidFill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91551" y="2109851"/>
            <a:ext cx="3600450" cy="120015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algn="ctr">
              <a:lnSpc>
                <a:spcPts val="2870"/>
              </a:lnSpc>
              <a:spcBef>
                <a:spcPts val="215"/>
              </a:spcBef>
            </a:pPr>
            <a:r>
              <a:rPr dirty="0" sz="2400" spc="-105" b="1">
                <a:solidFill>
                  <a:srgbClr val="0F4761"/>
                </a:solidFill>
                <a:latin typeface="Arial"/>
                <a:cs typeface="Arial"/>
              </a:rPr>
              <a:t>Risk </a:t>
            </a:r>
            <a:r>
              <a:rPr dirty="0" sz="2400" spc="-40" b="1">
                <a:solidFill>
                  <a:srgbClr val="0F4761"/>
                </a:solidFill>
                <a:latin typeface="Arial"/>
                <a:cs typeface="Arial"/>
              </a:rPr>
              <a:t>difference:</a:t>
            </a:r>
            <a:r>
              <a:rPr dirty="0" sz="2400" spc="-18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45" b="1">
                <a:solidFill>
                  <a:srgbClr val="0F4761"/>
                </a:solidFill>
                <a:latin typeface="Arial"/>
                <a:cs typeface="Arial"/>
              </a:rPr>
              <a:t>0.2%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ts val="2855"/>
              </a:lnSpc>
            </a:pPr>
            <a:r>
              <a:rPr dirty="0" sz="2400" spc="-75" b="1">
                <a:solidFill>
                  <a:srgbClr val="0F4761"/>
                </a:solidFill>
                <a:latin typeface="Arial"/>
                <a:cs typeface="Arial"/>
              </a:rPr>
              <a:t>(95%</a:t>
            </a:r>
            <a:r>
              <a:rPr dirty="0" sz="2400" spc="-22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30" b="1">
                <a:solidFill>
                  <a:srgbClr val="0F4761"/>
                </a:solidFill>
                <a:latin typeface="Arial"/>
                <a:cs typeface="Arial"/>
              </a:rPr>
              <a:t>CI:</a:t>
            </a:r>
            <a:r>
              <a:rPr dirty="0" sz="2400" spc="-16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80" b="1">
                <a:solidFill>
                  <a:srgbClr val="0F4761"/>
                </a:solidFill>
                <a:latin typeface="Arial"/>
                <a:cs typeface="Arial"/>
              </a:rPr>
              <a:t>–0.6%</a:t>
            </a:r>
            <a:r>
              <a:rPr dirty="0" sz="2400" spc="-15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0F4761"/>
                </a:solidFill>
                <a:latin typeface="Arial"/>
                <a:cs typeface="Arial"/>
              </a:rPr>
              <a:t>to</a:t>
            </a:r>
            <a:r>
              <a:rPr dirty="0" sz="2400" spc="-204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0F4761"/>
                </a:solidFill>
                <a:latin typeface="Arial"/>
                <a:cs typeface="Arial"/>
              </a:rPr>
              <a:t>1.0%)</a:t>
            </a:r>
            <a:endParaRPr sz="2400">
              <a:latin typeface="Arial"/>
              <a:cs typeface="Arial"/>
            </a:endParaRPr>
          </a:p>
          <a:p>
            <a:pPr algn="ctr" marL="1905">
              <a:lnSpc>
                <a:spcPts val="2865"/>
              </a:lnSpc>
            </a:pPr>
            <a:r>
              <a:rPr dirty="0" sz="2400" spc="-55" b="1">
                <a:solidFill>
                  <a:srgbClr val="0F4761"/>
                </a:solidFill>
                <a:latin typeface="Arial"/>
                <a:cs typeface="Arial"/>
              </a:rPr>
              <a:t>P=0.55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859345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0"/>
              <a:t>Primary </a:t>
            </a:r>
            <a:r>
              <a:rPr dirty="0" spc="90"/>
              <a:t>stroke </a:t>
            </a:r>
            <a:r>
              <a:rPr dirty="0" spc="95"/>
              <a:t>endpoint:</a:t>
            </a:r>
            <a:r>
              <a:rPr dirty="0" spc="-655"/>
              <a:t> </a:t>
            </a:r>
            <a:r>
              <a:rPr dirty="0" spc="160"/>
              <a:t>subgroups</a:t>
            </a:r>
          </a:p>
        </p:txBody>
      </p:sp>
      <p:sp>
        <p:nvSpPr>
          <p:cNvPr id="3" name="object 3"/>
          <p:cNvSpPr/>
          <p:nvPr/>
        </p:nvSpPr>
        <p:spPr>
          <a:xfrm>
            <a:off x="5518150" y="2242629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518150" y="3175190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518150" y="3548189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518150" y="4107751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518150" y="4480750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518150" y="5040185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18150" y="5413209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941702" y="5972708"/>
            <a:ext cx="1847850" cy="186690"/>
          </a:xfrm>
          <a:custGeom>
            <a:avLst/>
            <a:gdLst/>
            <a:ahLst/>
            <a:cxnLst/>
            <a:rect l="l" t="t" r="r" b="b"/>
            <a:pathLst>
              <a:path w="1847850" h="186689">
                <a:moveTo>
                  <a:pt x="0" y="186499"/>
                </a:moveTo>
                <a:lnTo>
                  <a:pt x="1847469" y="186499"/>
                </a:lnTo>
                <a:lnTo>
                  <a:pt x="1847469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89045" y="5972708"/>
            <a:ext cx="1729105" cy="186690"/>
          </a:xfrm>
          <a:custGeom>
            <a:avLst/>
            <a:gdLst/>
            <a:ahLst/>
            <a:cxnLst/>
            <a:rect l="l" t="t" r="r" b="b"/>
            <a:pathLst>
              <a:path w="1729104" h="186689">
                <a:moveTo>
                  <a:pt x="0" y="186499"/>
                </a:moveTo>
                <a:lnTo>
                  <a:pt x="1728977" y="186499"/>
                </a:lnTo>
                <a:lnTo>
                  <a:pt x="1728977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518150" y="5972708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80401" y="5972708"/>
            <a:ext cx="2591435" cy="186690"/>
          </a:xfrm>
          <a:custGeom>
            <a:avLst/>
            <a:gdLst/>
            <a:ahLst/>
            <a:cxnLst/>
            <a:rect l="l" t="t" r="r" b="b"/>
            <a:pathLst>
              <a:path w="2591434" h="186689">
                <a:moveTo>
                  <a:pt x="0" y="186499"/>
                </a:moveTo>
                <a:lnTo>
                  <a:pt x="2590927" y="186499"/>
                </a:lnTo>
                <a:lnTo>
                  <a:pt x="2590927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941702" y="6159207"/>
            <a:ext cx="1847850" cy="186690"/>
          </a:xfrm>
          <a:custGeom>
            <a:avLst/>
            <a:gdLst/>
            <a:ahLst/>
            <a:cxnLst/>
            <a:rect l="l" t="t" r="r" b="b"/>
            <a:pathLst>
              <a:path w="1847850" h="186689">
                <a:moveTo>
                  <a:pt x="0" y="186499"/>
                </a:moveTo>
                <a:lnTo>
                  <a:pt x="1847469" y="186499"/>
                </a:lnTo>
                <a:lnTo>
                  <a:pt x="1847469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789045" y="6159207"/>
            <a:ext cx="1729105" cy="186690"/>
          </a:xfrm>
          <a:custGeom>
            <a:avLst/>
            <a:gdLst/>
            <a:ahLst/>
            <a:cxnLst/>
            <a:rect l="l" t="t" r="r" b="b"/>
            <a:pathLst>
              <a:path w="1729104" h="186689">
                <a:moveTo>
                  <a:pt x="0" y="186499"/>
                </a:moveTo>
                <a:lnTo>
                  <a:pt x="1728977" y="186499"/>
                </a:lnTo>
                <a:lnTo>
                  <a:pt x="1728977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518150" y="6159207"/>
            <a:ext cx="2262505" cy="186690"/>
          </a:xfrm>
          <a:custGeom>
            <a:avLst/>
            <a:gdLst/>
            <a:ahLst/>
            <a:cxnLst/>
            <a:rect l="l" t="t" r="r" b="b"/>
            <a:pathLst>
              <a:path w="2262504" h="186689">
                <a:moveTo>
                  <a:pt x="0" y="186499"/>
                </a:moveTo>
                <a:lnTo>
                  <a:pt x="2262251" y="186499"/>
                </a:lnTo>
                <a:lnTo>
                  <a:pt x="2262251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780401" y="6159207"/>
            <a:ext cx="2591435" cy="186690"/>
          </a:xfrm>
          <a:custGeom>
            <a:avLst/>
            <a:gdLst/>
            <a:ahLst/>
            <a:cxnLst/>
            <a:rect l="l" t="t" r="r" b="b"/>
            <a:pathLst>
              <a:path w="2591434" h="186689">
                <a:moveTo>
                  <a:pt x="0" y="186499"/>
                </a:moveTo>
                <a:lnTo>
                  <a:pt x="2590927" y="186499"/>
                </a:lnTo>
                <a:lnTo>
                  <a:pt x="2590927" y="0"/>
                </a:lnTo>
                <a:lnTo>
                  <a:pt x="0" y="0"/>
                </a:lnTo>
                <a:lnTo>
                  <a:pt x="0" y="186499"/>
                </a:lnTo>
                <a:close/>
              </a:path>
            </a:pathLst>
          </a:custGeom>
          <a:solidFill>
            <a:srgbClr val="DCEA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272276" y="1966976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 h="0">
                <a:moveTo>
                  <a:pt x="0" y="0"/>
                </a:moveTo>
                <a:lnTo>
                  <a:pt x="22326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609840" y="1966976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8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310376" y="2347976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 h="0">
                <a:moveTo>
                  <a:pt x="0" y="0"/>
                </a:moveTo>
                <a:lnTo>
                  <a:pt x="308991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733665" y="2347976"/>
            <a:ext cx="358140" cy="0"/>
          </a:xfrm>
          <a:custGeom>
            <a:avLst/>
            <a:gdLst/>
            <a:ahLst/>
            <a:cxnLst/>
            <a:rect l="l" t="t" r="r" b="b"/>
            <a:pathLst>
              <a:path w="358140" h="0">
                <a:moveTo>
                  <a:pt x="0" y="0"/>
                </a:moveTo>
                <a:lnTo>
                  <a:pt x="3577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024626" y="2528951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571740" y="2528951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 h="0">
                <a:moveTo>
                  <a:pt x="0" y="0"/>
                </a:moveTo>
                <a:lnTo>
                  <a:pt x="4339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862701" y="2719451"/>
            <a:ext cx="471170" cy="0"/>
          </a:xfrm>
          <a:custGeom>
            <a:avLst/>
            <a:gdLst/>
            <a:ahLst/>
            <a:cxnLst/>
            <a:rect l="l" t="t" r="r" b="b"/>
            <a:pathLst>
              <a:path w="471170" h="0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47915" y="2719451"/>
            <a:ext cx="472440" cy="0"/>
          </a:xfrm>
          <a:custGeom>
            <a:avLst/>
            <a:gdLst/>
            <a:ahLst/>
            <a:cxnLst/>
            <a:rect l="l" t="t" r="r" b="b"/>
            <a:pathLst>
              <a:path w="472440" h="0">
                <a:moveTo>
                  <a:pt x="0" y="0"/>
                </a:moveTo>
                <a:lnTo>
                  <a:pt x="4720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815076" y="3090926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362190" y="3090926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 h="0">
                <a:moveTo>
                  <a:pt x="0" y="0"/>
                </a:moveTo>
                <a:lnTo>
                  <a:pt x="44348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396101" y="3281426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 h="0">
                <a:moveTo>
                  <a:pt x="0" y="0"/>
                </a:moveTo>
                <a:lnTo>
                  <a:pt x="223266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6733665" y="3281426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 h="0">
                <a:moveTo>
                  <a:pt x="0" y="0"/>
                </a:moveTo>
                <a:lnTo>
                  <a:pt x="2720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653151" y="3652901"/>
            <a:ext cx="918844" cy="0"/>
          </a:xfrm>
          <a:custGeom>
            <a:avLst/>
            <a:gdLst/>
            <a:ahLst/>
            <a:cxnLst/>
            <a:rect l="l" t="t" r="r" b="b"/>
            <a:pathLst>
              <a:path w="918845" h="0">
                <a:moveTo>
                  <a:pt x="0" y="0"/>
                </a:moveTo>
                <a:lnTo>
                  <a:pt x="918591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6686040" y="3652901"/>
            <a:ext cx="939165" cy="0"/>
          </a:xfrm>
          <a:custGeom>
            <a:avLst/>
            <a:gdLst/>
            <a:ahLst/>
            <a:cxnLst/>
            <a:rect l="l" t="t" r="r" b="b"/>
            <a:pathLst>
              <a:path w="939165" h="0">
                <a:moveTo>
                  <a:pt x="0" y="0"/>
                </a:moveTo>
                <a:lnTo>
                  <a:pt x="93878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272276" y="3833876"/>
            <a:ext cx="223520" cy="0"/>
          </a:xfrm>
          <a:custGeom>
            <a:avLst/>
            <a:gdLst/>
            <a:ahLst/>
            <a:cxnLst/>
            <a:rect l="l" t="t" r="r" b="b"/>
            <a:pathLst>
              <a:path w="223520" h="0">
                <a:moveTo>
                  <a:pt x="0" y="0"/>
                </a:moveTo>
                <a:lnTo>
                  <a:pt x="22326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609840" y="3833876"/>
            <a:ext cx="196215" cy="0"/>
          </a:xfrm>
          <a:custGeom>
            <a:avLst/>
            <a:gdLst/>
            <a:ahLst/>
            <a:cxnLst/>
            <a:rect l="l" t="t" r="r" b="b"/>
            <a:pathLst>
              <a:path w="196215" h="0">
                <a:moveTo>
                  <a:pt x="0" y="0"/>
                </a:moveTo>
                <a:lnTo>
                  <a:pt x="1958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6348476" y="4214876"/>
            <a:ext cx="271145" cy="0"/>
          </a:xfrm>
          <a:custGeom>
            <a:avLst/>
            <a:gdLst/>
            <a:ahLst/>
            <a:cxnLst/>
            <a:rect l="l" t="t" r="r" b="b"/>
            <a:pathLst>
              <a:path w="271145" h="0">
                <a:moveTo>
                  <a:pt x="0" y="0"/>
                </a:moveTo>
                <a:lnTo>
                  <a:pt x="270891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33665" y="4214876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 h="0">
                <a:moveTo>
                  <a:pt x="0" y="0"/>
                </a:moveTo>
                <a:lnTo>
                  <a:pt x="2720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453126" y="4395851"/>
            <a:ext cx="756920" cy="0"/>
          </a:xfrm>
          <a:custGeom>
            <a:avLst/>
            <a:gdLst/>
            <a:ahLst/>
            <a:cxnLst/>
            <a:rect l="l" t="t" r="r" b="b"/>
            <a:pathLst>
              <a:path w="756920" h="0">
                <a:moveTo>
                  <a:pt x="0" y="0"/>
                </a:moveTo>
                <a:lnTo>
                  <a:pt x="75666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324090" y="4395851"/>
            <a:ext cx="805815" cy="0"/>
          </a:xfrm>
          <a:custGeom>
            <a:avLst/>
            <a:gdLst/>
            <a:ahLst/>
            <a:cxnLst/>
            <a:rect l="l" t="t" r="r" b="b"/>
            <a:pathLst>
              <a:path w="805815" h="0">
                <a:moveTo>
                  <a:pt x="0" y="0"/>
                </a:moveTo>
                <a:lnTo>
                  <a:pt x="8054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05325" y="4586351"/>
            <a:ext cx="1009650" cy="0"/>
          </a:xfrm>
          <a:custGeom>
            <a:avLst/>
            <a:gdLst/>
            <a:ahLst/>
            <a:cxnLst/>
            <a:rect l="l" t="t" r="r" b="b"/>
            <a:pathLst>
              <a:path w="1009650" h="0">
                <a:moveTo>
                  <a:pt x="0" y="0"/>
                </a:moveTo>
                <a:lnTo>
                  <a:pt x="1009141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628765" y="4586351"/>
            <a:ext cx="1177290" cy="0"/>
          </a:xfrm>
          <a:custGeom>
            <a:avLst/>
            <a:gdLst/>
            <a:ahLst/>
            <a:cxnLst/>
            <a:rect l="l" t="t" r="r" b="b"/>
            <a:pathLst>
              <a:path w="1177290" h="0">
                <a:moveTo>
                  <a:pt x="0" y="0"/>
                </a:moveTo>
                <a:lnTo>
                  <a:pt x="117691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776976" y="4957826"/>
            <a:ext cx="433070" cy="0"/>
          </a:xfrm>
          <a:custGeom>
            <a:avLst/>
            <a:gdLst/>
            <a:ahLst/>
            <a:cxnLst/>
            <a:rect l="l" t="t" r="r" b="b"/>
            <a:pathLst>
              <a:path w="433070" h="0">
                <a:moveTo>
                  <a:pt x="0" y="0"/>
                </a:moveTo>
                <a:lnTo>
                  <a:pt x="43281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324090" y="4957826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8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6434201" y="5148326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1366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809865" y="5148326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5" h="0">
                <a:moveTo>
                  <a:pt x="0" y="0"/>
                </a:moveTo>
                <a:lnTo>
                  <a:pt x="2339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396101" y="5519801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 h="0">
                <a:moveTo>
                  <a:pt x="0" y="0"/>
                </a:moveTo>
                <a:lnTo>
                  <a:pt x="261366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771765" y="5519801"/>
            <a:ext cx="272415" cy="0"/>
          </a:xfrm>
          <a:custGeom>
            <a:avLst/>
            <a:gdLst/>
            <a:ahLst/>
            <a:cxnLst/>
            <a:rect l="l" t="t" r="r" b="b"/>
            <a:pathLst>
              <a:path w="272415" h="0">
                <a:moveTo>
                  <a:pt x="0" y="0"/>
                </a:moveTo>
                <a:lnTo>
                  <a:pt x="272035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900801" y="5700712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 h="0">
                <a:moveTo>
                  <a:pt x="0" y="0"/>
                </a:moveTo>
                <a:lnTo>
                  <a:pt x="34709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362190" y="5700712"/>
            <a:ext cx="396240" cy="0"/>
          </a:xfrm>
          <a:custGeom>
            <a:avLst/>
            <a:gdLst/>
            <a:ahLst/>
            <a:cxnLst/>
            <a:rect l="l" t="t" r="r" b="b"/>
            <a:pathLst>
              <a:path w="396240" h="0">
                <a:moveTo>
                  <a:pt x="0" y="0"/>
                </a:moveTo>
                <a:lnTo>
                  <a:pt x="3958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272276" y="6081712"/>
            <a:ext cx="299720" cy="0"/>
          </a:xfrm>
          <a:custGeom>
            <a:avLst/>
            <a:gdLst/>
            <a:ahLst/>
            <a:cxnLst/>
            <a:rect l="l" t="t" r="r" b="b"/>
            <a:pathLst>
              <a:path w="299720" h="0">
                <a:moveTo>
                  <a:pt x="0" y="0"/>
                </a:moveTo>
                <a:lnTo>
                  <a:pt x="299466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686040" y="6081712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196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024626" y="6262687"/>
            <a:ext cx="347345" cy="0"/>
          </a:xfrm>
          <a:custGeom>
            <a:avLst/>
            <a:gdLst/>
            <a:ahLst/>
            <a:cxnLst/>
            <a:rect l="l" t="t" r="r" b="b"/>
            <a:pathLst>
              <a:path w="347345" h="0">
                <a:moveTo>
                  <a:pt x="0" y="0"/>
                </a:moveTo>
                <a:lnTo>
                  <a:pt x="34709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86015" y="6262687"/>
            <a:ext cx="320040" cy="0"/>
          </a:xfrm>
          <a:custGeom>
            <a:avLst/>
            <a:gdLst/>
            <a:ahLst/>
            <a:cxnLst/>
            <a:rect l="l" t="t" r="r" b="b"/>
            <a:pathLst>
              <a:path w="320040" h="0">
                <a:moveTo>
                  <a:pt x="0" y="0"/>
                </a:moveTo>
                <a:lnTo>
                  <a:pt x="319660" y="0"/>
                </a:lnTo>
              </a:path>
            </a:pathLst>
          </a:custGeom>
          <a:ln w="25400">
            <a:solidFill>
              <a:srgbClr val="205F9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495541" y="19015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495541" y="19015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619367" y="22825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619367" y="22825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6457441" y="24635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457441" y="24635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333616" y="26540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333616" y="26540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6247891" y="30255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6247891" y="30255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6619367" y="32160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6619367" y="32160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6571742" y="358749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6571742" y="358749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6495541" y="37684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6495541" y="37684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619367" y="41494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6619367" y="414947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6209791" y="43304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209791" y="43304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514466" y="45209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514466" y="452094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6209791" y="48924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6209791" y="48924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6695567" y="50829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695567" y="5082922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657467" y="545439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6657467" y="5454397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6247891" y="563532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6247891" y="563532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6571742" y="601632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6571742" y="6016321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6371716" y="619729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6371716" y="6197296"/>
            <a:ext cx="114300" cy="114300"/>
          </a:xfrm>
          <a:custGeom>
            <a:avLst/>
            <a:gdLst/>
            <a:ahLst/>
            <a:cxnLst/>
            <a:rect l="l" t="t" r="r" b="b"/>
            <a:pathLst>
              <a:path w="114300" h="114300">
                <a:moveTo>
                  <a:pt x="0" y="114298"/>
                </a:moveTo>
                <a:lnTo>
                  <a:pt x="114298" y="114298"/>
                </a:lnTo>
                <a:lnTo>
                  <a:pt x="114298" y="0"/>
                </a:lnTo>
                <a:lnTo>
                  <a:pt x="0" y="0"/>
                </a:lnTo>
                <a:lnTo>
                  <a:pt x="0" y="114298"/>
                </a:lnTo>
                <a:close/>
              </a:path>
            </a:pathLst>
          </a:custGeom>
          <a:ln w="9525">
            <a:solidFill>
              <a:srgbClr val="155F82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86" name="object 86"/>
          <p:cNvGraphicFramePr>
            <a:graphicFrameLocks noGrp="1"/>
          </p:cNvGraphicFramePr>
          <p:nvPr/>
        </p:nvGraphicFramePr>
        <p:xfrm>
          <a:off x="1941702" y="1689130"/>
          <a:ext cx="8429625" cy="4770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064"/>
                <a:gridCol w="1782444"/>
                <a:gridCol w="114300"/>
                <a:gridCol w="581025"/>
                <a:gridCol w="38100"/>
                <a:gridCol w="80645"/>
                <a:gridCol w="38100"/>
                <a:gridCol w="85725"/>
                <a:gridCol w="38100"/>
                <a:gridCol w="76200"/>
                <a:gridCol w="47625"/>
                <a:gridCol w="69214"/>
                <a:gridCol w="50164"/>
                <a:gridCol w="38100"/>
                <a:gridCol w="38100"/>
                <a:gridCol w="297179"/>
                <a:gridCol w="3264535"/>
              </a:tblGrid>
              <a:tr h="186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6440">
                        <a:lnSpc>
                          <a:spcPts val="1320"/>
                        </a:lnSpc>
                      </a:pPr>
                      <a:r>
                        <a:rPr dirty="0" sz="1200" spc="-4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Absolute risk</a:t>
                      </a:r>
                      <a:r>
                        <a:rPr dirty="0" sz="1200" spc="-8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difference</a:t>
                      </a:r>
                      <a:r>
                        <a:rPr dirty="0" sz="1200" spc="-11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6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(%)</a:t>
                      </a:r>
                      <a:r>
                        <a:rPr dirty="0" sz="1200" spc="-9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200" spc="-15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186906">
                <a:tc>
                  <a:txBody>
                    <a:bodyPr/>
                    <a:lstStyle/>
                    <a:p>
                      <a:pPr marL="5080">
                        <a:lnSpc>
                          <a:spcPts val="1370"/>
                        </a:lnSpc>
                      </a:pPr>
                      <a:r>
                        <a:rPr dirty="0" sz="1200" spc="-3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Overall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70"/>
                        </a:lnSpc>
                      </a:pPr>
                      <a:r>
                        <a:rPr dirty="0" sz="1200" spc="-4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200" spc="-6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200" spc="-11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7594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438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0.0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(-0.7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562">
                <a:tc>
                  <a:txBody>
                    <a:bodyPr/>
                    <a:lstStyle/>
                    <a:p>
                      <a:pPr marL="5080">
                        <a:lnSpc>
                          <a:spcPts val="1370"/>
                        </a:lnSpc>
                      </a:pPr>
                      <a:r>
                        <a:rPr dirty="0" sz="1200" spc="-8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200" spc="-11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4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(years)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7163">
                <a:tc>
                  <a:txBody>
                    <a:bodyPr/>
                    <a:lstStyle/>
                    <a:p>
                      <a:pPr marL="100330">
                        <a:lnSpc>
                          <a:spcPts val="142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&lt;80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42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2918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4380">
                        <a:lnSpc>
                          <a:spcPts val="142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0.3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(-0.6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1.3)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686">
                <a:tc>
                  <a:txBody>
                    <a:bodyPr/>
                    <a:lstStyle/>
                    <a:p>
                      <a:pPr marL="100330">
                        <a:lnSpc>
                          <a:spcPts val="1370"/>
                        </a:lnSpc>
                      </a:pPr>
                      <a:r>
                        <a:rPr dirty="0" sz="1200" spc="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80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0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&lt;85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2441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8665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-0.1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(-1.3 to</a:t>
                      </a:r>
                      <a:r>
                        <a:rPr dirty="0" sz="1200" spc="-16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601">
                <a:tc>
                  <a:txBody>
                    <a:bodyPr/>
                    <a:lstStyle/>
                    <a:p>
                      <a:pPr marL="100330">
                        <a:lnSpc>
                          <a:spcPts val="131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≥85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1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2235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9300">
                        <a:lnSpc>
                          <a:spcPts val="131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-0.4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(-1.7 to</a:t>
                      </a:r>
                      <a:r>
                        <a:rPr dirty="0" sz="1200" spc="-1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0.9)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689">
                <a:tc>
                  <a:txBody>
                    <a:bodyPr/>
                    <a:lstStyle/>
                    <a:p>
                      <a:pPr marL="5080">
                        <a:lnSpc>
                          <a:spcPts val="1370"/>
                        </a:lnSpc>
                      </a:pPr>
                      <a:r>
                        <a:rPr dirty="0" sz="1200" spc="-7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Sex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823">
                <a:tc>
                  <a:txBody>
                    <a:bodyPr/>
                    <a:lstStyle/>
                    <a:p>
                      <a:pPr marL="100330">
                        <a:lnSpc>
                          <a:spcPts val="1425"/>
                        </a:lnSpc>
                      </a:pPr>
                      <a:r>
                        <a:rPr dirty="0" sz="1200" spc="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Female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42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2943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9300">
                        <a:lnSpc>
                          <a:spcPts val="142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-0.6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(-1.8 to</a:t>
                      </a:r>
                      <a:r>
                        <a:rPr dirty="0" sz="1200" spc="-1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556">
                <a:tc>
                  <a:txBody>
                    <a:bodyPr/>
                    <a:lstStyle/>
                    <a:p>
                      <a:pPr marL="100330">
                        <a:lnSpc>
                          <a:spcPts val="1310"/>
                        </a:lnSpc>
                      </a:pPr>
                      <a:r>
                        <a:rPr dirty="0" sz="1200" spc="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Male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1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4651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4380">
                        <a:lnSpc>
                          <a:spcPts val="131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0.3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(-0.4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854">
                <a:tc>
                  <a:txBody>
                    <a:bodyPr/>
                    <a:lstStyle/>
                    <a:p>
                      <a:pPr marL="5080">
                        <a:lnSpc>
                          <a:spcPts val="1370"/>
                        </a:lnSpc>
                      </a:pPr>
                      <a:r>
                        <a:rPr dirty="0" sz="1200" spc="-4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Bicuspid</a:t>
                      </a:r>
                      <a:r>
                        <a:rPr dirty="0" sz="1200" spc="-7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3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valve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976">
                <a:tc>
                  <a:txBody>
                    <a:bodyPr/>
                    <a:lstStyle/>
                    <a:p>
                      <a:pPr marL="100330">
                        <a:lnSpc>
                          <a:spcPts val="1435"/>
                        </a:lnSpc>
                      </a:pPr>
                      <a:r>
                        <a:rPr dirty="0" sz="12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Bicuspid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43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627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4380">
                        <a:lnSpc>
                          <a:spcPts val="143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0.2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(-2.2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492">
                <a:tc>
                  <a:txBody>
                    <a:bodyPr/>
                    <a:lstStyle/>
                    <a:p>
                      <a:pPr marL="100330">
                        <a:lnSpc>
                          <a:spcPts val="130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Tricuspid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0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6806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54380">
                        <a:lnSpc>
                          <a:spcPts val="130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0.0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(-0.7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816">
                <a:tc>
                  <a:txBody>
                    <a:bodyPr/>
                    <a:lstStyle/>
                    <a:p>
                      <a:pPr marL="5080">
                        <a:lnSpc>
                          <a:spcPts val="1370"/>
                        </a:lnSpc>
                      </a:pPr>
                      <a:r>
                        <a:rPr dirty="0" sz="1200" spc="-5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Euroscore</a:t>
                      </a:r>
                      <a:r>
                        <a:rPr dirty="0" sz="1200" spc="-6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4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II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7181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z="1200" spc="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Low</a:t>
                      </a:r>
                      <a:r>
                        <a:rPr dirty="0" sz="1200" spc="-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(&lt;4%)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4304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3110">
                        <a:lnSpc>
                          <a:spcPct val="10000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0.3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(-0.5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540">
                <a:tc>
                  <a:txBody>
                    <a:bodyPr/>
                    <a:lstStyle/>
                    <a:p>
                      <a:pPr marL="100330">
                        <a:lnSpc>
                          <a:spcPts val="1370"/>
                        </a:lnSpc>
                      </a:pPr>
                      <a:r>
                        <a:rPr dirty="0" sz="1200" spc="1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Intermediate</a:t>
                      </a:r>
                      <a:r>
                        <a:rPr dirty="0" sz="1200" spc="-1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(4-8%)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1083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295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-0.7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(-2.7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601">
                <a:tc>
                  <a:txBody>
                    <a:bodyPr/>
                    <a:lstStyle/>
                    <a:p>
                      <a:pPr marL="100330">
                        <a:lnSpc>
                          <a:spcPts val="1295"/>
                        </a:lnSpc>
                      </a:pP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High</a:t>
                      </a:r>
                      <a:r>
                        <a:rPr dirty="0" sz="1200" spc="-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(&gt;8%)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29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3585">
                        <a:lnSpc>
                          <a:spcPts val="129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-2.4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(-5.4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9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5080">
                        <a:lnSpc>
                          <a:spcPts val="1365"/>
                        </a:lnSpc>
                        <a:spcBef>
                          <a:spcPts val="5"/>
                        </a:spcBef>
                      </a:pPr>
                      <a:r>
                        <a:rPr dirty="0" sz="1200" spc="-5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200" spc="-11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7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3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7099"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Self-expanding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3225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60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0.7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(-1.9 to</a:t>
                      </a:r>
                      <a:r>
                        <a:rPr dirty="0" sz="1200" spc="-17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0.4)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444">
                <a:tc>
                  <a:txBody>
                    <a:bodyPr/>
                    <a:lstStyle/>
                    <a:p>
                      <a:pPr marL="87630">
                        <a:lnSpc>
                          <a:spcPts val="1290"/>
                        </a:lnSpc>
                      </a:pP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Balloon-expandable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ts val="129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4333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3110">
                        <a:lnSpc>
                          <a:spcPts val="129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0.5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(-0.3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906">
                <a:tc>
                  <a:txBody>
                    <a:bodyPr/>
                    <a:lstStyle/>
                    <a:p>
                      <a:pPr marL="5080">
                        <a:lnSpc>
                          <a:spcPts val="1355"/>
                        </a:lnSpc>
                        <a:spcBef>
                          <a:spcPts val="10"/>
                        </a:spcBef>
                      </a:pPr>
                      <a:r>
                        <a:rPr dirty="0" sz="1200" spc="-1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Pre-dilatation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791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4149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438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0.4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(-0.4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1.2)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1905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524">
                <a:tc>
                  <a:txBody>
                    <a:bodyPr/>
                    <a:lstStyle/>
                    <a:p>
                      <a:pPr marL="100330">
                        <a:lnSpc>
                          <a:spcPts val="1285"/>
                        </a:lnSpc>
                      </a:pP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28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3432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49300">
                        <a:lnSpc>
                          <a:spcPts val="1285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-0.6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(-1.6 to</a:t>
                      </a:r>
                      <a:r>
                        <a:rPr dirty="0" sz="1200" spc="-1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0.5)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186918">
                <a:tc>
                  <a:txBody>
                    <a:bodyPr/>
                    <a:lstStyle/>
                    <a:p>
                      <a:pPr marL="5080">
                        <a:lnSpc>
                          <a:spcPts val="1440"/>
                        </a:lnSpc>
                        <a:spcBef>
                          <a:spcPts val="20"/>
                        </a:spcBef>
                      </a:pPr>
                      <a:r>
                        <a:rPr dirty="0" sz="1200" spc="-3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Aortic valve</a:t>
                      </a:r>
                      <a:r>
                        <a:rPr dirty="0" sz="1200" spc="-180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5" b="1">
                          <a:solidFill>
                            <a:srgbClr val="0F4761"/>
                          </a:solidFill>
                          <a:latin typeface="Arial"/>
                          <a:cs typeface="Arial"/>
                        </a:rPr>
                        <a:t>calcification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</a:tcPr>
                </a:tc>
              </a:tr>
              <a:tr h="186868">
                <a:tc>
                  <a:txBody>
                    <a:bodyPr/>
                    <a:lstStyle/>
                    <a:p>
                      <a:pPr marL="10033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None,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mild,</a:t>
                      </a:r>
                      <a:r>
                        <a:rPr dirty="0" sz="1200" spc="-16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1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1200" spc="1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moderate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3855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CEA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 marR="75311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0.2 </a:t>
                      </a:r>
                      <a:r>
                        <a:rPr dirty="0" sz="12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(-0.7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200" spc="-1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1.1)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solidFill>
                      <a:srgbClr val="DCEAF7"/>
                    </a:solidFill>
                  </a:tcPr>
                </a:tc>
              </a:tr>
              <a:tr h="282322">
                <a:tc>
                  <a:txBody>
                    <a:bodyPr/>
                    <a:lstStyle/>
                    <a:p>
                      <a:pPr marL="100330">
                        <a:lnSpc>
                          <a:spcPts val="1370"/>
                        </a:lnSpc>
                      </a:pP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Severe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n </a:t>
                      </a:r>
                      <a:r>
                        <a:rPr dirty="0" sz="12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=</a:t>
                      </a:r>
                      <a:r>
                        <a:rPr dirty="0" sz="12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3592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A6C9EB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49300">
                        <a:lnSpc>
                          <a:spcPts val="1370"/>
                        </a:lnSpc>
                      </a:pPr>
                      <a:r>
                        <a:rPr dirty="0" sz="12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-0.3 </a:t>
                      </a:r>
                      <a:r>
                        <a:rPr dirty="0" sz="12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(-1.3 to</a:t>
                      </a:r>
                      <a:r>
                        <a:rPr dirty="0" sz="1200" spc="-1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0.6)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28575">
                      <a:solidFill>
                        <a:srgbClr val="A6C9EB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7" name="object 87"/>
          <p:cNvSpPr txBox="1"/>
          <p:nvPr/>
        </p:nvSpPr>
        <p:spPr>
          <a:xfrm>
            <a:off x="4433570" y="6534150"/>
            <a:ext cx="1504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F4761"/>
                </a:solidFill>
                <a:latin typeface="Calibri"/>
                <a:cs typeface="Calibri"/>
              </a:rPr>
              <a:t>-5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253101" y="6534150"/>
            <a:ext cx="1504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F4761"/>
                </a:solidFill>
                <a:latin typeface="Calibri"/>
                <a:cs typeface="Calibri"/>
              </a:rPr>
              <a:t>-3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072251" y="6534150"/>
            <a:ext cx="15049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F4761"/>
                </a:solidFill>
                <a:latin typeface="Calibri"/>
                <a:cs typeface="Calibri"/>
              </a:rPr>
              <a:t>-1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736585" y="6534150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0F4761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555990" y="6534150"/>
            <a:ext cx="107314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30">
                <a:solidFill>
                  <a:srgbClr val="0F4761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782050" y="6362700"/>
            <a:ext cx="1481074" cy="461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8772525" y="6372225"/>
            <a:ext cx="1414399" cy="485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8848725" y="6410325"/>
            <a:ext cx="1352550" cy="3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8938894" y="6450329"/>
            <a:ext cx="1105535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45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dirty="0" sz="14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809875" y="6362700"/>
            <a:ext cx="1481074" cy="461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009900" y="6372225"/>
            <a:ext cx="1157287" cy="4857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876550" y="6410325"/>
            <a:ext cx="1352550" cy="3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 txBox="1"/>
          <p:nvPr/>
        </p:nvSpPr>
        <p:spPr>
          <a:xfrm>
            <a:off x="3173476" y="6450329"/>
            <a:ext cx="850900" cy="243204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400" spc="130">
                <a:solidFill>
                  <a:srgbClr val="FFFFFF"/>
                </a:solidFill>
                <a:latin typeface="Calibri"/>
                <a:cs typeface="Calibri"/>
              </a:rPr>
              <a:t>CEP</a:t>
            </a:r>
            <a:r>
              <a:rPr dirty="0" sz="14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Calibri"/>
                <a:cs typeface="Calibri"/>
              </a:rPr>
              <a:t>better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545580" y="6534150"/>
            <a:ext cx="478790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175" algn="l"/>
              </a:tabLst>
            </a:pPr>
            <a:r>
              <a:rPr dirty="0" baseline="2314" sz="1800" spc="44">
                <a:solidFill>
                  <a:srgbClr val="0F4761"/>
                </a:solidFill>
                <a:latin typeface="Calibri"/>
                <a:cs typeface="Calibri"/>
              </a:rPr>
              <a:t>0</a:t>
            </a:r>
            <a:r>
              <a:rPr dirty="0" baseline="2314" sz="1800" spc="44">
                <a:solidFill>
                  <a:srgbClr val="0F4761"/>
                </a:solidFill>
                <a:latin typeface="Calibri"/>
                <a:cs typeface="Calibri"/>
              </a:rPr>
              <a:t>	</a:t>
            </a:r>
            <a:r>
              <a:rPr dirty="0" sz="1200" spc="30">
                <a:solidFill>
                  <a:srgbClr val="0F4761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859028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80"/>
              <a:t>Secondary analysis:</a:t>
            </a:r>
            <a:r>
              <a:rPr dirty="0" spc="-380"/>
              <a:t> </a:t>
            </a:r>
            <a:r>
              <a:rPr dirty="0" spc="165"/>
              <a:t>Non-compliers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832355"/>
            <a:ext cx="10217785" cy="3444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marR="5080" indent="-229235">
              <a:lnSpc>
                <a:spcPct val="101099"/>
              </a:lnSpc>
              <a:spcBef>
                <a:spcPts val="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600" spc="50">
                <a:solidFill>
                  <a:srgbClr val="0F4761"/>
                </a:solidFill>
                <a:latin typeface="Calibri"/>
                <a:cs typeface="Calibri"/>
              </a:rPr>
              <a:t>The</a:t>
            </a:r>
            <a:r>
              <a:rPr dirty="0" sz="26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85">
                <a:solidFill>
                  <a:srgbClr val="0F4761"/>
                </a:solidFill>
                <a:latin typeface="Calibri"/>
                <a:cs typeface="Calibri"/>
              </a:rPr>
              <a:t>complier</a:t>
            </a:r>
            <a:r>
              <a:rPr dirty="0" sz="26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45">
                <a:solidFill>
                  <a:srgbClr val="0F4761"/>
                </a:solidFill>
                <a:latin typeface="Calibri"/>
                <a:cs typeface="Calibri"/>
              </a:rPr>
              <a:t>average</a:t>
            </a:r>
            <a:r>
              <a:rPr dirty="0" sz="26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50">
                <a:solidFill>
                  <a:srgbClr val="0F4761"/>
                </a:solidFill>
                <a:latin typeface="Calibri"/>
                <a:cs typeface="Calibri"/>
              </a:rPr>
              <a:t>causal</a:t>
            </a:r>
            <a:r>
              <a:rPr dirty="0" sz="26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effect</a:t>
            </a:r>
            <a:r>
              <a:rPr dirty="0" sz="26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50">
                <a:solidFill>
                  <a:srgbClr val="0F4761"/>
                </a:solidFill>
                <a:latin typeface="Calibri"/>
                <a:cs typeface="Calibri"/>
              </a:rPr>
              <a:t>(CACE)</a:t>
            </a:r>
            <a:r>
              <a:rPr dirty="0" sz="26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14">
                <a:solidFill>
                  <a:srgbClr val="0F4761"/>
                </a:solidFill>
                <a:latin typeface="Calibri"/>
                <a:cs typeface="Calibri"/>
              </a:rPr>
              <a:t>analysis</a:t>
            </a:r>
            <a:r>
              <a:rPr dirty="0" sz="26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20">
                <a:solidFill>
                  <a:srgbClr val="0F4761"/>
                </a:solidFill>
                <a:latin typeface="Calibri"/>
                <a:cs typeface="Calibri"/>
              </a:rPr>
              <a:t>was</a:t>
            </a:r>
            <a:r>
              <a:rPr dirty="0" sz="26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55">
                <a:solidFill>
                  <a:srgbClr val="0F4761"/>
                </a:solidFill>
                <a:latin typeface="Calibri"/>
                <a:cs typeface="Calibri"/>
              </a:rPr>
              <a:t>undertaken</a:t>
            </a:r>
            <a:r>
              <a:rPr dirty="0" sz="26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5">
                <a:solidFill>
                  <a:srgbClr val="0F4761"/>
                </a:solidFill>
                <a:latin typeface="Calibri"/>
                <a:cs typeface="Calibri"/>
              </a:rPr>
              <a:t>to  </a:t>
            </a:r>
            <a:r>
              <a:rPr dirty="0" sz="2600" spc="125">
                <a:solidFill>
                  <a:srgbClr val="0F4761"/>
                </a:solidFill>
                <a:latin typeface="Calibri"/>
                <a:cs typeface="Calibri"/>
              </a:rPr>
              <a:t>account</a:t>
            </a:r>
            <a:r>
              <a:rPr dirty="0" sz="26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-10">
                <a:solidFill>
                  <a:srgbClr val="0F4761"/>
                </a:solidFill>
                <a:latin typeface="Calibri"/>
                <a:cs typeface="Calibri"/>
              </a:rPr>
              <a:t>for</a:t>
            </a:r>
            <a:r>
              <a:rPr dirty="0" sz="26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80">
                <a:solidFill>
                  <a:srgbClr val="0F4761"/>
                </a:solidFill>
                <a:latin typeface="Calibri"/>
                <a:cs typeface="Calibri"/>
              </a:rPr>
              <a:t>those</a:t>
            </a:r>
            <a:r>
              <a:rPr dirty="0" sz="26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50">
                <a:solidFill>
                  <a:srgbClr val="0F4761"/>
                </a:solidFill>
                <a:latin typeface="Calibri"/>
                <a:cs typeface="Calibri"/>
              </a:rPr>
              <a:t>who</a:t>
            </a:r>
            <a:r>
              <a:rPr dirty="0" sz="2600" spc="-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55">
                <a:solidFill>
                  <a:srgbClr val="0F4761"/>
                </a:solidFill>
                <a:latin typeface="Calibri"/>
                <a:cs typeface="Calibri"/>
              </a:rPr>
              <a:t>did</a:t>
            </a:r>
            <a:r>
              <a:rPr dirty="0" sz="26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25">
                <a:solidFill>
                  <a:srgbClr val="0F4761"/>
                </a:solidFill>
                <a:latin typeface="Calibri"/>
                <a:cs typeface="Calibri"/>
              </a:rPr>
              <a:t>not</a:t>
            </a:r>
            <a:r>
              <a:rPr dirty="0" sz="26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5">
                <a:solidFill>
                  <a:srgbClr val="0F4761"/>
                </a:solidFill>
                <a:latin typeface="Calibri"/>
                <a:cs typeface="Calibri"/>
              </a:rPr>
              <a:t>receive</a:t>
            </a:r>
            <a:r>
              <a:rPr dirty="0" sz="26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265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26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95">
                <a:solidFill>
                  <a:srgbClr val="0F4761"/>
                </a:solidFill>
                <a:latin typeface="Calibri"/>
                <a:cs typeface="Calibri"/>
              </a:rPr>
              <a:t>according</a:t>
            </a:r>
            <a:r>
              <a:rPr dirty="0" sz="26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0">
                <a:solidFill>
                  <a:srgbClr val="0F4761"/>
                </a:solidFill>
                <a:latin typeface="Calibri"/>
                <a:cs typeface="Calibri"/>
              </a:rPr>
              <a:t>to</a:t>
            </a:r>
            <a:r>
              <a:rPr dirty="0" sz="26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randomization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F4761"/>
              </a:buClr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241300" marR="516255" indent="-229235">
              <a:lnSpc>
                <a:spcPct val="101099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600" spc="80">
                <a:solidFill>
                  <a:srgbClr val="0F4761"/>
                </a:solidFill>
                <a:latin typeface="Calibri"/>
                <a:cs typeface="Calibri"/>
              </a:rPr>
              <a:t>This</a:t>
            </a:r>
            <a:r>
              <a:rPr dirty="0" sz="26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80">
                <a:solidFill>
                  <a:srgbClr val="0F4761"/>
                </a:solidFill>
                <a:latin typeface="Calibri"/>
                <a:cs typeface="Calibri"/>
              </a:rPr>
              <a:t>technique</a:t>
            </a:r>
            <a:r>
              <a:rPr dirty="0" sz="26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20">
                <a:solidFill>
                  <a:srgbClr val="0F4761"/>
                </a:solidFill>
                <a:latin typeface="Calibri"/>
                <a:cs typeface="Calibri"/>
              </a:rPr>
              <a:t>models</a:t>
            </a:r>
            <a:r>
              <a:rPr dirty="0" sz="26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80">
                <a:solidFill>
                  <a:srgbClr val="0F4761"/>
                </a:solidFill>
                <a:latin typeface="Calibri"/>
                <a:cs typeface="Calibri"/>
              </a:rPr>
              <a:t>participants</a:t>
            </a:r>
            <a:r>
              <a:rPr dirty="0" sz="2600" spc="-1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80">
                <a:solidFill>
                  <a:srgbClr val="0F4761"/>
                </a:solidFill>
                <a:latin typeface="Calibri"/>
                <a:cs typeface="Calibri"/>
              </a:rPr>
              <a:t>in</a:t>
            </a:r>
            <a:r>
              <a:rPr dirty="0" sz="26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35">
                <a:solidFill>
                  <a:srgbClr val="0F4761"/>
                </a:solidFill>
                <a:latin typeface="Calibri"/>
                <a:cs typeface="Calibri"/>
              </a:rPr>
              <a:t>the</a:t>
            </a:r>
            <a:r>
              <a:rPr dirty="0" sz="2600" spc="-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control</a:t>
            </a:r>
            <a:r>
              <a:rPr dirty="0" sz="26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35">
                <a:solidFill>
                  <a:srgbClr val="0F4761"/>
                </a:solidFill>
                <a:latin typeface="Calibri"/>
                <a:cs typeface="Calibri"/>
              </a:rPr>
              <a:t>group</a:t>
            </a:r>
            <a:r>
              <a:rPr dirty="0" sz="26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50">
                <a:solidFill>
                  <a:srgbClr val="0F4761"/>
                </a:solidFill>
                <a:latin typeface="Calibri"/>
                <a:cs typeface="Calibri"/>
              </a:rPr>
              <a:t>who</a:t>
            </a:r>
            <a:r>
              <a:rPr dirty="0" sz="26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would  </a:t>
            </a:r>
            <a:r>
              <a:rPr dirty="0" sz="2600" spc="65">
                <a:solidFill>
                  <a:srgbClr val="0F4761"/>
                </a:solidFill>
                <a:latin typeface="Calibri"/>
                <a:cs typeface="Calibri"/>
              </a:rPr>
              <a:t>receive</a:t>
            </a:r>
            <a:r>
              <a:rPr dirty="0" sz="26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245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26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10">
                <a:solidFill>
                  <a:srgbClr val="0F4761"/>
                </a:solidFill>
                <a:latin typeface="Calibri"/>
                <a:cs typeface="Calibri"/>
              </a:rPr>
              <a:t>and</a:t>
            </a:r>
            <a:r>
              <a:rPr dirty="0" sz="26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85">
                <a:solidFill>
                  <a:srgbClr val="0F4761"/>
                </a:solidFill>
                <a:latin typeface="Calibri"/>
                <a:cs typeface="Calibri"/>
              </a:rPr>
              <a:t>maintains</a:t>
            </a:r>
            <a:r>
              <a:rPr dirty="0" sz="26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randomization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F4761"/>
              </a:buClr>
              <a:buFont typeface="Arial"/>
              <a:buChar char="•"/>
            </a:pPr>
            <a:endParaRPr sz="28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600" spc="45">
                <a:solidFill>
                  <a:srgbClr val="0F4761"/>
                </a:solidFill>
                <a:latin typeface="Calibri"/>
                <a:cs typeface="Calibri"/>
              </a:rPr>
              <a:t>The</a:t>
            </a:r>
            <a:r>
              <a:rPr dirty="0" sz="26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250">
                <a:solidFill>
                  <a:srgbClr val="0F4761"/>
                </a:solidFill>
                <a:latin typeface="Calibri"/>
                <a:cs typeface="Calibri"/>
              </a:rPr>
              <a:t>CACE</a:t>
            </a:r>
            <a:r>
              <a:rPr dirty="0" sz="26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14">
                <a:solidFill>
                  <a:srgbClr val="0F4761"/>
                </a:solidFill>
                <a:latin typeface="Calibri"/>
                <a:cs typeface="Calibri"/>
              </a:rPr>
              <a:t>analysis</a:t>
            </a:r>
            <a:r>
              <a:rPr dirty="0" sz="2600" spc="-5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75">
                <a:solidFill>
                  <a:srgbClr val="0F4761"/>
                </a:solidFill>
                <a:latin typeface="Calibri"/>
                <a:cs typeface="Calibri"/>
              </a:rPr>
              <a:t>confirmed</a:t>
            </a:r>
            <a:r>
              <a:rPr dirty="0" sz="2600" spc="-1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5">
                <a:solidFill>
                  <a:srgbClr val="0F4761"/>
                </a:solidFill>
                <a:latin typeface="Calibri"/>
                <a:cs typeface="Calibri"/>
              </a:rPr>
              <a:t>no</a:t>
            </a:r>
            <a:r>
              <a:rPr dirty="0" sz="26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difference</a:t>
            </a:r>
            <a:r>
              <a:rPr dirty="0" sz="26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30">
                <a:solidFill>
                  <a:srgbClr val="0F4761"/>
                </a:solidFill>
                <a:latin typeface="Calibri"/>
                <a:cs typeface="Calibri"/>
              </a:rPr>
              <a:t>by</a:t>
            </a:r>
            <a:r>
              <a:rPr dirty="0" sz="26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30">
                <a:solidFill>
                  <a:srgbClr val="0F4761"/>
                </a:solidFill>
                <a:latin typeface="Calibri"/>
                <a:cs typeface="Calibri"/>
              </a:rPr>
              <a:t>treatment</a:t>
            </a:r>
            <a:r>
              <a:rPr dirty="0" sz="26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75">
                <a:solidFill>
                  <a:srgbClr val="0F4761"/>
                </a:solidFill>
                <a:latin typeface="Calibri"/>
                <a:cs typeface="Calibri"/>
              </a:rPr>
              <a:t>groups</a:t>
            </a:r>
            <a:endParaRPr sz="26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83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120">
                <a:solidFill>
                  <a:srgbClr val="0F4761"/>
                </a:solidFill>
                <a:latin typeface="Calibri"/>
                <a:cs typeface="Calibri"/>
              </a:rPr>
              <a:t>Risk</a:t>
            </a:r>
            <a:r>
              <a:rPr dirty="0" sz="24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40">
                <a:solidFill>
                  <a:srgbClr val="0F4761"/>
                </a:solidFill>
                <a:latin typeface="Calibri"/>
                <a:cs typeface="Calibri"/>
              </a:rPr>
              <a:t>difference</a:t>
            </a:r>
            <a:r>
              <a:rPr dirty="0" sz="2400" spc="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80">
                <a:solidFill>
                  <a:srgbClr val="0F4761"/>
                </a:solidFill>
                <a:latin typeface="Calibri"/>
                <a:cs typeface="Calibri"/>
              </a:rPr>
              <a:t>–0.2%</a:t>
            </a:r>
            <a:r>
              <a:rPr dirty="0" sz="24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80">
                <a:solidFill>
                  <a:srgbClr val="0F4761"/>
                </a:solidFill>
                <a:latin typeface="Calibri"/>
                <a:cs typeface="Calibri"/>
              </a:rPr>
              <a:t>(95%</a:t>
            </a:r>
            <a:r>
              <a:rPr dirty="0" sz="24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90">
                <a:solidFill>
                  <a:srgbClr val="0F4761"/>
                </a:solidFill>
                <a:latin typeface="Calibri"/>
                <a:cs typeface="Calibri"/>
              </a:rPr>
              <a:t>confidence</a:t>
            </a:r>
            <a:r>
              <a:rPr dirty="0" sz="24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35">
                <a:solidFill>
                  <a:srgbClr val="0F4761"/>
                </a:solidFill>
                <a:latin typeface="Calibri"/>
                <a:cs typeface="Calibri"/>
              </a:rPr>
              <a:t>interval</a:t>
            </a:r>
            <a:r>
              <a:rPr dirty="0" sz="2400" spc="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45">
                <a:solidFill>
                  <a:srgbClr val="0F4761"/>
                </a:solidFill>
                <a:latin typeface="Calibri"/>
                <a:cs typeface="Calibri"/>
              </a:rPr>
              <a:t>–1.0%</a:t>
            </a:r>
            <a:r>
              <a:rPr dirty="0" sz="24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F4761"/>
                </a:solidFill>
                <a:latin typeface="Calibri"/>
                <a:cs typeface="Calibri"/>
              </a:rPr>
              <a:t>to</a:t>
            </a:r>
            <a:r>
              <a:rPr dirty="0" sz="24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90">
                <a:solidFill>
                  <a:srgbClr val="0F4761"/>
                </a:solidFill>
                <a:latin typeface="Calibri"/>
                <a:cs typeface="Calibri"/>
              </a:rPr>
              <a:t>0.6%)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280416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229"/>
              <a:t>Conclusion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85302"/>
            <a:ext cx="9956165" cy="3817620"/>
          </a:xfrm>
          <a:prstGeom prst="rect">
            <a:avLst/>
          </a:prstGeom>
        </p:spPr>
        <p:txBody>
          <a:bodyPr wrap="square" lIns="0" tIns="71755" rIns="0" bIns="0" rtlCol="0" vert="horz">
            <a:spAutoFit/>
          </a:bodyPr>
          <a:lstStyle/>
          <a:p>
            <a:pPr marL="241300" marR="163830" indent="-229235">
              <a:lnSpc>
                <a:spcPts val="3450"/>
              </a:lnSpc>
              <a:spcBef>
                <a:spcPts val="56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3200" spc="50">
                <a:solidFill>
                  <a:srgbClr val="0F4761"/>
                </a:solidFill>
                <a:latin typeface="Calibri"/>
                <a:cs typeface="Calibri"/>
              </a:rPr>
              <a:t>The</a:t>
            </a:r>
            <a:r>
              <a:rPr dirty="0" sz="32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40">
                <a:solidFill>
                  <a:srgbClr val="0F4761"/>
                </a:solidFill>
                <a:latin typeface="Calibri"/>
                <a:cs typeface="Calibri"/>
              </a:rPr>
              <a:t>routine</a:t>
            </a:r>
            <a:r>
              <a:rPr dirty="0" sz="32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55">
                <a:solidFill>
                  <a:srgbClr val="0F4761"/>
                </a:solidFill>
                <a:latin typeface="Calibri"/>
                <a:cs typeface="Calibri"/>
              </a:rPr>
              <a:t>use</a:t>
            </a:r>
            <a:r>
              <a:rPr dirty="0" sz="3200" spc="-3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0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32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0F4761"/>
                </a:solidFill>
                <a:latin typeface="Calibri"/>
                <a:cs typeface="Calibri"/>
              </a:rPr>
              <a:t>Sentinel</a:t>
            </a:r>
            <a:r>
              <a:rPr dirty="0" sz="32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300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3200" spc="-1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45">
                <a:solidFill>
                  <a:srgbClr val="0F4761"/>
                </a:solidFill>
                <a:latin typeface="Calibri"/>
                <a:cs typeface="Calibri"/>
              </a:rPr>
              <a:t>does</a:t>
            </a:r>
            <a:r>
              <a:rPr dirty="0" sz="3200" spc="-114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35">
                <a:solidFill>
                  <a:srgbClr val="0F4761"/>
                </a:solidFill>
                <a:latin typeface="Calibri"/>
                <a:cs typeface="Calibri"/>
              </a:rPr>
              <a:t>not</a:t>
            </a:r>
            <a:r>
              <a:rPr dirty="0" sz="32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0F4761"/>
                </a:solidFill>
                <a:latin typeface="Calibri"/>
                <a:cs typeface="Calibri"/>
              </a:rPr>
              <a:t>reduce</a:t>
            </a:r>
            <a:r>
              <a:rPr dirty="0" sz="32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0F4761"/>
                </a:solidFill>
                <a:latin typeface="Calibri"/>
                <a:cs typeface="Calibri"/>
              </a:rPr>
              <a:t>stroke  </a:t>
            </a:r>
            <a:r>
              <a:rPr dirty="0" sz="3200" spc="55">
                <a:solidFill>
                  <a:srgbClr val="0F4761"/>
                </a:solidFill>
                <a:latin typeface="Calibri"/>
                <a:cs typeface="Calibri"/>
              </a:rPr>
              <a:t>during</a:t>
            </a:r>
            <a:r>
              <a:rPr dirty="0" sz="32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761"/>
                </a:solidFill>
                <a:latin typeface="Calibri"/>
                <a:cs typeface="Calibri"/>
              </a:rPr>
              <a:t>TAVR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0F4761"/>
              </a:buClr>
              <a:buFont typeface="Arial"/>
              <a:buChar char="•"/>
            </a:pPr>
            <a:endParaRPr sz="30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3200" spc="105">
                <a:solidFill>
                  <a:srgbClr val="0F4761"/>
                </a:solidFill>
                <a:latin typeface="Calibri"/>
                <a:cs typeface="Calibri"/>
              </a:rPr>
              <a:t>These</a:t>
            </a:r>
            <a:r>
              <a:rPr dirty="0" sz="32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0F4761"/>
                </a:solidFill>
                <a:latin typeface="Calibri"/>
                <a:cs typeface="Calibri"/>
              </a:rPr>
              <a:t>results</a:t>
            </a:r>
            <a:r>
              <a:rPr dirty="0" sz="3200" spc="-114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75">
                <a:solidFill>
                  <a:srgbClr val="0F4761"/>
                </a:solidFill>
                <a:latin typeface="Calibri"/>
                <a:cs typeface="Calibri"/>
              </a:rPr>
              <a:t>are</a:t>
            </a:r>
            <a:r>
              <a:rPr dirty="0" sz="32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10">
                <a:solidFill>
                  <a:srgbClr val="0F4761"/>
                </a:solidFill>
                <a:latin typeface="Calibri"/>
                <a:cs typeface="Calibri"/>
              </a:rPr>
              <a:t>consistent</a:t>
            </a:r>
            <a:r>
              <a:rPr dirty="0" sz="32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0">
                <a:solidFill>
                  <a:srgbClr val="0F4761"/>
                </a:solidFill>
                <a:latin typeface="Calibri"/>
                <a:cs typeface="Calibri"/>
              </a:rPr>
              <a:t>with</a:t>
            </a:r>
            <a:r>
              <a:rPr dirty="0" sz="32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60">
                <a:solidFill>
                  <a:srgbClr val="0F4761"/>
                </a:solidFill>
                <a:latin typeface="Calibri"/>
                <a:cs typeface="Calibri"/>
              </a:rPr>
              <a:t>PROTECTED</a:t>
            </a:r>
            <a:r>
              <a:rPr dirty="0" sz="32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761"/>
                </a:solidFill>
                <a:latin typeface="Calibri"/>
                <a:cs typeface="Calibri"/>
              </a:rPr>
              <a:t>TAVR</a:t>
            </a:r>
            <a:r>
              <a:rPr dirty="0" sz="32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40">
                <a:solidFill>
                  <a:srgbClr val="0F4761"/>
                </a:solidFill>
                <a:latin typeface="Calibri"/>
                <a:cs typeface="Calibri"/>
              </a:rPr>
              <a:t>trial</a:t>
            </a:r>
            <a:endParaRPr sz="32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600" spc="40">
                <a:solidFill>
                  <a:srgbClr val="0F4761"/>
                </a:solidFill>
                <a:latin typeface="Calibri"/>
                <a:cs typeface="Calibri"/>
              </a:rPr>
              <a:t>A</a:t>
            </a:r>
            <a:r>
              <a:rPr dirty="0" sz="26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50">
                <a:solidFill>
                  <a:srgbClr val="0F4761"/>
                </a:solidFill>
                <a:latin typeface="Calibri"/>
                <a:cs typeface="Calibri"/>
              </a:rPr>
              <a:t>patient-level</a:t>
            </a:r>
            <a:r>
              <a:rPr dirty="0" sz="26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00">
                <a:solidFill>
                  <a:srgbClr val="0F4761"/>
                </a:solidFill>
                <a:latin typeface="Calibri"/>
                <a:cs typeface="Calibri"/>
              </a:rPr>
              <a:t>meta-analysis</a:t>
            </a:r>
            <a:r>
              <a:rPr dirty="0" sz="26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25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26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95">
                <a:solidFill>
                  <a:srgbClr val="0F4761"/>
                </a:solidFill>
                <a:latin typeface="Calibri"/>
                <a:cs typeface="Calibri"/>
              </a:rPr>
              <a:t>these</a:t>
            </a:r>
            <a:r>
              <a:rPr dirty="0" sz="26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20">
                <a:solidFill>
                  <a:srgbClr val="0F4761"/>
                </a:solidFill>
                <a:latin typeface="Calibri"/>
                <a:cs typeface="Calibri"/>
              </a:rPr>
              <a:t>clinical</a:t>
            </a:r>
            <a:r>
              <a:rPr dirty="0" sz="26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trials</a:t>
            </a:r>
            <a:r>
              <a:rPr dirty="0" sz="26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130">
                <a:solidFill>
                  <a:srgbClr val="0F4761"/>
                </a:solidFill>
                <a:latin typeface="Calibri"/>
                <a:cs typeface="Calibri"/>
              </a:rPr>
              <a:t>is</a:t>
            </a:r>
            <a:r>
              <a:rPr dirty="0" sz="26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600" spc="60">
                <a:solidFill>
                  <a:srgbClr val="0F4761"/>
                </a:solidFill>
                <a:latin typeface="Calibri"/>
                <a:cs typeface="Calibri"/>
              </a:rPr>
              <a:t>underway</a:t>
            </a:r>
            <a:endParaRPr sz="26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F4761"/>
              </a:buClr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marR="278130" indent="-229235">
              <a:lnSpc>
                <a:spcPts val="346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3200" spc="25">
                <a:solidFill>
                  <a:srgbClr val="0F4761"/>
                </a:solidFill>
                <a:latin typeface="Calibri"/>
                <a:cs typeface="Calibri"/>
              </a:rPr>
              <a:t>There</a:t>
            </a:r>
            <a:r>
              <a:rPr dirty="0" sz="32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95">
                <a:solidFill>
                  <a:srgbClr val="0F4761"/>
                </a:solidFill>
                <a:latin typeface="Calibri"/>
                <a:cs typeface="Calibri"/>
              </a:rPr>
              <a:t>is</a:t>
            </a:r>
            <a:r>
              <a:rPr dirty="0" sz="3200" spc="-1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65">
                <a:solidFill>
                  <a:srgbClr val="0F4761"/>
                </a:solidFill>
                <a:latin typeface="Calibri"/>
                <a:cs typeface="Calibri"/>
              </a:rPr>
              <a:t>no</a:t>
            </a:r>
            <a:r>
              <a:rPr dirty="0" sz="3200" spc="-3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00">
                <a:solidFill>
                  <a:srgbClr val="0F4761"/>
                </a:solidFill>
                <a:latin typeface="Calibri"/>
                <a:cs typeface="Calibri"/>
              </a:rPr>
              <a:t>evidence</a:t>
            </a:r>
            <a:r>
              <a:rPr dirty="0" sz="32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30">
                <a:solidFill>
                  <a:srgbClr val="0F4761"/>
                </a:solidFill>
                <a:latin typeface="Calibri"/>
                <a:cs typeface="Calibri"/>
              </a:rPr>
              <a:t>to</a:t>
            </a:r>
            <a:r>
              <a:rPr dirty="0" sz="32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0F4761"/>
                </a:solidFill>
                <a:latin typeface="Calibri"/>
                <a:cs typeface="Calibri"/>
              </a:rPr>
              <a:t>support</a:t>
            </a:r>
            <a:r>
              <a:rPr dirty="0" sz="32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80">
                <a:solidFill>
                  <a:srgbClr val="0F4761"/>
                </a:solidFill>
                <a:latin typeface="Calibri"/>
                <a:cs typeface="Calibri"/>
              </a:rPr>
              <a:t>a</a:t>
            </a:r>
            <a:r>
              <a:rPr dirty="0" sz="3200" spc="-1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0F4761"/>
                </a:solidFill>
                <a:latin typeface="Calibri"/>
                <a:cs typeface="Calibri"/>
              </a:rPr>
              <a:t>recommendation</a:t>
            </a:r>
            <a:r>
              <a:rPr dirty="0" sz="32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-5">
                <a:solidFill>
                  <a:srgbClr val="0F4761"/>
                </a:solidFill>
                <a:latin typeface="Calibri"/>
                <a:cs typeface="Calibri"/>
              </a:rPr>
              <a:t>for  </a:t>
            </a:r>
            <a:r>
              <a:rPr dirty="0" sz="3200" spc="40">
                <a:solidFill>
                  <a:srgbClr val="0F4761"/>
                </a:solidFill>
                <a:latin typeface="Calibri"/>
                <a:cs typeface="Calibri"/>
              </a:rPr>
              <a:t>routine</a:t>
            </a:r>
            <a:r>
              <a:rPr dirty="0" sz="3200" spc="-1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155">
                <a:solidFill>
                  <a:srgbClr val="0F4761"/>
                </a:solidFill>
                <a:latin typeface="Calibri"/>
                <a:cs typeface="Calibri"/>
              </a:rPr>
              <a:t>use</a:t>
            </a:r>
            <a:r>
              <a:rPr dirty="0" sz="32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50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3200" spc="-1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325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32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 spc="55">
                <a:solidFill>
                  <a:srgbClr val="0F4761"/>
                </a:solidFill>
                <a:latin typeface="Calibri"/>
                <a:cs typeface="Calibri"/>
              </a:rPr>
              <a:t>in</a:t>
            </a:r>
            <a:r>
              <a:rPr dirty="0" sz="32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F4761"/>
                </a:solidFill>
                <a:latin typeface="Calibri"/>
                <a:cs typeface="Calibri"/>
              </a:rPr>
              <a:t>TAVR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925" y="3857625"/>
            <a:ext cx="3419475" cy="1209675"/>
          </a:xfrm>
          <a:custGeom>
            <a:avLst/>
            <a:gdLst/>
            <a:ahLst/>
            <a:cxnLst/>
            <a:rect l="l" t="t" r="r" b="b"/>
            <a:pathLst>
              <a:path w="3419475" h="1209675">
                <a:moveTo>
                  <a:pt x="0" y="1209675"/>
                </a:moveTo>
                <a:lnTo>
                  <a:pt x="3419475" y="1209675"/>
                </a:lnTo>
                <a:lnTo>
                  <a:pt x="3419475" y="0"/>
                </a:lnTo>
                <a:lnTo>
                  <a:pt x="0" y="0"/>
                </a:lnTo>
                <a:lnTo>
                  <a:pt x="0" y="12096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1925" y="2333625"/>
            <a:ext cx="3419475" cy="1457325"/>
          </a:xfrm>
          <a:custGeom>
            <a:avLst/>
            <a:gdLst/>
            <a:ahLst/>
            <a:cxnLst/>
            <a:rect l="l" t="t" r="r" b="b"/>
            <a:pathLst>
              <a:path w="3419475" h="1457325">
                <a:moveTo>
                  <a:pt x="0" y="1457325"/>
                </a:moveTo>
                <a:lnTo>
                  <a:pt x="3419475" y="1457325"/>
                </a:lnTo>
                <a:lnTo>
                  <a:pt x="3419475" y="0"/>
                </a:lnTo>
                <a:lnTo>
                  <a:pt x="0" y="0"/>
                </a:lnTo>
                <a:lnTo>
                  <a:pt x="0" y="1457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61925" y="5124450"/>
            <a:ext cx="3419475" cy="1133475"/>
          </a:xfrm>
          <a:custGeom>
            <a:avLst/>
            <a:gdLst/>
            <a:ahLst/>
            <a:cxnLst/>
            <a:rect l="l" t="t" r="r" b="b"/>
            <a:pathLst>
              <a:path w="3419475" h="1133475">
                <a:moveTo>
                  <a:pt x="0" y="1133475"/>
                </a:moveTo>
                <a:lnTo>
                  <a:pt x="3419475" y="1133475"/>
                </a:lnTo>
                <a:lnTo>
                  <a:pt x="3419475" y="0"/>
                </a:lnTo>
                <a:lnTo>
                  <a:pt x="0" y="0"/>
                </a:lnTo>
                <a:lnTo>
                  <a:pt x="0" y="11334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449262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40"/>
              <a:t>Acknowledgments</a:t>
            </a:r>
          </a:p>
        </p:txBody>
      </p:sp>
      <p:sp>
        <p:nvSpPr>
          <p:cNvPr id="6" name="object 6"/>
          <p:cNvSpPr/>
          <p:nvPr/>
        </p:nvSpPr>
        <p:spPr>
          <a:xfrm>
            <a:off x="171450" y="2600325"/>
            <a:ext cx="1133475" cy="1162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00250" y="5514975"/>
            <a:ext cx="1409700" cy="714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5750" y="5505450"/>
            <a:ext cx="1485900" cy="714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9575" y="4133850"/>
            <a:ext cx="2886075" cy="847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19225" y="2800350"/>
            <a:ext cx="1933575" cy="676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61925" y="2333625"/>
            <a:ext cx="3419475" cy="1457325"/>
          </a:xfrm>
          <a:prstGeom prst="rect">
            <a:avLst/>
          </a:prstGeom>
          <a:ln w="19050">
            <a:solidFill>
              <a:srgbClr val="0F4761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algn="ctr" marR="36830">
              <a:lnSpc>
                <a:spcPct val="100000"/>
              </a:lnSpc>
              <a:spcBef>
                <a:spcPts val="395"/>
              </a:spcBef>
            </a:pPr>
            <a:r>
              <a:rPr dirty="0" sz="1400" spc="-50" b="1">
                <a:solidFill>
                  <a:srgbClr val="0F4761"/>
                </a:solidFill>
                <a:latin typeface="Arial"/>
                <a:cs typeface="Arial"/>
              </a:rPr>
              <a:t>Funders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925" y="3857625"/>
            <a:ext cx="3419475" cy="1209675"/>
          </a:xfrm>
          <a:prstGeom prst="rect">
            <a:avLst/>
          </a:prstGeom>
          <a:ln w="19050">
            <a:solidFill>
              <a:srgbClr val="0F4761"/>
            </a:solidFill>
          </a:ln>
        </p:spPr>
        <p:txBody>
          <a:bodyPr wrap="square" lIns="0" tIns="20320" rIns="0" bIns="0" rtlCol="0" vert="horz">
            <a:spAutoFit/>
          </a:bodyPr>
          <a:lstStyle/>
          <a:p>
            <a:pPr algn="ctr" marL="43180">
              <a:lnSpc>
                <a:spcPct val="100000"/>
              </a:lnSpc>
              <a:spcBef>
                <a:spcPts val="160"/>
              </a:spcBef>
            </a:pPr>
            <a:r>
              <a:rPr dirty="0" sz="1400" spc="-55" b="1">
                <a:solidFill>
                  <a:srgbClr val="0F4761"/>
                </a:solidFill>
                <a:latin typeface="Arial"/>
                <a:cs typeface="Arial"/>
              </a:rPr>
              <a:t>Sponsor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925" y="5124450"/>
            <a:ext cx="3419475" cy="1133475"/>
          </a:xfrm>
          <a:prstGeom prst="rect">
            <a:avLst/>
          </a:prstGeom>
          <a:ln w="19050">
            <a:solidFill>
              <a:srgbClr val="0F4761"/>
            </a:solidFill>
          </a:ln>
        </p:spPr>
        <p:txBody>
          <a:bodyPr wrap="square" lIns="0" tIns="50165" rIns="0" bIns="0" rtlCol="0" vert="horz">
            <a:spAutoFit/>
          </a:bodyPr>
          <a:lstStyle/>
          <a:p>
            <a:pPr marL="948690">
              <a:lnSpc>
                <a:spcPct val="100000"/>
              </a:lnSpc>
              <a:spcBef>
                <a:spcPts val="395"/>
              </a:spcBef>
            </a:pPr>
            <a:r>
              <a:rPr dirty="0" sz="1400" spc="-10" b="1">
                <a:solidFill>
                  <a:srgbClr val="0F4761"/>
                </a:solidFill>
                <a:latin typeface="Arial"/>
                <a:cs typeface="Arial"/>
              </a:rPr>
              <a:t>Clinical </a:t>
            </a:r>
            <a:r>
              <a:rPr dirty="0" sz="1400" spc="-45" b="1">
                <a:solidFill>
                  <a:srgbClr val="0F4761"/>
                </a:solidFill>
                <a:latin typeface="Arial"/>
                <a:cs typeface="Arial"/>
              </a:rPr>
              <a:t>Trials</a:t>
            </a:r>
            <a:r>
              <a:rPr dirty="0" sz="1400" spc="-29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400" spc="-15" b="1">
                <a:solidFill>
                  <a:srgbClr val="0F4761"/>
                </a:solidFill>
                <a:latin typeface="Arial"/>
                <a:cs typeface="Arial"/>
              </a:rPr>
              <a:t>Unit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3800" y="1676400"/>
            <a:ext cx="2590800" cy="2247900"/>
          </a:xfrm>
          <a:prstGeom prst="rect">
            <a:avLst/>
          </a:prstGeom>
          <a:ln w="19050">
            <a:solidFill>
              <a:srgbClr val="0F4761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just" marL="90170" marR="481330">
              <a:lnSpc>
                <a:spcPct val="100600"/>
              </a:lnSpc>
              <a:spcBef>
                <a:spcPts val="254"/>
              </a:spcBef>
            </a:pPr>
            <a:r>
              <a:rPr dirty="0" sz="1400" spc="-45" b="1">
                <a:solidFill>
                  <a:srgbClr val="0F4761"/>
                </a:solidFill>
                <a:latin typeface="Arial"/>
                <a:cs typeface="Arial"/>
              </a:rPr>
              <a:t>Trial </a:t>
            </a:r>
            <a:r>
              <a:rPr dirty="0" sz="1400" spc="-40" b="1">
                <a:solidFill>
                  <a:srgbClr val="0F4761"/>
                </a:solidFill>
                <a:latin typeface="Arial"/>
                <a:cs typeface="Arial"/>
              </a:rPr>
              <a:t>Steering</a:t>
            </a:r>
            <a:r>
              <a:rPr dirty="0" sz="1400" spc="-21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F4761"/>
                </a:solidFill>
                <a:latin typeface="Arial"/>
                <a:cs typeface="Arial"/>
              </a:rPr>
              <a:t>Committee  </a:t>
            </a:r>
            <a:r>
              <a:rPr dirty="0" sz="1400" spc="25">
                <a:solidFill>
                  <a:srgbClr val="0F4761"/>
                </a:solidFill>
                <a:latin typeface="Calibri"/>
                <a:cs typeface="Calibri"/>
              </a:rPr>
              <a:t>Robert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Henderson (Chair) 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Bernard</a:t>
            </a:r>
            <a:r>
              <a:rPr dirty="0" sz="14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Bryan</a:t>
            </a:r>
            <a:endParaRPr sz="1400">
              <a:latin typeface="Calibri"/>
              <a:cs typeface="Calibri"/>
            </a:endParaRPr>
          </a:p>
          <a:p>
            <a:pPr marL="90170">
              <a:lnSpc>
                <a:spcPts val="1655"/>
              </a:lnSpc>
            </a:pP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Priscilla</a:t>
            </a:r>
            <a:r>
              <a:rPr dirty="0" sz="1400" spc="-1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70">
                <a:solidFill>
                  <a:srgbClr val="0F4761"/>
                </a:solidFill>
                <a:latin typeface="Calibri"/>
                <a:cs typeface="Calibri"/>
              </a:rPr>
              <a:t>Coley</a:t>
            </a:r>
            <a:endParaRPr sz="1400">
              <a:latin typeface="Calibri"/>
              <a:cs typeface="Calibri"/>
            </a:endParaRPr>
          </a:p>
          <a:p>
            <a:pPr marL="90170" marR="1087120">
              <a:lnSpc>
                <a:spcPct val="100099"/>
              </a:lnSpc>
              <a:spcBef>
                <a:spcPts val="45"/>
              </a:spcBef>
            </a:pP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Darren </a:t>
            </a:r>
            <a:r>
              <a:rPr dirty="0" sz="1400" spc="-10">
                <a:solidFill>
                  <a:srgbClr val="0F4761"/>
                </a:solidFill>
                <a:latin typeface="Calibri"/>
                <a:cs typeface="Calibri"/>
              </a:rPr>
              <a:t>Mylotte 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Nikola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Sprigg  Rodney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Stables  </a:t>
            </a:r>
            <a:r>
              <a:rPr dirty="0" sz="1400" spc="65">
                <a:solidFill>
                  <a:srgbClr val="0F4761"/>
                </a:solidFill>
                <a:latin typeface="Calibri"/>
                <a:cs typeface="Calibri"/>
              </a:rPr>
              <a:t>Rajesh</a:t>
            </a:r>
            <a:r>
              <a:rPr dirty="0" sz="14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Kharbanda  </a:t>
            </a:r>
            <a:r>
              <a:rPr dirty="0" sz="1400" spc="70">
                <a:solidFill>
                  <a:srgbClr val="0F4761"/>
                </a:solidFill>
                <a:latin typeface="Calibri"/>
                <a:cs typeface="Calibri"/>
              </a:rPr>
              <a:t>James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Kennedy 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Tim</a:t>
            </a:r>
            <a:r>
              <a:rPr dirty="0" sz="1400" spc="-114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Clayton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4275" y="4133850"/>
            <a:ext cx="2590800" cy="952500"/>
          </a:xfrm>
          <a:prstGeom prst="rect">
            <a:avLst/>
          </a:prstGeom>
          <a:ln w="19050">
            <a:solidFill>
              <a:srgbClr val="0F4761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90"/>
              </a:spcBef>
            </a:pPr>
            <a:r>
              <a:rPr dirty="0" sz="1400" spc="-5" b="1">
                <a:solidFill>
                  <a:srgbClr val="0F4761"/>
                </a:solidFill>
                <a:latin typeface="Arial"/>
                <a:cs typeface="Arial"/>
              </a:rPr>
              <a:t>Data </a:t>
            </a:r>
            <a:r>
              <a:rPr dirty="0" sz="1400" spc="-40" b="1">
                <a:solidFill>
                  <a:srgbClr val="0F4761"/>
                </a:solidFill>
                <a:latin typeface="Arial"/>
                <a:cs typeface="Arial"/>
              </a:rPr>
              <a:t>Monitoring</a:t>
            </a:r>
            <a:r>
              <a:rPr dirty="0" sz="1400" spc="-27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F4761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  <a:p>
            <a:pPr marL="90805" marR="1082675">
              <a:lnSpc>
                <a:spcPts val="1650"/>
              </a:lnSpc>
              <a:spcBef>
                <a:spcPts val="125"/>
              </a:spcBef>
            </a:pPr>
            <a:r>
              <a:rPr dirty="0" sz="1400" spc="75">
                <a:solidFill>
                  <a:srgbClr val="0F4761"/>
                </a:solidFill>
                <a:latin typeface="Calibri"/>
                <a:cs typeface="Calibri"/>
              </a:rPr>
              <a:t>Colin </a:t>
            </a:r>
            <a:r>
              <a:rPr dirty="0" sz="1400" spc="25">
                <a:solidFill>
                  <a:srgbClr val="0F4761"/>
                </a:solidFill>
                <a:latin typeface="Calibri"/>
                <a:cs typeface="Calibri"/>
              </a:rPr>
              <a:t>Berry</a:t>
            </a:r>
            <a:r>
              <a:rPr dirty="0" sz="1400" spc="-2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(Chair)  </a:t>
            </a:r>
            <a:r>
              <a:rPr dirty="0" sz="1400" spc="70">
                <a:solidFill>
                  <a:srgbClr val="0F4761"/>
                </a:solidFill>
                <a:latin typeface="Calibri"/>
                <a:cs typeface="Calibri"/>
              </a:rPr>
              <a:t>Jesse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Dawson  </a:t>
            </a:r>
            <a:r>
              <a:rPr dirty="0" sz="1400" spc="75">
                <a:solidFill>
                  <a:srgbClr val="0F4761"/>
                </a:solidFill>
                <a:latin typeface="Calibri"/>
                <a:cs typeface="Calibri"/>
              </a:rPr>
              <a:t>Chris </a:t>
            </a: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A</a:t>
            </a:r>
            <a:r>
              <a:rPr dirty="0" sz="1400" spc="-1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Rogers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4275" y="5305425"/>
            <a:ext cx="2581275" cy="952500"/>
          </a:xfrm>
          <a:prstGeom prst="rect">
            <a:avLst/>
          </a:prstGeom>
          <a:ln w="19050">
            <a:solidFill>
              <a:srgbClr val="0F4761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dirty="0" sz="1400" spc="-10" b="1">
                <a:solidFill>
                  <a:srgbClr val="0F4761"/>
                </a:solidFill>
                <a:latin typeface="Arial"/>
                <a:cs typeface="Arial"/>
              </a:rPr>
              <a:t>Clinical </a:t>
            </a:r>
            <a:r>
              <a:rPr dirty="0" sz="1400" spc="-45" b="1">
                <a:solidFill>
                  <a:srgbClr val="0F4761"/>
                </a:solidFill>
                <a:latin typeface="Arial"/>
                <a:cs typeface="Arial"/>
              </a:rPr>
              <a:t>Events</a:t>
            </a:r>
            <a:r>
              <a:rPr dirty="0" sz="1400" spc="-29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F4761"/>
                </a:solidFill>
                <a:latin typeface="Arial"/>
                <a:cs typeface="Arial"/>
              </a:rPr>
              <a:t>Committee</a:t>
            </a:r>
            <a:endParaRPr sz="1400">
              <a:latin typeface="Arial"/>
              <a:cs typeface="Arial"/>
            </a:endParaRPr>
          </a:p>
          <a:p>
            <a:pPr marL="91440" marR="1114425">
              <a:lnSpc>
                <a:spcPts val="1650"/>
              </a:lnSpc>
              <a:spcBef>
                <a:spcPts val="125"/>
              </a:spcBef>
            </a:pPr>
            <a:r>
              <a:rPr dirty="0" sz="1400" spc="25">
                <a:solidFill>
                  <a:srgbClr val="0F4761"/>
                </a:solidFill>
                <a:latin typeface="Calibri"/>
                <a:cs typeface="Calibri"/>
              </a:rPr>
              <a:t>Andrew</a:t>
            </a:r>
            <a:r>
              <a:rPr dirty="0" sz="1400" spc="-1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65">
                <a:solidFill>
                  <a:srgbClr val="0F4761"/>
                </a:solidFill>
                <a:latin typeface="Calibri"/>
                <a:cs typeface="Calibri"/>
              </a:rPr>
              <a:t>Demchuk 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Anna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Poggesi 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David </a:t>
            </a:r>
            <a:r>
              <a:rPr dirty="0" sz="1400" spc="110">
                <a:solidFill>
                  <a:srgbClr val="0F4761"/>
                </a:solidFill>
                <a:latin typeface="Calibri"/>
                <a:cs typeface="Calibri"/>
              </a:rPr>
              <a:t>E</a:t>
            </a:r>
            <a:r>
              <a:rPr dirty="0" sz="1400" spc="-1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25">
                <a:solidFill>
                  <a:srgbClr val="0F4761"/>
                </a:solidFill>
                <a:latin typeface="Calibri"/>
                <a:cs typeface="Calibri"/>
              </a:rPr>
              <a:t>Thaler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12306" y="2521648"/>
            <a:ext cx="2709545" cy="195008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854710">
              <a:lnSpc>
                <a:spcPct val="102800"/>
              </a:lnSpc>
              <a:spcBef>
                <a:spcPts val="80"/>
              </a:spcBef>
            </a:pPr>
            <a:r>
              <a:rPr dirty="0" sz="1400" spc="80">
                <a:solidFill>
                  <a:srgbClr val="0F4761"/>
                </a:solidFill>
                <a:latin typeface="Calibri"/>
                <a:cs typeface="Calibri"/>
              </a:rPr>
              <a:t>Leeds</a:t>
            </a:r>
            <a:r>
              <a:rPr dirty="0" sz="1400" spc="-2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General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Infirmary 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John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Radcliffe</a:t>
            </a:r>
            <a:r>
              <a:rPr dirty="0" sz="1400" spc="-1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650"/>
              </a:lnSpc>
              <a:spcBef>
                <a:spcPts val="50"/>
              </a:spcBef>
            </a:pP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Royal </a:t>
            </a:r>
            <a:r>
              <a:rPr dirty="0" sz="1400" spc="70">
                <a:solidFill>
                  <a:srgbClr val="0F4761"/>
                </a:solidFill>
                <a:latin typeface="Calibri"/>
                <a:cs typeface="Calibri"/>
              </a:rPr>
              <a:t>Sussex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County Hospital  </a:t>
            </a:r>
            <a:r>
              <a:rPr dirty="0" sz="1400" spc="25">
                <a:solidFill>
                  <a:srgbClr val="0F4761"/>
                </a:solidFill>
                <a:latin typeface="Calibri"/>
                <a:cs typeface="Calibri"/>
              </a:rPr>
              <a:t>Liverpool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Heart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and </a:t>
            </a:r>
            <a:r>
              <a:rPr dirty="0" sz="1400" spc="80">
                <a:solidFill>
                  <a:srgbClr val="0F4761"/>
                </a:solidFill>
                <a:latin typeface="Calibri"/>
                <a:cs typeface="Calibri"/>
              </a:rPr>
              <a:t>Chest</a:t>
            </a:r>
            <a:r>
              <a:rPr dirty="0" sz="1400" spc="-21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New </a:t>
            </a:r>
            <a:r>
              <a:rPr dirty="0" sz="1400" spc="105">
                <a:solidFill>
                  <a:srgbClr val="0F4761"/>
                </a:solidFill>
                <a:latin typeface="Calibri"/>
                <a:cs typeface="Calibri"/>
              </a:rPr>
              <a:t>Cross</a:t>
            </a:r>
            <a:r>
              <a:rPr dirty="0" sz="1400" spc="-2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 marR="309245">
              <a:lnSpc>
                <a:spcPts val="1730"/>
              </a:lnSpc>
              <a:spcBef>
                <a:spcPts val="5"/>
              </a:spcBef>
            </a:pP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Southampton </a:t>
            </a: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General</a:t>
            </a:r>
            <a:r>
              <a:rPr dirty="0" sz="14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80">
                <a:solidFill>
                  <a:srgbClr val="0F4761"/>
                </a:solidFill>
                <a:latin typeface="Calibri"/>
                <a:cs typeface="Calibri"/>
              </a:rPr>
              <a:t>St</a:t>
            </a:r>
            <a:r>
              <a:rPr dirty="0" sz="1400" spc="-1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Bartholomew's</a:t>
            </a:r>
            <a:r>
              <a:rPr dirty="0" sz="1400" spc="-114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570"/>
              </a:lnSpc>
            </a:pP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King's </a:t>
            </a:r>
            <a:r>
              <a:rPr dirty="0" sz="1400" spc="65">
                <a:solidFill>
                  <a:srgbClr val="0F4761"/>
                </a:solidFill>
                <a:latin typeface="Calibri"/>
                <a:cs typeface="Calibri"/>
              </a:rPr>
              <a:t>College</a:t>
            </a:r>
            <a:r>
              <a:rPr dirty="0" sz="1400" spc="-1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ts val="1664"/>
              </a:lnSpc>
            </a:pP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Basildon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University</a:t>
            </a:r>
            <a:r>
              <a:rPr dirty="0" sz="1400" spc="-1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12306" y="4877498"/>
            <a:ext cx="2433320" cy="131127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25"/>
              </a:spcBef>
            </a:pP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Golden </a:t>
            </a: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Jubilee</a:t>
            </a:r>
            <a:r>
              <a:rPr dirty="0" sz="1400" spc="-1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ts val="1650"/>
              </a:lnSpc>
              <a:spcBef>
                <a:spcPts val="65"/>
              </a:spcBef>
            </a:pPr>
            <a:r>
              <a:rPr dirty="0" sz="1400" spc="70">
                <a:solidFill>
                  <a:srgbClr val="0F4761"/>
                </a:solidFill>
                <a:latin typeface="Calibri"/>
                <a:cs typeface="Calibri"/>
              </a:rPr>
              <a:t>James</a:t>
            </a:r>
            <a:r>
              <a:rPr dirty="0" sz="14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90">
                <a:solidFill>
                  <a:srgbClr val="0F4761"/>
                </a:solidFill>
                <a:latin typeface="Calibri"/>
                <a:cs typeface="Calibri"/>
              </a:rPr>
              <a:t>Cook</a:t>
            </a:r>
            <a:r>
              <a:rPr dirty="0" sz="14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University</a:t>
            </a:r>
            <a:r>
              <a:rPr dirty="0" sz="14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University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 </a:t>
            </a:r>
            <a:r>
              <a:rPr dirty="0" sz="1400" spc="5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1400" spc="-2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Wales</a:t>
            </a:r>
            <a:endParaRPr sz="1400">
              <a:latin typeface="Calibri"/>
              <a:cs typeface="Calibri"/>
            </a:endParaRPr>
          </a:p>
          <a:p>
            <a:pPr marL="12700" marR="471170">
              <a:lnSpc>
                <a:spcPts val="1650"/>
              </a:lnSpc>
              <a:spcBef>
                <a:spcPts val="80"/>
              </a:spcBef>
            </a:pP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Wythenshawe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Nottingham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City</a:t>
            </a:r>
            <a:r>
              <a:rPr dirty="0" sz="1400" spc="-1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Bristol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Heart</a:t>
            </a:r>
            <a:r>
              <a:rPr dirty="0" sz="14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15">
                <a:solidFill>
                  <a:srgbClr val="0F4761"/>
                </a:solidFill>
                <a:latin typeface="Calibri"/>
                <a:cs typeface="Calibri"/>
              </a:rPr>
              <a:t>institute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44684" y="2521648"/>
            <a:ext cx="2411095" cy="19500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644525">
              <a:lnSpc>
                <a:spcPct val="99800"/>
              </a:lnSpc>
              <a:spcBef>
                <a:spcPts val="130"/>
              </a:spcBef>
            </a:pPr>
            <a:r>
              <a:rPr dirty="0" sz="1400" spc="85">
                <a:solidFill>
                  <a:srgbClr val="0F4761"/>
                </a:solidFill>
                <a:latin typeface="Calibri"/>
                <a:cs typeface="Calibri"/>
              </a:rPr>
              <a:t>St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George's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80">
                <a:solidFill>
                  <a:srgbClr val="0F4761"/>
                </a:solidFill>
                <a:latin typeface="Calibri"/>
                <a:cs typeface="Calibri"/>
              </a:rPr>
              <a:t>Castle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Hill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Royal </a:t>
            </a: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Victoria</a:t>
            </a:r>
            <a:r>
              <a:rPr dirty="0" sz="1400" spc="-1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85">
                <a:solidFill>
                  <a:srgbClr val="0F4761"/>
                </a:solidFill>
                <a:latin typeface="Calibri"/>
                <a:cs typeface="Calibri"/>
              </a:rPr>
              <a:t>St</a:t>
            </a:r>
            <a:r>
              <a:rPr dirty="0" sz="1400" spc="-114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Thomas'</a:t>
            </a:r>
            <a:r>
              <a:rPr dirty="0" sz="1400" spc="-1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99400"/>
              </a:lnSpc>
              <a:spcBef>
                <a:spcPts val="55"/>
              </a:spcBef>
            </a:pP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Northern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General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Royal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Stoke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University</a:t>
            </a:r>
            <a:r>
              <a:rPr dirty="0" sz="1400" spc="-2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25">
                <a:solidFill>
                  <a:srgbClr val="0F4761"/>
                </a:solidFill>
                <a:latin typeface="Calibri"/>
                <a:cs typeface="Calibri"/>
              </a:rPr>
              <a:t>Aberdeen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Royal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Infirmary  </a:t>
            </a:r>
            <a:r>
              <a:rPr dirty="0" sz="1400" spc="10">
                <a:solidFill>
                  <a:srgbClr val="0F4761"/>
                </a:solidFill>
                <a:latin typeface="Calibri"/>
                <a:cs typeface="Calibri"/>
              </a:rPr>
              <a:t>Derriford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Hospital,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Plymouth 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Royal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Infirmary </a:t>
            </a:r>
            <a:r>
              <a:rPr dirty="0" sz="1400" spc="5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1400" spc="-1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Edinburgh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12306" y="4448111"/>
            <a:ext cx="5240020" cy="45339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204"/>
              </a:spcBef>
              <a:tabLst>
                <a:tab pos="3044825" algn="l"/>
              </a:tabLst>
            </a:pP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Freeman</a:t>
            </a:r>
            <a:r>
              <a:rPr dirty="0" sz="14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	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University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r>
              <a:rPr dirty="0" sz="1400" spc="-1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35">
                <a:solidFill>
                  <a:srgbClr val="0F4761"/>
                </a:solidFill>
                <a:latin typeface="Calibri"/>
                <a:cs typeface="Calibri"/>
              </a:rPr>
              <a:t>Coventry 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Queen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Elizabeth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Hospital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Birmingham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Hammersmith</a:t>
            </a:r>
            <a:r>
              <a:rPr dirty="0" sz="1400" spc="-1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0">
                <a:solidFill>
                  <a:srgbClr val="0F4761"/>
                </a:solidFill>
                <a:latin typeface="Calibri"/>
                <a:cs typeface="Calibri"/>
              </a:rPr>
              <a:t>Hospital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44684" y="4877498"/>
            <a:ext cx="2124710" cy="10922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99500"/>
              </a:lnSpc>
              <a:spcBef>
                <a:spcPts val="135"/>
              </a:spcBef>
            </a:pP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Blackpool </a:t>
            </a:r>
            <a:r>
              <a:rPr dirty="0" sz="1400" spc="30">
                <a:solidFill>
                  <a:srgbClr val="0F4761"/>
                </a:solidFill>
                <a:latin typeface="Calibri"/>
                <a:cs typeface="Calibri"/>
              </a:rPr>
              <a:t>Victoria</a:t>
            </a:r>
            <a:r>
              <a:rPr dirty="0" sz="1400" spc="-1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45">
                <a:solidFill>
                  <a:srgbClr val="0F4761"/>
                </a:solidFill>
                <a:latin typeface="Calibri"/>
                <a:cs typeface="Calibri"/>
              </a:rPr>
              <a:t>Royal </a:t>
            </a:r>
            <a:r>
              <a:rPr dirty="0" sz="1400" spc="20">
                <a:solidFill>
                  <a:srgbClr val="0F4761"/>
                </a:solidFill>
                <a:latin typeface="Calibri"/>
                <a:cs typeface="Calibri"/>
              </a:rPr>
              <a:t>Papworth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5">
                <a:solidFill>
                  <a:srgbClr val="0F4761"/>
                </a:solidFill>
                <a:latin typeface="Calibri"/>
                <a:cs typeface="Calibri"/>
              </a:rPr>
              <a:t>Morriston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  </a:t>
            </a:r>
            <a:r>
              <a:rPr dirty="0" sz="1400" spc="40">
                <a:solidFill>
                  <a:srgbClr val="0F4761"/>
                </a:solidFill>
                <a:latin typeface="Calibri"/>
                <a:cs typeface="Calibri"/>
              </a:rPr>
              <a:t>Glenfield </a:t>
            </a:r>
            <a:r>
              <a:rPr dirty="0" sz="1400" spc="60">
                <a:solidFill>
                  <a:srgbClr val="0F4761"/>
                </a:solidFill>
                <a:latin typeface="Calibri"/>
                <a:cs typeface="Calibri"/>
              </a:rPr>
              <a:t>Hospital  Cleveland </a:t>
            </a:r>
            <a:r>
              <a:rPr dirty="0" sz="1400" spc="75">
                <a:solidFill>
                  <a:srgbClr val="0F4761"/>
                </a:solidFill>
                <a:latin typeface="Calibri"/>
                <a:cs typeface="Calibri"/>
              </a:rPr>
              <a:t>Clinic</a:t>
            </a:r>
            <a:r>
              <a:rPr dirty="0" sz="1400" spc="-1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400" spc="55">
                <a:solidFill>
                  <a:srgbClr val="0F4761"/>
                </a:solidFill>
                <a:latin typeface="Calibri"/>
                <a:cs typeface="Calibri"/>
              </a:rPr>
              <a:t>London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429375" y="2505075"/>
            <a:ext cx="5600700" cy="3752850"/>
          </a:xfrm>
          <a:custGeom>
            <a:avLst/>
            <a:gdLst/>
            <a:ahLst/>
            <a:cxnLst/>
            <a:rect l="l" t="t" r="r" b="b"/>
            <a:pathLst>
              <a:path w="5600700" h="3752850">
                <a:moveTo>
                  <a:pt x="0" y="3752850"/>
                </a:moveTo>
                <a:lnTo>
                  <a:pt x="5600700" y="3752850"/>
                </a:lnTo>
                <a:lnTo>
                  <a:pt x="5600700" y="0"/>
                </a:lnTo>
                <a:lnTo>
                  <a:pt x="0" y="0"/>
                </a:lnTo>
                <a:lnTo>
                  <a:pt x="0" y="3752850"/>
                </a:lnTo>
                <a:close/>
              </a:path>
            </a:pathLst>
          </a:custGeom>
          <a:ln w="19050">
            <a:solidFill>
              <a:srgbClr val="0F476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29375" y="1676400"/>
            <a:ext cx="5600700" cy="590550"/>
          </a:xfrm>
          <a:prstGeom prst="rect">
            <a:avLst/>
          </a:prstGeom>
          <a:solidFill>
            <a:srgbClr val="0F4761"/>
          </a:solidFill>
        </p:spPr>
        <p:txBody>
          <a:bodyPr wrap="square" lIns="0" tIns="16510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130"/>
              </a:spcBef>
            </a:pPr>
            <a:r>
              <a:rPr dirty="0" sz="3200" spc="100">
                <a:solidFill>
                  <a:srgbClr val="FFFFFF"/>
                </a:solidFill>
                <a:latin typeface="Calibri"/>
                <a:cs typeface="Calibri"/>
              </a:rPr>
              <a:t>33</a:t>
            </a:r>
            <a:r>
              <a:rPr dirty="0" sz="32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135">
                <a:solidFill>
                  <a:srgbClr val="FFFFFF"/>
                </a:solidFill>
                <a:latin typeface="Calibri"/>
                <a:cs typeface="Calibri"/>
              </a:rPr>
              <a:t>sites</a:t>
            </a:r>
            <a:r>
              <a:rPr dirty="0" sz="32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114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200" spc="-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90">
                <a:solidFill>
                  <a:srgbClr val="FFFFFF"/>
                </a:solidFill>
                <a:latin typeface="Calibri"/>
                <a:cs typeface="Calibri"/>
              </a:rPr>
              <a:t>collaborators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1925" y="1676400"/>
            <a:ext cx="3419475" cy="590550"/>
          </a:xfrm>
          <a:prstGeom prst="rect">
            <a:avLst/>
          </a:prstGeom>
          <a:solidFill>
            <a:srgbClr val="0F4761"/>
          </a:solidFill>
        </p:spPr>
        <p:txBody>
          <a:bodyPr wrap="square" lIns="0" tIns="17145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35"/>
              </a:spcBef>
            </a:pPr>
            <a:r>
              <a:rPr dirty="0" sz="3200" spc="95">
                <a:solidFill>
                  <a:srgbClr val="FFFFFF"/>
                </a:solidFill>
                <a:latin typeface="Calibri"/>
                <a:cs typeface="Calibri"/>
              </a:rPr>
              <a:t>7,635</a:t>
            </a:r>
            <a:r>
              <a:rPr dirty="0" sz="3200" spc="-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200" spc="95">
                <a:solidFill>
                  <a:srgbClr val="FFFFFF"/>
                </a:solidFill>
                <a:latin typeface="Calibri"/>
                <a:cs typeface="Calibri"/>
              </a:rPr>
              <a:t>Participants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83273" y="142086"/>
            <a:ext cx="551180" cy="944244"/>
          </a:xfrm>
          <a:custGeom>
            <a:avLst/>
            <a:gdLst/>
            <a:ahLst/>
            <a:cxnLst/>
            <a:rect l="l" t="t" r="r" b="b"/>
            <a:pathLst>
              <a:path w="551179" h="944244">
                <a:moveTo>
                  <a:pt x="356099" y="941548"/>
                </a:moveTo>
                <a:lnTo>
                  <a:pt x="367345" y="944088"/>
                </a:lnTo>
                <a:lnTo>
                  <a:pt x="367862" y="943501"/>
                </a:lnTo>
                <a:lnTo>
                  <a:pt x="356099" y="941548"/>
                </a:lnTo>
                <a:close/>
              </a:path>
              <a:path w="551179" h="944244">
                <a:moveTo>
                  <a:pt x="369490" y="943771"/>
                </a:moveTo>
                <a:lnTo>
                  <a:pt x="369214" y="944088"/>
                </a:lnTo>
                <a:lnTo>
                  <a:pt x="371400" y="944088"/>
                </a:lnTo>
                <a:lnTo>
                  <a:pt x="369490" y="943771"/>
                </a:lnTo>
                <a:close/>
              </a:path>
              <a:path w="551179" h="944244">
                <a:moveTo>
                  <a:pt x="383559" y="939008"/>
                </a:moveTo>
                <a:lnTo>
                  <a:pt x="381343" y="939008"/>
                </a:lnTo>
                <a:lnTo>
                  <a:pt x="383200" y="941548"/>
                </a:lnTo>
                <a:lnTo>
                  <a:pt x="384938" y="942818"/>
                </a:lnTo>
                <a:lnTo>
                  <a:pt x="378176" y="944088"/>
                </a:lnTo>
                <a:lnTo>
                  <a:pt x="386571" y="942818"/>
                </a:lnTo>
                <a:lnTo>
                  <a:pt x="386195" y="941548"/>
                </a:lnTo>
                <a:lnTo>
                  <a:pt x="383559" y="939008"/>
                </a:lnTo>
                <a:close/>
              </a:path>
              <a:path w="551179" h="944244">
                <a:moveTo>
                  <a:pt x="374094" y="939008"/>
                </a:moveTo>
                <a:lnTo>
                  <a:pt x="371818" y="939008"/>
                </a:lnTo>
                <a:lnTo>
                  <a:pt x="367862" y="943501"/>
                </a:lnTo>
                <a:lnTo>
                  <a:pt x="369490" y="943771"/>
                </a:lnTo>
                <a:lnTo>
                  <a:pt x="370320" y="942818"/>
                </a:lnTo>
                <a:lnTo>
                  <a:pt x="372297" y="941548"/>
                </a:lnTo>
                <a:lnTo>
                  <a:pt x="374094" y="939008"/>
                </a:lnTo>
                <a:close/>
              </a:path>
              <a:path w="551179" h="944244">
                <a:moveTo>
                  <a:pt x="395257" y="937738"/>
                </a:moveTo>
                <a:lnTo>
                  <a:pt x="386658" y="942767"/>
                </a:lnTo>
                <a:lnTo>
                  <a:pt x="395257" y="937738"/>
                </a:lnTo>
                <a:close/>
              </a:path>
              <a:path w="551179" h="944244">
                <a:moveTo>
                  <a:pt x="352975" y="940818"/>
                </a:moveTo>
                <a:lnTo>
                  <a:pt x="353447" y="941548"/>
                </a:lnTo>
                <a:lnTo>
                  <a:pt x="356099" y="941548"/>
                </a:lnTo>
                <a:lnTo>
                  <a:pt x="352975" y="940818"/>
                </a:lnTo>
                <a:close/>
              </a:path>
              <a:path w="551179" h="944244">
                <a:moveTo>
                  <a:pt x="351809" y="939008"/>
                </a:moveTo>
                <a:lnTo>
                  <a:pt x="349593" y="939008"/>
                </a:lnTo>
                <a:lnTo>
                  <a:pt x="350531" y="940246"/>
                </a:lnTo>
                <a:lnTo>
                  <a:pt x="352975" y="940818"/>
                </a:lnTo>
                <a:lnTo>
                  <a:pt x="351809" y="939008"/>
                </a:lnTo>
                <a:close/>
              </a:path>
              <a:path w="551179" h="944244">
                <a:moveTo>
                  <a:pt x="350266" y="940183"/>
                </a:moveTo>
                <a:lnTo>
                  <a:pt x="350556" y="940278"/>
                </a:lnTo>
                <a:lnTo>
                  <a:pt x="350266" y="940183"/>
                </a:lnTo>
                <a:close/>
              </a:path>
              <a:path w="551179" h="944244">
                <a:moveTo>
                  <a:pt x="335875" y="931388"/>
                </a:moveTo>
                <a:lnTo>
                  <a:pt x="333658" y="931388"/>
                </a:lnTo>
                <a:lnTo>
                  <a:pt x="338690" y="936468"/>
                </a:lnTo>
                <a:lnTo>
                  <a:pt x="339818" y="937738"/>
                </a:lnTo>
                <a:lnTo>
                  <a:pt x="350266" y="940183"/>
                </a:lnTo>
                <a:lnTo>
                  <a:pt x="346672" y="939008"/>
                </a:lnTo>
                <a:lnTo>
                  <a:pt x="349833" y="939008"/>
                </a:lnTo>
                <a:lnTo>
                  <a:pt x="351750" y="937738"/>
                </a:lnTo>
                <a:lnTo>
                  <a:pt x="342282" y="937734"/>
                </a:lnTo>
                <a:lnTo>
                  <a:pt x="340487" y="935198"/>
                </a:lnTo>
                <a:lnTo>
                  <a:pt x="338510" y="933928"/>
                </a:lnTo>
                <a:lnTo>
                  <a:pt x="337252" y="932658"/>
                </a:lnTo>
                <a:lnTo>
                  <a:pt x="335875" y="931388"/>
                </a:lnTo>
                <a:close/>
              </a:path>
              <a:path w="551179" h="944244">
                <a:moveTo>
                  <a:pt x="367624" y="931388"/>
                </a:moveTo>
                <a:lnTo>
                  <a:pt x="365408" y="931388"/>
                </a:lnTo>
                <a:lnTo>
                  <a:pt x="367265" y="932658"/>
                </a:lnTo>
                <a:lnTo>
                  <a:pt x="369122" y="935198"/>
                </a:lnTo>
                <a:lnTo>
                  <a:pt x="371758" y="937738"/>
                </a:lnTo>
                <a:lnTo>
                  <a:pt x="373735" y="939008"/>
                </a:lnTo>
                <a:lnTo>
                  <a:pt x="381642" y="939008"/>
                </a:lnTo>
                <a:lnTo>
                  <a:pt x="383499" y="937738"/>
                </a:lnTo>
                <a:lnTo>
                  <a:pt x="374031" y="937734"/>
                </a:lnTo>
                <a:lnTo>
                  <a:pt x="372177" y="935198"/>
                </a:lnTo>
                <a:lnTo>
                  <a:pt x="370320" y="933928"/>
                </a:lnTo>
                <a:lnTo>
                  <a:pt x="369002" y="932658"/>
                </a:lnTo>
                <a:lnTo>
                  <a:pt x="367624" y="931388"/>
                </a:lnTo>
                <a:close/>
              </a:path>
              <a:path w="551179" h="944244">
                <a:moveTo>
                  <a:pt x="351809" y="922498"/>
                </a:moveTo>
                <a:lnTo>
                  <a:pt x="349593" y="922498"/>
                </a:lnTo>
                <a:lnTo>
                  <a:pt x="355943" y="928848"/>
                </a:lnTo>
                <a:lnTo>
                  <a:pt x="357800" y="930118"/>
                </a:lnTo>
                <a:lnTo>
                  <a:pt x="355943" y="931388"/>
                </a:lnTo>
                <a:lnTo>
                  <a:pt x="351330" y="935198"/>
                </a:lnTo>
                <a:lnTo>
                  <a:pt x="349533" y="937738"/>
                </a:lnTo>
                <a:lnTo>
                  <a:pt x="351753" y="937734"/>
                </a:lnTo>
                <a:lnTo>
                  <a:pt x="356302" y="932658"/>
                </a:lnTo>
                <a:lnTo>
                  <a:pt x="358099" y="931388"/>
                </a:lnTo>
                <a:lnTo>
                  <a:pt x="367624" y="931388"/>
                </a:lnTo>
                <a:lnTo>
                  <a:pt x="365827" y="930118"/>
                </a:lnTo>
                <a:lnTo>
                  <a:pt x="358159" y="930118"/>
                </a:lnTo>
                <a:lnTo>
                  <a:pt x="354445" y="925038"/>
                </a:lnTo>
                <a:lnTo>
                  <a:pt x="351809" y="922498"/>
                </a:lnTo>
                <a:close/>
              </a:path>
              <a:path w="551179" h="944244">
                <a:moveTo>
                  <a:pt x="383559" y="922498"/>
                </a:moveTo>
                <a:lnTo>
                  <a:pt x="381343" y="922498"/>
                </a:lnTo>
                <a:lnTo>
                  <a:pt x="383200" y="925038"/>
                </a:lnTo>
                <a:lnTo>
                  <a:pt x="385057" y="926308"/>
                </a:lnTo>
                <a:lnTo>
                  <a:pt x="386375" y="927578"/>
                </a:lnTo>
                <a:lnTo>
                  <a:pt x="387752" y="928848"/>
                </a:lnTo>
                <a:lnTo>
                  <a:pt x="389550" y="930118"/>
                </a:lnTo>
                <a:lnTo>
                  <a:pt x="387693" y="931388"/>
                </a:lnTo>
                <a:lnTo>
                  <a:pt x="386315" y="932658"/>
                </a:lnTo>
                <a:lnTo>
                  <a:pt x="381283" y="937738"/>
                </a:lnTo>
                <a:lnTo>
                  <a:pt x="383504" y="937734"/>
                </a:lnTo>
                <a:lnTo>
                  <a:pt x="384877" y="936468"/>
                </a:lnTo>
                <a:lnTo>
                  <a:pt x="386135" y="935198"/>
                </a:lnTo>
                <a:lnTo>
                  <a:pt x="388112" y="932658"/>
                </a:lnTo>
                <a:lnTo>
                  <a:pt x="389909" y="931388"/>
                </a:lnTo>
                <a:lnTo>
                  <a:pt x="399434" y="931388"/>
                </a:lnTo>
                <a:lnTo>
                  <a:pt x="397637" y="930118"/>
                </a:lnTo>
                <a:lnTo>
                  <a:pt x="389969" y="930118"/>
                </a:lnTo>
                <a:lnTo>
                  <a:pt x="386195" y="925038"/>
                </a:lnTo>
                <a:lnTo>
                  <a:pt x="383559" y="922498"/>
                </a:lnTo>
                <a:close/>
              </a:path>
              <a:path w="551179" h="944244">
                <a:moveTo>
                  <a:pt x="398936" y="933464"/>
                </a:moveTo>
                <a:lnTo>
                  <a:pt x="395257" y="937738"/>
                </a:lnTo>
                <a:lnTo>
                  <a:pt x="399334" y="933928"/>
                </a:lnTo>
                <a:lnTo>
                  <a:pt x="398936" y="933464"/>
                </a:lnTo>
                <a:close/>
              </a:path>
              <a:path w="551179" h="944244">
                <a:moveTo>
                  <a:pt x="301437" y="925038"/>
                </a:moveTo>
                <a:lnTo>
                  <a:pt x="328964" y="935198"/>
                </a:lnTo>
                <a:lnTo>
                  <a:pt x="324487" y="932658"/>
                </a:lnTo>
                <a:lnTo>
                  <a:pt x="322756" y="932658"/>
                </a:lnTo>
                <a:lnTo>
                  <a:pt x="306765" y="926308"/>
                </a:lnTo>
                <a:lnTo>
                  <a:pt x="305146" y="926308"/>
                </a:lnTo>
                <a:lnTo>
                  <a:pt x="301437" y="925038"/>
                </a:lnTo>
                <a:close/>
              </a:path>
              <a:path w="551179" h="944244">
                <a:moveTo>
                  <a:pt x="399434" y="931388"/>
                </a:moveTo>
                <a:lnTo>
                  <a:pt x="397158" y="931388"/>
                </a:lnTo>
                <a:lnTo>
                  <a:pt x="398936" y="933464"/>
                </a:lnTo>
                <a:lnTo>
                  <a:pt x="400049" y="932172"/>
                </a:lnTo>
                <a:lnTo>
                  <a:pt x="399434" y="931388"/>
                </a:lnTo>
                <a:close/>
              </a:path>
              <a:path w="551179" h="944244">
                <a:moveTo>
                  <a:pt x="320000" y="922498"/>
                </a:moveTo>
                <a:lnTo>
                  <a:pt x="317723" y="922498"/>
                </a:lnTo>
                <a:lnTo>
                  <a:pt x="319580" y="925038"/>
                </a:lnTo>
                <a:lnTo>
                  <a:pt x="321438" y="926308"/>
                </a:lnTo>
                <a:lnTo>
                  <a:pt x="322755" y="927578"/>
                </a:lnTo>
                <a:lnTo>
                  <a:pt x="324133" y="928848"/>
                </a:lnTo>
                <a:lnTo>
                  <a:pt x="325930" y="930118"/>
                </a:lnTo>
                <a:lnTo>
                  <a:pt x="324073" y="931388"/>
                </a:lnTo>
                <a:lnTo>
                  <a:pt x="322756" y="932658"/>
                </a:lnTo>
                <a:lnTo>
                  <a:pt x="324487" y="932658"/>
                </a:lnTo>
                <a:lnTo>
                  <a:pt x="326350" y="931388"/>
                </a:lnTo>
                <a:lnTo>
                  <a:pt x="335875" y="931388"/>
                </a:lnTo>
                <a:lnTo>
                  <a:pt x="334018" y="930118"/>
                </a:lnTo>
                <a:lnTo>
                  <a:pt x="326410" y="930118"/>
                </a:lnTo>
                <a:lnTo>
                  <a:pt x="322696" y="925038"/>
                </a:lnTo>
                <a:lnTo>
                  <a:pt x="320000" y="922498"/>
                </a:lnTo>
                <a:close/>
              </a:path>
              <a:path w="551179" h="944244">
                <a:moveTo>
                  <a:pt x="402910" y="928848"/>
                </a:moveTo>
                <a:lnTo>
                  <a:pt x="400049" y="932172"/>
                </a:lnTo>
                <a:lnTo>
                  <a:pt x="400431" y="932658"/>
                </a:lnTo>
                <a:lnTo>
                  <a:pt x="402910" y="928848"/>
                </a:lnTo>
                <a:close/>
              </a:path>
              <a:path w="551179" h="944244">
                <a:moveTo>
                  <a:pt x="342284" y="922498"/>
                </a:moveTo>
                <a:lnTo>
                  <a:pt x="340068" y="922498"/>
                </a:lnTo>
                <a:lnTo>
                  <a:pt x="338690" y="923768"/>
                </a:lnTo>
                <a:lnTo>
                  <a:pt x="337432" y="925038"/>
                </a:lnTo>
                <a:lnTo>
                  <a:pt x="335455" y="927578"/>
                </a:lnTo>
                <a:lnTo>
                  <a:pt x="333658" y="930118"/>
                </a:lnTo>
                <a:lnTo>
                  <a:pt x="335935" y="930118"/>
                </a:lnTo>
                <a:lnTo>
                  <a:pt x="337252" y="927578"/>
                </a:lnTo>
                <a:lnTo>
                  <a:pt x="340487" y="925038"/>
                </a:lnTo>
                <a:lnTo>
                  <a:pt x="342284" y="922498"/>
                </a:lnTo>
                <a:close/>
              </a:path>
              <a:path w="551179" h="944244">
                <a:moveTo>
                  <a:pt x="374094" y="922498"/>
                </a:moveTo>
                <a:lnTo>
                  <a:pt x="371818" y="922498"/>
                </a:lnTo>
                <a:lnTo>
                  <a:pt x="367265" y="927578"/>
                </a:lnTo>
                <a:lnTo>
                  <a:pt x="365468" y="930118"/>
                </a:lnTo>
                <a:lnTo>
                  <a:pt x="367684" y="930118"/>
                </a:lnTo>
                <a:lnTo>
                  <a:pt x="369062" y="927578"/>
                </a:lnTo>
                <a:lnTo>
                  <a:pt x="370320" y="926308"/>
                </a:lnTo>
                <a:lnTo>
                  <a:pt x="372297" y="925038"/>
                </a:lnTo>
                <a:lnTo>
                  <a:pt x="374094" y="922498"/>
                </a:lnTo>
                <a:close/>
              </a:path>
              <a:path w="551179" h="944244">
                <a:moveTo>
                  <a:pt x="405893" y="922498"/>
                </a:moveTo>
                <a:lnTo>
                  <a:pt x="403567" y="922498"/>
                </a:lnTo>
                <a:lnTo>
                  <a:pt x="399015" y="927578"/>
                </a:lnTo>
                <a:lnTo>
                  <a:pt x="397217" y="930118"/>
                </a:lnTo>
                <a:lnTo>
                  <a:pt x="399494" y="930118"/>
                </a:lnTo>
                <a:lnTo>
                  <a:pt x="400872" y="927578"/>
                </a:lnTo>
                <a:lnTo>
                  <a:pt x="402130" y="926308"/>
                </a:lnTo>
                <a:lnTo>
                  <a:pt x="404107" y="925038"/>
                </a:lnTo>
                <a:lnTo>
                  <a:pt x="405893" y="922498"/>
                </a:lnTo>
                <a:close/>
              </a:path>
              <a:path w="551179" h="944244">
                <a:moveTo>
                  <a:pt x="399434" y="914878"/>
                </a:moveTo>
                <a:lnTo>
                  <a:pt x="397158" y="914878"/>
                </a:lnTo>
                <a:lnTo>
                  <a:pt x="399015" y="916148"/>
                </a:lnTo>
                <a:lnTo>
                  <a:pt x="400872" y="918688"/>
                </a:lnTo>
                <a:lnTo>
                  <a:pt x="403567" y="921228"/>
                </a:lnTo>
                <a:lnTo>
                  <a:pt x="405484" y="922498"/>
                </a:lnTo>
                <a:lnTo>
                  <a:pt x="405893" y="922498"/>
                </a:lnTo>
                <a:lnTo>
                  <a:pt x="402910" y="928848"/>
                </a:lnTo>
                <a:lnTo>
                  <a:pt x="406620" y="921228"/>
                </a:lnTo>
                <a:lnTo>
                  <a:pt x="405844" y="921228"/>
                </a:lnTo>
                <a:lnTo>
                  <a:pt x="403987" y="919958"/>
                </a:lnTo>
                <a:lnTo>
                  <a:pt x="402130" y="917418"/>
                </a:lnTo>
                <a:lnTo>
                  <a:pt x="400812" y="916148"/>
                </a:lnTo>
                <a:lnTo>
                  <a:pt x="399434" y="914878"/>
                </a:lnTo>
                <a:close/>
              </a:path>
              <a:path w="551179" h="944244">
                <a:moveTo>
                  <a:pt x="310475" y="922498"/>
                </a:moveTo>
                <a:lnTo>
                  <a:pt x="308258" y="922498"/>
                </a:lnTo>
                <a:lnTo>
                  <a:pt x="306881" y="923768"/>
                </a:lnTo>
                <a:lnTo>
                  <a:pt x="305623" y="925038"/>
                </a:lnTo>
                <a:lnTo>
                  <a:pt x="305146" y="926308"/>
                </a:lnTo>
                <a:lnTo>
                  <a:pt x="306765" y="926308"/>
                </a:lnTo>
                <a:lnTo>
                  <a:pt x="308678" y="925038"/>
                </a:lnTo>
                <a:lnTo>
                  <a:pt x="310475" y="922498"/>
                </a:lnTo>
                <a:close/>
              </a:path>
              <a:path w="551179" h="944244">
                <a:moveTo>
                  <a:pt x="302208" y="913608"/>
                </a:moveTo>
                <a:lnTo>
                  <a:pt x="294241" y="913608"/>
                </a:lnTo>
                <a:lnTo>
                  <a:pt x="292324" y="914878"/>
                </a:lnTo>
                <a:lnTo>
                  <a:pt x="290286" y="917305"/>
                </a:lnTo>
                <a:lnTo>
                  <a:pt x="301437" y="925038"/>
                </a:lnTo>
                <a:lnTo>
                  <a:pt x="291513" y="917418"/>
                </a:lnTo>
                <a:lnTo>
                  <a:pt x="294540" y="914878"/>
                </a:lnTo>
                <a:lnTo>
                  <a:pt x="304065" y="914878"/>
                </a:lnTo>
                <a:lnTo>
                  <a:pt x="302208" y="913608"/>
                </a:lnTo>
                <a:close/>
              </a:path>
              <a:path w="551179" h="944244">
                <a:moveTo>
                  <a:pt x="304065" y="914878"/>
                </a:moveTo>
                <a:lnTo>
                  <a:pt x="301849" y="914878"/>
                </a:lnTo>
                <a:lnTo>
                  <a:pt x="306881" y="919958"/>
                </a:lnTo>
                <a:lnTo>
                  <a:pt x="308198" y="921228"/>
                </a:lnTo>
                <a:lnTo>
                  <a:pt x="310115" y="922498"/>
                </a:lnTo>
                <a:lnTo>
                  <a:pt x="318083" y="922498"/>
                </a:lnTo>
                <a:lnTo>
                  <a:pt x="320000" y="921228"/>
                </a:lnTo>
                <a:lnTo>
                  <a:pt x="310475" y="921228"/>
                </a:lnTo>
                <a:lnTo>
                  <a:pt x="305443" y="916148"/>
                </a:lnTo>
                <a:lnTo>
                  <a:pt x="304065" y="914878"/>
                </a:lnTo>
                <a:close/>
              </a:path>
              <a:path w="551179" h="944244">
                <a:moveTo>
                  <a:pt x="335875" y="914878"/>
                </a:moveTo>
                <a:lnTo>
                  <a:pt x="333658" y="914878"/>
                </a:lnTo>
                <a:lnTo>
                  <a:pt x="338690" y="919958"/>
                </a:lnTo>
                <a:lnTo>
                  <a:pt x="340008" y="921228"/>
                </a:lnTo>
                <a:lnTo>
                  <a:pt x="341925" y="922498"/>
                </a:lnTo>
                <a:lnTo>
                  <a:pt x="349833" y="922498"/>
                </a:lnTo>
                <a:lnTo>
                  <a:pt x="351749" y="921228"/>
                </a:lnTo>
                <a:lnTo>
                  <a:pt x="342284" y="921228"/>
                </a:lnTo>
                <a:lnTo>
                  <a:pt x="340487" y="919958"/>
                </a:lnTo>
                <a:lnTo>
                  <a:pt x="338510" y="917418"/>
                </a:lnTo>
                <a:lnTo>
                  <a:pt x="337252" y="916148"/>
                </a:lnTo>
                <a:lnTo>
                  <a:pt x="335875" y="914878"/>
                </a:lnTo>
                <a:close/>
              </a:path>
              <a:path w="551179" h="944244">
                <a:moveTo>
                  <a:pt x="367624" y="914878"/>
                </a:moveTo>
                <a:lnTo>
                  <a:pt x="365408" y="914878"/>
                </a:lnTo>
                <a:lnTo>
                  <a:pt x="367265" y="916148"/>
                </a:lnTo>
                <a:lnTo>
                  <a:pt x="369122" y="918688"/>
                </a:lnTo>
                <a:lnTo>
                  <a:pt x="371758" y="921228"/>
                </a:lnTo>
                <a:lnTo>
                  <a:pt x="373735" y="922498"/>
                </a:lnTo>
                <a:lnTo>
                  <a:pt x="381642" y="922498"/>
                </a:lnTo>
                <a:lnTo>
                  <a:pt x="383499" y="921228"/>
                </a:lnTo>
                <a:lnTo>
                  <a:pt x="374034" y="921228"/>
                </a:lnTo>
                <a:lnTo>
                  <a:pt x="372177" y="919958"/>
                </a:lnTo>
                <a:lnTo>
                  <a:pt x="370320" y="917418"/>
                </a:lnTo>
                <a:lnTo>
                  <a:pt x="369002" y="916148"/>
                </a:lnTo>
                <a:lnTo>
                  <a:pt x="367624" y="914878"/>
                </a:lnTo>
                <a:close/>
              </a:path>
              <a:path w="551179" h="944244">
                <a:moveTo>
                  <a:pt x="334018" y="913608"/>
                </a:moveTo>
                <a:lnTo>
                  <a:pt x="325930" y="913608"/>
                </a:lnTo>
                <a:lnTo>
                  <a:pt x="324073" y="914878"/>
                </a:lnTo>
                <a:lnTo>
                  <a:pt x="322696" y="916148"/>
                </a:lnTo>
                <a:lnTo>
                  <a:pt x="319580" y="919958"/>
                </a:lnTo>
                <a:lnTo>
                  <a:pt x="317783" y="921228"/>
                </a:lnTo>
                <a:lnTo>
                  <a:pt x="320000" y="921228"/>
                </a:lnTo>
                <a:lnTo>
                  <a:pt x="324553" y="916148"/>
                </a:lnTo>
                <a:lnTo>
                  <a:pt x="326350" y="914878"/>
                </a:lnTo>
                <a:lnTo>
                  <a:pt x="335875" y="914878"/>
                </a:lnTo>
                <a:lnTo>
                  <a:pt x="334018" y="913608"/>
                </a:lnTo>
                <a:close/>
              </a:path>
              <a:path w="551179" h="944244">
                <a:moveTo>
                  <a:pt x="365827" y="913608"/>
                </a:moveTo>
                <a:lnTo>
                  <a:pt x="357800" y="913608"/>
                </a:lnTo>
                <a:lnTo>
                  <a:pt x="355943" y="914878"/>
                </a:lnTo>
                <a:lnTo>
                  <a:pt x="353247" y="917418"/>
                </a:lnTo>
                <a:lnTo>
                  <a:pt x="351330" y="919958"/>
                </a:lnTo>
                <a:lnTo>
                  <a:pt x="349533" y="921228"/>
                </a:lnTo>
                <a:lnTo>
                  <a:pt x="351749" y="921228"/>
                </a:lnTo>
                <a:lnTo>
                  <a:pt x="356302" y="916148"/>
                </a:lnTo>
                <a:lnTo>
                  <a:pt x="358099" y="914878"/>
                </a:lnTo>
                <a:lnTo>
                  <a:pt x="367624" y="914878"/>
                </a:lnTo>
                <a:lnTo>
                  <a:pt x="365827" y="913608"/>
                </a:lnTo>
                <a:close/>
              </a:path>
              <a:path w="551179" h="944244">
                <a:moveTo>
                  <a:pt x="397637" y="913608"/>
                </a:moveTo>
                <a:lnTo>
                  <a:pt x="389550" y="913608"/>
                </a:lnTo>
                <a:lnTo>
                  <a:pt x="387693" y="914878"/>
                </a:lnTo>
                <a:lnTo>
                  <a:pt x="386315" y="916148"/>
                </a:lnTo>
                <a:lnTo>
                  <a:pt x="383140" y="919958"/>
                </a:lnTo>
                <a:lnTo>
                  <a:pt x="381283" y="921228"/>
                </a:lnTo>
                <a:lnTo>
                  <a:pt x="383499" y="921228"/>
                </a:lnTo>
                <a:lnTo>
                  <a:pt x="384877" y="919958"/>
                </a:lnTo>
                <a:lnTo>
                  <a:pt x="386135" y="918688"/>
                </a:lnTo>
                <a:lnTo>
                  <a:pt x="388112" y="916148"/>
                </a:lnTo>
                <a:lnTo>
                  <a:pt x="389909" y="914878"/>
                </a:lnTo>
                <a:lnTo>
                  <a:pt x="399434" y="914878"/>
                </a:lnTo>
                <a:lnTo>
                  <a:pt x="397637" y="913608"/>
                </a:lnTo>
                <a:close/>
              </a:path>
              <a:path w="551179" h="944244">
                <a:moveTo>
                  <a:pt x="410330" y="913608"/>
                </a:moveTo>
                <a:lnTo>
                  <a:pt x="406620" y="921228"/>
                </a:lnTo>
                <a:lnTo>
                  <a:pt x="410330" y="913608"/>
                </a:lnTo>
                <a:close/>
              </a:path>
              <a:path w="551179" h="944244">
                <a:moveTo>
                  <a:pt x="284957" y="913608"/>
                </a:moveTo>
                <a:lnTo>
                  <a:pt x="290191" y="917418"/>
                </a:lnTo>
                <a:lnTo>
                  <a:pt x="284957" y="913608"/>
                </a:lnTo>
                <a:close/>
              </a:path>
              <a:path w="551179" h="944244">
                <a:moveTo>
                  <a:pt x="302208" y="897098"/>
                </a:moveTo>
                <a:lnTo>
                  <a:pt x="294241" y="897098"/>
                </a:lnTo>
                <a:lnTo>
                  <a:pt x="292324" y="898368"/>
                </a:lnTo>
                <a:lnTo>
                  <a:pt x="289688" y="900908"/>
                </a:lnTo>
                <a:lnTo>
                  <a:pt x="287831" y="903448"/>
                </a:lnTo>
                <a:lnTo>
                  <a:pt x="285974" y="904718"/>
                </a:lnTo>
                <a:lnTo>
                  <a:pt x="281490" y="904718"/>
                </a:lnTo>
                <a:lnTo>
                  <a:pt x="284957" y="913608"/>
                </a:lnTo>
                <a:lnTo>
                  <a:pt x="282115" y="905988"/>
                </a:lnTo>
                <a:lnTo>
                  <a:pt x="286273" y="905988"/>
                </a:lnTo>
                <a:lnTo>
                  <a:pt x="288190" y="904718"/>
                </a:lnTo>
                <a:lnTo>
                  <a:pt x="292743" y="900908"/>
                </a:lnTo>
                <a:lnTo>
                  <a:pt x="294540" y="898368"/>
                </a:lnTo>
                <a:lnTo>
                  <a:pt x="304065" y="898368"/>
                </a:lnTo>
                <a:lnTo>
                  <a:pt x="302208" y="897098"/>
                </a:lnTo>
                <a:close/>
              </a:path>
              <a:path w="551179" h="944244">
                <a:moveTo>
                  <a:pt x="288190" y="905988"/>
                </a:moveTo>
                <a:lnTo>
                  <a:pt x="285974" y="905988"/>
                </a:lnTo>
                <a:lnTo>
                  <a:pt x="287831" y="908528"/>
                </a:lnTo>
                <a:lnTo>
                  <a:pt x="289688" y="909798"/>
                </a:lnTo>
                <a:lnTo>
                  <a:pt x="291006" y="912338"/>
                </a:lnTo>
                <a:lnTo>
                  <a:pt x="292324" y="913608"/>
                </a:lnTo>
                <a:lnTo>
                  <a:pt x="294600" y="913608"/>
                </a:lnTo>
                <a:lnTo>
                  <a:pt x="290886" y="909798"/>
                </a:lnTo>
                <a:lnTo>
                  <a:pt x="288190" y="905988"/>
                </a:lnTo>
                <a:close/>
              </a:path>
              <a:path w="551179" h="944244">
                <a:moveTo>
                  <a:pt x="304065" y="898368"/>
                </a:moveTo>
                <a:lnTo>
                  <a:pt x="301849" y="898368"/>
                </a:lnTo>
                <a:lnTo>
                  <a:pt x="306881" y="903448"/>
                </a:lnTo>
                <a:lnTo>
                  <a:pt x="308198" y="904718"/>
                </a:lnTo>
                <a:lnTo>
                  <a:pt x="310115" y="905988"/>
                </a:lnTo>
                <a:lnTo>
                  <a:pt x="308258" y="907258"/>
                </a:lnTo>
                <a:lnTo>
                  <a:pt x="306881" y="908528"/>
                </a:lnTo>
                <a:lnTo>
                  <a:pt x="305623" y="909798"/>
                </a:lnTo>
                <a:lnTo>
                  <a:pt x="303646" y="911068"/>
                </a:lnTo>
                <a:lnTo>
                  <a:pt x="301849" y="913608"/>
                </a:lnTo>
                <a:lnTo>
                  <a:pt x="304065" y="913608"/>
                </a:lnTo>
                <a:lnTo>
                  <a:pt x="305443" y="912338"/>
                </a:lnTo>
                <a:lnTo>
                  <a:pt x="306701" y="909798"/>
                </a:lnTo>
                <a:lnTo>
                  <a:pt x="308678" y="908528"/>
                </a:lnTo>
                <a:lnTo>
                  <a:pt x="310475" y="905988"/>
                </a:lnTo>
                <a:lnTo>
                  <a:pt x="318083" y="905988"/>
                </a:lnTo>
                <a:lnTo>
                  <a:pt x="320000" y="904718"/>
                </a:lnTo>
                <a:lnTo>
                  <a:pt x="310475" y="904718"/>
                </a:lnTo>
                <a:lnTo>
                  <a:pt x="305443" y="899638"/>
                </a:lnTo>
                <a:lnTo>
                  <a:pt x="304065" y="898368"/>
                </a:lnTo>
                <a:close/>
              </a:path>
              <a:path w="551179" h="944244">
                <a:moveTo>
                  <a:pt x="320000" y="905988"/>
                </a:moveTo>
                <a:lnTo>
                  <a:pt x="317723" y="905988"/>
                </a:lnTo>
                <a:lnTo>
                  <a:pt x="319580" y="908528"/>
                </a:lnTo>
                <a:lnTo>
                  <a:pt x="321438" y="909798"/>
                </a:lnTo>
                <a:lnTo>
                  <a:pt x="322755" y="912338"/>
                </a:lnTo>
                <a:lnTo>
                  <a:pt x="324133" y="913608"/>
                </a:lnTo>
                <a:lnTo>
                  <a:pt x="326410" y="913608"/>
                </a:lnTo>
                <a:lnTo>
                  <a:pt x="322696" y="909798"/>
                </a:lnTo>
                <a:lnTo>
                  <a:pt x="320000" y="905988"/>
                </a:lnTo>
                <a:close/>
              </a:path>
              <a:path w="551179" h="944244">
                <a:moveTo>
                  <a:pt x="335875" y="898368"/>
                </a:moveTo>
                <a:lnTo>
                  <a:pt x="333658" y="898368"/>
                </a:lnTo>
                <a:lnTo>
                  <a:pt x="338690" y="903448"/>
                </a:lnTo>
                <a:lnTo>
                  <a:pt x="340008" y="904718"/>
                </a:lnTo>
                <a:lnTo>
                  <a:pt x="341925" y="905988"/>
                </a:lnTo>
                <a:lnTo>
                  <a:pt x="340068" y="907258"/>
                </a:lnTo>
                <a:lnTo>
                  <a:pt x="338690" y="908528"/>
                </a:lnTo>
                <a:lnTo>
                  <a:pt x="337432" y="909798"/>
                </a:lnTo>
                <a:lnTo>
                  <a:pt x="335455" y="911068"/>
                </a:lnTo>
                <a:lnTo>
                  <a:pt x="333658" y="913608"/>
                </a:lnTo>
                <a:lnTo>
                  <a:pt x="335935" y="913608"/>
                </a:lnTo>
                <a:lnTo>
                  <a:pt x="337252" y="912338"/>
                </a:lnTo>
                <a:lnTo>
                  <a:pt x="340487" y="908528"/>
                </a:lnTo>
                <a:lnTo>
                  <a:pt x="342284" y="905988"/>
                </a:lnTo>
                <a:lnTo>
                  <a:pt x="349833" y="905988"/>
                </a:lnTo>
                <a:lnTo>
                  <a:pt x="351749" y="904718"/>
                </a:lnTo>
                <a:lnTo>
                  <a:pt x="342284" y="904718"/>
                </a:lnTo>
                <a:lnTo>
                  <a:pt x="340487" y="903448"/>
                </a:lnTo>
                <a:lnTo>
                  <a:pt x="338510" y="900908"/>
                </a:lnTo>
                <a:lnTo>
                  <a:pt x="337252" y="899638"/>
                </a:lnTo>
                <a:lnTo>
                  <a:pt x="335875" y="898368"/>
                </a:lnTo>
                <a:close/>
              </a:path>
              <a:path w="551179" h="944244">
                <a:moveTo>
                  <a:pt x="351809" y="905988"/>
                </a:moveTo>
                <a:lnTo>
                  <a:pt x="349593" y="905988"/>
                </a:lnTo>
                <a:lnTo>
                  <a:pt x="355943" y="913608"/>
                </a:lnTo>
                <a:lnTo>
                  <a:pt x="358159" y="913608"/>
                </a:lnTo>
                <a:lnTo>
                  <a:pt x="354445" y="909798"/>
                </a:lnTo>
                <a:lnTo>
                  <a:pt x="353127" y="908528"/>
                </a:lnTo>
                <a:lnTo>
                  <a:pt x="351809" y="905988"/>
                </a:lnTo>
                <a:close/>
              </a:path>
              <a:path w="551179" h="944244">
                <a:moveTo>
                  <a:pt x="367624" y="898368"/>
                </a:moveTo>
                <a:lnTo>
                  <a:pt x="365408" y="898368"/>
                </a:lnTo>
                <a:lnTo>
                  <a:pt x="367265" y="900908"/>
                </a:lnTo>
                <a:lnTo>
                  <a:pt x="369122" y="902178"/>
                </a:lnTo>
                <a:lnTo>
                  <a:pt x="371758" y="904718"/>
                </a:lnTo>
                <a:lnTo>
                  <a:pt x="373735" y="905988"/>
                </a:lnTo>
                <a:lnTo>
                  <a:pt x="371818" y="907258"/>
                </a:lnTo>
                <a:lnTo>
                  <a:pt x="367265" y="911068"/>
                </a:lnTo>
                <a:lnTo>
                  <a:pt x="365468" y="913608"/>
                </a:lnTo>
                <a:lnTo>
                  <a:pt x="367684" y="913608"/>
                </a:lnTo>
                <a:lnTo>
                  <a:pt x="369062" y="912338"/>
                </a:lnTo>
                <a:lnTo>
                  <a:pt x="370320" y="909798"/>
                </a:lnTo>
                <a:lnTo>
                  <a:pt x="372297" y="908528"/>
                </a:lnTo>
                <a:lnTo>
                  <a:pt x="374094" y="905988"/>
                </a:lnTo>
                <a:lnTo>
                  <a:pt x="381642" y="905988"/>
                </a:lnTo>
                <a:lnTo>
                  <a:pt x="383499" y="904718"/>
                </a:lnTo>
                <a:lnTo>
                  <a:pt x="374034" y="904718"/>
                </a:lnTo>
                <a:lnTo>
                  <a:pt x="372177" y="903448"/>
                </a:lnTo>
                <a:lnTo>
                  <a:pt x="370320" y="900908"/>
                </a:lnTo>
                <a:lnTo>
                  <a:pt x="369002" y="899638"/>
                </a:lnTo>
                <a:lnTo>
                  <a:pt x="367624" y="898368"/>
                </a:lnTo>
                <a:close/>
              </a:path>
              <a:path w="551179" h="944244">
                <a:moveTo>
                  <a:pt x="383559" y="905988"/>
                </a:moveTo>
                <a:lnTo>
                  <a:pt x="381343" y="905988"/>
                </a:lnTo>
                <a:lnTo>
                  <a:pt x="383200" y="908528"/>
                </a:lnTo>
                <a:lnTo>
                  <a:pt x="385057" y="909798"/>
                </a:lnTo>
                <a:lnTo>
                  <a:pt x="386375" y="912338"/>
                </a:lnTo>
                <a:lnTo>
                  <a:pt x="387752" y="913608"/>
                </a:lnTo>
                <a:lnTo>
                  <a:pt x="389969" y="913608"/>
                </a:lnTo>
                <a:lnTo>
                  <a:pt x="386195" y="909798"/>
                </a:lnTo>
                <a:lnTo>
                  <a:pt x="384877" y="908528"/>
                </a:lnTo>
                <a:lnTo>
                  <a:pt x="383559" y="905988"/>
                </a:lnTo>
                <a:close/>
              </a:path>
              <a:path w="551179" h="944244">
                <a:moveTo>
                  <a:pt x="399434" y="898368"/>
                </a:moveTo>
                <a:lnTo>
                  <a:pt x="397158" y="898368"/>
                </a:lnTo>
                <a:lnTo>
                  <a:pt x="399015" y="900908"/>
                </a:lnTo>
                <a:lnTo>
                  <a:pt x="400872" y="902178"/>
                </a:lnTo>
                <a:lnTo>
                  <a:pt x="403567" y="904718"/>
                </a:lnTo>
                <a:lnTo>
                  <a:pt x="405484" y="905988"/>
                </a:lnTo>
                <a:lnTo>
                  <a:pt x="403567" y="907258"/>
                </a:lnTo>
                <a:lnTo>
                  <a:pt x="399015" y="911068"/>
                </a:lnTo>
                <a:lnTo>
                  <a:pt x="397217" y="913608"/>
                </a:lnTo>
                <a:lnTo>
                  <a:pt x="399494" y="913608"/>
                </a:lnTo>
                <a:lnTo>
                  <a:pt x="400872" y="912338"/>
                </a:lnTo>
                <a:lnTo>
                  <a:pt x="402130" y="909798"/>
                </a:lnTo>
                <a:lnTo>
                  <a:pt x="404107" y="908528"/>
                </a:lnTo>
                <a:lnTo>
                  <a:pt x="405904" y="905988"/>
                </a:lnTo>
                <a:lnTo>
                  <a:pt x="413434" y="905988"/>
                </a:lnTo>
                <a:lnTo>
                  <a:pt x="413952" y="904718"/>
                </a:lnTo>
                <a:lnTo>
                  <a:pt x="405844" y="904718"/>
                </a:lnTo>
                <a:lnTo>
                  <a:pt x="403987" y="903448"/>
                </a:lnTo>
                <a:lnTo>
                  <a:pt x="402130" y="900908"/>
                </a:lnTo>
                <a:lnTo>
                  <a:pt x="400812" y="899638"/>
                </a:lnTo>
                <a:lnTo>
                  <a:pt x="399434" y="898368"/>
                </a:lnTo>
                <a:close/>
              </a:path>
              <a:path w="551179" h="944244">
                <a:moveTo>
                  <a:pt x="413434" y="905988"/>
                </a:moveTo>
                <a:lnTo>
                  <a:pt x="413099" y="905988"/>
                </a:lnTo>
                <a:lnTo>
                  <a:pt x="410330" y="913608"/>
                </a:lnTo>
                <a:lnTo>
                  <a:pt x="413434" y="905988"/>
                </a:lnTo>
                <a:close/>
              </a:path>
              <a:path w="551179" h="944244">
                <a:moveTo>
                  <a:pt x="280499" y="902178"/>
                </a:moveTo>
                <a:lnTo>
                  <a:pt x="281455" y="904718"/>
                </a:lnTo>
                <a:lnTo>
                  <a:pt x="280499" y="902178"/>
                </a:lnTo>
                <a:close/>
              </a:path>
              <a:path w="551179" h="944244">
                <a:moveTo>
                  <a:pt x="334018" y="897098"/>
                </a:moveTo>
                <a:lnTo>
                  <a:pt x="325930" y="897098"/>
                </a:lnTo>
                <a:lnTo>
                  <a:pt x="324073" y="898368"/>
                </a:lnTo>
                <a:lnTo>
                  <a:pt x="322696" y="899638"/>
                </a:lnTo>
                <a:lnTo>
                  <a:pt x="319580" y="903448"/>
                </a:lnTo>
                <a:lnTo>
                  <a:pt x="317783" y="904718"/>
                </a:lnTo>
                <a:lnTo>
                  <a:pt x="320000" y="904718"/>
                </a:lnTo>
                <a:lnTo>
                  <a:pt x="324553" y="900908"/>
                </a:lnTo>
                <a:lnTo>
                  <a:pt x="326350" y="898368"/>
                </a:lnTo>
                <a:lnTo>
                  <a:pt x="335875" y="898368"/>
                </a:lnTo>
                <a:lnTo>
                  <a:pt x="334018" y="897098"/>
                </a:lnTo>
                <a:close/>
              </a:path>
              <a:path w="551179" h="944244">
                <a:moveTo>
                  <a:pt x="365827" y="897098"/>
                </a:moveTo>
                <a:lnTo>
                  <a:pt x="357800" y="897098"/>
                </a:lnTo>
                <a:lnTo>
                  <a:pt x="355943" y="898368"/>
                </a:lnTo>
                <a:lnTo>
                  <a:pt x="351330" y="903448"/>
                </a:lnTo>
                <a:lnTo>
                  <a:pt x="349533" y="904718"/>
                </a:lnTo>
                <a:lnTo>
                  <a:pt x="351749" y="904718"/>
                </a:lnTo>
                <a:lnTo>
                  <a:pt x="356302" y="900908"/>
                </a:lnTo>
                <a:lnTo>
                  <a:pt x="358099" y="898368"/>
                </a:lnTo>
                <a:lnTo>
                  <a:pt x="367624" y="898368"/>
                </a:lnTo>
                <a:lnTo>
                  <a:pt x="365827" y="897098"/>
                </a:lnTo>
                <a:close/>
              </a:path>
              <a:path w="551179" h="944244">
                <a:moveTo>
                  <a:pt x="397637" y="897098"/>
                </a:moveTo>
                <a:lnTo>
                  <a:pt x="389550" y="897098"/>
                </a:lnTo>
                <a:lnTo>
                  <a:pt x="387693" y="898368"/>
                </a:lnTo>
                <a:lnTo>
                  <a:pt x="386315" y="899638"/>
                </a:lnTo>
                <a:lnTo>
                  <a:pt x="381283" y="904718"/>
                </a:lnTo>
                <a:lnTo>
                  <a:pt x="383499" y="904718"/>
                </a:lnTo>
                <a:lnTo>
                  <a:pt x="384877" y="903448"/>
                </a:lnTo>
                <a:lnTo>
                  <a:pt x="386135" y="902178"/>
                </a:lnTo>
                <a:lnTo>
                  <a:pt x="388112" y="900908"/>
                </a:lnTo>
                <a:lnTo>
                  <a:pt x="389909" y="898368"/>
                </a:lnTo>
                <a:lnTo>
                  <a:pt x="399434" y="898368"/>
                </a:lnTo>
                <a:lnTo>
                  <a:pt x="397637" y="897098"/>
                </a:lnTo>
                <a:close/>
              </a:path>
              <a:path w="551179" h="944244">
                <a:moveTo>
                  <a:pt x="415369" y="890748"/>
                </a:moveTo>
                <a:lnTo>
                  <a:pt x="413152" y="890748"/>
                </a:lnTo>
                <a:lnTo>
                  <a:pt x="415009" y="892018"/>
                </a:lnTo>
                <a:lnTo>
                  <a:pt x="416866" y="894558"/>
                </a:lnTo>
                <a:lnTo>
                  <a:pt x="417821" y="894558"/>
                </a:lnTo>
                <a:lnTo>
                  <a:pt x="414231" y="903448"/>
                </a:lnTo>
                <a:lnTo>
                  <a:pt x="413092" y="904718"/>
                </a:lnTo>
                <a:lnTo>
                  <a:pt x="413952" y="904718"/>
                </a:lnTo>
                <a:lnTo>
                  <a:pt x="418608" y="893288"/>
                </a:lnTo>
                <a:lnTo>
                  <a:pt x="418004" y="893288"/>
                </a:lnTo>
                <a:lnTo>
                  <a:pt x="415369" y="890748"/>
                </a:lnTo>
                <a:close/>
              </a:path>
              <a:path w="551179" h="944244">
                <a:moveTo>
                  <a:pt x="288190" y="890748"/>
                </a:moveTo>
                <a:lnTo>
                  <a:pt x="285974" y="890748"/>
                </a:lnTo>
                <a:lnTo>
                  <a:pt x="287831" y="892018"/>
                </a:lnTo>
                <a:lnTo>
                  <a:pt x="289688" y="894558"/>
                </a:lnTo>
                <a:lnTo>
                  <a:pt x="292324" y="897098"/>
                </a:lnTo>
                <a:lnTo>
                  <a:pt x="294600" y="897098"/>
                </a:lnTo>
                <a:lnTo>
                  <a:pt x="292803" y="894558"/>
                </a:lnTo>
                <a:lnTo>
                  <a:pt x="290886" y="893288"/>
                </a:lnTo>
                <a:lnTo>
                  <a:pt x="288190" y="890748"/>
                </a:lnTo>
                <a:close/>
              </a:path>
              <a:path w="551179" h="944244">
                <a:moveTo>
                  <a:pt x="304065" y="881858"/>
                </a:moveTo>
                <a:lnTo>
                  <a:pt x="301849" y="881858"/>
                </a:lnTo>
                <a:lnTo>
                  <a:pt x="306881" y="886938"/>
                </a:lnTo>
                <a:lnTo>
                  <a:pt x="308198" y="888208"/>
                </a:lnTo>
                <a:lnTo>
                  <a:pt x="310115" y="889478"/>
                </a:lnTo>
                <a:lnTo>
                  <a:pt x="308258" y="890748"/>
                </a:lnTo>
                <a:lnTo>
                  <a:pt x="306881" y="892018"/>
                </a:lnTo>
                <a:lnTo>
                  <a:pt x="305623" y="893288"/>
                </a:lnTo>
                <a:lnTo>
                  <a:pt x="303646" y="894558"/>
                </a:lnTo>
                <a:lnTo>
                  <a:pt x="301849" y="897098"/>
                </a:lnTo>
                <a:lnTo>
                  <a:pt x="304065" y="897098"/>
                </a:lnTo>
                <a:lnTo>
                  <a:pt x="305443" y="895828"/>
                </a:lnTo>
                <a:lnTo>
                  <a:pt x="306701" y="894558"/>
                </a:lnTo>
                <a:lnTo>
                  <a:pt x="308678" y="892018"/>
                </a:lnTo>
                <a:lnTo>
                  <a:pt x="310475" y="890748"/>
                </a:lnTo>
                <a:lnTo>
                  <a:pt x="320000" y="890748"/>
                </a:lnTo>
                <a:lnTo>
                  <a:pt x="318083" y="889478"/>
                </a:lnTo>
                <a:lnTo>
                  <a:pt x="320000" y="888208"/>
                </a:lnTo>
                <a:lnTo>
                  <a:pt x="310475" y="888208"/>
                </a:lnTo>
                <a:lnTo>
                  <a:pt x="305443" y="883128"/>
                </a:lnTo>
                <a:lnTo>
                  <a:pt x="304065" y="881858"/>
                </a:lnTo>
                <a:close/>
              </a:path>
              <a:path w="551179" h="944244">
                <a:moveTo>
                  <a:pt x="320000" y="890748"/>
                </a:moveTo>
                <a:lnTo>
                  <a:pt x="317723" y="890748"/>
                </a:lnTo>
                <a:lnTo>
                  <a:pt x="319580" y="892018"/>
                </a:lnTo>
                <a:lnTo>
                  <a:pt x="321437" y="894558"/>
                </a:lnTo>
                <a:lnTo>
                  <a:pt x="322755" y="895828"/>
                </a:lnTo>
                <a:lnTo>
                  <a:pt x="324133" y="897098"/>
                </a:lnTo>
                <a:lnTo>
                  <a:pt x="326410" y="897098"/>
                </a:lnTo>
                <a:lnTo>
                  <a:pt x="324612" y="894558"/>
                </a:lnTo>
                <a:lnTo>
                  <a:pt x="322696" y="893288"/>
                </a:lnTo>
                <a:lnTo>
                  <a:pt x="320000" y="890748"/>
                </a:lnTo>
                <a:close/>
              </a:path>
              <a:path w="551179" h="944244">
                <a:moveTo>
                  <a:pt x="335875" y="881858"/>
                </a:moveTo>
                <a:lnTo>
                  <a:pt x="333658" y="881858"/>
                </a:lnTo>
                <a:lnTo>
                  <a:pt x="338690" y="886938"/>
                </a:lnTo>
                <a:lnTo>
                  <a:pt x="340008" y="888208"/>
                </a:lnTo>
                <a:lnTo>
                  <a:pt x="341925" y="889478"/>
                </a:lnTo>
                <a:lnTo>
                  <a:pt x="340068" y="890748"/>
                </a:lnTo>
                <a:lnTo>
                  <a:pt x="338690" y="892018"/>
                </a:lnTo>
                <a:lnTo>
                  <a:pt x="337432" y="893288"/>
                </a:lnTo>
                <a:lnTo>
                  <a:pt x="335455" y="894558"/>
                </a:lnTo>
                <a:lnTo>
                  <a:pt x="333658" y="897098"/>
                </a:lnTo>
                <a:lnTo>
                  <a:pt x="335935" y="897098"/>
                </a:lnTo>
                <a:lnTo>
                  <a:pt x="337252" y="895828"/>
                </a:lnTo>
                <a:lnTo>
                  <a:pt x="340487" y="892018"/>
                </a:lnTo>
                <a:lnTo>
                  <a:pt x="342284" y="890748"/>
                </a:lnTo>
                <a:lnTo>
                  <a:pt x="351809" y="890748"/>
                </a:lnTo>
                <a:lnTo>
                  <a:pt x="349833" y="889478"/>
                </a:lnTo>
                <a:lnTo>
                  <a:pt x="351749" y="888208"/>
                </a:lnTo>
                <a:lnTo>
                  <a:pt x="342284" y="888208"/>
                </a:lnTo>
                <a:lnTo>
                  <a:pt x="340487" y="886938"/>
                </a:lnTo>
                <a:lnTo>
                  <a:pt x="338510" y="884398"/>
                </a:lnTo>
                <a:lnTo>
                  <a:pt x="337252" y="883128"/>
                </a:lnTo>
                <a:lnTo>
                  <a:pt x="335875" y="881858"/>
                </a:lnTo>
                <a:close/>
              </a:path>
              <a:path w="551179" h="944244">
                <a:moveTo>
                  <a:pt x="351809" y="890748"/>
                </a:moveTo>
                <a:lnTo>
                  <a:pt x="349593" y="890748"/>
                </a:lnTo>
                <a:lnTo>
                  <a:pt x="355943" y="897098"/>
                </a:lnTo>
                <a:lnTo>
                  <a:pt x="358159" y="897098"/>
                </a:lnTo>
                <a:lnTo>
                  <a:pt x="356362" y="894558"/>
                </a:lnTo>
                <a:lnTo>
                  <a:pt x="354445" y="893288"/>
                </a:lnTo>
                <a:lnTo>
                  <a:pt x="351809" y="890748"/>
                </a:lnTo>
                <a:close/>
              </a:path>
              <a:path w="551179" h="944244">
                <a:moveTo>
                  <a:pt x="367624" y="881858"/>
                </a:moveTo>
                <a:lnTo>
                  <a:pt x="365408" y="881858"/>
                </a:lnTo>
                <a:lnTo>
                  <a:pt x="367265" y="884398"/>
                </a:lnTo>
                <a:lnTo>
                  <a:pt x="369122" y="885668"/>
                </a:lnTo>
                <a:lnTo>
                  <a:pt x="371758" y="888208"/>
                </a:lnTo>
                <a:lnTo>
                  <a:pt x="373735" y="889478"/>
                </a:lnTo>
                <a:lnTo>
                  <a:pt x="371818" y="890748"/>
                </a:lnTo>
                <a:lnTo>
                  <a:pt x="367265" y="894558"/>
                </a:lnTo>
                <a:lnTo>
                  <a:pt x="365468" y="897098"/>
                </a:lnTo>
                <a:lnTo>
                  <a:pt x="367684" y="897098"/>
                </a:lnTo>
                <a:lnTo>
                  <a:pt x="369062" y="895828"/>
                </a:lnTo>
                <a:lnTo>
                  <a:pt x="370320" y="894558"/>
                </a:lnTo>
                <a:lnTo>
                  <a:pt x="372297" y="892018"/>
                </a:lnTo>
                <a:lnTo>
                  <a:pt x="374094" y="890748"/>
                </a:lnTo>
                <a:lnTo>
                  <a:pt x="383559" y="890748"/>
                </a:lnTo>
                <a:lnTo>
                  <a:pt x="381642" y="889478"/>
                </a:lnTo>
                <a:lnTo>
                  <a:pt x="383499" y="888208"/>
                </a:lnTo>
                <a:lnTo>
                  <a:pt x="374034" y="888208"/>
                </a:lnTo>
                <a:lnTo>
                  <a:pt x="372177" y="886938"/>
                </a:lnTo>
                <a:lnTo>
                  <a:pt x="370320" y="884398"/>
                </a:lnTo>
                <a:lnTo>
                  <a:pt x="369002" y="883128"/>
                </a:lnTo>
                <a:lnTo>
                  <a:pt x="367624" y="881858"/>
                </a:lnTo>
                <a:close/>
              </a:path>
              <a:path w="551179" h="944244">
                <a:moveTo>
                  <a:pt x="383559" y="890748"/>
                </a:moveTo>
                <a:lnTo>
                  <a:pt x="381343" y="890748"/>
                </a:lnTo>
                <a:lnTo>
                  <a:pt x="383200" y="892018"/>
                </a:lnTo>
                <a:lnTo>
                  <a:pt x="385057" y="894558"/>
                </a:lnTo>
                <a:lnTo>
                  <a:pt x="386375" y="895828"/>
                </a:lnTo>
                <a:lnTo>
                  <a:pt x="387752" y="897098"/>
                </a:lnTo>
                <a:lnTo>
                  <a:pt x="389969" y="897098"/>
                </a:lnTo>
                <a:lnTo>
                  <a:pt x="388112" y="894558"/>
                </a:lnTo>
                <a:lnTo>
                  <a:pt x="386195" y="893288"/>
                </a:lnTo>
                <a:lnTo>
                  <a:pt x="383559" y="890748"/>
                </a:lnTo>
                <a:close/>
              </a:path>
              <a:path w="551179" h="944244">
                <a:moveTo>
                  <a:pt x="399434" y="881858"/>
                </a:moveTo>
                <a:lnTo>
                  <a:pt x="397158" y="881858"/>
                </a:lnTo>
                <a:lnTo>
                  <a:pt x="399015" y="884398"/>
                </a:lnTo>
                <a:lnTo>
                  <a:pt x="400872" y="885668"/>
                </a:lnTo>
                <a:lnTo>
                  <a:pt x="403567" y="888208"/>
                </a:lnTo>
                <a:lnTo>
                  <a:pt x="405484" y="889478"/>
                </a:lnTo>
                <a:lnTo>
                  <a:pt x="403567" y="890748"/>
                </a:lnTo>
                <a:lnTo>
                  <a:pt x="399015" y="894558"/>
                </a:lnTo>
                <a:lnTo>
                  <a:pt x="397217" y="897098"/>
                </a:lnTo>
                <a:lnTo>
                  <a:pt x="399494" y="897098"/>
                </a:lnTo>
                <a:lnTo>
                  <a:pt x="400872" y="895828"/>
                </a:lnTo>
                <a:lnTo>
                  <a:pt x="402130" y="894558"/>
                </a:lnTo>
                <a:lnTo>
                  <a:pt x="404107" y="892018"/>
                </a:lnTo>
                <a:lnTo>
                  <a:pt x="405904" y="890748"/>
                </a:lnTo>
                <a:lnTo>
                  <a:pt x="415369" y="890748"/>
                </a:lnTo>
                <a:lnTo>
                  <a:pt x="413452" y="889478"/>
                </a:lnTo>
                <a:lnTo>
                  <a:pt x="415309" y="888208"/>
                </a:lnTo>
                <a:lnTo>
                  <a:pt x="405844" y="888208"/>
                </a:lnTo>
                <a:lnTo>
                  <a:pt x="403987" y="886938"/>
                </a:lnTo>
                <a:lnTo>
                  <a:pt x="402130" y="884398"/>
                </a:lnTo>
                <a:lnTo>
                  <a:pt x="400812" y="883128"/>
                </a:lnTo>
                <a:lnTo>
                  <a:pt x="399434" y="881858"/>
                </a:lnTo>
                <a:close/>
              </a:path>
              <a:path w="551179" h="944244">
                <a:moveTo>
                  <a:pt x="294540" y="881858"/>
                </a:moveTo>
                <a:lnTo>
                  <a:pt x="292324" y="881858"/>
                </a:lnTo>
                <a:lnTo>
                  <a:pt x="289688" y="884398"/>
                </a:lnTo>
                <a:lnTo>
                  <a:pt x="287831" y="886938"/>
                </a:lnTo>
                <a:lnTo>
                  <a:pt x="285974" y="888208"/>
                </a:lnTo>
                <a:lnTo>
                  <a:pt x="282075" y="888208"/>
                </a:lnTo>
                <a:lnTo>
                  <a:pt x="280164" y="894558"/>
                </a:lnTo>
                <a:lnTo>
                  <a:pt x="281460" y="890748"/>
                </a:lnTo>
                <a:lnTo>
                  <a:pt x="288190" y="890748"/>
                </a:lnTo>
                <a:lnTo>
                  <a:pt x="286273" y="889478"/>
                </a:lnTo>
                <a:lnTo>
                  <a:pt x="288190" y="888208"/>
                </a:lnTo>
                <a:lnTo>
                  <a:pt x="292743" y="884398"/>
                </a:lnTo>
                <a:lnTo>
                  <a:pt x="294540" y="881858"/>
                </a:lnTo>
                <a:close/>
              </a:path>
              <a:path w="551179" h="944244">
                <a:moveTo>
                  <a:pt x="415369" y="874238"/>
                </a:moveTo>
                <a:lnTo>
                  <a:pt x="413152" y="874238"/>
                </a:lnTo>
                <a:lnTo>
                  <a:pt x="415009" y="875508"/>
                </a:lnTo>
                <a:lnTo>
                  <a:pt x="416866" y="878048"/>
                </a:lnTo>
                <a:lnTo>
                  <a:pt x="418184" y="879318"/>
                </a:lnTo>
                <a:lnTo>
                  <a:pt x="419562" y="880588"/>
                </a:lnTo>
                <a:lnTo>
                  <a:pt x="421359" y="881858"/>
                </a:lnTo>
                <a:lnTo>
                  <a:pt x="423153" y="881858"/>
                </a:lnTo>
                <a:lnTo>
                  <a:pt x="418474" y="893288"/>
                </a:lnTo>
                <a:lnTo>
                  <a:pt x="418608" y="893288"/>
                </a:lnTo>
                <a:lnTo>
                  <a:pt x="423782" y="880588"/>
                </a:lnTo>
                <a:lnTo>
                  <a:pt x="421719" y="880588"/>
                </a:lnTo>
                <a:lnTo>
                  <a:pt x="418004" y="876778"/>
                </a:lnTo>
                <a:lnTo>
                  <a:pt x="415369" y="874238"/>
                </a:lnTo>
                <a:close/>
              </a:path>
              <a:path w="551179" h="944244">
                <a:moveTo>
                  <a:pt x="326350" y="881858"/>
                </a:moveTo>
                <a:lnTo>
                  <a:pt x="324073" y="881858"/>
                </a:lnTo>
                <a:lnTo>
                  <a:pt x="322695" y="883128"/>
                </a:lnTo>
                <a:lnTo>
                  <a:pt x="319580" y="886938"/>
                </a:lnTo>
                <a:lnTo>
                  <a:pt x="317783" y="888208"/>
                </a:lnTo>
                <a:lnTo>
                  <a:pt x="320000" y="888208"/>
                </a:lnTo>
                <a:lnTo>
                  <a:pt x="324553" y="884398"/>
                </a:lnTo>
                <a:lnTo>
                  <a:pt x="326350" y="881858"/>
                </a:lnTo>
                <a:close/>
              </a:path>
              <a:path w="551179" h="944244">
                <a:moveTo>
                  <a:pt x="358099" y="881858"/>
                </a:moveTo>
                <a:lnTo>
                  <a:pt x="355943" y="881858"/>
                </a:lnTo>
                <a:lnTo>
                  <a:pt x="351330" y="886938"/>
                </a:lnTo>
                <a:lnTo>
                  <a:pt x="349533" y="888208"/>
                </a:lnTo>
                <a:lnTo>
                  <a:pt x="351749" y="888208"/>
                </a:lnTo>
                <a:lnTo>
                  <a:pt x="356302" y="884398"/>
                </a:lnTo>
                <a:lnTo>
                  <a:pt x="358099" y="881858"/>
                </a:lnTo>
                <a:close/>
              </a:path>
              <a:path w="551179" h="944244">
                <a:moveTo>
                  <a:pt x="389909" y="881858"/>
                </a:moveTo>
                <a:lnTo>
                  <a:pt x="387693" y="881858"/>
                </a:lnTo>
                <a:lnTo>
                  <a:pt x="386315" y="883128"/>
                </a:lnTo>
                <a:lnTo>
                  <a:pt x="381283" y="888208"/>
                </a:lnTo>
                <a:lnTo>
                  <a:pt x="383499" y="888208"/>
                </a:lnTo>
                <a:lnTo>
                  <a:pt x="384877" y="886938"/>
                </a:lnTo>
                <a:lnTo>
                  <a:pt x="386135" y="885668"/>
                </a:lnTo>
                <a:lnTo>
                  <a:pt x="388112" y="884398"/>
                </a:lnTo>
                <a:lnTo>
                  <a:pt x="389909" y="881858"/>
                </a:lnTo>
                <a:close/>
              </a:path>
              <a:path w="551179" h="944244">
                <a:moveTo>
                  <a:pt x="421719" y="881858"/>
                </a:moveTo>
                <a:lnTo>
                  <a:pt x="419502" y="881858"/>
                </a:lnTo>
                <a:lnTo>
                  <a:pt x="418124" y="883128"/>
                </a:lnTo>
                <a:lnTo>
                  <a:pt x="416866" y="884398"/>
                </a:lnTo>
                <a:lnTo>
                  <a:pt x="414889" y="886938"/>
                </a:lnTo>
                <a:lnTo>
                  <a:pt x="413092" y="888208"/>
                </a:lnTo>
                <a:lnTo>
                  <a:pt x="415309" y="888208"/>
                </a:lnTo>
                <a:lnTo>
                  <a:pt x="416687" y="886938"/>
                </a:lnTo>
                <a:lnTo>
                  <a:pt x="417945" y="885668"/>
                </a:lnTo>
                <a:lnTo>
                  <a:pt x="419921" y="884398"/>
                </a:lnTo>
                <a:lnTo>
                  <a:pt x="421719" y="881858"/>
                </a:lnTo>
                <a:close/>
              </a:path>
              <a:path w="551179" h="944244">
                <a:moveTo>
                  <a:pt x="294540" y="865348"/>
                </a:moveTo>
                <a:lnTo>
                  <a:pt x="292324" y="865348"/>
                </a:lnTo>
                <a:lnTo>
                  <a:pt x="291006" y="866618"/>
                </a:lnTo>
                <a:lnTo>
                  <a:pt x="289865" y="867834"/>
                </a:lnTo>
                <a:lnTo>
                  <a:pt x="284357" y="883128"/>
                </a:lnTo>
                <a:lnTo>
                  <a:pt x="287315" y="875508"/>
                </a:lnTo>
                <a:lnTo>
                  <a:pt x="289538" y="875508"/>
                </a:lnTo>
                <a:lnTo>
                  <a:pt x="288190" y="874238"/>
                </a:lnTo>
                <a:lnTo>
                  <a:pt x="287854" y="874238"/>
                </a:lnTo>
                <a:lnTo>
                  <a:pt x="288521" y="871698"/>
                </a:lnTo>
                <a:lnTo>
                  <a:pt x="292743" y="867888"/>
                </a:lnTo>
                <a:lnTo>
                  <a:pt x="294540" y="865348"/>
                </a:lnTo>
                <a:close/>
              </a:path>
              <a:path w="551179" h="944244">
                <a:moveTo>
                  <a:pt x="289538" y="875508"/>
                </a:moveTo>
                <a:lnTo>
                  <a:pt x="287831" y="875508"/>
                </a:lnTo>
                <a:lnTo>
                  <a:pt x="289688" y="878048"/>
                </a:lnTo>
                <a:lnTo>
                  <a:pt x="292324" y="880588"/>
                </a:lnTo>
                <a:lnTo>
                  <a:pt x="294241" y="881858"/>
                </a:lnTo>
                <a:lnTo>
                  <a:pt x="302208" y="881858"/>
                </a:lnTo>
                <a:lnTo>
                  <a:pt x="304065" y="880588"/>
                </a:lnTo>
                <a:lnTo>
                  <a:pt x="294600" y="880588"/>
                </a:lnTo>
                <a:lnTo>
                  <a:pt x="290886" y="876778"/>
                </a:lnTo>
                <a:lnTo>
                  <a:pt x="289538" y="875508"/>
                </a:lnTo>
                <a:close/>
              </a:path>
              <a:path w="551179" h="944244">
                <a:moveTo>
                  <a:pt x="320000" y="874238"/>
                </a:moveTo>
                <a:lnTo>
                  <a:pt x="317723" y="874238"/>
                </a:lnTo>
                <a:lnTo>
                  <a:pt x="319580" y="875508"/>
                </a:lnTo>
                <a:lnTo>
                  <a:pt x="321437" y="878048"/>
                </a:lnTo>
                <a:lnTo>
                  <a:pt x="322755" y="879318"/>
                </a:lnTo>
                <a:lnTo>
                  <a:pt x="324133" y="880588"/>
                </a:lnTo>
                <a:lnTo>
                  <a:pt x="325930" y="881858"/>
                </a:lnTo>
                <a:lnTo>
                  <a:pt x="334018" y="881858"/>
                </a:lnTo>
                <a:lnTo>
                  <a:pt x="335935" y="880588"/>
                </a:lnTo>
                <a:lnTo>
                  <a:pt x="326410" y="880588"/>
                </a:lnTo>
                <a:lnTo>
                  <a:pt x="322695" y="876778"/>
                </a:lnTo>
                <a:lnTo>
                  <a:pt x="320000" y="874238"/>
                </a:lnTo>
                <a:close/>
              </a:path>
              <a:path w="551179" h="944244">
                <a:moveTo>
                  <a:pt x="351809" y="874238"/>
                </a:moveTo>
                <a:lnTo>
                  <a:pt x="349593" y="874238"/>
                </a:lnTo>
                <a:lnTo>
                  <a:pt x="355943" y="880588"/>
                </a:lnTo>
                <a:lnTo>
                  <a:pt x="357800" y="881858"/>
                </a:lnTo>
                <a:lnTo>
                  <a:pt x="365827" y="881858"/>
                </a:lnTo>
                <a:lnTo>
                  <a:pt x="367684" y="880588"/>
                </a:lnTo>
                <a:lnTo>
                  <a:pt x="358159" y="880588"/>
                </a:lnTo>
                <a:lnTo>
                  <a:pt x="354445" y="876778"/>
                </a:lnTo>
                <a:lnTo>
                  <a:pt x="351809" y="874238"/>
                </a:lnTo>
                <a:close/>
              </a:path>
              <a:path w="551179" h="944244">
                <a:moveTo>
                  <a:pt x="383559" y="874238"/>
                </a:moveTo>
                <a:lnTo>
                  <a:pt x="381343" y="874238"/>
                </a:lnTo>
                <a:lnTo>
                  <a:pt x="383200" y="875508"/>
                </a:lnTo>
                <a:lnTo>
                  <a:pt x="385057" y="878048"/>
                </a:lnTo>
                <a:lnTo>
                  <a:pt x="386375" y="879318"/>
                </a:lnTo>
                <a:lnTo>
                  <a:pt x="387752" y="880588"/>
                </a:lnTo>
                <a:lnTo>
                  <a:pt x="389550" y="881858"/>
                </a:lnTo>
                <a:lnTo>
                  <a:pt x="397637" y="881858"/>
                </a:lnTo>
                <a:lnTo>
                  <a:pt x="399494" y="880588"/>
                </a:lnTo>
                <a:lnTo>
                  <a:pt x="389969" y="880588"/>
                </a:lnTo>
                <a:lnTo>
                  <a:pt x="386195" y="876778"/>
                </a:lnTo>
                <a:lnTo>
                  <a:pt x="383559" y="874238"/>
                </a:lnTo>
                <a:close/>
              </a:path>
              <a:path w="551179" h="944244">
                <a:moveTo>
                  <a:pt x="304065" y="865348"/>
                </a:moveTo>
                <a:lnTo>
                  <a:pt x="301849" y="865348"/>
                </a:lnTo>
                <a:lnTo>
                  <a:pt x="306881" y="870428"/>
                </a:lnTo>
                <a:lnTo>
                  <a:pt x="308198" y="871698"/>
                </a:lnTo>
                <a:lnTo>
                  <a:pt x="310115" y="872968"/>
                </a:lnTo>
                <a:lnTo>
                  <a:pt x="308258" y="874238"/>
                </a:lnTo>
                <a:lnTo>
                  <a:pt x="306881" y="875508"/>
                </a:lnTo>
                <a:lnTo>
                  <a:pt x="305623" y="876778"/>
                </a:lnTo>
                <a:lnTo>
                  <a:pt x="303646" y="878048"/>
                </a:lnTo>
                <a:lnTo>
                  <a:pt x="301849" y="880588"/>
                </a:lnTo>
                <a:lnTo>
                  <a:pt x="304065" y="880588"/>
                </a:lnTo>
                <a:lnTo>
                  <a:pt x="305443" y="879318"/>
                </a:lnTo>
                <a:lnTo>
                  <a:pt x="306701" y="878048"/>
                </a:lnTo>
                <a:lnTo>
                  <a:pt x="308678" y="875508"/>
                </a:lnTo>
                <a:lnTo>
                  <a:pt x="310475" y="874238"/>
                </a:lnTo>
                <a:lnTo>
                  <a:pt x="320000" y="874238"/>
                </a:lnTo>
                <a:lnTo>
                  <a:pt x="318083" y="872968"/>
                </a:lnTo>
                <a:lnTo>
                  <a:pt x="320000" y="871698"/>
                </a:lnTo>
                <a:lnTo>
                  <a:pt x="310475" y="871698"/>
                </a:lnTo>
                <a:lnTo>
                  <a:pt x="305443" y="866618"/>
                </a:lnTo>
                <a:lnTo>
                  <a:pt x="304065" y="865348"/>
                </a:lnTo>
                <a:close/>
              </a:path>
              <a:path w="551179" h="944244">
                <a:moveTo>
                  <a:pt x="335875" y="865348"/>
                </a:moveTo>
                <a:lnTo>
                  <a:pt x="333658" y="865348"/>
                </a:lnTo>
                <a:lnTo>
                  <a:pt x="338690" y="870428"/>
                </a:lnTo>
                <a:lnTo>
                  <a:pt x="340008" y="871698"/>
                </a:lnTo>
                <a:lnTo>
                  <a:pt x="341925" y="872968"/>
                </a:lnTo>
                <a:lnTo>
                  <a:pt x="340068" y="874238"/>
                </a:lnTo>
                <a:lnTo>
                  <a:pt x="338690" y="875508"/>
                </a:lnTo>
                <a:lnTo>
                  <a:pt x="337432" y="876778"/>
                </a:lnTo>
                <a:lnTo>
                  <a:pt x="335455" y="878048"/>
                </a:lnTo>
                <a:lnTo>
                  <a:pt x="333658" y="880588"/>
                </a:lnTo>
                <a:lnTo>
                  <a:pt x="335935" y="880588"/>
                </a:lnTo>
                <a:lnTo>
                  <a:pt x="337252" y="879318"/>
                </a:lnTo>
                <a:lnTo>
                  <a:pt x="340487" y="875508"/>
                </a:lnTo>
                <a:lnTo>
                  <a:pt x="342284" y="874238"/>
                </a:lnTo>
                <a:lnTo>
                  <a:pt x="351809" y="874238"/>
                </a:lnTo>
                <a:lnTo>
                  <a:pt x="349832" y="872968"/>
                </a:lnTo>
                <a:lnTo>
                  <a:pt x="351749" y="871698"/>
                </a:lnTo>
                <a:lnTo>
                  <a:pt x="342284" y="871698"/>
                </a:lnTo>
                <a:lnTo>
                  <a:pt x="340487" y="870428"/>
                </a:lnTo>
                <a:lnTo>
                  <a:pt x="338456" y="867834"/>
                </a:lnTo>
                <a:lnTo>
                  <a:pt x="337252" y="866618"/>
                </a:lnTo>
                <a:lnTo>
                  <a:pt x="335875" y="865348"/>
                </a:lnTo>
                <a:close/>
              </a:path>
              <a:path w="551179" h="944244">
                <a:moveTo>
                  <a:pt x="367624" y="865348"/>
                </a:moveTo>
                <a:lnTo>
                  <a:pt x="365408" y="865348"/>
                </a:lnTo>
                <a:lnTo>
                  <a:pt x="367265" y="867888"/>
                </a:lnTo>
                <a:lnTo>
                  <a:pt x="369122" y="869158"/>
                </a:lnTo>
                <a:lnTo>
                  <a:pt x="371758" y="871698"/>
                </a:lnTo>
                <a:lnTo>
                  <a:pt x="373735" y="872968"/>
                </a:lnTo>
                <a:lnTo>
                  <a:pt x="371818" y="874238"/>
                </a:lnTo>
                <a:lnTo>
                  <a:pt x="367265" y="878048"/>
                </a:lnTo>
                <a:lnTo>
                  <a:pt x="365468" y="880588"/>
                </a:lnTo>
                <a:lnTo>
                  <a:pt x="367684" y="880588"/>
                </a:lnTo>
                <a:lnTo>
                  <a:pt x="369062" y="879318"/>
                </a:lnTo>
                <a:lnTo>
                  <a:pt x="370320" y="878048"/>
                </a:lnTo>
                <a:lnTo>
                  <a:pt x="372297" y="875508"/>
                </a:lnTo>
                <a:lnTo>
                  <a:pt x="374094" y="874238"/>
                </a:lnTo>
                <a:lnTo>
                  <a:pt x="383559" y="874238"/>
                </a:lnTo>
                <a:lnTo>
                  <a:pt x="381642" y="872968"/>
                </a:lnTo>
                <a:lnTo>
                  <a:pt x="383499" y="871698"/>
                </a:lnTo>
                <a:lnTo>
                  <a:pt x="374034" y="871698"/>
                </a:lnTo>
                <a:lnTo>
                  <a:pt x="372177" y="870428"/>
                </a:lnTo>
                <a:lnTo>
                  <a:pt x="370320" y="867888"/>
                </a:lnTo>
                <a:lnTo>
                  <a:pt x="369002" y="866618"/>
                </a:lnTo>
                <a:lnTo>
                  <a:pt x="367624" y="865348"/>
                </a:lnTo>
                <a:close/>
              </a:path>
              <a:path w="551179" h="944244">
                <a:moveTo>
                  <a:pt x="399434" y="865348"/>
                </a:moveTo>
                <a:lnTo>
                  <a:pt x="397157" y="865348"/>
                </a:lnTo>
                <a:lnTo>
                  <a:pt x="399015" y="867888"/>
                </a:lnTo>
                <a:lnTo>
                  <a:pt x="400872" y="869158"/>
                </a:lnTo>
                <a:lnTo>
                  <a:pt x="403567" y="871698"/>
                </a:lnTo>
                <a:lnTo>
                  <a:pt x="405484" y="872968"/>
                </a:lnTo>
                <a:lnTo>
                  <a:pt x="403567" y="874238"/>
                </a:lnTo>
                <a:lnTo>
                  <a:pt x="399015" y="878048"/>
                </a:lnTo>
                <a:lnTo>
                  <a:pt x="397217" y="880588"/>
                </a:lnTo>
                <a:lnTo>
                  <a:pt x="399494" y="880588"/>
                </a:lnTo>
                <a:lnTo>
                  <a:pt x="400872" y="879318"/>
                </a:lnTo>
                <a:lnTo>
                  <a:pt x="402130" y="878048"/>
                </a:lnTo>
                <a:lnTo>
                  <a:pt x="404106" y="875508"/>
                </a:lnTo>
                <a:lnTo>
                  <a:pt x="405904" y="874238"/>
                </a:lnTo>
                <a:lnTo>
                  <a:pt x="415369" y="874238"/>
                </a:lnTo>
                <a:lnTo>
                  <a:pt x="413452" y="872968"/>
                </a:lnTo>
                <a:lnTo>
                  <a:pt x="415309" y="871698"/>
                </a:lnTo>
                <a:lnTo>
                  <a:pt x="405844" y="871698"/>
                </a:lnTo>
                <a:lnTo>
                  <a:pt x="403987" y="870428"/>
                </a:lnTo>
                <a:lnTo>
                  <a:pt x="402130" y="867888"/>
                </a:lnTo>
                <a:lnTo>
                  <a:pt x="400812" y="866618"/>
                </a:lnTo>
                <a:lnTo>
                  <a:pt x="399434" y="865348"/>
                </a:lnTo>
                <a:close/>
              </a:path>
              <a:path w="551179" h="944244">
                <a:moveTo>
                  <a:pt x="429328" y="866367"/>
                </a:moveTo>
                <a:lnTo>
                  <a:pt x="424299" y="879318"/>
                </a:lnTo>
                <a:lnTo>
                  <a:pt x="423782" y="880588"/>
                </a:lnTo>
                <a:lnTo>
                  <a:pt x="429417" y="866618"/>
                </a:lnTo>
                <a:lnTo>
                  <a:pt x="429328" y="866367"/>
                </a:lnTo>
                <a:close/>
              </a:path>
              <a:path w="551179" h="944244">
                <a:moveTo>
                  <a:pt x="326350" y="865348"/>
                </a:moveTo>
                <a:lnTo>
                  <a:pt x="324073" y="865348"/>
                </a:lnTo>
                <a:lnTo>
                  <a:pt x="322695" y="866618"/>
                </a:lnTo>
                <a:lnTo>
                  <a:pt x="319580" y="870428"/>
                </a:lnTo>
                <a:lnTo>
                  <a:pt x="317783" y="871698"/>
                </a:lnTo>
                <a:lnTo>
                  <a:pt x="320000" y="871698"/>
                </a:lnTo>
                <a:lnTo>
                  <a:pt x="324553" y="867888"/>
                </a:lnTo>
                <a:lnTo>
                  <a:pt x="326350" y="865348"/>
                </a:lnTo>
                <a:close/>
              </a:path>
              <a:path w="551179" h="944244">
                <a:moveTo>
                  <a:pt x="358099" y="865348"/>
                </a:moveTo>
                <a:lnTo>
                  <a:pt x="355943" y="865348"/>
                </a:lnTo>
                <a:lnTo>
                  <a:pt x="353247" y="867888"/>
                </a:lnTo>
                <a:lnTo>
                  <a:pt x="351330" y="870428"/>
                </a:lnTo>
                <a:lnTo>
                  <a:pt x="349533" y="871698"/>
                </a:lnTo>
                <a:lnTo>
                  <a:pt x="351749" y="871698"/>
                </a:lnTo>
                <a:lnTo>
                  <a:pt x="356302" y="867888"/>
                </a:lnTo>
                <a:lnTo>
                  <a:pt x="358099" y="865348"/>
                </a:lnTo>
                <a:close/>
              </a:path>
              <a:path w="551179" h="944244">
                <a:moveTo>
                  <a:pt x="389909" y="865348"/>
                </a:moveTo>
                <a:lnTo>
                  <a:pt x="387692" y="865348"/>
                </a:lnTo>
                <a:lnTo>
                  <a:pt x="386315" y="866618"/>
                </a:lnTo>
                <a:lnTo>
                  <a:pt x="383140" y="870428"/>
                </a:lnTo>
                <a:lnTo>
                  <a:pt x="381283" y="871698"/>
                </a:lnTo>
                <a:lnTo>
                  <a:pt x="383499" y="871698"/>
                </a:lnTo>
                <a:lnTo>
                  <a:pt x="384877" y="870428"/>
                </a:lnTo>
                <a:lnTo>
                  <a:pt x="386135" y="869158"/>
                </a:lnTo>
                <a:lnTo>
                  <a:pt x="388112" y="867888"/>
                </a:lnTo>
                <a:lnTo>
                  <a:pt x="389909" y="865348"/>
                </a:lnTo>
                <a:close/>
              </a:path>
              <a:path w="551179" h="944244">
                <a:moveTo>
                  <a:pt x="421719" y="865348"/>
                </a:moveTo>
                <a:lnTo>
                  <a:pt x="419502" y="865348"/>
                </a:lnTo>
                <a:lnTo>
                  <a:pt x="418124" y="866618"/>
                </a:lnTo>
                <a:lnTo>
                  <a:pt x="413092" y="871698"/>
                </a:lnTo>
                <a:lnTo>
                  <a:pt x="415309" y="871698"/>
                </a:lnTo>
                <a:lnTo>
                  <a:pt x="416687" y="870428"/>
                </a:lnTo>
                <a:lnTo>
                  <a:pt x="417945" y="869158"/>
                </a:lnTo>
                <a:lnTo>
                  <a:pt x="419921" y="867888"/>
                </a:lnTo>
                <a:lnTo>
                  <a:pt x="421719" y="865348"/>
                </a:lnTo>
                <a:close/>
              </a:path>
              <a:path w="551179" h="944244">
                <a:moveTo>
                  <a:pt x="291603" y="862808"/>
                </a:moveTo>
                <a:lnTo>
                  <a:pt x="289813" y="867888"/>
                </a:lnTo>
                <a:lnTo>
                  <a:pt x="291646" y="862885"/>
                </a:lnTo>
                <a:close/>
              </a:path>
              <a:path w="551179" h="944244">
                <a:moveTo>
                  <a:pt x="429724" y="865348"/>
                </a:moveTo>
                <a:lnTo>
                  <a:pt x="428967" y="865348"/>
                </a:lnTo>
                <a:lnTo>
                  <a:pt x="429328" y="866367"/>
                </a:lnTo>
                <a:lnTo>
                  <a:pt x="429724" y="865348"/>
                </a:lnTo>
                <a:close/>
              </a:path>
              <a:path w="551179" h="944244">
                <a:moveTo>
                  <a:pt x="294408" y="855216"/>
                </a:moveTo>
                <a:lnTo>
                  <a:pt x="291646" y="862885"/>
                </a:lnTo>
                <a:lnTo>
                  <a:pt x="292324" y="864078"/>
                </a:lnTo>
                <a:lnTo>
                  <a:pt x="294241" y="865348"/>
                </a:lnTo>
                <a:lnTo>
                  <a:pt x="302208" y="865348"/>
                </a:lnTo>
                <a:lnTo>
                  <a:pt x="304065" y="864078"/>
                </a:lnTo>
                <a:lnTo>
                  <a:pt x="294600" y="864078"/>
                </a:lnTo>
                <a:lnTo>
                  <a:pt x="292209" y="861538"/>
                </a:lnTo>
                <a:lnTo>
                  <a:pt x="294408" y="855216"/>
                </a:lnTo>
                <a:close/>
              </a:path>
              <a:path w="551179" h="944244">
                <a:moveTo>
                  <a:pt x="320000" y="857728"/>
                </a:moveTo>
                <a:lnTo>
                  <a:pt x="317723" y="857728"/>
                </a:lnTo>
                <a:lnTo>
                  <a:pt x="319580" y="858998"/>
                </a:lnTo>
                <a:lnTo>
                  <a:pt x="321437" y="861538"/>
                </a:lnTo>
                <a:lnTo>
                  <a:pt x="322839" y="862885"/>
                </a:lnTo>
                <a:lnTo>
                  <a:pt x="324133" y="864078"/>
                </a:lnTo>
                <a:lnTo>
                  <a:pt x="325930" y="865348"/>
                </a:lnTo>
                <a:lnTo>
                  <a:pt x="334018" y="865348"/>
                </a:lnTo>
                <a:lnTo>
                  <a:pt x="335934" y="864078"/>
                </a:lnTo>
                <a:lnTo>
                  <a:pt x="326410" y="864078"/>
                </a:lnTo>
                <a:lnTo>
                  <a:pt x="322695" y="860268"/>
                </a:lnTo>
                <a:lnTo>
                  <a:pt x="320000" y="857728"/>
                </a:lnTo>
                <a:close/>
              </a:path>
              <a:path w="551179" h="944244">
                <a:moveTo>
                  <a:pt x="351809" y="857728"/>
                </a:moveTo>
                <a:lnTo>
                  <a:pt x="349593" y="857728"/>
                </a:lnTo>
                <a:lnTo>
                  <a:pt x="355943" y="864078"/>
                </a:lnTo>
                <a:lnTo>
                  <a:pt x="357800" y="865348"/>
                </a:lnTo>
                <a:lnTo>
                  <a:pt x="365827" y="865348"/>
                </a:lnTo>
                <a:lnTo>
                  <a:pt x="367684" y="864078"/>
                </a:lnTo>
                <a:lnTo>
                  <a:pt x="358159" y="864078"/>
                </a:lnTo>
                <a:lnTo>
                  <a:pt x="354445" y="860268"/>
                </a:lnTo>
                <a:lnTo>
                  <a:pt x="351809" y="857728"/>
                </a:lnTo>
                <a:close/>
              </a:path>
              <a:path w="551179" h="944244">
                <a:moveTo>
                  <a:pt x="383559" y="857728"/>
                </a:moveTo>
                <a:lnTo>
                  <a:pt x="381343" y="857728"/>
                </a:lnTo>
                <a:lnTo>
                  <a:pt x="383200" y="858998"/>
                </a:lnTo>
                <a:lnTo>
                  <a:pt x="385057" y="861538"/>
                </a:lnTo>
                <a:lnTo>
                  <a:pt x="386458" y="862885"/>
                </a:lnTo>
                <a:lnTo>
                  <a:pt x="387752" y="864078"/>
                </a:lnTo>
                <a:lnTo>
                  <a:pt x="389550" y="865348"/>
                </a:lnTo>
                <a:lnTo>
                  <a:pt x="397637" y="865348"/>
                </a:lnTo>
                <a:lnTo>
                  <a:pt x="399494" y="864078"/>
                </a:lnTo>
                <a:lnTo>
                  <a:pt x="389969" y="864078"/>
                </a:lnTo>
                <a:lnTo>
                  <a:pt x="386195" y="860268"/>
                </a:lnTo>
                <a:lnTo>
                  <a:pt x="383559" y="857728"/>
                </a:lnTo>
                <a:close/>
              </a:path>
              <a:path w="551179" h="944244">
                <a:moveTo>
                  <a:pt x="415369" y="857728"/>
                </a:moveTo>
                <a:lnTo>
                  <a:pt x="413152" y="857728"/>
                </a:lnTo>
                <a:lnTo>
                  <a:pt x="415009" y="858998"/>
                </a:lnTo>
                <a:lnTo>
                  <a:pt x="416866" y="861538"/>
                </a:lnTo>
                <a:lnTo>
                  <a:pt x="418268" y="862885"/>
                </a:lnTo>
                <a:lnTo>
                  <a:pt x="419562" y="864078"/>
                </a:lnTo>
                <a:lnTo>
                  <a:pt x="421359" y="865348"/>
                </a:lnTo>
                <a:lnTo>
                  <a:pt x="429386" y="865348"/>
                </a:lnTo>
                <a:lnTo>
                  <a:pt x="430025" y="864078"/>
                </a:lnTo>
                <a:lnTo>
                  <a:pt x="421719" y="864078"/>
                </a:lnTo>
                <a:lnTo>
                  <a:pt x="418004" y="860268"/>
                </a:lnTo>
                <a:lnTo>
                  <a:pt x="415369" y="857728"/>
                </a:lnTo>
                <a:close/>
              </a:path>
              <a:path w="551179" h="944244">
                <a:moveTo>
                  <a:pt x="429906" y="864880"/>
                </a:moveTo>
                <a:lnTo>
                  <a:pt x="429724" y="865348"/>
                </a:lnTo>
                <a:lnTo>
                  <a:pt x="429906" y="864880"/>
                </a:lnTo>
                <a:close/>
              </a:path>
              <a:path w="551179" h="944244">
                <a:moveTo>
                  <a:pt x="432084" y="859270"/>
                </a:moveTo>
                <a:lnTo>
                  <a:pt x="431034" y="861538"/>
                </a:lnTo>
                <a:lnTo>
                  <a:pt x="429027" y="864078"/>
                </a:lnTo>
                <a:lnTo>
                  <a:pt x="430025" y="864078"/>
                </a:lnTo>
                <a:lnTo>
                  <a:pt x="429906" y="864880"/>
                </a:lnTo>
                <a:lnTo>
                  <a:pt x="432084" y="859270"/>
                </a:lnTo>
                <a:close/>
              </a:path>
              <a:path w="551179" h="944244">
                <a:moveTo>
                  <a:pt x="318083" y="856458"/>
                </a:moveTo>
                <a:lnTo>
                  <a:pt x="310115" y="856458"/>
                </a:lnTo>
                <a:lnTo>
                  <a:pt x="308258" y="857728"/>
                </a:lnTo>
                <a:lnTo>
                  <a:pt x="306881" y="858998"/>
                </a:lnTo>
                <a:lnTo>
                  <a:pt x="305623" y="860268"/>
                </a:lnTo>
                <a:lnTo>
                  <a:pt x="303646" y="862808"/>
                </a:lnTo>
                <a:lnTo>
                  <a:pt x="301849" y="864078"/>
                </a:lnTo>
                <a:lnTo>
                  <a:pt x="304065" y="864078"/>
                </a:lnTo>
                <a:lnTo>
                  <a:pt x="305443" y="862808"/>
                </a:lnTo>
                <a:lnTo>
                  <a:pt x="306701" y="861538"/>
                </a:lnTo>
                <a:lnTo>
                  <a:pt x="308678" y="858998"/>
                </a:lnTo>
                <a:lnTo>
                  <a:pt x="310475" y="857728"/>
                </a:lnTo>
                <a:lnTo>
                  <a:pt x="320000" y="857728"/>
                </a:lnTo>
                <a:lnTo>
                  <a:pt x="318083" y="856458"/>
                </a:lnTo>
                <a:close/>
              </a:path>
              <a:path w="551179" h="944244">
                <a:moveTo>
                  <a:pt x="349832" y="856458"/>
                </a:moveTo>
                <a:lnTo>
                  <a:pt x="341925" y="856458"/>
                </a:lnTo>
                <a:lnTo>
                  <a:pt x="340068" y="857728"/>
                </a:lnTo>
                <a:lnTo>
                  <a:pt x="338690" y="858998"/>
                </a:lnTo>
                <a:lnTo>
                  <a:pt x="337432" y="860268"/>
                </a:lnTo>
                <a:lnTo>
                  <a:pt x="335455" y="862808"/>
                </a:lnTo>
                <a:lnTo>
                  <a:pt x="333658" y="864078"/>
                </a:lnTo>
                <a:lnTo>
                  <a:pt x="335934" y="864078"/>
                </a:lnTo>
                <a:lnTo>
                  <a:pt x="337252" y="862808"/>
                </a:lnTo>
                <a:lnTo>
                  <a:pt x="340487" y="858998"/>
                </a:lnTo>
                <a:lnTo>
                  <a:pt x="342284" y="857728"/>
                </a:lnTo>
                <a:lnTo>
                  <a:pt x="351809" y="857728"/>
                </a:lnTo>
                <a:lnTo>
                  <a:pt x="349832" y="856458"/>
                </a:lnTo>
                <a:close/>
              </a:path>
              <a:path w="551179" h="944244">
                <a:moveTo>
                  <a:pt x="381642" y="856458"/>
                </a:moveTo>
                <a:lnTo>
                  <a:pt x="373735" y="856458"/>
                </a:lnTo>
                <a:lnTo>
                  <a:pt x="371818" y="857728"/>
                </a:lnTo>
                <a:lnTo>
                  <a:pt x="367265" y="862808"/>
                </a:lnTo>
                <a:lnTo>
                  <a:pt x="365468" y="864078"/>
                </a:lnTo>
                <a:lnTo>
                  <a:pt x="367684" y="864078"/>
                </a:lnTo>
                <a:lnTo>
                  <a:pt x="369062" y="862808"/>
                </a:lnTo>
                <a:lnTo>
                  <a:pt x="370320" y="861538"/>
                </a:lnTo>
                <a:lnTo>
                  <a:pt x="372297" y="858998"/>
                </a:lnTo>
                <a:lnTo>
                  <a:pt x="374094" y="857728"/>
                </a:lnTo>
                <a:lnTo>
                  <a:pt x="383559" y="857728"/>
                </a:lnTo>
                <a:lnTo>
                  <a:pt x="381642" y="856458"/>
                </a:lnTo>
                <a:close/>
              </a:path>
              <a:path w="551179" h="944244">
                <a:moveTo>
                  <a:pt x="413452" y="856458"/>
                </a:moveTo>
                <a:lnTo>
                  <a:pt x="405484" y="856458"/>
                </a:lnTo>
                <a:lnTo>
                  <a:pt x="403567" y="857728"/>
                </a:lnTo>
                <a:lnTo>
                  <a:pt x="399015" y="862808"/>
                </a:lnTo>
                <a:lnTo>
                  <a:pt x="397217" y="864078"/>
                </a:lnTo>
                <a:lnTo>
                  <a:pt x="399494" y="864078"/>
                </a:lnTo>
                <a:lnTo>
                  <a:pt x="400872" y="862808"/>
                </a:lnTo>
                <a:lnTo>
                  <a:pt x="402130" y="861538"/>
                </a:lnTo>
                <a:lnTo>
                  <a:pt x="404106" y="858998"/>
                </a:lnTo>
                <a:lnTo>
                  <a:pt x="405904" y="857728"/>
                </a:lnTo>
                <a:lnTo>
                  <a:pt x="415369" y="857728"/>
                </a:lnTo>
                <a:lnTo>
                  <a:pt x="413452" y="856458"/>
                </a:lnTo>
                <a:close/>
              </a:path>
              <a:path w="551179" h="944244">
                <a:moveTo>
                  <a:pt x="433769" y="854929"/>
                </a:moveTo>
                <a:lnTo>
                  <a:pt x="432084" y="859270"/>
                </a:lnTo>
                <a:lnTo>
                  <a:pt x="433974" y="855188"/>
                </a:lnTo>
                <a:lnTo>
                  <a:pt x="433769" y="854929"/>
                </a:lnTo>
                <a:close/>
              </a:path>
              <a:path w="551179" h="944244">
                <a:moveTo>
                  <a:pt x="304065" y="848838"/>
                </a:moveTo>
                <a:lnTo>
                  <a:pt x="301848" y="848838"/>
                </a:lnTo>
                <a:lnTo>
                  <a:pt x="306909" y="855216"/>
                </a:lnTo>
                <a:lnTo>
                  <a:pt x="308198" y="856458"/>
                </a:lnTo>
                <a:lnTo>
                  <a:pt x="310475" y="856458"/>
                </a:lnTo>
                <a:lnTo>
                  <a:pt x="305443" y="851378"/>
                </a:lnTo>
                <a:lnTo>
                  <a:pt x="304065" y="848838"/>
                </a:lnTo>
                <a:close/>
              </a:path>
              <a:path w="551179" h="944244">
                <a:moveTo>
                  <a:pt x="326350" y="848838"/>
                </a:moveTo>
                <a:lnTo>
                  <a:pt x="324073" y="848838"/>
                </a:lnTo>
                <a:lnTo>
                  <a:pt x="322695" y="851378"/>
                </a:lnTo>
                <a:lnTo>
                  <a:pt x="319580" y="853918"/>
                </a:lnTo>
                <a:lnTo>
                  <a:pt x="317783" y="856458"/>
                </a:lnTo>
                <a:lnTo>
                  <a:pt x="320000" y="856458"/>
                </a:lnTo>
                <a:lnTo>
                  <a:pt x="324553" y="851378"/>
                </a:lnTo>
                <a:lnTo>
                  <a:pt x="326350" y="848838"/>
                </a:lnTo>
                <a:close/>
              </a:path>
              <a:path w="551179" h="944244">
                <a:moveTo>
                  <a:pt x="335875" y="848838"/>
                </a:moveTo>
                <a:lnTo>
                  <a:pt x="333658" y="848838"/>
                </a:lnTo>
                <a:lnTo>
                  <a:pt x="338718" y="855216"/>
                </a:lnTo>
                <a:lnTo>
                  <a:pt x="340008" y="856458"/>
                </a:lnTo>
                <a:lnTo>
                  <a:pt x="342284" y="856458"/>
                </a:lnTo>
                <a:lnTo>
                  <a:pt x="340487" y="853918"/>
                </a:lnTo>
                <a:lnTo>
                  <a:pt x="338510" y="852648"/>
                </a:lnTo>
                <a:lnTo>
                  <a:pt x="337252" y="851378"/>
                </a:lnTo>
                <a:lnTo>
                  <a:pt x="335875" y="848838"/>
                </a:lnTo>
                <a:close/>
              </a:path>
              <a:path w="551179" h="944244">
                <a:moveTo>
                  <a:pt x="358099" y="848838"/>
                </a:moveTo>
                <a:lnTo>
                  <a:pt x="355943" y="848838"/>
                </a:lnTo>
                <a:lnTo>
                  <a:pt x="351330" y="853918"/>
                </a:lnTo>
                <a:lnTo>
                  <a:pt x="349533" y="856458"/>
                </a:lnTo>
                <a:lnTo>
                  <a:pt x="351749" y="856458"/>
                </a:lnTo>
                <a:lnTo>
                  <a:pt x="356302" y="851378"/>
                </a:lnTo>
                <a:lnTo>
                  <a:pt x="358099" y="848838"/>
                </a:lnTo>
                <a:close/>
              </a:path>
              <a:path w="551179" h="944244">
                <a:moveTo>
                  <a:pt x="367624" y="848838"/>
                </a:moveTo>
                <a:lnTo>
                  <a:pt x="365408" y="848838"/>
                </a:lnTo>
                <a:lnTo>
                  <a:pt x="367265" y="851378"/>
                </a:lnTo>
                <a:lnTo>
                  <a:pt x="369122" y="852648"/>
                </a:lnTo>
                <a:lnTo>
                  <a:pt x="370468" y="855216"/>
                </a:lnTo>
                <a:lnTo>
                  <a:pt x="371758" y="856458"/>
                </a:lnTo>
                <a:lnTo>
                  <a:pt x="374034" y="856458"/>
                </a:lnTo>
                <a:lnTo>
                  <a:pt x="372177" y="853918"/>
                </a:lnTo>
                <a:lnTo>
                  <a:pt x="370320" y="852648"/>
                </a:lnTo>
                <a:lnTo>
                  <a:pt x="369002" y="851378"/>
                </a:lnTo>
                <a:lnTo>
                  <a:pt x="367624" y="848838"/>
                </a:lnTo>
                <a:close/>
              </a:path>
              <a:path w="551179" h="944244">
                <a:moveTo>
                  <a:pt x="389909" y="848838"/>
                </a:moveTo>
                <a:lnTo>
                  <a:pt x="387692" y="848838"/>
                </a:lnTo>
                <a:lnTo>
                  <a:pt x="386315" y="851378"/>
                </a:lnTo>
                <a:lnTo>
                  <a:pt x="381283" y="856458"/>
                </a:lnTo>
                <a:lnTo>
                  <a:pt x="383499" y="856458"/>
                </a:lnTo>
                <a:lnTo>
                  <a:pt x="384877" y="855188"/>
                </a:lnTo>
                <a:lnTo>
                  <a:pt x="386135" y="852648"/>
                </a:lnTo>
                <a:lnTo>
                  <a:pt x="388112" y="851378"/>
                </a:lnTo>
                <a:lnTo>
                  <a:pt x="389909" y="848838"/>
                </a:lnTo>
                <a:close/>
              </a:path>
              <a:path w="551179" h="944244">
                <a:moveTo>
                  <a:pt x="399434" y="848838"/>
                </a:moveTo>
                <a:lnTo>
                  <a:pt x="397157" y="848838"/>
                </a:lnTo>
                <a:lnTo>
                  <a:pt x="399015" y="851378"/>
                </a:lnTo>
                <a:lnTo>
                  <a:pt x="400872" y="852648"/>
                </a:lnTo>
                <a:lnTo>
                  <a:pt x="403567" y="856458"/>
                </a:lnTo>
                <a:lnTo>
                  <a:pt x="405844" y="856458"/>
                </a:lnTo>
                <a:lnTo>
                  <a:pt x="403987" y="853918"/>
                </a:lnTo>
                <a:lnTo>
                  <a:pt x="402130" y="852648"/>
                </a:lnTo>
                <a:lnTo>
                  <a:pt x="400812" y="851378"/>
                </a:lnTo>
                <a:lnTo>
                  <a:pt x="399434" y="848838"/>
                </a:lnTo>
                <a:close/>
              </a:path>
              <a:path w="551179" h="944244">
                <a:moveTo>
                  <a:pt x="421719" y="848838"/>
                </a:moveTo>
                <a:lnTo>
                  <a:pt x="419502" y="848838"/>
                </a:lnTo>
                <a:lnTo>
                  <a:pt x="418124" y="851378"/>
                </a:lnTo>
                <a:lnTo>
                  <a:pt x="416866" y="852648"/>
                </a:lnTo>
                <a:lnTo>
                  <a:pt x="414889" y="853918"/>
                </a:lnTo>
                <a:lnTo>
                  <a:pt x="413092" y="856458"/>
                </a:lnTo>
                <a:lnTo>
                  <a:pt x="415309" y="856458"/>
                </a:lnTo>
                <a:lnTo>
                  <a:pt x="416687" y="855188"/>
                </a:lnTo>
                <a:lnTo>
                  <a:pt x="417945" y="852648"/>
                </a:lnTo>
                <a:lnTo>
                  <a:pt x="419921" y="851378"/>
                </a:lnTo>
                <a:lnTo>
                  <a:pt x="421719" y="848838"/>
                </a:lnTo>
                <a:close/>
              </a:path>
              <a:path w="551179" h="944244">
                <a:moveTo>
                  <a:pt x="296704" y="848838"/>
                </a:moveTo>
                <a:lnTo>
                  <a:pt x="294408" y="855216"/>
                </a:lnTo>
                <a:lnTo>
                  <a:pt x="296704" y="848838"/>
                </a:lnTo>
                <a:close/>
              </a:path>
              <a:path w="551179" h="944244">
                <a:moveTo>
                  <a:pt x="431243" y="848838"/>
                </a:moveTo>
                <a:lnTo>
                  <a:pt x="428967" y="848838"/>
                </a:lnTo>
                <a:lnTo>
                  <a:pt x="433769" y="854929"/>
                </a:lnTo>
                <a:lnTo>
                  <a:pt x="434655" y="852648"/>
                </a:lnTo>
                <a:lnTo>
                  <a:pt x="431243" y="848838"/>
                </a:lnTo>
                <a:close/>
              </a:path>
              <a:path w="551179" h="944244">
                <a:moveTo>
                  <a:pt x="435541" y="850366"/>
                </a:moveTo>
                <a:lnTo>
                  <a:pt x="434627" y="852648"/>
                </a:lnTo>
                <a:lnTo>
                  <a:pt x="435541" y="850366"/>
                </a:lnTo>
                <a:close/>
              </a:path>
              <a:path w="551179" h="944244">
                <a:moveTo>
                  <a:pt x="439204" y="841218"/>
                </a:moveTo>
                <a:lnTo>
                  <a:pt x="435541" y="850366"/>
                </a:lnTo>
                <a:lnTo>
                  <a:pt x="439204" y="841218"/>
                </a:lnTo>
                <a:close/>
              </a:path>
              <a:path w="551179" h="944244">
                <a:moveTo>
                  <a:pt x="318083" y="839948"/>
                </a:moveTo>
                <a:lnTo>
                  <a:pt x="310115" y="839948"/>
                </a:lnTo>
                <a:lnTo>
                  <a:pt x="308258" y="841218"/>
                </a:lnTo>
                <a:lnTo>
                  <a:pt x="306881" y="842488"/>
                </a:lnTo>
                <a:lnTo>
                  <a:pt x="305623" y="843758"/>
                </a:lnTo>
                <a:lnTo>
                  <a:pt x="303646" y="846298"/>
                </a:lnTo>
                <a:lnTo>
                  <a:pt x="301848" y="847568"/>
                </a:lnTo>
                <a:lnTo>
                  <a:pt x="297161" y="847568"/>
                </a:lnTo>
                <a:lnTo>
                  <a:pt x="296704" y="848838"/>
                </a:lnTo>
                <a:lnTo>
                  <a:pt x="302208" y="848838"/>
                </a:lnTo>
                <a:lnTo>
                  <a:pt x="304065" y="847568"/>
                </a:lnTo>
                <a:lnTo>
                  <a:pt x="305443" y="846298"/>
                </a:lnTo>
                <a:lnTo>
                  <a:pt x="306701" y="845028"/>
                </a:lnTo>
                <a:lnTo>
                  <a:pt x="308678" y="842488"/>
                </a:lnTo>
                <a:lnTo>
                  <a:pt x="310475" y="841218"/>
                </a:lnTo>
                <a:lnTo>
                  <a:pt x="320000" y="841218"/>
                </a:lnTo>
                <a:lnTo>
                  <a:pt x="318083" y="839948"/>
                </a:lnTo>
                <a:close/>
              </a:path>
              <a:path w="551179" h="944244">
                <a:moveTo>
                  <a:pt x="320000" y="841218"/>
                </a:moveTo>
                <a:lnTo>
                  <a:pt x="317723" y="841218"/>
                </a:lnTo>
                <a:lnTo>
                  <a:pt x="319580" y="842488"/>
                </a:lnTo>
                <a:lnTo>
                  <a:pt x="321437" y="845028"/>
                </a:lnTo>
                <a:lnTo>
                  <a:pt x="322755" y="846298"/>
                </a:lnTo>
                <a:lnTo>
                  <a:pt x="324133" y="847568"/>
                </a:lnTo>
                <a:lnTo>
                  <a:pt x="325930" y="848838"/>
                </a:lnTo>
                <a:lnTo>
                  <a:pt x="334018" y="848838"/>
                </a:lnTo>
                <a:lnTo>
                  <a:pt x="335934" y="847568"/>
                </a:lnTo>
                <a:lnTo>
                  <a:pt x="326410" y="847568"/>
                </a:lnTo>
                <a:lnTo>
                  <a:pt x="324612" y="846298"/>
                </a:lnTo>
                <a:lnTo>
                  <a:pt x="322695" y="843758"/>
                </a:lnTo>
                <a:lnTo>
                  <a:pt x="320000" y="841218"/>
                </a:lnTo>
                <a:close/>
              </a:path>
              <a:path w="551179" h="944244">
                <a:moveTo>
                  <a:pt x="351809" y="841218"/>
                </a:moveTo>
                <a:lnTo>
                  <a:pt x="349593" y="841218"/>
                </a:lnTo>
                <a:lnTo>
                  <a:pt x="355943" y="847568"/>
                </a:lnTo>
                <a:lnTo>
                  <a:pt x="357800" y="848838"/>
                </a:lnTo>
                <a:lnTo>
                  <a:pt x="365827" y="848838"/>
                </a:lnTo>
                <a:lnTo>
                  <a:pt x="367684" y="847568"/>
                </a:lnTo>
                <a:lnTo>
                  <a:pt x="358159" y="847568"/>
                </a:lnTo>
                <a:lnTo>
                  <a:pt x="356362" y="846298"/>
                </a:lnTo>
                <a:lnTo>
                  <a:pt x="354445" y="843758"/>
                </a:lnTo>
                <a:lnTo>
                  <a:pt x="351809" y="841218"/>
                </a:lnTo>
                <a:close/>
              </a:path>
              <a:path w="551179" h="944244">
                <a:moveTo>
                  <a:pt x="383559" y="841218"/>
                </a:moveTo>
                <a:lnTo>
                  <a:pt x="381343" y="841218"/>
                </a:lnTo>
                <a:lnTo>
                  <a:pt x="383200" y="842488"/>
                </a:lnTo>
                <a:lnTo>
                  <a:pt x="385057" y="845028"/>
                </a:lnTo>
                <a:lnTo>
                  <a:pt x="386375" y="846298"/>
                </a:lnTo>
                <a:lnTo>
                  <a:pt x="387752" y="847568"/>
                </a:lnTo>
                <a:lnTo>
                  <a:pt x="389550" y="848838"/>
                </a:lnTo>
                <a:lnTo>
                  <a:pt x="397637" y="848838"/>
                </a:lnTo>
                <a:lnTo>
                  <a:pt x="399494" y="847568"/>
                </a:lnTo>
                <a:lnTo>
                  <a:pt x="389969" y="847568"/>
                </a:lnTo>
                <a:lnTo>
                  <a:pt x="388112" y="846298"/>
                </a:lnTo>
                <a:lnTo>
                  <a:pt x="386195" y="843758"/>
                </a:lnTo>
                <a:lnTo>
                  <a:pt x="383559" y="841218"/>
                </a:lnTo>
                <a:close/>
              </a:path>
              <a:path w="551179" h="944244">
                <a:moveTo>
                  <a:pt x="415369" y="841218"/>
                </a:moveTo>
                <a:lnTo>
                  <a:pt x="413152" y="841218"/>
                </a:lnTo>
                <a:lnTo>
                  <a:pt x="415009" y="842488"/>
                </a:lnTo>
                <a:lnTo>
                  <a:pt x="416866" y="845028"/>
                </a:lnTo>
                <a:lnTo>
                  <a:pt x="418184" y="846298"/>
                </a:lnTo>
                <a:lnTo>
                  <a:pt x="419562" y="847568"/>
                </a:lnTo>
                <a:lnTo>
                  <a:pt x="421359" y="848838"/>
                </a:lnTo>
                <a:lnTo>
                  <a:pt x="429386" y="848838"/>
                </a:lnTo>
                <a:lnTo>
                  <a:pt x="431243" y="847568"/>
                </a:lnTo>
                <a:lnTo>
                  <a:pt x="421719" y="847568"/>
                </a:lnTo>
                <a:lnTo>
                  <a:pt x="419921" y="846298"/>
                </a:lnTo>
                <a:lnTo>
                  <a:pt x="418004" y="843758"/>
                </a:lnTo>
                <a:lnTo>
                  <a:pt x="415369" y="841218"/>
                </a:lnTo>
                <a:close/>
              </a:path>
              <a:path w="551179" h="944244">
                <a:moveTo>
                  <a:pt x="299448" y="841218"/>
                </a:moveTo>
                <a:lnTo>
                  <a:pt x="297161" y="847568"/>
                </a:lnTo>
                <a:lnTo>
                  <a:pt x="299448" y="841218"/>
                </a:lnTo>
                <a:close/>
              </a:path>
              <a:path w="551179" h="944244">
                <a:moveTo>
                  <a:pt x="349832" y="839948"/>
                </a:moveTo>
                <a:lnTo>
                  <a:pt x="341925" y="839948"/>
                </a:lnTo>
                <a:lnTo>
                  <a:pt x="340068" y="841218"/>
                </a:lnTo>
                <a:lnTo>
                  <a:pt x="338690" y="842488"/>
                </a:lnTo>
                <a:lnTo>
                  <a:pt x="337432" y="843758"/>
                </a:lnTo>
                <a:lnTo>
                  <a:pt x="335455" y="846298"/>
                </a:lnTo>
                <a:lnTo>
                  <a:pt x="333658" y="847568"/>
                </a:lnTo>
                <a:lnTo>
                  <a:pt x="335934" y="847568"/>
                </a:lnTo>
                <a:lnTo>
                  <a:pt x="337252" y="846298"/>
                </a:lnTo>
                <a:lnTo>
                  <a:pt x="340487" y="842488"/>
                </a:lnTo>
                <a:lnTo>
                  <a:pt x="342284" y="841218"/>
                </a:lnTo>
                <a:lnTo>
                  <a:pt x="351809" y="841218"/>
                </a:lnTo>
                <a:lnTo>
                  <a:pt x="349832" y="839948"/>
                </a:lnTo>
                <a:close/>
              </a:path>
              <a:path w="551179" h="944244">
                <a:moveTo>
                  <a:pt x="381642" y="839948"/>
                </a:moveTo>
                <a:lnTo>
                  <a:pt x="373735" y="839948"/>
                </a:lnTo>
                <a:lnTo>
                  <a:pt x="371818" y="841218"/>
                </a:lnTo>
                <a:lnTo>
                  <a:pt x="367265" y="846298"/>
                </a:lnTo>
                <a:lnTo>
                  <a:pt x="365468" y="847568"/>
                </a:lnTo>
                <a:lnTo>
                  <a:pt x="367684" y="847568"/>
                </a:lnTo>
                <a:lnTo>
                  <a:pt x="369062" y="846298"/>
                </a:lnTo>
                <a:lnTo>
                  <a:pt x="370320" y="845028"/>
                </a:lnTo>
                <a:lnTo>
                  <a:pt x="372297" y="842488"/>
                </a:lnTo>
                <a:lnTo>
                  <a:pt x="374094" y="841218"/>
                </a:lnTo>
                <a:lnTo>
                  <a:pt x="383559" y="841218"/>
                </a:lnTo>
                <a:lnTo>
                  <a:pt x="381642" y="839948"/>
                </a:lnTo>
                <a:close/>
              </a:path>
              <a:path w="551179" h="944244">
                <a:moveTo>
                  <a:pt x="413452" y="839948"/>
                </a:moveTo>
                <a:lnTo>
                  <a:pt x="405484" y="839948"/>
                </a:lnTo>
                <a:lnTo>
                  <a:pt x="403567" y="841218"/>
                </a:lnTo>
                <a:lnTo>
                  <a:pt x="399015" y="846298"/>
                </a:lnTo>
                <a:lnTo>
                  <a:pt x="397217" y="847568"/>
                </a:lnTo>
                <a:lnTo>
                  <a:pt x="399494" y="847568"/>
                </a:lnTo>
                <a:lnTo>
                  <a:pt x="400872" y="846298"/>
                </a:lnTo>
                <a:lnTo>
                  <a:pt x="402130" y="845028"/>
                </a:lnTo>
                <a:lnTo>
                  <a:pt x="404106" y="842488"/>
                </a:lnTo>
                <a:lnTo>
                  <a:pt x="405904" y="841218"/>
                </a:lnTo>
                <a:lnTo>
                  <a:pt x="415369" y="841218"/>
                </a:lnTo>
                <a:lnTo>
                  <a:pt x="413452" y="839948"/>
                </a:lnTo>
                <a:close/>
              </a:path>
              <a:path w="551179" h="944244">
                <a:moveTo>
                  <a:pt x="439586" y="839948"/>
                </a:moveTo>
                <a:lnTo>
                  <a:pt x="437294" y="839948"/>
                </a:lnTo>
                <a:lnTo>
                  <a:pt x="435377" y="841218"/>
                </a:lnTo>
                <a:lnTo>
                  <a:pt x="430824" y="846298"/>
                </a:lnTo>
                <a:lnTo>
                  <a:pt x="429027" y="847568"/>
                </a:lnTo>
                <a:lnTo>
                  <a:pt x="431243" y="847568"/>
                </a:lnTo>
                <a:lnTo>
                  <a:pt x="435856" y="842488"/>
                </a:lnTo>
                <a:lnTo>
                  <a:pt x="437653" y="841218"/>
                </a:lnTo>
                <a:lnTo>
                  <a:pt x="439093" y="841218"/>
                </a:lnTo>
                <a:lnTo>
                  <a:pt x="439586" y="839948"/>
                </a:lnTo>
                <a:close/>
              </a:path>
              <a:path w="551179" h="944244">
                <a:moveTo>
                  <a:pt x="310475" y="824708"/>
                </a:moveTo>
                <a:lnTo>
                  <a:pt x="308258" y="824708"/>
                </a:lnTo>
                <a:lnTo>
                  <a:pt x="306880" y="825978"/>
                </a:lnTo>
                <a:lnTo>
                  <a:pt x="305622" y="827248"/>
                </a:lnTo>
                <a:lnTo>
                  <a:pt x="303372" y="829788"/>
                </a:lnTo>
                <a:lnTo>
                  <a:pt x="299448" y="841218"/>
                </a:lnTo>
                <a:lnTo>
                  <a:pt x="302191" y="833598"/>
                </a:lnTo>
                <a:lnTo>
                  <a:pt x="304065" y="833598"/>
                </a:lnTo>
                <a:lnTo>
                  <a:pt x="302521" y="832328"/>
                </a:lnTo>
                <a:lnTo>
                  <a:pt x="304092" y="831034"/>
                </a:lnTo>
                <a:lnTo>
                  <a:pt x="305443" y="829788"/>
                </a:lnTo>
                <a:lnTo>
                  <a:pt x="306701" y="828518"/>
                </a:lnTo>
                <a:lnTo>
                  <a:pt x="308678" y="827248"/>
                </a:lnTo>
                <a:lnTo>
                  <a:pt x="310475" y="824708"/>
                </a:lnTo>
                <a:close/>
              </a:path>
              <a:path w="551179" h="944244">
                <a:moveTo>
                  <a:pt x="304065" y="833598"/>
                </a:moveTo>
                <a:lnTo>
                  <a:pt x="302191" y="833598"/>
                </a:lnTo>
                <a:lnTo>
                  <a:pt x="306881" y="838678"/>
                </a:lnTo>
                <a:lnTo>
                  <a:pt x="308198" y="839948"/>
                </a:lnTo>
                <a:lnTo>
                  <a:pt x="310475" y="839948"/>
                </a:lnTo>
                <a:lnTo>
                  <a:pt x="305443" y="834868"/>
                </a:lnTo>
                <a:lnTo>
                  <a:pt x="304065" y="833598"/>
                </a:lnTo>
                <a:close/>
              </a:path>
              <a:path w="551179" h="944244">
                <a:moveTo>
                  <a:pt x="320000" y="824708"/>
                </a:moveTo>
                <a:lnTo>
                  <a:pt x="317723" y="824708"/>
                </a:lnTo>
                <a:lnTo>
                  <a:pt x="319580" y="827248"/>
                </a:lnTo>
                <a:lnTo>
                  <a:pt x="321437" y="828518"/>
                </a:lnTo>
                <a:lnTo>
                  <a:pt x="322755" y="829788"/>
                </a:lnTo>
                <a:lnTo>
                  <a:pt x="324133" y="831058"/>
                </a:lnTo>
                <a:lnTo>
                  <a:pt x="325930" y="832328"/>
                </a:lnTo>
                <a:lnTo>
                  <a:pt x="324073" y="833598"/>
                </a:lnTo>
                <a:lnTo>
                  <a:pt x="322695" y="834868"/>
                </a:lnTo>
                <a:lnTo>
                  <a:pt x="319580" y="837408"/>
                </a:lnTo>
                <a:lnTo>
                  <a:pt x="317783" y="839948"/>
                </a:lnTo>
                <a:lnTo>
                  <a:pt x="320000" y="839948"/>
                </a:lnTo>
                <a:lnTo>
                  <a:pt x="324553" y="834868"/>
                </a:lnTo>
                <a:lnTo>
                  <a:pt x="326350" y="833598"/>
                </a:lnTo>
                <a:lnTo>
                  <a:pt x="335875" y="833598"/>
                </a:lnTo>
                <a:lnTo>
                  <a:pt x="334018" y="832328"/>
                </a:lnTo>
                <a:lnTo>
                  <a:pt x="335934" y="831058"/>
                </a:lnTo>
                <a:lnTo>
                  <a:pt x="326410" y="831058"/>
                </a:lnTo>
                <a:lnTo>
                  <a:pt x="322695" y="827248"/>
                </a:lnTo>
                <a:lnTo>
                  <a:pt x="320000" y="824708"/>
                </a:lnTo>
                <a:close/>
              </a:path>
              <a:path w="551179" h="944244">
                <a:moveTo>
                  <a:pt x="335875" y="833598"/>
                </a:moveTo>
                <a:lnTo>
                  <a:pt x="333658" y="833598"/>
                </a:lnTo>
                <a:lnTo>
                  <a:pt x="338690" y="838678"/>
                </a:lnTo>
                <a:lnTo>
                  <a:pt x="340008" y="839948"/>
                </a:lnTo>
                <a:lnTo>
                  <a:pt x="342284" y="839948"/>
                </a:lnTo>
                <a:lnTo>
                  <a:pt x="340487" y="837408"/>
                </a:lnTo>
                <a:lnTo>
                  <a:pt x="338510" y="836138"/>
                </a:lnTo>
                <a:lnTo>
                  <a:pt x="337252" y="834868"/>
                </a:lnTo>
                <a:lnTo>
                  <a:pt x="335875" y="833598"/>
                </a:lnTo>
                <a:close/>
              </a:path>
              <a:path w="551179" h="944244">
                <a:moveTo>
                  <a:pt x="351809" y="824708"/>
                </a:moveTo>
                <a:lnTo>
                  <a:pt x="349593" y="824708"/>
                </a:lnTo>
                <a:lnTo>
                  <a:pt x="355943" y="831058"/>
                </a:lnTo>
                <a:lnTo>
                  <a:pt x="357800" y="832328"/>
                </a:lnTo>
                <a:lnTo>
                  <a:pt x="355943" y="833598"/>
                </a:lnTo>
                <a:lnTo>
                  <a:pt x="351330" y="837408"/>
                </a:lnTo>
                <a:lnTo>
                  <a:pt x="349533" y="839948"/>
                </a:lnTo>
                <a:lnTo>
                  <a:pt x="351749" y="839948"/>
                </a:lnTo>
                <a:lnTo>
                  <a:pt x="356302" y="834868"/>
                </a:lnTo>
                <a:lnTo>
                  <a:pt x="358099" y="833598"/>
                </a:lnTo>
                <a:lnTo>
                  <a:pt x="367624" y="833598"/>
                </a:lnTo>
                <a:lnTo>
                  <a:pt x="365827" y="832328"/>
                </a:lnTo>
                <a:lnTo>
                  <a:pt x="367684" y="831058"/>
                </a:lnTo>
                <a:lnTo>
                  <a:pt x="358159" y="831058"/>
                </a:lnTo>
                <a:lnTo>
                  <a:pt x="354445" y="827248"/>
                </a:lnTo>
                <a:lnTo>
                  <a:pt x="351809" y="824708"/>
                </a:lnTo>
                <a:close/>
              </a:path>
              <a:path w="551179" h="944244">
                <a:moveTo>
                  <a:pt x="367624" y="833598"/>
                </a:moveTo>
                <a:lnTo>
                  <a:pt x="365408" y="833598"/>
                </a:lnTo>
                <a:lnTo>
                  <a:pt x="367265" y="834868"/>
                </a:lnTo>
                <a:lnTo>
                  <a:pt x="369122" y="837408"/>
                </a:lnTo>
                <a:lnTo>
                  <a:pt x="371758" y="839948"/>
                </a:lnTo>
                <a:lnTo>
                  <a:pt x="374034" y="839948"/>
                </a:lnTo>
                <a:lnTo>
                  <a:pt x="372177" y="837408"/>
                </a:lnTo>
                <a:lnTo>
                  <a:pt x="370320" y="836138"/>
                </a:lnTo>
                <a:lnTo>
                  <a:pt x="369002" y="834868"/>
                </a:lnTo>
                <a:lnTo>
                  <a:pt x="367624" y="833598"/>
                </a:lnTo>
                <a:close/>
              </a:path>
              <a:path w="551179" h="944244">
                <a:moveTo>
                  <a:pt x="383559" y="824708"/>
                </a:moveTo>
                <a:lnTo>
                  <a:pt x="381343" y="824708"/>
                </a:lnTo>
                <a:lnTo>
                  <a:pt x="383200" y="827248"/>
                </a:lnTo>
                <a:lnTo>
                  <a:pt x="385057" y="828518"/>
                </a:lnTo>
                <a:lnTo>
                  <a:pt x="386375" y="829788"/>
                </a:lnTo>
                <a:lnTo>
                  <a:pt x="387752" y="831058"/>
                </a:lnTo>
                <a:lnTo>
                  <a:pt x="389550" y="832328"/>
                </a:lnTo>
                <a:lnTo>
                  <a:pt x="387692" y="833598"/>
                </a:lnTo>
                <a:lnTo>
                  <a:pt x="386315" y="834868"/>
                </a:lnTo>
                <a:lnTo>
                  <a:pt x="381283" y="839948"/>
                </a:lnTo>
                <a:lnTo>
                  <a:pt x="383499" y="839948"/>
                </a:lnTo>
                <a:lnTo>
                  <a:pt x="384877" y="838678"/>
                </a:lnTo>
                <a:lnTo>
                  <a:pt x="386135" y="837408"/>
                </a:lnTo>
                <a:lnTo>
                  <a:pt x="388112" y="834868"/>
                </a:lnTo>
                <a:lnTo>
                  <a:pt x="389909" y="833598"/>
                </a:lnTo>
                <a:lnTo>
                  <a:pt x="399434" y="833598"/>
                </a:lnTo>
                <a:lnTo>
                  <a:pt x="397637" y="832328"/>
                </a:lnTo>
                <a:lnTo>
                  <a:pt x="399494" y="831058"/>
                </a:lnTo>
                <a:lnTo>
                  <a:pt x="389969" y="831058"/>
                </a:lnTo>
                <a:lnTo>
                  <a:pt x="386195" y="827248"/>
                </a:lnTo>
                <a:lnTo>
                  <a:pt x="383559" y="824708"/>
                </a:lnTo>
                <a:close/>
              </a:path>
              <a:path w="551179" h="944244">
                <a:moveTo>
                  <a:pt x="399434" y="833598"/>
                </a:moveTo>
                <a:lnTo>
                  <a:pt x="397157" y="833598"/>
                </a:lnTo>
                <a:lnTo>
                  <a:pt x="399015" y="834868"/>
                </a:lnTo>
                <a:lnTo>
                  <a:pt x="400872" y="837408"/>
                </a:lnTo>
                <a:lnTo>
                  <a:pt x="403567" y="839948"/>
                </a:lnTo>
                <a:lnTo>
                  <a:pt x="405844" y="839948"/>
                </a:lnTo>
                <a:lnTo>
                  <a:pt x="403987" y="837408"/>
                </a:lnTo>
                <a:lnTo>
                  <a:pt x="402130" y="836138"/>
                </a:lnTo>
                <a:lnTo>
                  <a:pt x="400812" y="834868"/>
                </a:lnTo>
                <a:lnTo>
                  <a:pt x="399434" y="833598"/>
                </a:lnTo>
                <a:close/>
              </a:path>
              <a:path w="551179" h="944244">
                <a:moveTo>
                  <a:pt x="415369" y="824708"/>
                </a:moveTo>
                <a:lnTo>
                  <a:pt x="413152" y="824708"/>
                </a:lnTo>
                <a:lnTo>
                  <a:pt x="415009" y="827248"/>
                </a:lnTo>
                <a:lnTo>
                  <a:pt x="416866" y="828518"/>
                </a:lnTo>
                <a:lnTo>
                  <a:pt x="418184" y="829788"/>
                </a:lnTo>
                <a:lnTo>
                  <a:pt x="419562" y="831058"/>
                </a:lnTo>
                <a:lnTo>
                  <a:pt x="421359" y="832328"/>
                </a:lnTo>
                <a:lnTo>
                  <a:pt x="419502" y="833598"/>
                </a:lnTo>
                <a:lnTo>
                  <a:pt x="418124" y="834868"/>
                </a:lnTo>
                <a:lnTo>
                  <a:pt x="416866" y="836138"/>
                </a:lnTo>
                <a:lnTo>
                  <a:pt x="414889" y="837408"/>
                </a:lnTo>
                <a:lnTo>
                  <a:pt x="413092" y="839948"/>
                </a:lnTo>
                <a:lnTo>
                  <a:pt x="415309" y="839948"/>
                </a:lnTo>
                <a:lnTo>
                  <a:pt x="416687" y="838678"/>
                </a:lnTo>
                <a:lnTo>
                  <a:pt x="417945" y="837408"/>
                </a:lnTo>
                <a:lnTo>
                  <a:pt x="419921" y="834868"/>
                </a:lnTo>
                <a:lnTo>
                  <a:pt x="421719" y="833598"/>
                </a:lnTo>
                <a:lnTo>
                  <a:pt x="431243" y="833598"/>
                </a:lnTo>
                <a:lnTo>
                  <a:pt x="429386" y="832328"/>
                </a:lnTo>
                <a:lnTo>
                  <a:pt x="431243" y="831058"/>
                </a:lnTo>
                <a:lnTo>
                  <a:pt x="421719" y="831058"/>
                </a:lnTo>
                <a:lnTo>
                  <a:pt x="418004" y="827248"/>
                </a:lnTo>
                <a:lnTo>
                  <a:pt x="415369" y="824708"/>
                </a:lnTo>
                <a:close/>
              </a:path>
              <a:path w="551179" h="944244">
                <a:moveTo>
                  <a:pt x="431243" y="833598"/>
                </a:moveTo>
                <a:lnTo>
                  <a:pt x="428967" y="833598"/>
                </a:lnTo>
                <a:lnTo>
                  <a:pt x="433999" y="838678"/>
                </a:lnTo>
                <a:lnTo>
                  <a:pt x="435377" y="839948"/>
                </a:lnTo>
                <a:lnTo>
                  <a:pt x="437593" y="839948"/>
                </a:lnTo>
                <a:lnTo>
                  <a:pt x="431243" y="833598"/>
                </a:lnTo>
                <a:close/>
              </a:path>
              <a:path w="551179" h="944244">
                <a:moveTo>
                  <a:pt x="443047" y="831034"/>
                </a:moveTo>
                <a:lnTo>
                  <a:pt x="439586" y="839948"/>
                </a:lnTo>
                <a:lnTo>
                  <a:pt x="439816" y="839948"/>
                </a:lnTo>
                <a:lnTo>
                  <a:pt x="443047" y="831034"/>
                </a:lnTo>
                <a:close/>
              </a:path>
              <a:path w="551179" h="944244">
                <a:moveTo>
                  <a:pt x="342284" y="824708"/>
                </a:moveTo>
                <a:lnTo>
                  <a:pt x="340068" y="824708"/>
                </a:lnTo>
                <a:lnTo>
                  <a:pt x="338690" y="825978"/>
                </a:lnTo>
                <a:lnTo>
                  <a:pt x="337432" y="827248"/>
                </a:lnTo>
                <a:lnTo>
                  <a:pt x="335455" y="829788"/>
                </a:lnTo>
                <a:lnTo>
                  <a:pt x="333658" y="831058"/>
                </a:lnTo>
                <a:lnTo>
                  <a:pt x="335934" y="831058"/>
                </a:lnTo>
                <a:lnTo>
                  <a:pt x="337252" y="829788"/>
                </a:lnTo>
                <a:lnTo>
                  <a:pt x="340487" y="827248"/>
                </a:lnTo>
                <a:lnTo>
                  <a:pt x="342284" y="824708"/>
                </a:lnTo>
                <a:close/>
              </a:path>
              <a:path w="551179" h="944244">
                <a:moveTo>
                  <a:pt x="374094" y="824708"/>
                </a:moveTo>
                <a:lnTo>
                  <a:pt x="371818" y="824708"/>
                </a:lnTo>
                <a:lnTo>
                  <a:pt x="367265" y="829788"/>
                </a:lnTo>
                <a:lnTo>
                  <a:pt x="365468" y="831058"/>
                </a:lnTo>
                <a:lnTo>
                  <a:pt x="367684" y="831058"/>
                </a:lnTo>
                <a:lnTo>
                  <a:pt x="369062" y="829788"/>
                </a:lnTo>
                <a:lnTo>
                  <a:pt x="370320" y="828518"/>
                </a:lnTo>
                <a:lnTo>
                  <a:pt x="372297" y="827248"/>
                </a:lnTo>
                <a:lnTo>
                  <a:pt x="374094" y="824708"/>
                </a:lnTo>
                <a:close/>
              </a:path>
              <a:path w="551179" h="944244">
                <a:moveTo>
                  <a:pt x="405904" y="824708"/>
                </a:moveTo>
                <a:lnTo>
                  <a:pt x="403567" y="824708"/>
                </a:lnTo>
                <a:lnTo>
                  <a:pt x="399015" y="829788"/>
                </a:lnTo>
                <a:lnTo>
                  <a:pt x="397217" y="831058"/>
                </a:lnTo>
                <a:lnTo>
                  <a:pt x="399494" y="831058"/>
                </a:lnTo>
                <a:lnTo>
                  <a:pt x="400872" y="829788"/>
                </a:lnTo>
                <a:lnTo>
                  <a:pt x="402130" y="828518"/>
                </a:lnTo>
                <a:lnTo>
                  <a:pt x="404106" y="827248"/>
                </a:lnTo>
                <a:lnTo>
                  <a:pt x="405904" y="824708"/>
                </a:lnTo>
                <a:close/>
              </a:path>
              <a:path w="551179" h="944244">
                <a:moveTo>
                  <a:pt x="437653" y="824708"/>
                </a:moveTo>
                <a:lnTo>
                  <a:pt x="435377" y="824708"/>
                </a:lnTo>
                <a:lnTo>
                  <a:pt x="430824" y="829788"/>
                </a:lnTo>
                <a:lnTo>
                  <a:pt x="429027" y="831058"/>
                </a:lnTo>
                <a:lnTo>
                  <a:pt x="431243" y="831058"/>
                </a:lnTo>
                <a:lnTo>
                  <a:pt x="435856" y="827248"/>
                </a:lnTo>
                <a:lnTo>
                  <a:pt x="437653" y="824708"/>
                </a:lnTo>
                <a:close/>
              </a:path>
              <a:path w="551179" h="944244">
                <a:moveTo>
                  <a:pt x="445476" y="824708"/>
                </a:moveTo>
                <a:lnTo>
                  <a:pt x="445340" y="824708"/>
                </a:lnTo>
                <a:lnTo>
                  <a:pt x="443047" y="831034"/>
                </a:lnTo>
                <a:lnTo>
                  <a:pt x="445476" y="824708"/>
                </a:lnTo>
                <a:close/>
              </a:path>
              <a:path w="551179" h="944244">
                <a:moveTo>
                  <a:pt x="315328" y="793806"/>
                </a:moveTo>
                <a:lnTo>
                  <a:pt x="303276" y="829788"/>
                </a:lnTo>
                <a:lnTo>
                  <a:pt x="306261" y="820898"/>
                </a:lnTo>
                <a:lnTo>
                  <a:pt x="308045" y="820898"/>
                </a:lnTo>
                <a:lnTo>
                  <a:pt x="306830" y="819628"/>
                </a:lnTo>
                <a:lnTo>
                  <a:pt x="310537" y="808198"/>
                </a:lnTo>
                <a:lnTo>
                  <a:pt x="318083" y="808198"/>
                </a:lnTo>
                <a:lnTo>
                  <a:pt x="320000" y="806928"/>
                </a:lnTo>
                <a:lnTo>
                  <a:pt x="311063" y="806928"/>
                </a:lnTo>
                <a:lnTo>
                  <a:pt x="315328" y="793806"/>
                </a:lnTo>
                <a:close/>
              </a:path>
              <a:path w="551179" h="944244">
                <a:moveTo>
                  <a:pt x="308045" y="820898"/>
                </a:moveTo>
                <a:lnTo>
                  <a:pt x="306261" y="820898"/>
                </a:lnTo>
                <a:lnTo>
                  <a:pt x="308198" y="823438"/>
                </a:lnTo>
                <a:lnTo>
                  <a:pt x="310115" y="824708"/>
                </a:lnTo>
                <a:lnTo>
                  <a:pt x="318083" y="824708"/>
                </a:lnTo>
                <a:lnTo>
                  <a:pt x="320000" y="823438"/>
                </a:lnTo>
                <a:lnTo>
                  <a:pt x="310475" y="823438"/>
                </a:lnTo>
                <a:lnTo>
                  <a:pt x="308045" y="820898"/>
                </a:lnTo>
                <a:close/>
              </a:path>
              <a:path w="551179" h="944244">
                <a:moveTo>
                  <a:pt x="335875" y="817088"/>
                </a:moveTo>
                <a:lnTo>
                  <a:pt x="333658" y="817088"/>
                </a:lnTo>
                <a:lnTo>
                  <a:pt x="338690" y="822168"/>
                </a:lnTo>
                <a:lnTo>
                  <a:pt x="340008" y="823438"/>
                </a:lnTo>
                <a:lnTo>
                  <a:pt x="341925" y="824708"/>
                </a:lnTo>
                <a:lnTo>
                  <a:pt x="349832" y="824708"/>
                </a:lnTo>
                <a:lnTo>
                  <a:pt x="351749" y="823438"/>
                </a:lnTo>
                <a:lnTo>
                  <a:pt x="342284" y="823438"/>
                </a:lnTo>
                <a:lnTo>
                  <a:pt x="340487" y="820898"/>
                </a:lnTo>
                <a:lnTo>
                  <a:pt x="338510" y="819628"/>
                </a:lnTo>
                <a:lnTo>
                  <a:pt x="337252" y="818358"/>
                </a:lnTo>
                <a:lnTo>
                  <a:pt x="335875" y="817088"/>
                </a:lnTo>
                <a:close/>
              </a:path>
              <a:path w="551179" h="944244">
                <a:moveTo>
                  <a:pt x="367624" y="817088"/>
                </a:moveTo>
                <a:lnTo>
                  <a:pt x="365408" y="817088"/>
                </a:lnTo>
                <a:lnTo>
                  <a:pt x="367265" y="818358"/>
                </a:lnTo>
                <a:lnTo>
                  <a:pt x="369122" y="820898"/>
                </a:lnTo>
                <a:lnTo>
                  <a:pt x="371758" y="823438"/>
                </a:lnTo>
                <a:lnTo>
                  <a:pt x="373735" y="824708"/>
                </a:lnTo>
                <a:lnTo>
                  <a:pt x="381642" y="824708"/>
                </a:lnTo>
                <a:lnTo>
                  <a:pt x="383499" y="823438"/>
                </a:lnTo>
                <a:lnTo>
                  <a:pt x="374034" y="823438"/>
                </a:lnTo>
                <a:lnTo>
                  <a:pt x="372177" y="820898"/>
                </a:lnTo>
                <a:lnTo>
                  <a:pt x="370320" y="819628"/>
                </a:lnTo>
                <a:lnTo>
                  <a:pt x="369002" y="818358"/>
                </a:lnTo>
                <a:lnTo>
                  <a:pt x="367624" y="817088"/>
                </a:lnTo>
                <a:close/>
              </a:path>
              <a:path w="551179" h="944244">
                <a:moveTo>
                  <a:pt x="399434" y="817088"/>
                </a:moveTo>
                <a:lnTo>
                  <a:pt x="397157" y="817088"/>
                </a:lnTo>
                <a:lnTo>
                  <a:pt x="399015" y="818358"/>
                </a:lnTo>
                <a:lnTo>
                  <a:pt x="400872" y="820898"/>
                </a:lnTo>
                <a:lnTo>
                  <a:pt x="403567" y="823438"/>
                </a:lnTo>
                <a:lnTo>
                  <a:pt x="405484" y="824708"/>
                </a:lnTo>
                <a:lnTo>
                  <a:pt x="413452" y="824708"/>
                </a:lnTo>
                <a:lnTo>
                  <a:pt x="415309" y="823438"/>
                </a:lnTo>
                <a:lnTo>
                  <a:pt x="405844" y="823438"/>
                </a:lnTo>
                <a:lnTo>
                  <a:pt x="403987" y="820898"/>
                </a:lnTo>
                <a:lnTo>
                  <a:pt x="402130" y="819628"/>
                </a:lnTo>
                <a:lnTo>
                  <a:pt x="400812" y="818358"/>
                </a:lnTo>
                <a:lnTo>
                  <a:pt x="399434" y="817088"/>
                </a:lnTo>
                <a:close/>
              </a:path>
              <a:path w="551179" h="944244">
                <a:moveTo>
                  <a:pt x="431243" y="817088"/>
                </a:moveTo>
                <a:lnTo>
                  <a:pt x="428967" y="817088"/>
                </a:lnTo>
                <a:lnTo>
                  <a:pt x="433999" y="822168"/>
                </a:lnTo>
                <a:lnTo>
                  <a:pt x="435377" y="823438"/>
                </a:lnTo>
                <a:lnTo>
                  <a:pt x="437294" y="824708"/>
                </a:lnTo>
                <a:lnTo>
                  <a:pt x="445201" y="824708"/>
                </a:lnTo>
                <a:lnTo>
                  <a:pt x="445941" y="823438"/>
                </a:lnTo>
                <a:lnTo>
                  <a:pt x="437593" y="823438"/>
                </a:lnTo>
                <a:lnTo>
                  <a:pt x="431243" y="817088"/>
                </a:lnTo>
                <a:close/>
              </a:path>
              <a:path w="551179" h="944244">
                <a:moveTo>
                  <a:pt x="445923" y="823543"/>
                </a:moveTo>
                <a:lnTo>
                  <a:pt x="445476" y="824708"/>
                </a:lnTo>
                <a:lnTo>
                  <a:pt x="445729" y="824708"/>
                </a:lnTo>
                <a:lnTo>
                  <a:pt x="445923" y="823543"/>
                </a:lnTo>
                <a:close/>
              </a:path>
              <a:path w="551179" h="944244">
                <a:moveTo>
                  <a:pt x="447118" y="808198"/>
                </a:moveTo>
                <a:lnTo>
                  <a:pt x="444902" y="808198"/>
                </a:lnTo>
                <a:lnTo>
                  <a:pt x="448676" y="812008"/>
                </a:lnTo>
                <a:lnTo>
                  <a:pt x="449792" y="813278"/>
                </a:lnTo>
                <a:lnTo>
                  <a:pt x="446908" y="820898"/>
                </a:lnTo>
                <a:lnTo>
                  <a:pt x="444902" y="823438"/>
                </a:lnTo>
                <a:lnTo>
                  <a:pt x="445941" y="823438"/>
                </a:lnTo>
                <a:lnTo>
                  <a:pt x="450374" y="811951"/>
                </a:lnTo>
                <a:lnTo>
                  <a:pt x="449754" y="810738"/>
                </a:lnTo>
                <a:lnTo>
                  <a:pt x="448496" y="809468"/>
                </a:lnTo>
                <a:lnTo>
                  <a:pt x="447118" y="808198"/>
                </a:lnTo>
                <a:close/>
              </a:path>
              <a:path w="551179" h="944244">
                <a:moveTo>
                  <a:pt x="320000" y="808198"/>
                </a:moveTo>
                <a:lnTo>
                  <a:pt x="317723" y="808198"/>
                </a:lnTo>
                <a:lnTo>
                  <a:pt x="319580" y="810738"/>
                </a:lnTo>
                <a:lnTo>
                  <a:pt x="321437" y="812008"/>
                </a:lnTo>
                <a:lnTo>
                  <a:pt x="322755" y="813278"/>
                </a:lnTo>
                <a:lnTo>
                  <a:pt x="324133" y="814548"/>
                </a:lnTo>
                <a:lnTo>
                  <a:pt x="325930" y="815818"/>
                </a:lnTo>
                <a:lnTo>
                  <a:pt x="324073" y="817088"/>
                </a:lnTo>
                <a:lnTo>
                  <a:pt x="322695" y="818358"/>
                </a:lnTo>
                <a:lnTo>
                  <a:pt x="319580" y="820898"/>
                </a:lnTo>
                <a:lnTo>
                  <a:pt x="317783" y="823438"/>
                </a:lnTo>
                <a:lnTo>
                  <a:pt x="320000" y="823438"/>
                </a:lnTo>
                <a:lnTo>
                  <a:pt x="324552" y="818358"/>
                </a:lnTo>
                <a:lnTo>
                  <a:pt x="326350" y="817088"/>
                </a:lnTo>
                <a:lnTo>
                  <a:pt x="335875" y="817088"/>
                </a:lnTo>
                <a:lnTo>
                  <a:pt x="334017" y="815818"/>
                </a:lnTo>
                <a:lnTo>
                  <a:pt x="335934" y="814548"/>
                </a:lnTo>
                <a:lnTo>
                  <a:pt x="326410" y="814548"/>
                </a:lnTo>
                <a:lnTo>
                  <a:pt x="322695" y="810738"/>
                </a:lnTo>
                <a:lnTo>
                  <a:pt x="320000" y="808198"/>
                </a:lnTo>
                <a:close/>
              </a:path>
              <a:path w="551179" h="944244">
                <a:moveTo>
                  <a:pt x="351809" y="808198"/>
                </a:moveTo>
                <a:lnTo>
                  <a:pt x="349593" y="808198"/>
                </a:lnTo>
                <a:lnTo>
                  <a:pt x="355943" y="814548"/>
                </a:lnTo>
                <a:lnTo>
                  <a:pt x="357800" y="815818"/>
                </a:lnTo>
                <a:lnTo>
                  <a:pt x="355943" y="817088"/>
                </a:lnTo>
                <a:lnTo>
                  <a:pt x="351330" y="820898"/>
                </a:lnTo>
                <a:lnTo>
                  <a:pt x="349533" y="823438"/>
                </a:lnTo>
                <a:lnTo>
                  <a:pt x="351749" y="823438"/>
                </a:lnTo>
                <a:lnTo>
                  <a:pt x="356302" y="818358"/>
                </a:lnTo>
                <a:lnTo>
                  <a:pt x="358099" y="817088"/>
                </a:lnTo>
                <a:lnTo>
                  <a:pt x="367624" y="817088"/>
                </a:lnTo>
                <a:lnTo>
                  <a:pt x="365827" y="815818"/>
                </a:lnTo>
                <a:lnTo>
                  <a:pt x="367684" y="814548"/>
                </a:lnTo>
                <a:lnTo>
                  <a:pt x="358159" y="814548"/>
                </a:lnTo>
                <a:lnTo>
                  <a:pt x="354445" y="810738"/>
                </a:lnTo>
                <a:lnTo>
                  <a:pt x="351809" y="808198"/>
                </a:lnTo>
                <a:close/>
              </a:path>
              <a:path w="551179" h="944244">
                <a:moveTo>
                  <a:pt x="383559" y="808198"/>
                </a:moveTo>
                <a:lnTo>
                  <a:pt x="381343" y="808198"/>
                </a:lnTo>
                <a:lnTo>
                  <a:pt x="383200" y="810738"/>
                </a:lnTo>
                <a:lnTo>
                  <a:pt x="385057" y="812008"/>
                </a:lnTo>
                <a:lnTo>
                  <a:pt x="386375" y="813278"/>
                </a:lnTo>
                <a:lnTo>
                  <a:pt x="387752" y="814548"/>
                </a:lnTo>
                <a:lnTo>
                  <a:pt x="389550" y="815818"/>
                </a:lnTo>
                <a:lnTo>
                  <a:pt x="387692" y="817088"/>
                </a:lnTo>
                <a:lnTo>
                  <a:pt x="386315" y="818358"/>
                </a:lnTo>
                <a:lnTo>
                  <a:pt x="381283" y="823438"/>
                </a:lnTo>
                <a:lnTo>
                  <a:pt x="383499" y="823438"/>
                </a:lnTo>
                <a:lnTo>
                  <a:pt x="384877" y="822168"/>
                </a:lnTo>
                <a:lnTo>
                  <a:pt x="386135" y="820898"/>
                </a:lnTo>
                <a:lnTo>
                  <a:pt x="388112" y="818358"/>
                </a:lnTo>
                <a:lnTo>
                  <a:pt x="389909" y="817088"/>
                </a:lnTo>
                <a:lnTo>
                  <a:pt x="399434" y="817088"/>
                </a:lnTo>
                <a:lnTo>
                  <a:pt x="397637" y="815818"/>
                </a:lnTo>
                <a:lnTo>
                  <a:pt x="399494" y="814548"/>
                </a:lnTo>
                <a:lnTo>
                  <a:pt x="389969" y="814548"/>
                </a:lnTo>
                <a:lnTo>
                  <a:pt x="386195" y="810738"/>
                </a:lnTo>
                <a:lnTo>
                  <a:pt x="383559" y="808198"/>
                </a:lnTo>
                <a:close/>
              </a:path>
              <a:path w="551179" h="944244">
                <a:moveTo>
                  <a:pt x="415369" y="808198"/>
                </a:moveTo>
                <a:lnTo>
                  <a:pt x="413152" y="808198"/>
                </a:lnTo>
                <a:lnTo>
                  <a:pt x="415009" y="810738"/>
                </a:lnTo>
                <a:lnTo>
                  <a:pt x="416866" y="812008"/>
                </a:lnTo>
                <a:lnTo>
                  <a:pt x="418184" y="813278"/>
                </a:lnTo>
                <a:lnTo>
                  <a:pt x="419562" y="814548"/>
                </a:lnTo>
                <a:lnTo>
                  <a:pt x="421359" y="815818"/>
                </a:lnTo>
                <a:lnTo>
                  <a:pt x="419502" y="817088"/>
                </a:lnTo>
                <a:lnTo>
                  <a:pt x="418124" y="818358"/>
                </a:lnTo>
                <a:lnTo>
                  <a:pt x="416866" y="819628"/>
                </a:lnTo>
                <a:lnTo>
                  <a:pt x="414889" y="820898"/>
                </a:lnTo>
                <a:lnTo>
                  <a:pt x="413092" y="823438"/>
                </a:lnTo>
                <a:lnTo>
                  <a:pt x="415309" y="823438"/>
                </a:lnTo>
                <a:lnTo>
                  <a:pt x="416687" y="822168"/>
                </a:lnTo>
                <a:lnTo>
                  <a:pt x="417945" y="820898"/>
                </a:lnTo>
                <a:lnTo>
                  <a:pt x="419921" y="818358"/>
                </a:lnTo>
                <a:lnTo>
                  <a:pt x="421719" y="817088"/>
                </a:lnTo>
                <a:lnTo>
                  <a:pt x="431243" y="817088"/>
                </a:lnTo>
                <a:lnTo>
                  <a:pt x="429386" y="815818"/>
                </a:lnTo>
                <a:lnTo>
                  <a:pt x="431243" y="814548"/>
                </a:lnTo>
                <a:lnTo>
                  <a:pt x="421719" y="814548"/>
                </a:lnTo>
                <a:lnTo>
                  <a:pt x="418004" y="810738"/>
                </a:lnTo>
                <a:lnTo>
                  <a:pt x="415369" y="808198"/>
                </a:lnTo>
                <a:close/>
              </a:path>
              <a:path w="551179" h="944244">
                <a:moveTo>
                  <a:pt x="342284" y="808198"/>
                </a:moveTo>
                <a:lnTo>
                  <a:pt x="340068" y="808198"/>
                </a:lnTo>
                <a:lnTo>
                  <a:pt x="338690" y="809468"/>
                </a:lnTo>
                <a:lnTo>
                  <a:pt x="337432" y="810738"/>
                </a:lnTo>
                <a:lnTo>
                  <a:pt x="335455" y="813278"/>
                </a:lnTo>
                <a:lnTo>
                  <a:pt x="333658" y="814548"/>
                </a:lnTo>
                <a:lnTo>
                  <a:pt x="335934" y="814548"/>
                </a:lnTo>
                <a:lnTo>
                  <a:pt x="337252" y="813278"/>
                </a:lnTo>
                <a:lnTo>
                  <a:pt x="340487" y="810738"/>
                </a:lnTo>
                <a:lnTo>
                  <a:pt x="342284" y="808198"/>
                </a:lnTo>
                <a:close/>
              </a:path>
              <a:path w="551179" h="944244">
                <a:moveTo>
                  <a:pt x="374094" y="808198"/>
                </a:moveTo>
                <a:lnTo>
                  <a:pt x="371818" y="808198"/>
                </a:lnTo>
                <a:lnTo>
                  <a:pt x="367265" y="813278"/>
                </a:lnTo>
                <a:lnTo>
                  <a:pt x="365468" y="814548"/>
                </a:lnTo>
                <a:lnTo>
                  <a:pt x="367684" y="814548"/>
                </a:lnTo>
                <a:lnTo>
                  <a:pt x="369062" y="813278"/>
                </a:lnTo>
                <a:lnTo>
                  <a:pt x="370320" y="812008"/>
                </a:lnTo>
                <a:lnTo>
                  <a:pt x="372297" y="810738"/>
                </a:lnTo>
                <a:lnTo>
                  <a:pt x="374094" y="808198"/>
                </a:lnTo>
                <a:close/>
              </a:path>
              <a:path w="551179" h="944244">
                <a:moveTo>
                  <a:pt x="405904" y="808198"/>
                </a:moveTo>
                <a:lnTo>
                  <a:pt x="403567" y="808198"/>
                </a:lnTo>
                <a:lnTo>
                  <a:pt x="399015" y="813278"/>
                </a:lnTo>
                <a:lnTo>
                  <a:pt x="397217" y="814548"/>
                </a:lnTo>
                <a:lnTo>
                  <a:pt x="399494" y="814548"/>
                </a:lnTo>
                <a:lnTo>
                  <a:pt x="400872" y="813278"/>
                </a:lnTo>
                <a:lnTo>
                  <a:pt x="402130" y="812008"/>
                </a:lnTo>
                <a:lnTo>
                  <a:pt x="404106" y="810738"/>
                </a:lnTo>
                <a:lnTo>
                  <a:pt x="405904" y="808198"/>
                </a:lnTo>
                <a:close/>
              </a:path>
              <a:path w="551179" h="944244">
                <a:moveTo>
                  <a:pt x="437653" y="808198"/>
                </a:moveTo>
                <a:lnTo>
                  <a:pt x="435377" y="808198"/>
                </a:lnTo>
                <a:lnTo>
                  <a:pt x="430824" y="813278"/>
                </a:lnTo>
                <a:lnTo>
                  <a:pt x="429027" y="814548"/>
                </a:lnTo>
                <a:lnTo>
                  <a:pt x="431243" y="814548"/>
                </a:lnTo>
                <a:lnTo>
                  <a:pt x="435856" y="810738"/>
                </a:lnTo>
                <a:lnTo>
                  <a:pt x="437653" y="808198"/>
                </a:lnTo>
                <a:close/>
              </a:path>
              <a:path w="551179" h="944244">
                <a:moveTo>
                  <a:pt x="454773" y="800578"/>
                </a:moveTo>
                <a:lnTo>
                  <a:pt x="450374" y="811951"/>
                </a:lnTo>
                <a:lnTo>
                  <a:pt x="454773" y="800578"/>
                </a:lnTo>
                <a:close/>
              </a:path>
              <a:path w="551179" h="944244">
                <a:moveTo>
                  <a:pt x="335875" y="800578"/>
                </a:moveTo>
                <a:lnTo>
                  <a:pt x="333658" y="800578"/>
                </a:lnTo>
                <a:lnTo>
                  <a:pt x="338690" y="805658"/>
                </a:lnTo>
                <a:lnTo>
                  <a:pt x="340008" y="806928"/>
                </a:lnTo>
                <a:lnTo>
                  <a:pt x="341925" y="808198"/>
                </a:lnTo>
                <a:lnTo>
                  <a:pt x="349832" y="808198"/>
                </a:lnTo>
                <a:lnTo>
                  <a:pt x="351749" y="806928"/>
                </a:lnTo>
                <a:lnTo>
                  <a:pt x="342284" y="806928"/>
                </a:lnTo>
                <a:lnTo>
                  <a:pt x="340487" y="805658"/>
                </a:lnTo>
                <a:lnTo>
                  <a:pt x="338510" y="803118"/>
                </a:lnTo>
                <a:lnTo>
                  <a:pt x="337252" y="801848"/>
                </a:lnTo>
                <a:lnTo>
                  <a:pt x="335875" y="800578"/>
                </a:lnTo>
                <a:close/>
              </a:path>
              <a:path w="551179" h="944244">
                <a:moveTo>
                  <a:pt x="367624" y="800578"/>
                </a:moveTo>
                <a:lnTo>
                  <a:pt x="365408" y="800578"/>
                </a:lnTo>
                <a:lnTo>
                  <a:pt x="367265" y="801848"/>
                </a:lnTo>
                <a:lnTo>
                  <a:pt x="369122" y="804388"/>
                </a:lnTo>
                <a:lnTo>
                  <a:pt x="371758" y="806928"/>
                </a:lnTo>
                <a:lnTo>
                  <a:pt x="373735" y="808198"/>
                </a:lnTo>
                <a:lnTo>
                  <a:pt x="381642" y="808198"/>
                </a:lnTo>
                <a:lnTo>
                  <a:pt x="383499" y="806928"/>
                </a:lnTo>
                <a:lnTo>
                  <a:pt x="374034" y="806928"/>
                </a:lnTo>
                <a:lnTo>
                  <a:pt x="372177" y="805658"/>
                </a:lnTo>
                <a:lnTo>
                  <a:pt x="370320" y="803118"/>
                </a:lnTo>
                <a:lnTo>
                  <a:pt x="369002" y="801848"/>
                </a:lnTo>
                <a:lnTo>
                  <a:pt x="367624" y="800578"/>
                </a:lnTo>
                <a:close/>
              </a:path>
              <a:path w="551179" h="944244">
                <a:moveTo>
                  <a:pt x="399434" y="800578"/>
                </a:moveTo>
                <a:lnTo>
                  <a:pt x="397157" y="800578"/>
                </a:lnTo>
                <a:lnTo>
                  <a:pt x="399014" y="801848"/>
                </a:lnTo>
                <a:lnTo>
                  <a:pt x="400872" y="804388"/>
                </a:lnTo>
                <a:lnTo>
                  <a:pt x="403567" y="806928"/>
                </a:lnTo>
                <a:lnTo>
                  <a:pt x="405484" y="808198"/>
                </a:lnTo>
                <a:lnTo>
                  <a:pt x="413452" y="808198"/>
                </a:lnTo>
                <a:lnTo>
                  <a:pt x="415309" y="806928"/>
                </a:lnTo>
                <a:lnTo>
                  <a:pt x="405844" y="806928"/>
                </a:lnTo>
                <a:lnTo>
                  <a:pt x="403987" y="805658"/>
                </a:lnTo>
                <a:lnTo>
                  <a:pt x="402130" y="803118"/>
                </a:lnTo>
                <a:lnTo>
                  <a:pt x="400812" y="801848"/>
                </a:lnTo>
                <a:lnTo>
                  <a:pt x="399434" y="800578"/>
                </a:lnTo>
                <a:close/>
              </a:path>
              <a:path w="551179" h="944244">
                <a:moveTo>
                  <a:pt x="431243" y="800578"/>
                </a:moveTo>
                <a:lnTo>
                  <a:pt x="428967" y="800578"/>
                </a:lnTo>
                <a:lnTo>
                  <a:pt x="433999" y="805658"/>
                </a:lnTo>
                <a:lnTo>
                  <a:pt x="435377" y="806928"/>
                </a:lnTo>
                <a:lnTo>
                  <a:pt x="437294" y="808198"/>
                </a:lnTo>
                <a:lnTo>
                  <a:pt x="445201" y="808198"/>
                </a:lnTo>
                <a:lnTo>
                  <a:pt x="447058" y="806928"/>
                </a:lnTo>
                <a:lnTo>
                  <a:pt x="437593" y="806928"/>
                </a:lnTo>
                <a:lnTo>
                  <a:pt x="431243" y="800578"/>
                </a:lnTo>
                <a:close/>
              </a:path>
              <a:path w="551179" h="944244">
                <a:moveTo>
                  <a:pt x="334017" y="799308"/>
                </a:moveTo>
                <a:lnTo>
                  <a:pt x="325930" y="799308"/>
                </a:lnTo>
                <a:lnTo>
                  <a:pt x="324073" y="800578"/>
                </a:lnTo>
                <a:lnTo>
                  <a:pt x="322695" y="801848"/>
                </a:lnTo>
                <a:lnTo>
                  <a:pt x="319580" y="805658"/>
                </a:lnTo>
                <a:lnTo>
                  <a:pt x="317783" y="806928"/>
                </a:lnTo>
                <a:lnTo>
                  <a:pt x="320000" y="806928"/>
                </a:lnTo>
                <a:lnTo>
                  <a:pt x="324552" y="801848"/>
                </a:lnTo>
                <a:lnTo>
                  <a:pt x="326350" y="800578"/>
                </a:lnTo>
                <a:lnTo>
                  <a:pt x="335875" y="800578"/>
                </a:lnTo>
                <a:lnTo>
                  <a:pt x="334017" y="799308"/>
                </a:lnTo>
                <a:close/>
              </a:path>
              <a:path w="551179" h="944244">
                <a:moveTo>
                  <a:pt x="365827" y="799308"/>
                </a:moveTo>
                <a:lnTo>
                  <a:pt x="357800" y="799308"/>
                </a:lnTo>
                <a:lnTo>
                  <a:pt x="355943" y="800578"/>
                </a:lnTo>
                <a:lnTo>
                  <a:pt x="351330" y="805658"/>
                </a:lnTo>
                <a:lnTo>
                  <a:pt x="349533" y="806928"/>
                </a:lnTo>
                <a:lnTo>
                  <a:pt x="351749" y="806928"/>
                </a:lnTo>
                <a:lnTo>
                  <a:pt x="356302" y="801848"/>
                </a:lnTo>
                <a:lnTo>
                  <a:pt x="358099" y="800578"/>
                </a:lnTo>
                <a:lnTo>
                  <a:pt x="367624" y="800578"/>
                </a:lnTo>
                <a:lnTo>
                  <a:pt x="365827" y="799308"/>
                </a:lnTo>
                <a:close/>
              </a:path>
              <a:path w="551179" h="944244">
                <a:moveTo>
                  <a:pt x="397637" y="799308"/>
                </a:moveTo>
                <a:lnTo>
                  <a:pt x="389549" y="799308"/>
                </a:lnTo>
                <a:lnTo>
                  <a:pt x="387692" y="800578"/>
                </a:lnTo>
                <a:lnTo>
                  <a:pt x="386315" y="801848"/>
                </a:lnTo>
                <a:lnTo>
                  <a:pt x="381283" y="806928"/>
                </a:lnTo>
                <a:lnTo>
                  <a:pt x="383499" y="806928"/>
                </a:lnTo>
                <a:lnTo>
                  <a:pt x="384877" y="805658"/>
                </a:lnTo>
                <a:lnTo>
                  <a:pt x="386135" y="804388"/>
                </a:lnTo>
                <a:lnTo>
                  <a:pt x="388112" y="801848"/>
                </a:lnTo>
                <a:lnTo>
                  <a:pt x="389909" y="800578"/>
                </a:lnTo>
                <a:lnTo>
                  <a:pt x="399434" y="800578"/>
                </a:lnTo>
                <a:lnTo>
                  <a:pt x="397637" y="799308"/>
                </a:lnTo>
                <a:close/>
              </a:path>
              <a:path w="551179" h="944244">
                <a:moveTo>
                  <a:pt x="429386" y="799308"/>
                </a:moveTo>
                <a:lnTo>
                  <a:pt x="421359" y="799308"/>
                </a:lnTo>
                <a:lnTo>
                  <a:pt x="419502" y="800578"/>
                </a:lnTo>
                <a:lnTo>
                  <a:pt x="418124" y="801848"/>
                </a:lnTo>
                <a:lnTo>
                  <a:pt x="416866" y="803118"/>
                </a:lnTo>
                <a:lnTo>
                  <a:pt x="414889" y="805658"/>
                </a:lnTo>
                <a:lnTo>
                  <a:pt x="413092" y="806928"/>
                </a:lnTo>
                <a:lnTo>
                  <a:pt x="415309" y="806928"/>
                </a:lnTo>
                <a:lnTo>
                  <a:pt x="416686" y="805658"/>
                </a:lnTo>
                <a:lnTo>
                  <a:pt x="417945" y="804388"/>
                </a:lnTo>
                <a:lnTo>
                  <a:pt x="419921" y="801848"/>
                </a:lnTo>
                <a:lnTo>
                  <a:pt x="421719" y="800578"/>
                </a:lnTo>
                <a:lnTo>
                  <a:pt x="431243" y="800578"/>
                </a:lnTo>
                <a:lnTo>
                  <a:pt x="429386" y="799308"/>
                </a:lnTo>
                <a:close/>
              </a:path>
              <a:path w="551179" h="944244">
                <a:moveTo>
                  <a:pt x="455228" y="799308"/>
                </a:moveTo>
                <a:lnTo>
                  <a:pt x="453169" y="799308"/>
                </a:lnTo>
                <a:lnTo>
                  <a:pt x="451252" y="800578"/>
                </a:lnTo>
                <a:lnTo>
                  <a:pt x="449934" y="801848"/>
                </a:lnTo>
                <a:lnTo>
                  <a:pt x="446699" y="805658"/>
                </a:lnTo>
                <a:lnTo>
                  <a:pt x="444902" y="806928"/>
                </a:lnTo>
                <a:lnTo>
                  <a:pt x="447058" y="806928"/>
                </a:lnTo>
                <a:lnTo>
                  <a:pt x="448436" y="805658"/>
                </a:lnTo>
                <a:lnTo>
                  <a:pt x="451671" y="801848"/>
                </a:lnTo>
                <a:lnTo>
                  <a:pt x="453468" y="800578"/>
                </a:lnTo>
                <a:lnTo>
                  <a:pt x="454740" y="800578"/>
                </a:lnTo>
                <a:lnTo>
                  <a:pt x="455228" y="799308"/>
                </a:lnTo>
                <a:close/>
              </a:path>
              <a:path w="551179" h="944244">
                <a:moveTo>
                  <a:pt x="320000" y="791688"/>
                </a:moveTo>
                <a:lnTo>
                  <a:pt x="317723" y="791688"/>
                </a:lnTo>
                <a:lnTo>
                  <a:pt x="319580" y="794228"/>
                </a:lnTo>
                <a:lnTo>
                  <a:pt x="321437" y="795498"/>
                </a:lnTo>
                <a:lnTo>
                  <a:pt x="322755" y="796768"/>
                </a:lnTo>
                <a:lnTo>
                  <a:pt x="324133" y="799308"/>
                </a:lnTo>
                <a:lnTo>
                  <a:pt x="326410" y="799308"/>
                </a:lnTo>
                <a:lnTo>
                  <a:pt x="322695" y="795498"/>
                </a:lnTo>
                <a:lnTo>
                  <a:pt x="320000" y="791688"/>
                </a:lnTo>
                <a:close/>
              </a:path>
              <a:path w="551179" h="944244">
                <a:moveTo>
                  <a:pt x="342284" y="791688"/>
                </a:moveTo>
                <a:lnTo>
                  <a:pt x="340068" y="791688"/>
                </a:lnTo>
                <a:lnTo>
                  <a:pt x="338690" y="792958"/>
                </a:lnTo>
                <a:lnTo>
                  <a:pt x="337432" y="795498"/>
                </a:lnTo>
                <a:lnTo>
                  <a:pt x="335455" y="796768"/>
                </a:lnTo>
                <a:lnTo>
                  <a:pt x="333658" y="799308"/>
                </a:lnTo>
                <a:lnTo>
                  <a:pt x="335934" y="799308"/>
                </a:lnTo>
                <a:lnTo>
                  <a:pt x="337252" y="796768"/>
                </a:lnTo>
                <a:lnTo>
                  <a:pt x="340487" y="794228"/>
                </a:lnTo>
                <a:lnTo>
                  <a:pt x="342284" y="791688"/>
                </a:lnTo>
                <a:close/>
              </a:path>
              <a:path w="551179" h="944244">
                <a:moveTo>
                  <a:pt x="351809" y="791688"/>
                </a:moveTo>
                <a:lnTo>
                  <a:pt x="349593" y="791688"/>
                </a:lnTo>
                <a:lnTo>
                  <a:pt x="355943" y="799308"/>
                </a:lnTo>
                <a:lnTo>
                  <a:pt x="358159" y="799308"/>
                </a:lnTo>
                <a:lnTo>
                  <a:pt x="354445" y="795498"/>
                </a:lnTo>
                <a:lnTo>
                  <a:pt x="353127" y="792958"/>
                </a:lnTo>
                <a:lnTo>
                  <a:pt x="351809" y="791688"/>
                </a:lnTo>
                <a:close/>
              </a:path>
              <a:path w="551179" h="944244">
                <a:moveTo>
                  <a:pt x="374094" y="791688"/>
                </a:moveTo>
                <a:lnTo>
                  <a:pt x="371818" y="791688"/>
                </a:lnTo>
                <a:lnTo>
                  <a:pt x="367265" y="796768"/>
                </a:lnTo>
                <a:lnTo>
                  <a:pt x="365468" y="799308"/>
                </a:lnTo>
                <a:lnTo>
                  <a:pt x="367684" y="799308"/>
                </a:lnTo>
                <a:lnTo>
                  <a:pt x="369062" y="796768"/>
                </a:lnTo>
                <a:lnTo>
                  <a:pt x="370320" y="795498"/>
                </a:lnTo>
                <a:lnTo>
                  <a:pt x="372297" y="794228"/>
                </a:lnTo>
                <a:lnTo>
                  <a:pt x="374094" y="791688"/>
                </a:lnTo>
                <a:close/>
              </a:path>
              <a:path w="551179" h="944244">
                <a:moveTo>
                  <a:pt x="383559" y="791688"/>
                </a:moveTo>
                <a:lnTo>
                  <a:pt x="381342" y="791688"/>
                </a:lnTo>
                <a:lnTo>
                  <a:pt x="383200" y="794228"/>
                </a:lnTo>
                <a:lnTo>
                  <a:pt x="385057" y="795498"/>
                </a:lnTo>
                <a:lnTo>
                  <a:pt x="386375" y="796768"/>
                </a:lnTo>
                <a:lnTo>
                  <a:pt x="387752" y="799308"/>
                </a:lnTo>
                <a:lnTo>
                  <a:pt x="389969" y="799308"/>
                </a:lnTo>
                <a:lnTo>
                  <a:pt x="386195" y="795498"/>
                </a:lnTo>
                <a:lnTo>
                  <a:pt x="384877" y="792958"/>
                </a:lnTo>
                <a:lnTo>
                  <a:pt x="383559" y="791688"/>
                </a:lnTo>
                <a:close/>
              </a:path>
              <a:path w="551179" h="944244">
                <a:moveTo>
                  <a:pt x="405904" y="791688"/>
                </a:moveTo>
                <a:lnTo>
                  <a:pt x="403567" y="791688"/>
                </a:lnTo>
                <a:lnTo>
                  <a:pt x="399014" y="796768"/>
                </a:lnTo>
                <a:lnTo>
                  <a:pt x="397217" y="799308"/>
                </a:lnTo>
                <a:lnTo>
                  <a:pt x="399494" y="799308"/>
                </a:lnTo>
                <a:lnTo>
                  <a:pt x="400872" y="796768"/>
                </a:lnTo>
                <a:lnTo>
                  <a:pt x="402130" y="795498"/>
                </a:lnTo>
                <a:lnTo>
                  <a:pt x="404106" y="794228"/>
                </a:lnTo>
                <a:lnTo>
                  <a:pt x="405904" y="791688"/>
                </a:lnTo>
                <a:close/>
              </a:path>
              <a:path w="551179" h="944244">
                <a:moveTo>
                  <a:pt x="415369" y="791688"/>
                </a:moveTo>
                <a:lnTo>
                  <a:pt x="413152" y="791688"/>
                </a:lnTo>
                <a:lnTo>
                  <a:pt x="415009" y="794228"/>
                </a:lnTo>
                <a:lnTo>
                  <a:pt x="416866" y="795498"/>
                </a:lnTo>
                <a:lnTo>
                  <a:pt x="418184" y="796768"/>
                </a:lnTo>
                <a:lnTo>
                  <a:pt x="419562" y="799308"/>
                </a:lnTo>
                <a:lnTo>
                  <a:pt x="421719" y="799308"/>
                </a:lnTo>
                <a:lnTo>
                  <a:pt x="418004" y="795498"/>
                </a:lnTo>
                <a:lnTo>
                  <a:pt x="416686" y="792958"/>
                </a:lnTo>
                <a:lnTo>
                  <a:pt x="415369" y="791688"/>
                </a:lnTo>
                <a:close/>
              </a:path>
              <a:path w="551179" h="944244">
                <a:moveTo>
                  <a:pt x="437653" y="791688"/>
                </a:moveTo>
                <a:lnTo>
                  <a:pt x="435377" y="791688"/>
                </a:lnTo>
                <a:lnTo>
                  <a:pt x="430824" y="796768"/>
                </a:lnTo>
                <a:lnTo>
                  <a:pt x="429027" y="799308"/>
                </a:lnTo>
                <a:lnTo>
                  <a:pt x="431243" y="799308"/>
                </a:lnTo>
                <a:lnTo>
                  <a:pt x="435856" y="794228"/>
                </a:lnTo>
                <a:lnTo>
                  <a:pt x="437653" y="791688"/>
                </a:lnTo>
                <a:close/>
              </a:path>
              <a:path w="551179" h="944244">
                <a:moveTo>
                  <a:pt x="447118" y="791688"/>
                </a:moveTo>
                <a:lnTo>
                  <a:pt x="444902" y="791688"/>
                </a:lnTo>
                <a:lnTo>
                  <a:pt x="449934" y="796768"/>
                </a:lnTo>
                <a:lnTo>
                  <a:pt x="451312" y="799308"/>
                </a:lnTo>
                <a:lnTo>
                  <a:pt x="453528" y="799308"/>
                </a:lnTo>
                <a:lnTo>
                  <a:pt x="451731" y="796768"/>
                </a:lnTo>
                <a:lnTo>
                  <a:pt x="449754" y="795498"/>
                </a:lnTo>
                <a:lnTo>
                  <a:pt x="448496" y="792958"/>
                </a:lnTo>
                <a:lnTo>
                  <a:pt x="447118" y="791688"/>
                </a:lnTo>
                <a:close/>
              </a:path>
              <a:path w="551179" h="944244">
                <a:moveTo>
                  <a:pt x="457873" y="792419"/>
                </a:moveTo>
                <a:lnTo>
                  <a:pt x="455228" y="799308"/>
                </a:lnTo>
                <a:lnTo>
                  <a:pt x="455381" y="799308"/>
                </a:lnTo>
                <a:lnTo>
                  <a:pt x="457873" y="792419"/>
                </a:lnTo>
                <a:close/>
              </a:path>
              <a:path w="551179" h="944244">
                <a:moveTo>
                  <a:pt x="316037" y="791688"/>
                </a:moveTo>
                <a:lnTo>
                  <a:pt x="315328" y="793806"/>
                </a:lnTo>
                <a:lnTo>
                  <a:pt x="316037" y="791688"/>
                </a:lnTo>
                <a:close/>
              </a:path>
              <a:path w="551179" h="944244">
                <a:moveTo>
                  <a:pt x="461079" y="784068"/>
                </a:moveTo>
                <a:lnTo>
                  <a:pt x="460893" y="784068"/>
                </a:lnTo>
                <a:lnTo>
                  <a:pt x="457873" y="792419"/>
                </a:lnTo>
                <a:lnTo>
                  <a:pt x="461079" y="784068"/>
                </a:lnTo>
                <a:close/>
              </a:path>
              <a:path w="551179" h="944244">
                <a:moveTo>
                  <a:pt x="334017" y="782798"/>
                </a:moveTo>
                <a:lnTo>
                  <a:pt x="325930" y="782798"/>
                </a:lnTo>
                <a:lnTo>
                  <a:pt x="324073" y="784068"/>
                </a:lnTo>
                <a:lnTo>
                  <a:pt x="322695" y="785338"/>
                </a:lnTo>
                <a:lnTo>
                  <a:pt x="319580" y="789148"/>
                </a:lnTo>
                <a:lnTo>
                  <a:pt x="317783" y="790418"/>
                </a:lnTo>
                <a:lnTo>
                  <a:pt x="316463" y="790418"/>
                </a:lnTo>
                <a:lnTo>
                  <a:pt x="316037" y="791688"/>
                </a:lnTo>
                <a:lnTo>
                  <a:pt x="318083" y="791688"/>
                </a:lnTo>
                <a:lnTo>
                  <a:pt x="320000" y="790418"/>
                </a:lnTo>
                <a:lnTo>
                  <a:pt x="324552" y="785338"/>
                </a:lnTo>
                <a:lnTo>
                  <a:pt x="326350" y="784068"/>
                </a:lnTo>
                <a:lnTo>
                  <a:pt x="335875" y="784068"/>
                </a:lnTo>
                <a:lnTo>
                  <a:pt x="334017" y="782798"/>
                </a:lnTo>
                <a:close/>
              </a:path>
              <a:path w="551179" h="944244">
                <a:moveTo>
                  <a:pt x="335875" y="784068"/>
                </a:moveTo>
                <a:lnTo>
                  <a:pt x="333658" y="784068"/>
                </a:lnTo>
                <a:lnTo>
                  <a:pt x="338690" y="789148"/>
                </a:lnTo>
                <a:lnTo>
                  <a:pt x="340008" y="790418"/>
                </a:lnTo>
                <a:lnTo>
                  <a:pt x="341925" y="791688"/>
                </a:lnTo>
                <a:lnTo>
                  <a:pt x="349832" y="791688"/>
                </a:lnTo>
                <a:lnTo>
                  <a:pt x="351749" y="790418"/>
                </a:lnTo>
                <a:lnTo>
                  <a:pt x="342284" y="790418"/>
                </a:lnTo>
                <a:lnTo>
                  <a:pt x="340487" y="789148"/>
                </a:lnTo>
                <a:lnTo>
                  <a:pt x="338510" y="786608"/>
                </a:lnTo>
                <a:lnTo>
                  <a:pt x="337252" y="785338"/>
                </a:lnTo>
                <a:lnTo>
                  <a:pt x="335875" y="784068"/>
                </a:lnTo>
                <a:close/>
              </a:path>
              <a:path w="551179" h="944244">
                <a:moveTo>
                  <a:pt x="367624" y="784068"/>
                </a:moveTo>
                <a:lnTo>
                  <a:pt x="365408" y="784068"/>
                </a:lnTo>
                <a:lnTo>
                  <a:pt x="367265" y="785338"/>
                </a:lnTo>
                <a:lnTo>
                  <a:pt x="369122" y="787878"/>
                </a:lnTo>
                <a:lnTo>
                  <a:pt x="371758" y="790418"/>
                </a:lnTo>
                <a:lnTo>
                  <a:pt x="373735" y="791688"/>
                </a:lnTo>
                <a:lnTo>
                  <a:pt x="381642" y="791688"/>
                </a:lnTo>
                <a:lnTo>
                  <a:pt x="383499" y="790418"/>
                </a:lnTo>
                <a:lnTo>
                  <a:pt x="374034" y="790418"/>
                </a:lnTo>
                <a:lnTo>
                  <a:pt x="372177" y="789148"/>
                </a:lnTo>
                <a:lnTo>
                  <a:pt x="370320" y="786608"/>
                </a:lnTo>
                <a:lnTo>
                  <a:pt x="369002" y="785338"/>
                </a:lnTo>
                <a:lnTo>
                  <a:pt x="367624" y="784068"/>
                </a:lnTo>
                <a:close/>
              </a:path>
              <a:path w="551179" h="944244">
                <a:moveTo>
                  <a:pt x="399434" y="784068"/>
                </a:moveTo>
                <a:lnTo>
                  <a:pt x="397157" y="784068"/>
                </a:lnTo>
                <a:lnTo>
                  <a:pt x="399014" y="785338"/>
                </a:lnTo>
                <a:lnTo>
                  <a:pt x="400872" y="787878"/>
                </a:lnTo>
                <a:lnTo>
                  <a:pt x="403567" y="790418"/>
                </a:lnTo>
                <a:lnTo>
                  <a:pt x="405484" y="791688"/>
                </a:lnTo>
                <a:lnTo>
                  <a:pt x="413452" y="791688"/>
                </a:lnTo>
                <a:lnTo>
                  <a:pt x="415309" y="790418"/>
                </a:lnTo>
                <a:lnTo>
                  <a:pt x="405844" y="790418"/>
                </a:lnTo>
                <a:lnTo>
                  <a:pt x="403987" y="789148"/>
                </a:lnTo>
                <a:lnTo>
                  <a:pt x="402130" y="786608"/>
                </a:lnTo>
                <a:lnTo>
                  <a:pt x="400812" y="785338"/>
                </a:lnTo>
                <a:lnTo>
                  <a:pt x="399434" y="784068"/>
                </a:lnTo>
                <a:close/>
              </a:path>
              <a:path w="551179" h="944244">
                <a:moveTo>
                  <a:pt x="431243" y="784068"/>
                </a:moveTo>
                <a:lnTo>
                  <a:pt x="428967" y="784068"/>
                </a:lnTo>
                <a:lnTo>
                  <a:pt x="433999" y="789148"/>
                </a:lnTo>
                <a:lnTo>
                  <a:pt x="435377" y="790418"/>
                </a:lnTo>
                <a:lnTo>
                  <a:pt x="437294" y="791688"/>
                </a:lnTo>
                <a:lnTo>
                  <a:pt x="445201" y="791688"/>
                </a:lnTo>
                <a:lnTo>
                  <a:pt x="447058" y="790418"/>
                </a:lnTo>
                <a:lnTo>
                  <a:pt x="437593" y="790418"/>
                </a:lnTo>
                <a:lnTo>
                  <a:pt x="431243" y="784068"/>
                </a:lnTo>
                <a:close/>
              </a:path>
              <a:path w="551179" h="944244">
                <a:moveTo>
                  <a:pt x="321133" y="776474"/>
                </a:moveTo>
                <a:lnTo>
                  <a:pt x="316463" y="790418"/>
                </a:lnTo>
                <a:lnTo>
                  <a:pt x="320539" y="778988"/>
                </a:lnTo>
                <a:lnTo>
                  <a:pt x="322695" y="778988"/>
                </a:lnTo>
                <a:lnTo>
                  <a:pt x="321133" y="776474"/>
                </a:lnTo>
                <a:close/>
              </a:path>
              <a:path w="551179" h="944244">
                <a:moveTo>
                  <a:pt x="365827" y="782798"/>
                </a:moveTo>
                <a:lnTo>
                  <a:pt x="357800" y="782798"/>
                </a:lnTo>
                <a:lnTo>
                  <a:pt x="355943" y="784068"/>
                </a:lnTo>
                <a:lnTo>
                  <a:pt x="353247" y="786608"/>
                </a:lnTo>
                <a:lnTo>
                  <a:pt x="351330" y="789148"/>
                </a:lnTo>
                <a:lnTo>
                  <a:pt x="349533" y="790418"/>
                </a:lnTo>
                <a:lnTo>
                  <a:pt x="351749" y="790418"/>
                </a:lnTo>
                <a:lnTo>
                  <a:pt x="356302" y="785338"/>
                </a:lnTo>
                <a:lnTo>
                  <a:pt x="358099" y="784068"/>
                </a:lnTo>
                <a:lnTo>
                  <a:pt x="367624" y="784068"/>
                </a:lnTo>
                <a:lnTo>
                  <a:pt x="365827" y="782798"/>
                </a:lnTo>
                <a:close/>
              </a:path>
              <a:path w="551179" h="944244">
                <a:moveTo>
                  <a:pt x="397637" y="782798"/>
                </a:moveTo>
                <a:lnTo>
                  <a:pt x="389549" y="782798"/>
                </a:lnTo>
                <a:lnTo>
                  <a:pt x="387692" y="784068"/>
                </a:lnTo>
                <a:lnTo>
                  <a:pt x="386315" y="785338"/>
                </a:lnTo>
                <a:lnTo>
                  <a:pt x="383140" y="789148"/>
                </a:lnTo>
                <a:lnTo>
                  <a:pt x="381283" y="790418"/>
                </a:lnTo>
                <a:lnTo>
                  <a:pt x="383499" y="790418"/>
                </a:lnTo>
                <a:lnTo>
                  <a:pt x="384877" y="789148"/>
                </a:lnTo>
                <a:lnTo>
                  <a:pt x="386135" y="787878"/>
                </a:lnTo>
                <a:lnTo>
                  <a:pt x="388112" y="785338"/>
                </a:lnTo>
                <a:lnTo>
                  <a:pt x="389909" y="784068"/>
                </a:lnTo>
                <a:lnTo>
                  <a:pt x="399434" y="784068"/>
                </a:lnTo>
                <a:lnTo>
                  <a:pt x="397637" y="782798"/>
                </a:lnTo>
                <a:close/>
              </a:path>
              <a:path w="551179" h="944244">
                <a:moveTo>
                  <a:pt x="429386" y="782798"/>
                </a:moveTo>
                <a:lnTo>
                  <a:pt x="421359" y="782798"/>
                </a:lnTo>
                <a:lnTo>
                  <a:pt x="419502" y="784068"/>
                </a:lnTo>
                <a:lnTo>
                  <a:pt x="418124" y="785338"/>
                </a:lnTo>
                <a:lnTo>
                  <a:pt x="413092" y="790418"/>
                </a:lnTo>
                <a:lnTo>
                  <a:pt x="415309" y="790418"/>
                </a:lnTo>
                <a:lnTo>
                  <a:pt x="416686" y="789148"/>
                </a:lnTo>
                <a:lnTo>
                  <a:pt x="417944" y="787878"/>
                </a:lnTo>
                <a:lnTo>
                  <a:pt x="419921" y="785338"/>
                </a:lnTo>
                <a:lnTo>
                  <a:pt x="421719" y="784068"/>
                </a:lnTo>
                <a:lnTo>
                  <a:pt x="431243" y="784068"/>
                </a:lnTo>
                <a:lnTo>
                  <a:pt x="429386" y="782798"/>
                </a:lnTo>
                <a:close/>
              </a:path>
              <a:path w="551179" h="944244">
                <a:moveTo>
                  <a:pt x="462050" y="781538"/>
                </a:moveTo>
                <a:lnTo>
                  <a:pt x="460777" y="782798"/>
                </a:lnTo>
                <a:lnTo>
                  <a:pt x="453169" y="782798"/>
                </a:lnTo>
                <a:lnTo>
                  <a:pt x="451252" y="784068"/>
                </a:lnTo>
                <a:lnTo>
                  <a:pt x="448616" y="786608"/>
                </a:lnTo>
                <a:lnTo>
                  <a:pt x="446699" y="789148"/>
                </a:lnTo>
                <a:lnTo>
                  <a:pt x="444902" y="790418"/>
                </a:lnTo>
                <a:lnTo>
                  <a:pt x="447058" y="790418"/>
                </a:lnTo>
                <a:lnTo>
                  <a:pt x="448436" y="789148"/>
                </a:lnTo>
                <a:lnTo>
                  <a:pt x="451671" y="785338"/>
                </a:lnTo>
                <a:lnTo>
                  <a:pt x="453468" y="784068"/>
                </a:lnTo>
                <a:lnTo>
                  <a:pt x="461079" y="784068"/>
                </a:lnTo>
                <a:lnTo>
                  <a:pt x="462050" y="781538"/>
                </a:lnTo>
                <a:close/>
              </a:path>
              <a:path w="551179" h="944244">
                <a:moveTo>
                  <a:pt x="322695" y="778988"/>
                </a:moveTo>
                <a:lnTo>
                  <a:pt x="320539" y="778988"/>
                </a:lnTo>
                <a:lnTo>
                  <a:pt x="321437" y="780258"/>
                </a:lnTo>
                <a:lnTo>
                  <a:pt x="322766" y="781538"/>
                </a:lnTo>
                <a:lnTo>
                  <a:pt x="324133" y="782798"/>
                </a:lnTo>
                <a:lnTo>
                  <a:pt x="326410" y="782798"/>
                </a:lnTo>
                <a:lnTo>
                  <a:pt x="322695" y="778988"/>
                </a:lnTo>
                <a:close/>
              </a:path>
              <a:path w="551179" h="944244">
                <a:moveTo>
                  <a:pt x="334017" y="766288"/>
                </a:moveTo>
                <a:lnTo>
                  <a:pt x="325930" y="766288"/>
                </a:lnTo>
                <a:lnTo>
                  <a:pt x="324267" y="767558"/>
                </a:lnTo>
                <a:lnTo>
                  <a:pt x="333658" y="767558"/>
                </a:lnTo>
                <a:lnTo>
                  <a:pt x="338690" y="772638"/>
                </a:lnTo>
                <a:lnTo>
                  <a:pt x="340008" y="773908"/>
                </a:lnTo>
                <a:lnTo>
                  <a:pt x="341925" y="775178"/>
                </a:lnTo>
                <a:lnTo>
                  <a:pt x="340040" y="776474"/>
                </a:lnTo>
                <a:lnTo>
                  <a:pt x="338690" y="777718"/>
                </a:lnTo>
                <a:lnTo>
                  <a:pt x="337432" y="778988"/>
                </a:lnTo>
                <a:lnTo>
                  <a:pt x="335455" y="780258"/>
                </a:lnTo>
                <a:lnTo>
                  <a:pt x="333658" y="782798"/>
                </a:lnTo>
                <a:lnTo>
                  <a:pt x="335934" y="782798"/>
                </a:lnTo>
                <a:lnTo>
                  <a:pt x="337252" y="781528"/>
                </a:lnTo>
                <a:lnTo>
                  <a:pt x="340487" y="777718"/>
                </a:lnTo>
                <a:lnTo>
                  <a:pt x="342284" y="776448"/>
                </a:lnTo>
                <a:lnTo>
                  <a:pt x="351809" y="776448"/>
                </a:lnTo>
                <a:lnTo>
                  <a:pt x="349832" y="775178"/>
                </a:lnTo>
                <a:lnTo>
                  <a:pt x="351749" y="773908"/>
                </a:lnTo>
                <a:lnTo>
                  <a:pt x="342284" y="773908"/>
                </a:lnTo>
                <a:lnTo>
                  <a:pt x="340487" y="772638"/>
                </a:lnTo>
                <a:lnTo>
                  <a:pt x="338510" y="770098"/>
                </a:lnTo>
                <a:lnTo>
                  <a:pt x="337252" y="768828"/>
                </a:lnTo>
                <a:lnTo>
                  <a:pt x="335875" y="767558"/>
                </a:lnTo>
                <a:lnTo>
                  <a:pt x="334017" y="766288"/>
                </a:lnTo>
                <a:close/>
              </a:path>
              <a:path w="551179" h="944244">
                <a:moveTo>
                  <a:pt x="351809" y="776448"/>
                </a:moveTo>
                <a:lnTo>
                  <a:pt x="349593" y="776448"/>
                </a:lnTo>
                <a:lnTo>
                  <a:pt x="355943" y="782798"/>
                </a:lnTo>
                <a:lnTo>
                  <a:pt x="358159" y="782798"/>
                </a:lnTo>
                <a:lnTo>
                  <a:pt x="354445" y="778988"/>
                </a:lnTo>
                <a:lnTo>
                  <a:pt x="351809" y="776448"/>
                </a:lnTo>
                <a:close/>
              </a:path>
              <a:path w="551179" h="944244">
                <a:moveTo>
                  <a:pt x="367624" y="767558"/>
                </a:moveTo>
                <a:lnTo>
                  <a:pt x="365408" y="767558"/>
                </a:lnTo>
                <a:lnTo>
                  <a:pt x="367265" y="770098"/>
                </a:lnTo>
                <a:lnTo>
                  <a:pt x="369122" y="771368"/>
                </a:lnTo>
                <a:lnTo>
                  <a:pt x="371758" y="773908"/>
                </a:lnTo>
                <a:lnTo>
                  <a:pt x="373735" y="775178"/>
                </a:lnTo>
                <a:lnTo>
                  <a:pt x="371787" y="776474"/>
                </a:lnTo>
                <a:lnTo>
                  <a:pt x="367265" y="780258"/>
                </a:lnTo>
                <a:lnTo>
                  <a:pt x="365468" y="782798"/>
                </a:lnTo>
                <a:lnTo>
                  <a:pt x="367684" y="782798"/>
                </a:lnTo>
                <a:lnTo>
                  <a:pt x="369062" y="781528"/>
                </a:lnTo>
                <a:lnTo>
                  <a:pt x="370320" y="780258"/>
                </a:lnTo>
                <a:lnTo>
                  <a:pt x="372297" y="777718"/>
                </a:lnTo>
                <a:lnTo>
                  <a:pt x="374094" y="776448"/>
                </a:lnTo>
                <a:lnTo>
                  <a:pt x="383559" y="776448"/>
                </a:lnTo>
                <a:lnTo>
                  <a:pt x="381642" y="775178"/>
                </a:lnTo>
                <a:lnTo>
                  <a:pt x="383499" y="773908"/>
                </a:lnTo>
                <a:lnTo>
                  <a:pt x="374034" y="773908"/>
                </a:lnTo>
                <a:lnTo>
                  <a:pt x="372177" y="772638"/>
                </a:lnTo>
                <a:lnTo>
                  <a:pt x="370320" y="770098"/>
                </a:lnTo>
                <a:lnTo>
                  <a:pt x="369002" y="768828"/>
                </a:lnTo>
                <a:lnTo>
                  <a:pt x="367624" y="767558"/>
                </a:lnTo>
                <a:close/>
              </a:path>
              <a:path w="551179" h="944244">
                <a:moveTo>
                  <a:pt x="383559" y="776448"/>
                </a:moveTo>
                <a:lnTo>
                  <a:pt x="381342" y="776448"/>
                </a:lnTo>
                <a:lnTo>
                  <a:pt x="383200" y="777718"/>
                </a:lnTo>
                <a:lnTo>
                  <a:pt x="385057" y="780258"/>
                </a:lnTo>
                <a:lnTo>
                  <a:pt x="386385" y="781538"/>
                </a:lnTo>
                <a:lnTo>
                  <a:pt x="387752" y="782798"/>
                </a:lnTo>
                <a:lnTo>
                  <a:pt x="389969" y="782798"/>
                </a:lnTo>
                <a:lnTo>
                  <a:pt x="386195" y="778988"/>
                </a:lnTo>
                <a:lnTo>
                  <a:pt x="383559" y="776448"/>
                </a:lnTo>
                <a:close/>
              </a:path>
              <a:path w="551179" h="944244">
                <a:moveTo>
                  <a:pt x="399434" y="767558"/>
                </a:moveTo>
                <a:lnTo>
                  <a:pt x="397157" y="767558"/>
                </a:lnTo>
                <a:lnTo>
                  <a:pt x="399014" y="770098"/>
                </a:lnTo>
                <a:lnTo>
                  <a:pt x="400872" y="771368"/>
                </a:lnTo>
                <a:lnTo>
                  <a:pt x="403567" y="773908"/>
                </a:lnTo>
                <a:lnTo>
                  <a:pt x="405484" y="775178"/>
                </a:lnTo>
                <a:lnTo>
                  <a:pt x="403537" y="776474"/>
                </a:lnTo>
                <a:lnTo>
                  <a:pt x="399014" y="780258"/>
                </a:lnTo>
                <a:lnTo>
                  <a:pt x="397217" y="782798"/>
                </a:lnTo>
                <a:lnTo>
                  <a:pt x="399494" y="782798"/>
                </a:lnTo>
                <a:lnTo>
                  <a:pt x="400872" y="781528"/>
                </a:lnTo>
                <a:lnTo>
                  <a:pt x="402130" y="780258"/>
                </a:lnTo>
                <a:lnTo>
                  <a:pt x="404106" y="777718"/>
                </a:lnTo>
                <a:lnTo>
                  <a:pt x="405904" y="776448"/>
                </a:lnTo>
                <a:lnTo>
                  <a:pt x="415369" y="776448"/>
                </a:lnTo>
                <a:lnTo>
                  <a:pt x="413452" y="775178"/>
                </a:lnTo>
                <a:lnTo>
                  <a:pt x="415309" y="773908"/>
                </a:lnTo>
                <a:lnTo>
                  <a:pt x="405844" y="773908"/>
                </a:lnTo>
                <a:lnTo>
                  <a:pt x="403987" y="772638"/>
                </a:lnTo>
                <a:lnTo>
                  <a:pt x="402130" y="770098"/>
                </a:lnTo>
                <a:lnTo>
                  <a:pt x="400812" y="768828"/>
                </a:lnTo>
                <a:lnTo>
                  <a:pt x="399434" y="767558"/>
                </a:lnTo>
                <a:close/>
              </a:path>
              <a:path w="551179" h="944244">
                <a:moveTo>
                  <a:pt x="415369" y="776448"/>
                </a:moveTo>
                <a:lnTo>
                  <a:pt x="413152" y="776448"/>
                </a:lnTo>
                <a:lnTo>
                  <a:pt x="415009" y="777718"/>
                </a:lnTo>
                <a:lnTo>
                  <a:pt x="416866" y="780258"/>
                </a:lnTo>
                <a:lnTo>
                  <a:pt x="418195" y="781538"/>
                </a:lnTo>
                <a:lnTo>
                  <a:pt x="419562" y="782798"/>
                </a:lnTo>
                <a:lnTo>
                  <a:pt x="421719" y="782798"/>
                </a:lnTo>
                <a:lnTo>
                  <a:pt x="418004" y="778988"/>
                </a:lnTo>
                <a:lnTo>
                  <a:pt x="415369" y="776448"/>
                </a:lnTo>
                <a:close/>
              </a:path>
              <a:path w="551179" h="944244">
                <a:moveTo>
                  <a:pt x="431243" y="767558"/>
                </a:moveTo>
                <a:lnTo>
                  <a:pt x="428967" y="767558"/>
                </a:lnTo>
                <a:lnTo>
                  <a:pt x="433999" y="772638"/>
                </a:lnTo>
                <a:lnTo>
                  <a:pt x="435377" y="773908"/>
                </a:lnTo>
                <a:lnTo>
                  <a:pt x="437294" y="775178"/>
                </a:lnTo>
                <a:lnTo>
                  <a:pt x="435346" y="776474"/>
                </a:lnTo>
                <a:lnTo>
                  <a:pt x="430824" y="780258"/>
                </a:lnTo>
                <a:lnTo>
                  <a:pt x="429027" y="782798"/>
                </a:lnTo>
                <a:lnTo>
                  <a:pt x="431243" y="782798"/>
                </a:lnTo>
                <a:lnTo>
                  <a:pt x="435856" y="777718"/>
                </a:lnTo>
                <a:lnTo>
                  <a:pt x="437653" y="776448"/>
                </a:lnTo>
                <a:lnTo>
                  <a:pt x="447118" y="776448"/>
                </a:lnTo>
                <a:lnTo>
                  <a:pt x="445201" y="775178"/>
                </a:lnTo>
                <a:lnTo>
                  <a:pt x="447058" y="773908"/>
                </a:lnTo>
                <a:lnTo>
                  <a:pt x="437593" y="773908"/>
                </a:lnTo>
                <a:lnTo>
                  <a:pt x="431243" y="767558"/>
                </a:lnTo>
                <a:close/>
              </a:path>
              <a:path w="551179" h="944244">
                <a:moveTo>
                  <a:pt x="447118" y="776448"/>
                </a:moveTo>
                <a:lnTo>
                  <a:pt x="444902" y="776448"/>
                </a:lnTo>
                <a:lnTo>
                  <a:pt x="449944" y="781538"/>
                </a:lnTo>
                <a:lnTo>
                  <a:pt x="451312" y="782798"/>
                </a:lnTo>
                <a:lnTo>
                  <a:pt x="453528" y="782798"/>
                </a:lnTo>
                <a:lnTo>
                  <a:pt x="451731" y="780258"/>
                </a:lnTo>
                <a:lnTo>
                  <a:pt x="449754" y="778988"/>
                </a:lnTo>
                <a:lnTo>
                  <a:pt x="448496" y="777718"/>
                </a:lnTo>
                <a:lnTo>
                  <a:pt x="447118" y="776448"/>
                </a:lnTo>
                <a:close/>
              </a:path>
              <a:path w="551179" h="944244">
                <a:moveTo>
                  <a:pt x="321281" y="776033"/>
                </a:moveTo>
                <a:lnTo>
                  <a:pt x="321117" y="776448"/>
                </a:lnTo>
                <a:lnTo>
                  <a:pt x="321281" y="776033"/>
                </a:lnTo>
                <a:close/>
              </a:path>
              <a:path w="551179" h="944244">
                <a:moveTo>
                  <a:pt x="335934" y="734538"/>
                </a:moveTo>
                <a:lnTo>
                  <a:pt x="335007" y="734538"/>
                </a:lnTo>
                <a:lnTo>
                  <a:pt x="324119" y="767558"/>
                </a:lnTo>
                <a:lnTo>
                  <a:pt x="321281" y="776033"/>
                </a:lnTo>
                <a:lnTo>
                  <a:pt x="323117" y="771368"/>
                </a:lnTo>
                <a:lnTo>
                  <a:pt x="326350" y="767558"/>
                </a:lnTo>
                <a:lnTo>
                  <a:pt x="324267" y="767558"/>
                </a:lnTo>
                <a:lnTo>
                  <a:pt x="324696" y="766288"/>
                </a:lnTo>
                <a:lnTo>
                  <a:pt x="326409" y="766288"/>
                </a:lnTo>
                <a:lnTo>
                  <a:pt x="325182" y="765018"/>
                </a:lnTo>
                <a:lnTo>
                  <a:pt x="329632" y="751048"/>
                </a:lnTo>
                <a:lnTo>
                  <a:pt x="334017" y="751048"/>
                </a:lnTo>
                <a:lnTo>
                  <a:pt x="335934" y="749778"/>
                </a:lnTo>
                <a:lnTo>
                  <a:pt x="330147" y="749778"/>
                </a:lnTo>
                <a:lnTo>
                  <a:pt x="334663" y="735808"/>
                </a:lnTo>
                <a:lnTo>
                  <a:pt x="337252" y="735808"/>
                </a:lnTo>
                <a:lnTo>
                  <a:pt x="335934" y="734538"/>
                </a:lnTo>
                <a:close/>
              </a:path>
              <a:path w="551179" h="944244">
                <a:moveTo>
                  <a:pt x="462993" y="767558"/>
                </a:moveTo>
                <a:lnTo>
                  <a:pt x="460717" y="767558"/>
                </a:lnTo>
                <a:lnTo>
                  <a:pt x="464491" y="771368"/>
                </a:lnTo>
                <a:lnTo>
                  <a:pt x="465314" y="772638"/>
                </a:lnTo>
                <a:lnTo>
                  <a:pt x="464492" y="775178"/>
                </a:lnTo>
                <a:lnTo>
                  <a:pt x="466341" y="770098"/>
                </a:lnTo>
                <a:lnTo>
                  <a:pt x="465927" y="770098"/>
                </a:lnTo>
                <a:lnTo>
                  <a:pt x="462993" y="767558"/>
                </a:lnTo>
                <a:close/>
              </a:path>
              <a:path w="551179" h="944244">
                <a:moveTo>
                  <a:pt x="365827" y="766288"/>
                </a:moveTo>
                <a:lnTo>
                  <a:pt x="357800" y="766288"/>
                </a:lnTo>
                <a:lnTo>
                  <a:pt x="355943" y="767558"/>
                </a:lnTo>
                <a:lnTo>
                  <a:pt x="351330" y="772638"/>
                </a:lnTo>
                <a:lnTo>
                  <a:pt x="349533" y="773908"/>
                </a:lnTo>
                <a:lnTo>
                  <a:pt x="351749" y="773908"/>
                </a:lnTo>
                <a:lnTo>
                  <a:pt x="356302" y="770098"/>
                </a:lnTo>
                <a:lnTo>
                  <a:pt x="358099" y="767558"/>
                </a:lnTo>
                <a:lnTo>
                  <a:pt x="367624" y="767558"/>
                </a:lnTo>
                <a:lnTo>
                  <a:pt x="365827" y="766288"/>
                </a:lnTo>
                <a:close/>
              </a:path>
              <a:path w="551179" h="944244">
                <a:moveTo>
                  <a:pt x="397637" y="766288"/>
                </a:moveTo>
                <a:lnTo>
                  <a:pt x="389549" y="766288"/>
                </a:lnTo>
                <a:lnTo>
                  <a:pt x="387692" y="767558"/>
                </a:lnTo>
                <a:lnTo>
                  <a:pt x="386315" y="768828"/>
                </a:lnTo>
                <a:lnTo>
                  <a:pt x="381283" y="773908"/>
                </a:lnTo>
                <a:lnTo>
                  <a:pt x="383499" y="773908"/>
                </a:lnTo>
                <a:lnTo>
                  <a:pt x="384877" y="772638"/>
                </a:lnTo>
                <a:lnTo>
                  <a:pt x="386135" y="771368"/>
                </a:lnTo>
                <a:lnTo>
                  <a:pt x="388112" y="770098"/>
                </a:lnTo>
                <a:lnTo>
                  <a:pt x="389909" y="767558"/>
                </a:lnTo>
                <a:lnTo>
                  <a:pt x="399434" y="767558"/>
                </a:lnTo>
                <a:lnTo>
                  <a:pt x="397637" y="766288"/>
                </a:lnTo>
                <a:close/>
              </a:path>
              <a:path w="551179" h="944244">
                <a:moveTo>
                  <a:pt x="429386" y="766288"/>
                </a:moveTo>
                <a:lnTo>
                  <a:pt x="421359" y="766288"/>
                </a:lnTo>
                <a:lnTo>
                  <a:pt x="419502" y="767558"/>
                </a:lnTo>
                <a:lnTo>
                  <a:pt x="418124" y="768828"/>
                </a:lnTo>
                <a:lnTo>
                  <a:pt x="416866" y="770098"/>
                </a:lnTo>
                <a:lnTo>
                  <a:pt x="414889" y="772638"/>
                </a:lnTo>
                <a:lnTo>
                  <a:pt x="413092" y="773908"/>
                </a:lnTo>
                <a:lnTo>
                  <a:pt x="415309" y="773908"/>
                </a:lnTo>
                <a:lnTo>
                  <a:pt x="416686" y="772638"/>
                </a:lnTo>
                <a:lnTo>
                  <a:pt x="417944" y="771368"/>
                </a:lnTo>
                <a:lnTo>
                  <a:pt x="419921" y="770098"/>
                </a:lnTo>
                <a:lnTo>
                  <a:pt x="421718" y="767558"/>
                </a:lnTo>
                <a:lnTo>
                  <a:pt x="431243" y="767558"/>
                </a:lnTo>
                <a:lnTo>
                  <a:pt x="429386" y="766288"/>
                </a:lnTo>
                <a:close/>
              </a:path>
              <a:path w="551179" h="944244">
                <a:moveTo>
                  <a:pt x="461136" y="766288"/>
                </a:moveTo>
                <a:lnTo>
                  <a:pt x="453169" y="766288"/>
                </a:lnTo>
                <a:lnTo>
                  <a:pt x="451252" y="767558"/>
                </a:lnTo>
                <a:lnTo>
                  <a:pt x="449934" y="768828"/>
                </a:lnTo>
                <a:lnTo>
                  <a:pt x="446699" y="772638"/>
                </a:lnTo>
                <a:lnTo>
                  <a:pt x="444902" y="773908"/>
                </a:lnTo>
                <a:lnTo>
                  <a:pt x="447058" y="773908"/>
                </a:lnTo>
                <a:lnTo>
                  <a:pt x="448436" y="772638"/>
                </a:lnTo>
                <a:lnTo>
                  <a:pt x="451671" y="770098"/>
                </a:lnTo>
                <a:lnTo>
                  <a:pt x="453468" y="767558"/>
                </a:lnTo>
                <a:lnTo>
                  <a:pt x="462993" y="767558"/>
                </a:lnTo>
                <a:lnTo>
                  <a:pt x="461136" y="766288"/>
                </a:lnTo>
                <a:close/>
              </a:path>
              <a:path w="551179" h="944244">
                <a:moveTo>
                  <a:pt x="470038" y="759938"/>
                </a:moveTo>
                <a:lnTo>
                  <a:pt x="465927" y="770098"/>
                </a:lnTo>
                <a:lnTo>
                  <a:pt x="466341" y="770098"/>
                </a:lnTo>
                <a:lnTo>
                  <a:pt x="470038" y="759938"/>
                </a:lnTo>
                <a:close/>
              </a:path>
              <a:path w="551179" h="944244">
                <a:moveTo>
                  <a:pt x="335874" y="751048"/>
                </a:moveTo>
                <a:lnTo>
                  <a:pt x="333658" y="751048"/>
                </a:lnTo>
                <a:lnTo>
                  <a:pt x="338690" y="756128"/>
                </a:lnTo>
                <a:lnTo>
                  <a:pt x="340008" y="757398"/>
                </a:lnTo>
                <a:lnTo>
                  <a:pt x="341925" y="758668"/>
                </a:lnTo>
                <a:lnTo>
                  <a:pt x="340068" y="759938"/>
                </a:lnTo>
                <a:lnTo>
                  <a:pt x="338690" y="761208"/>
                </a:lnTo>
                <a:lnTo>
                  <a:pt x="337432" y="762478"/>
                </a:lnTo>
                <a:lnTo>
                  <a:pt x="335455" y="763748"/>
                </a:lnTo>
                <a:lnTo>
                  <a:pt x="333658" y="766288"/>
                </a:lnTo>
                <a:lnTo>
                  <a:pt x="335934" y="766288"/>
                </a:lnTo>
                <a:lnTo>
                  <a:pt x="337252" y="765018"/>
                </a:lnTo>
                <a:lnTo>
                  <a:pt x="340487" y="761208"/>
                </a:lnTo>
                <a:lnTo>
                  <a:pt x="342284" y="759938"/>
                </a:lnTo>
                <a:lnTo>
                  <a:pt x="351809" y="759938"/>
                </a:lnTo>
                <a:lnTo>
                  <a:pt x="349832" y="758668"/>
                </a:lnTo>
                <a:lnTo>
                  <a:pt x="351749" y="757398"/>
                </a:lnTo>
                <a:lnTo>
                  <a:pt x="342284" y="757398"/>
                </a:lnTo>
                <a:lnTo>
                  <a:pt x="340487" y="756128"/>
                </a:lnTo>
                <a:lnTo>
                  <a:pt x="338510" y="753588"/>
                </a:lnTo>
                <a:lnTo>
                  <a:pt x="337252" y="752318"/>
                </a:lnTo>
                <a:lnTo>
                  <a:pt x="335874" y="751048"/>
                </a:lnTo>
                <a:close/>
              </a:path>
              <a:path w="551179" h="944244">
                <a:moveTo>
                  <a:pt x="351809" y="759938"/>
                </a:moveTo>
                <a:lnTo>
                  <a:pt x="349593" y="759938"/>
                </a:lnTo>
                <a:lnTo>
                  <a:pt x="355943" y="766288"/>
                </a:lnTo>
                <a:lnTo>
                  <a:pt x="358159" y="766288"/>
                </a:lnTo>
                <a:lnTo>
                  <a:pt x="356362" y="763748"/>
                </a:lnTo>
                <a:lnTo>
                  <a:pt x="354445" y="762478"/>
                </a:lnTo>
                <a:lnTo>
                  <a:pt x="351809" y="759938"/>
                </a:lnTo>
                <a:close/>
              </a:path>
              <a:path w="551179" h="944244">
                <a:moveTo>
                  <a:pt x="367624" y="751048"/>
                </a:moveTo>
                <a:lnTo>
                  <a:pt x="365408" y="751048"/>
                </a:lnTo>
                <a:lnTo>
                  <a:pt x="367265" y="753588"/>
                </a:lnTo>
                <a:lnTo>
                  <a:pt x="369122" y="754858"/>
                </a:lnTo>
                <a:lnTo>
                  <a:pt x="371758" y="757398"/>
                </a:lnTo>
                <a:lnTo>
                  <a:pt x="373735" y="758668"/>
                </a:lnTo>
                <a:lnTo>
                  <a:pt x="371818" y="759938"/>
                </a:lnTo>
                <a:lnTo>
                  <a:pt x="367265" y="763748"/>
                </a:lnTo>
                <a:lnTo>
                  <a:pt x="365468" y="766288"/>
                </a:lnTo>
                <a:lnTo>
                  <a:pt x="367684" y="766288"/>
                </a:lnTo>
                <a:lnTo>
                  <a:pt x="369062" y="765018"/>
                </a:lnTo>
                <a:lnTo>
                  <a:pt x="370320" y="763748"/>
                </a:lnTo>
                <a:lnTo>
                  <a:pt x="372297" y="761208"/>
                </a:lnTo>
                <a:lnTo>
                  <a:pt x="374094" y="759938"/>
                </a:lnTo>
                <a:lnTo>
                  <a:pt x="383559" y="759938"/>
                </a:lnTo>
                <a:lnTo>
                  <a:pt x="381642" y="758668"/>
                </a:lnTo>
                <a:lnTo>
                  <a:pt x="383499" y="757398"/>
                </a:lnTo>
                <a:lnTo>
                  <a:pt x="374034" y="757398"/>
                </a:lnTo>
                <a:lnTo>
                  <a:pt x="372177" y="756128"/>
                </a:lnTo>
                <a:lnTo>
                  <a:pt x="370320" y="753588"/>
                </a:lnTo>
                <a:lnTo>
                  <a:pt x="369002" y="752318"/>
                </a:lnTo>
                <a:lnTo>
                  <a:pt x="367624" y="751048"/>
                </a:lnTo>
                <a:close/>
              </a:path>
              <a:path w="551179" h="944244">
                <a:moveTo>
                  <a:pt x="383559" y="759938"/>
                </a:moveTo>
                <a:lnTo>
                  <a:pt x="381342" y="759938"/>
                </a:lnTo>
                <a:lnTo>
                  <a:pt x="383200" y="761208"/>
                </a:lnTo>
                <a:lnTo>
                  <a:pt x="385057" y="763748"/>
                </a:lnTo>
                <a:lnTo>
                  <a:pt x="386374" y="765018"/>
                </a:lnTo>
                <a:lnTo>
                  <a:pt x="387752" y="766288"/>
                </a:lnTo>
                <a:lnTo>
                  <a:pt x="389969" y="766288"/>
                </a:lnTo>
                <a:lnTo>
                  <a:pt x="388112" y="763748"/>
                </a:lnTo>
                <a:lnTo>
                  <a:pt x="386195" y="762478"/>
                </a:lnTo>
                <a:lnTo>
                  <a:pt x="383559" y="759938"/>
                </a:lnTo>
                <a:close/>
              </a:path>
              <a:path w="551179" h="944244">
                <a:moveTo>
                  <a:pt x="399434" y="751048"/>
                </a:moveTo>
                <a:lnTo>
                  <a:pt x="397157" y="751048"/>
                </a:lnTo>
                <a:lnTo>
                  <a:pt x="399014" y="753588"/>
                </a:lnTo>
                <a:lnTo>
                  <a:pt x="400872" y="754858"/>
                </a:lnTo>
                <a:lnTo>
                  <a:pt x="403567" y="757398"/>
                </a:lnTo>
                <a:lnTo>
                  <a:pt x="405484" y="758668"/>
                </a:lnTo>
                <a:lnTo>
                  <a:pt x="403567" y="759938"/>
                </a:lnTo>
                <a:lnTo>
                  <a:pt x="399014" y="763748"/>
                </a:lnTo>
                <a:lnTo>
                  <a:pt x="397217" y="766288"/>
                </a:lnTo>
                <a:lnTo>
                  <a:pt x="399494" y="766288"/>
                </a:lnTo>
                <a:lnTo>
                  <a:pt x="400872" y="765018"/>
                </a:lnTo>
                <a:lnTo>
                  <a:pt x="402130" y="763748"/>
                </a:lnTo>
                <a:lnTo>
                  <a:pt x="404106" y="761208"/>
                </a:lnTo>
                <a:lnTo>
                  <a:pt x="405904" y="759938"/>
                </a:lnTo>
                <a:lnTo>
                  <a:pt x="415369" y="759938"/>
                </a:lnTo>
                <a:lnTo>
                  <a:pt x="413452" y="758668"/>
                </a:lnTo>
                <a:lnTo>
                  <a:pt x="415309" y="757398"/>
                </a:lnTo>
                <a:lnTo>
                  <a:pt x="405844" y="757398"/>
                </a:lnTo>
                <a:lnTo>
                  <a:pt x="403987" y="756128"/>
                </a:lnTo>
                <a:lnTo>
                  <a:pt x="402130" y="753588"/>
                </a:lnTo>
                <a:lnTo>
                  <a:pt x="400812" y="752318"/>
                </a:lnTo>
                <a:lnTo>
                  <a:pt x="399434" y="751048"/>
                </a:lnTo>
                <a:close/>
              </a:path>
              <a:path w="551179" h="944244">
                <a:moveTo>
                  <a:pt x="415369" y="759938"/>
                </a:moveTo>
                <a:lnTo>
                  <a:pt x="413152" y="759938"/>
                </a:lnTo>
                <a:lnTo>
                  <a:pt x="415009" y="761208"/>
                </a:lnTo>
                <a:lnTo>
                  <a:pt x="416866" y="763748"/>
                </a:lnTo>
                <a:lnTo>
                  <a:pt x="418184" y="765018"/>
                </a:lnTo>
                <a:lnTo>
                  <a:pt x="419562" y="766288"/>
                </a:lnTo>
                <a:lnTo>
                  <a:pt x="421718" y="766288"/>
                </a:lnTo>
                <a:lnTo>
                  <a:pt x="419921" y="763748"/>
                </a:lnTo>
                <a:lnTo>
                  <a:pt x="418004" y="762478"/>
                </a:lnTo>
                <a:lnTo>
                  <a:pt x="415369" y="759938"/>
                </a:lnTo>
                <a:close/>
              </a:path>
              <a:path w="551179" h="944244">
                <a:moveTo>
                  <a:pt x="431243" y="751048"/>
                </a:moveTo>
                <a:lnTo>
                  <a:pt x="428967" y="751048"/>
                </a:lnTo>
                <a:lnTo>
                  <a:pt x="433999" y="756128"/>
                </a:lnTo>
                <a:lnTo>
                  <a:pt x="435377" y="757398"/>
                </a:lnTo>
                <a:lnTo>
                  <a:pt x="437294" y="758668"/>
                </a:lnTo>
                <a:lnTo>
                  <a:pt x="435377" y="759938"/>
                </a:lnTo>
                <a:lnTo>
                  <a:pt x="430824" y="763748"/>
                </a:lnTo>
                <a:lnTo>
                  <a:pt x="429027" y="766288"/>
                </a:lnTo>
                <a:lnTo>
                  <a:pt x="431243" y="766288"/>
                </a:lnTo>
                <a:lnTo>
                  <a:pt x="435856" y="761208"/>
                </a:lnTo>
                <a:lnTo>
                  <a:pt x="437653" y="759938"/>
                </a:lnTo>
                <a:lnTo>
                  <a:pt x="447118" y="759938"/>
                </a:lnTo>
                <a:lnTo>
                  <a:pt x="445201" y="758668"/>
                </a:lnTo>
                <a:lnTo>
                  <a:pt x="447058" y="757398"/>
                </a:lnTo>
                <a:lnTo>
                  <a:pt x="437593" y="757398"/>
                </a:lnTo>
                <a:lnTo>
                  <a:pt x="431243" y="751048"/>
                </a:lnTo>
                <a:close/>
              </a:path>
              <a:path w="551179" h="944244">
                <a:moveTo>
                  <a:pt x="447118" y="759938"/>
                </a:moveTo>
                <a:lnTo>
                  <a:pt x="444902" y="759938"/>
                </a:lnTo>
                <a:lnTo>
                  <a:pt x="449934" y="765018"/>
                </a:lnTo>
                <a:lnTo>
                  <a:pt x="451312" y="766288"/>
                </a:lnTo>
                <a:lnTo>
                  <a:pt x="453528" y="766288"/>
                </a:lnTo>
                <a:lnTo>
                  <a:pt x="448496" y="761208"/>
                </a:lnTo>
                <a:lnTo>
                  <a:pt x="447118" y="759938"/>
                </a:lnTo>
                <a:close/>
              </a:path>
              <a:path w="551179" h="944244">
                <a:moveTo>
                  <a:pt x="462993" y="751048"/>
                </a:moveTo>
                <a:lnTo>
                  <a:pt x="460717" y="751048"/>
                </a:lnTo>
                <a:lnTo>
                  <a:pt x="465749" y="756128"/>
                </a:lnTo>
                <a:lnTo>
                  <a:pt x="467127" y="757398"/>
                </a:lnTo>
                <a:lnTo>
                  <a:pt x="469043" y="758668"/>
                </a:lnTo>
                <a:lnTo>
                  <a:pt x="467186" y="759938"/>
                </a:lnTo>
                <a:lnTo>
                  <a:pt x="465809" y="761208"/>
                </a:lnTo>
                <a:lnTo>
                  <a:pt x="462574" y="763748"/>
                </a:lnTo>
                <a:lnTo>
                  <a:pt x="460777" y="766288"/>
                </a:lnTo>
                <a:lnTo>
                  <a:pt x="463053" y="766288"/>
                </a:lnTo>
                <a:lnTo>
                  <a:pt x="464371" y="765018"/>
                </a:lnTo>
                <a:lnTo>
                  <a:pt x="467606" y="761208"/>
                </a:lnTo>
                <a:lnTo>
                  <a:pt x="469403" y="759938"/>
                </a:lnTo>
                <a:lnTo>
                  <a:pt x="470038" y="759938"/>
                </a:lnTo>
                <a:lnTo>
                  <a:pt x="470962" y="757398"/>
                </a:lnTo>
                <a:lnTo>
                  <a:pt x="469343" y="757398"/>
                </a:lnTo>
                <a:lnTo>
                  <a:pt x="462993" y="751048"/>
                </a:lnTo>
                <a:close/>
              </a:path>
              <a:path w="551179" h="944244">
                <a:moveTo>
                  <a:pt x="358099" y="751048"/>
                </a:moveTo>
                <a:lnTo>
                  <a:pt x="355943" y="751048"/>
                </a:lnTo>
                <a:lnTo>
                  <a:pt x="351330" y="756128"/>
                </a:lnTo>
                <a:lnTo>
                  <a:pt x="349533" y="757398"/>
                </a:lnTo>
                <a:lnTo>
                  <a:pt x="351749" y="757398"/>
                </a:lnTo>
                <a:lnTo>
                  <a:pt x="356302" y="753588"/>
                </a:lnTo>
                <a:lnTo>
                  <a:pt x="358099" y="751048"/>
                </a:lnTo>
                <a:close/>
              </a:path>
              <a:path w="551179" h="944244">
                <a:moveTo>
                  <a:pt x="389909" y="751048"/>
                </a:moveTo>
                <a:lnTo>
                  <a:pt x="387692" y="751048"/>
                </a:lnTo>
                <a:lnTo>
                  <a:pt x="386315" y="752318"/>
                </a:lnTo>
                <a:lnTo>
                  <a:pt x="381283" y="757398"/>
                </a:lnTo>
                <a:lnTo>
                  <a:pt x="383499" y="757398"/>
                </a:lnTo>
                <a:lnTo>
                  <a:pt x="384877" y="756128"/>
                </a:lnTo>
                <a:lnTo>
                  <a:pt x="386135" y="754858"/>
                </a:lnTo>
                <a:lnTo>
                  <a:pt x="388112" y="753588"/>
                </a:lnTo>
                <a:lnTo>
                  <a:pt x="389909" y="751048"/>
                </a:lnTo>
                <a:close/>
              </a:path>
              <a:path w="551179" h="944244">
                <a:moveTo>
                  <a:pt x="421718" y="751048"/>
                </a:moveTo>
                <a:lnTo>
                  <a:pt x="419502" y="751048"/>
                </a:lnTo>
                <a:lnTo>
                  <a:pt x="418124" y="752318"/>
                </a:lnTo>
                <a:lnTo>
                  <a:pt x="416866" y="753588"/>
                </a:lnTo>
                <a:lnTo>
                  <a:pt x="414889" y="756128"/>
                </a:lnTo>
                <a:lnTo>
                  <a:pt x="413092" y="757398"/>
                </a:lnTo>
                <a:lnTo>
                  <a:pt x="415309" y="757398"/>
                </a:lnTo>
                <a:lnTo>
                  <a:pt x="416686" y="756128"/>
                </a:lnTo>
                <a:lnTo>
                  <a:pt x="417944" y="754858"/>
                </a:lnTo>
                <a:lnTo>
                  <a:pt x="419921" y="753588"/>
                </a:lnTo>
                <a:lnTo>
                  <a:pt x="421718" y="751048"/>
                </a:lnTo>
                <a:close/>
              </a:path>
              <a:path w="551179" h="944244">
                <a:moveTo>
                  <a:pt x="453468" y="751048"/>
                </a:moveTo>
                <a:lnTo>
                  <a:pt x="451252" y="751048"/>
                </a:lnTo>
                <a:lnTo>
                  <a:pt x="449934" y="752318"/>
                </a:lnTo>
                <a:lnTo>
                  <a:pt x="446699" y="756128"/>
                </a:lnTo>
                <a:lnTo>
                  <a:pt x="444902" y="757398"/>
                </a:lnTo>
                <a:lnTo>
                  <a:pt x="447058" y="757398"/>
                </a:lnTo>
                <a:lnTo>
                  <a:pt x="448436" y="756128"/>
                </a:lnTo>
                <a:lnTo>
                  <a:pt x="451671" y="753588"/>
                </a:lnTo>
                <a:lnTo>
                  <a:pt x="453468" y="751048"/>
                </a:lnTo>
                <a:close/>
              </a:path>
              <a:path w="551179" h="944244">
                <a:moveTo>
                  <a:pt x="476046" y="743428"/>
                </a:moveTo>
                <a:lnTo>
                  <a:pt x="470577" y="757398"/>
                </a:lnTo>
                <a:lnTo>
                  <a:pt x="470962" y="757398"/>
                </a:lnTo>
                <a:lnTo>
                  <a:pt x="476046" y="743428"/>
                </a:lnTo>
                <a:close/>
              </a:path>
              <a:path w="551179" h="944244">
                <a:moveTo>
                  <a:pt x="351809" y="743428"/>
                </a:moveTo>
                <a:lnTo>
                  <a:pt x="349593" y="743428"/>
                </a:lnTo>
                <a:lnTo>
                  <a:pt x="355943" y="749778"/>
                </a:lnTo>
                <a:lnTo>
                  <a:pt x="357800" y="751048"/>
                </a:lnTo>
                <a:lnTo>
                  <a:pt x="365827" y="751048"/>
                </a:lnTo>
                <a:lnTo>
                  <a:pt x="367684" y="749778"/>
                </a:lnTo>
                <a:lnTo>
                  <a:pt x="358159" y="749778"/>
                </a:lnTo>
                <a:lnTo>
                  <a:pt x="354445" y="745968"/>
                </a:lnTo>
                <a:lnTo>
                  <a:pt x="351809" y="743428"/>
                </a:lnTo>
                <a:close/>
              </a:path>
              <a:path w="551179" h="944244">
                <a:moveTo>
                  <a:pt x="383559" y="743428"/>
                </a:moveTo>
                <a:lnTo>
                  <a:pt x="381342" y="743428"/>
                </a:lnTo>
                <a:lnTo>
                  <a:pt x="383199" y="744698"/>
                </a:lnTo>
                <a:lnTo>
                  <a:pt x="385057" y="747238"/>
                </a:lnTo>
                <a:lnTo>
                  <a:pt x="386374" y="748508"/>
                </a:lnTo>
                <a:lnTo>
                  <a:pt x="387752" y="749778"/>
                </a:lnTo>
                <a:lnTo>
                  <a:pt x="389549" y="751048"/>
                </a:lnTo>
                <a:lnTo>
                  <a:pt x="397637" y="751048"/>
                </a:lnTo>
                <a:lnTo>
                  <a:pt x="399494" y="749778"/>
                </a:lnTo>
                <a:lnTo>
                  <a:pt x="389969" y="749778"/>
                </a:lnTo>
                <a:lnTo>
                  <a:pt x="386195" y="745968"/>
                </a:lnTo>
                <a:lnTo>
                  <a:pt x="383559" y="743428"/>
                </a:lnTo>
                <a:close/>
              </a:path>
              <a:path w="551179" h="944244">
                <a:moveTo>
                  <a:pt x="415369" y="743428"/>
                </a:moveTo>
                <a:lnTo>
                  <a:pt x="413152" y="743428"/>
                </a:lnTo>
                <a:lnTo>
                  <a:pt x="415009" y="744698"/>
                </a:lnTo>
                <a:lnTo>
                  <a:pt x="416866" y="747238"/>
                </a:lnTo>
                <a:lnTo>
                  <a:pt x="418184" y="748508"/>
                </a:lnTo>
                <a:lnTo>
                  <a:pt x="419562" y="749778"/>
                </a:lnTo>
                <a:lnTo>
                  <a:pt x="421359" y="751048"/>
                </a:lnTo>
                <a:lnTo>
                  <a:pt x="429386" y="751048"/>
                </a:lnTo>
                <a:lnTo>
                  <a:pt x="431243" y="749778"/>
                </a:lnTo>
                <a:lnTo>
                  <a:pt x="421778" y="749778"/>
                </a:lnTo>
                <a:lnTo>
                  <a:pt x="418004" y="745968"/>
                </a:lnTo>
                <a:lnTo>
                  <a:pt x="415369" y="743428"/>
                </a:lnTo>
                <a:close/>
              </a:path>
              <a:path w="551179" h="944244">
                <a:moveTo>
                  <a:pt x="447118" y="743428"/>
                </a:moveTo>
                <a:lnTo>
                  <a:pt x="444902" y="743428"/>
                </a:lnTo>
                <a:lnTo>
                  <a:pt x="449934" y="748508"/>
                </a:lnTo>
                <a:lnTo>
                  <a:pt x="451312" y="749778"/>
                </a:lnTo>
                <a:lnTo>
                  <a:pt x="453169" y="751048"/>
                </a:lnTo>
                <a:lnTo>
                  <a:pt x="461136" y="751048"/>
                </a:lnTo>
                <a:lnTo>
                  <a:pt x="463053" y="749778"/>
                </a:lnTo>
                <a:lnTo>
                  <a:pt x="453528" y="749778"/>
                </a:lnTo>
                <a:lnTo>
                  <a:pt x="451731" y="747238"/>
                </a:lnTo>
                <a:lnTo>
                  <a:pt x="449754" y="745968"/>
                </a:lnTo>
                <a:lnTo>
                  <a:pt x="448496" y="744698"/>
                </a:lnTo>
                <a:lnTo>
                  <a:pt x="447118" y="743428"/>
                </a:lnTo>
                <a:close/>
              </a:path>
              <a:path w="551179" h="944244">
                <a:moveTo>
                  <a:pt x="358099" y="734538"/>
                </a:moveTo>
                <a:lnTo>
                  <a:pt x="355943" y="734538"/>
                </a:lnTo>
                <a:lnTo>
                  <a:pt x="354625" y="735808"/>
                </a:lnTo>
                <a:lnTo>
                  <a:pt x="353247" y="737078"/>
                </a:lnTo>
                <a:lnTo>
                  <a:pt x="351330" y="739618"/>
                </a:lnTo>
                <a:lnTo>
                  <a:pt x="349533" y="742158"/>
                </a:lnTo>
                <a:lnTo>
                  <a:pt x="341985" y="742158"/>
                </a:lnTo>
                <a:lnTo>
                  <a:pt x="340128" y="743428"/>
                </a:lnTo>
                <a:lnTo>
                  <a:pt x="338750" y="744698"/>
                </a:lnTo>
                <a:lnTo>
                  <a:pt x="335515" y="747238"/>
                </a:lnTo>
                <a:lnTo>
                  <a:pt x="333718" y="749778"/>
                </a:lnTo>
                <a:lnTo>
                  <a:pt x="335934" y="749778"/>
                </a:lnTo>
                <a:lnTo>
                  <a:pt x="337252" y="748508"/>
                </a:lnTo>
                <a:lnTo>
                  <a:pt x="340487" y="744698"/>
                </a:lnTo>
                <a:lnTo>
                  <a:pt x="342284" y="743428"/>
                </a:lnTo>
                <a:lnTo>
                  <a:pt x="351809" y="743428"/>
                </a:lnTo>
                <a:lnTo>
                  <a:pt x="349832" y="742158"/>
                </a:lnTo>
                <a:lnTo>
                  <a:pt x="351749" y="740888"/>
                </a:lnTo>
                <a:lnTo>
                  <a:pt x="356302" y="737078"/>
                </a:lnTo>
                <a:lnTo>
                  <a:pt x="358099" y="734538"/>
                </a:lnTo>
                <a:close/>
              </a:path>
              <a:path w="551179" h="944244">
                <a:moveTo>
                  <a:pt x="389909" y="734538"/>
                </a:moveTo>
                <a:lnTo>
                  <a:pt x="387752" y="734538"/>
                </a:lnTo>
                <a:lnTo>
                  <a:pt x="386374" y="735808"/>
                </a:lnTo>
                <a:lnTo>
                  <a:pt x="383140" y="739618"/>
                </a:lnTo>
                <a:lnTo>
                  <a:pt x="381283" y="742158"/>
                </a:lnTo>
                <a:lnTo>
                  <a:pt x="373734" y="742158"/>
                </a:lnTo>
                <a:lnTo>
                  <a:pt x="371877" y="743428"/>
                </a:lnTo>
                <a:lnTo>
                  <a:pt x="370500" y="744698"/>
                </a:lnTo>
                <a:lnTo>
                  <a:pt x="369242" y="745968"/>
                </a:lnTo>
                <a:lnTo>
                  <a:pt x="367265" y="747238"/>
                </a:lnTo>
                <a:lnTo>
                  <a:pt x="365468" y="749778"/>
                </a:lnTo>
                <a:lnTo>
                  <a:pt x="367684" y="749778"/>
                </a:lnTo>
                <a:lnTo>
                  <a:pt x="369062" y="748508"/>
                </a:lnTo>
                <a:lnTo>
                  <a:pt x="370320" y="747238"/>
                </a:lnTo>
                <a:lnTo>
                  <a:pt x="372297" y="744698"/>
                </a:lnTo>
                <a:lnTo>
                  <a:pt x="374094" y="743428"/>
                </a:lnTo>
                <a:lnTo>
                  <a:pt x="383559" y="743428"/>
                </a:lnTo>
                <a:lnTo>
                  <a:pt x="381642" y="742158"/>
                </a:lnTo>
                <a:lnTo>
                  <a:pt x="383499" y="740888"/>
                </a:lnTo>
                <a:lnTo>
                  <a:pt x="384877" y="739618"/>
                </a:lnTo>
                <a:lnTo>
                  <a:pt x="386135" y="738348"/>
                </a:lnTo>
                <a:lnTo>
                  <a:pt x="388112" y="737078"/>
                </a:lnTo>
                <a:lnTo>
                  <a:pt x="389909" y="734538"/>
                </a:lnTo>
                <a:close/>
              </a:path>
              <a:path w="551179" h="944244">
                <a:moveTo>
                  <a:pt x="421718" y="734538"/>
                </a:moveTo>
                <a:lnTo>
                  <a:pt x="419562" y="734538"/>
                </a:lnTo>
                <a:lnTo>
                  <a:pt x="418184" y="735808"/>
                </a:lnTo>
                <a:lnTo>
                  <a:pt x="416866" y="737078"/>
                </a:lnTo>
                <a:lnTo>
                  <a:pt x="413092" y="742158"/>
                </a:lnTo>
                <a:lnTo>
                  <a:pt x="405544" y="742158"/>
                </a:lnTo>
                <a:lnTo>
                  <a:pt x="403627" y="743428"/>
                </a:lnTo>
                <a:lnTo>
                  <a:pt x="399074" y="747238"/>
                </a:lnTo>
                <a:lnTo>
                  <a:pt x="397277" y="749778"/>
                </a:lnTo>
                <a:lnTo>
                  <a:pt x="399494" y="749778"/>
                </a:lnTo>
                <a:lnTo>
                  <a:pt x="400872" y="748508"/>
                </a:lnTo>
                <a:lnTo>
                  <a:pt x="402130" y="747238"/>
                </a:lnTo>
                <a:lnTo>
                  <a:pt x="404106" y="744698"/>
                </a:lnTo>
                <a:lnTo>
                  <a:pt x="405904" y="743428"/>
                </a:lnTo>
                <a:lnTo>
                  <a:pt x="415369" y="743428"/>
                </a:lnTo>
                <a:lnTo>
                  <a:pt x="413452" y="742158"/>
                </a:lnTo>
                <a:lnTo>
                  <a:pt x="415309" y="740888"/>
                </a:lnTo>
                <a:lnTo>
                  <a:pt x="416686" y="739618"/>
                </a:lnTo>
                <a:lnTo>
                  <a:pt x="417944" y="738348"/>
                </a:lnTo>
                <a:lnTo>
                  <a:pt x="419921" y="737078"/>
                </a:lnTo>
                <a:lnTo>
                  <a:pt x="421718" y="734538"/>
                </a:lnTo>
                <a:close/>
              </a:path>
              <a:path w="551179" h="944244">
                <a:moveTo>
                  <a:pt x="453468" y="734538"/>
                </a:moveTo>
                <a:lnTo>
                  <a:pt x="451252" y="734538"/>
                </a:lnTo>
                <a:lnTo>
                  <a:pt x="446699" y="739618"/>
                </a:lnTo>
                <a:lnTo>
                  <a:pt x="444902" y="742158"/>
                </a:lnTo>
                <a:lnTo>
                  <a:pt x="437354" y="742158"/>
                </a:lnTo>
                <a:lnTo>
                  <a:pt x="435437" y="743428"/>
                </a:lnTo>
                <a:lnTo>
                  <a:pt x="430884" y="747238"/>
                </a:lnTo>
                <a:lnTo>
                  <a:pt x="429087" y="749778"/>
                </a:lnTo>
                <a:lnTo>
                  <a:pt x="431243" y="749778"/>
                </a:lnTo>
                <a:lnTo>
                  <a:pt x="435856" y="744698"/>
                </a:lnTo>
                <a:lnTo>
                  <a:pt x="437653" y="743428"/>
                </a:lnTo>
                <a:lnTo>
                  <a:pt x="447118" y="743428"/>
                </a:lnTo>
                <a:lnTo>
                  <a:pt x="445201" y="742158"/>
                </a:lnTo>
                <a:lnTo>
                  <a:pt x="447058" y="740888"/>
                </a:lnTo>
                <a:lnTo>
                  <a:pt x="448436" y="739618"/>
                </a:lnTo>
                <a:lnTo>
                  <a:pt x="451671" y="737078"/>
                </a:lnTo>
                <a:lnTo>
                  <a:pt x="453468" y="734538"/>
                </a:lnTo>
                <a:close/>
              </a:path>
              <a:path w="551179" h="944244">
                <a:moveTo>
                  <a:pt x="476508" y="742158"/>
                </a:moveTo>
                <a:lnTo>
                  <a:pt x="469103" y="742158"/>
                </a:lnTo>
                <a:lnTo>
                  <a:pt x="467186" y="743428"/>
                </a:lnTo>
                <a:lnTo>
                  <a:pt x="462634" y="747238"/>
                </a:lnTo>
                <a:lnTo>
                  <a:pt x="460836" y="749778"/>
                </a:lnTo>
                <a:lnTo>
                  <a:pt x="463053" y="749778"/>
                </a:lnTo>
                <a:lnTo>
                  <a:pt x="464371" y="748508"/>
                </a:lnTo>
                <a:lnTo>
                  <a:pt x="467606" y="744698"/>
                </a:lnTo>
                <a:lnTo>
                  <a:pt x="469403" y="743428"/>
                </a:lnTo>
                <a:lnTo>
                  <a:pt x="476046" y="743428"/>
                </a:lnTo>
                <a:lnTo>
                  <a:pt x="476508" y="742158"/>
                </a:lnTo>
                <a:close/>
              </a:path>
              <a:path w="551179" h="944244">
                <a:moveTo>
                  <a:pt x="337252" y="735808"/>
                </a:moveTo>
                <a:lnTo>
                  <a:pt x="334663" y="735808"/>
                </a:lnTo>
                <a:lnTo>
                  <a:pt x="335455" y="737078"/>
                </a:lnTo>
                <a:lnTo>
                  <a:pt x="337432" y="738348"/>
                </a:lnTo>
                <a:lnTo>
                  <a:pt x="338690" y="739618"/>
                </a:lnTo>
                <a:lnTo>
                  <a:pt x="340068" y="742158"/>
                </a:lnTo>
                <a:lnTo>
                  <a:pt x="342284" y="742158"/>
                </a:lnTo>
                <a:lnTo>
                  <a:pt x="338510" y="737078"/>
                </a:lnTo>
                <a:lnTo>
                  <a:pt x="337252" y="735808"/>
                </a:lnTo>
                <a:close/>
              </a:path>
              <a:path w="551179" h="944244">
                <a:moveTo>
                  <a:pt x="367684" y="734538"/>
                </a:moveTo>
                <a:lnTo>
                  <a:pt x="365468" y="734538"/>
                </a:lnTo>
                <a:lnTo>
                  <a:pt x="370500" y="739618"/>
                </a:lnTo>
                <a:lnTo>
                  <a:pt x="371818" y="742158"/>
                </a:lnTo>
                <a:lnTo>
                  <a:pt x="374034" y="742158"/>
                </a:lnTo>
                <a:lnTo>
                  <a:pt x="370320" y="737078"/>
                </a:lnTo>
                <a:lnTo>
                  <a:pt x="367684" y="734538"/>
                </a:lnTo>
                <a:close/>
              </a:path>
              <a:path w="551179" h="944244">
                <a:moveTo>
                  <a:pt x="399434" y="734538"/>
                </a:moveTo>
                <a:lnTo>
                  <a:pt x="397217" y="734538"/>
                </a:lnTo>
                <a:lnTo>
                  <a:pt x="402249" y="739618"/>
                </a:lnTo>
                <a:lnTo>
                  <a:pt x="403567" y="742158"/>
                </a:lnTo>
                <a:lnTo>
                  <a:pt x="405844" y="742158"/>
                </a:lnTo>
                <a:lnTo>
                  <a:pt x="402129" y="737078"/>
                </a:lnTo>
                <a:lnTo>
                  <a:pt x="400812" y="735808"/>
                </a:lnTo>
                <a:lnTo>
                  <a:pt x="399434" y="734538"/>
                </a:lnTo>
                <a:close/>
              </a:path>
              <a:path w="551179" h="944244">
                <a:moveTo>
                  <a:pt x="431243" y="734538"/>
                </a:moveTo>
                <a:lnTo>
                  <a:pt x="429027" y="734538"/>
                </a:lnTo>
                <a:lnTo>
                  <a:pt x="434059" y="739618"/>
                </a:lnTo>
                <a:lnTo>
                  <a:pt x="435377" y="742158"/>
                </a:lnTo>
                <a:lnTo>
                  <a:pt x="437593" y="742158"/>
                </a:lnTo>
                <a:lnTo>
                  <a:pt x="433879" y="737078"/>
                </a:lnTo>
                <a:lnTo>
                  <a:pt x="431243" y="734538"/>
                </a:lnTo>
                <a:close/>
              </a:path>
              <a:path w="551179" h="944244">
                <a:moveTo>
                  <a:pt x="462993" y="734538"/>
                </a:moveTo>
                <a:lnTo>
                  <a:pt x="460777" y="734538"/>
                </a:lnTo>
                <a:lnTo>
                  <a:pt x="465809" y="739618"/>
                </a:lnTo>
                <a:lnTo>
                  <a:pt x="467186" y="742158"/>
                </a:lnTo>
                <a:lnTo>
                  <a:pt x="469343" y="742158"/>
                </a:lnTo>
                <a:lnTo>
                  <a:pt x="462993" y="734538"/>
                </a:lnTo>
                <a:close/>
              </a:path>
              <a:path w="551179" h="944244">
                <a:moveTo>
                  <a:pt x="476950" y="740946"/>
                </a:moveTo>
                <a:lnTo>
                  <a:pt x="476508" y="742158"/>
                </a:lnTo>
                <a:lnTo>
                  <a:pt x="476950" y="740946"/>
                </a:lnTo>
                <a:close/>
              </a:path>
              <a:path w="551179" h="944244">
                <a:moveTo>
                  <a:pt x="478868" y="726918"/>
                </a:moveTo>
                <a:lnTo>
                  <a:pt x="476711" y="726918"/>
                </a:lnTo>
                <a:lnTo>
                  <a:pt x="480489" y="730728"/>
                </a:lnTo>
                <a:lnTo>
                  <a:pt x="476950" y="740946"/>
                </a:lnTo>
                <a:lnTo>
                  <a:pt x="481130" y="729458"/>
                </a:lnTo>
                <a:lnTo>
                  <a:pt x="478868" y="726918"/>
                </a:lnTo>
                <a:close/>
              </a:path>
              <a:path w="551179" h="944244">
                <a:moveTo>
                  <a:pt x="355505" y="672673"/>
                </a:moveTo>
                <a:lnTo>
                  <a:pt x="347151" y="697708"/>
                </a:lnTo>
                <a:lnTo>
                  <a:pt x="335007" y="734538"/>
                </a:lnTo>
                <a:lnTo>
                  <a:pt x="335476" y="733268"/>
                </a:lnTo>
                <a:lnTo>
                  <a:pt x="335934" y="733268"/>
                </a:lnTo>
                <a:lnTo>
                  <a:pt x="338570" y="730728"/>
                </a:lnTo>
                <a:lnTo>
                  <a:pt x="336481" y="730728"/>
                </a:lnTo>
                <a:lnTo>
                  <a:pt x="338682" y="724378"/>
                </a:lnTo>
                <a:lnTo>
                  <a:pt x="341386" y="724378"/>
                </a:lnTo>
                <a:lnTo>
                  <a:pt x="340487" y="723108"/>
                </a:lnTo>
                <a:lnTo>
                  <a:pt x="339247" y="721838"/>
                </a:lnTo>
                <a:lnTo>
                  <a:pt x="343083" y="710408"/>
                </a:lnTo>
                <a:lnTo>
                  <a:pt x="351809" y="710408"/>
                </a:lnTo>
                <a:lnTo>
                  <a:pt x="349832" y="709138"/>
                </a:lnTo>
                <a:lnTo>
                  <a:pt x="343600" y="709138"/>
                </a:lnTo>
                <a:lnTo>
                  <a:pt x="348451" y="693898"/>
                </a:lnTo>
                <a:lnTo>
                  <a:pt x="349832" y="693898"/>
                </a:lnTo>
                <a:lnTo>
                  <a:pt x="351749" y="692628"/>
                </a:lnTo>
                <a:lnTo>
                  <a:pt x="348977" y="692628"/>
                </a:lnTo>
                <a:lnTo>
                  <a:pt x="352735" y="681198"/>
                </a:lnTo>
                <a:lnTo>
                  <a:pt x="355374" y="681198"/>
                </a:lnTo>
                <a:lnTo>
                  <a:pt x="354445" y="679928"/>
                </a:lnTo>
                <a:lnTo>
                  <a:pt x="353281" y="679928"/>
                </a:lnTo>
                <a:lnTo>
                  <a:pt x="355505" y="672673"/>
                </a:lnTo>
                <a:close/>
              </a:path>
              <a:path w="551179" h="944244">
                <a:moveTo>
                  <a:pt x="351809" y="726918"/>
                </a:moveTo>
                <a:lnTo>
                  <a:pt x="349593" y="726918"/>
                </a:lnTo>
                <a:lnTo>
                  <a:pt x="351450" y="728188"/>
                </a:lnTo>
                <a:lnTo>
                  <a:pt x="353307" y="730728"/>
                </a:lnTo>
                <a:lnTo>
                  <a:pt x="355943" y="733268"/>
                </a:lnTo>
                <a:lnTo>
                  <a:pt x="357860" y="734538"/>
                </a:lnTo>
                <a:lnTo>
                  <a:pt x="365767" y="734538"/>
                </a:lnTo>
                <a:lnTo>
                  <a:pt x="367624" y="733268"/>
                </a:lnTo>
                <a:lnTo>
                  <a:pt x="358159" y="733268"/>
                </a:lnTo>
                <a:lnTo>
                  <a:pt x="354445" y="729458"/>
                </a:lnTo>
                <a:lnTo>
                  <a:pt x="351809" y="726918"/>
                </a:lnTo>
                <a:close/>
              </a:path>
              <a:path w="551179" h="944244">
                <a:moveTo>
                  <a:pt x="383559" y="726918"/>
                </a:moveTo>
                <a:lnTo>
                  <a:pt x="381342" y="726918"/>
                </a:lnTo>
                <a:lnTo>
                  <a:pt x="383199" y="728188"/>
                </a:lnTo>
                <a:lnTo>
                  <a:pt x="385057" y="730728"/>
                </a:lnTo>
                <a:lnTo>
                  <a:pt x="386374" y="731998"/>
                </a:lnTo>
                <a:lnTo>
                  <a:pt x="387752" y="733268"/>
                </a:lnTo>
                <a:lnTo>
                  <a:pt x="389609" y="734538"/>
                </a:lnTo>
                <a:lnTo>
                  <a:pt x="397577" y="734538"/>
                </a:lnTo>
                <a:lnTo>
                  <a:pt x="399434" y="733268"/>
                </a:lnTo>
                <a:lnTo>
                  <a:pt x="389969" y="733268"/>
                </a:lnTo>
                <a:lnTo>
                  <a:pt x="388112" y="731998"/>
                </a:lnTo>
                <a:lnTo>
                  <a:pt x="386195" y="729458"/>
                </a:lnTo>
                <a:lnTo>
                  <a:pt x="383559" y="726918"/>
                </a:lnTo>
                <a:close/>
              </a:path>
              <a:path w="551179" h="944244">
                <a:moveTo>
                  <a:pt x="415369" y="726918"/>
                </a:moveTo>
                <a:lnTo>
                  <a:pt x="413152" y="726918"/>
                </a:lnTo>
                <a:lnTo>
                  <a:pt x="415009" y="728188"/>
                </a:lnTo>
                <a:lnTo>
                  <a:pt x="416866" y="730728"/>
                </a:lnTo>
                <a:lnTo>
                  <a:pt x="419502" y="733268"/>
                </a:lnTo>
                <a:lnTo>
                  <a:pt x="421419" y="734538"/>
                </a:lnTo>
                <a:lnTo>
                  <a:pt x="429326" y="734538"/>
                </a:lnTo>
                <a:lnTo>
                  <a:pt x="431243" y="733268"/>
                </a:lnTo>
                <a:lnTo>
                  <a:pt x="421718" y="733268"/>
                </a:lnTo>
                <a:lnTo>
                  <a:pt x="416686" y="728188"/>
                </a:lnTo>
                <a:lnTo>
                  <a:pt x="415369" y="726918"/>
                </a:lnTo>
                <a:close/>
              </a:path>
              <a:path w="551179" h="944244">
                <a:moveTo>
                  <a:pt x="447118" y="726918"/>
                </a:moveTo>
                <a:lnTo>
                  <a:pt x="444902" y="726918"/>
                </a:lnTo>
                <a:lnTo>
                  <a:pt x="449934" y="731998"/>
                </a:lnTo>
                <a:lnTo>
                  <a:pt x="451252" y="733268"/>
                </a:lnTo>
                <a:lnTo>
                  <a:pt x="453169" y="734538"/>
                </a:lnTo>
                <a:lnTo>
                  <a:pt x="461076" y="734538"/>
                </a:lnTo>
                <a:lnTo>
                  <a:pt x="462993" y="733268"/>
                </a:lnTo>
                <a:lnTo>
                  <a:pt x="453528" y="733268"/>
                </a:lnTo>
                <a:lnTo>
                  <a:pt x="451731" y="731998"/>
                </a:lnTo>
                <a:lnTo>
                  <a:pt x="449754" y="729458"/>
                </a:lnTo>
                <a:lnTo>
                  <a:pt x="448496" y="728188"/>
                </a:lnTo>
                <a:lnTo>
                  <a:pt x="447118" y="726918"/>
                </a:lnTo>
                <a:close/>
              </a:path>
              <a:path w="551179" h="944244">
                <a:moveTo>
                  <a:pt x="381642" y="725648"/>
                </a:moveTo>
                <a:lnTo>
                  <a:pt x="373734" y="725648"/>
                </a:lnTo>
                <a:lnTo>
                  <a:pt x="371818" y="726918"/>
                </a:lnTo>
                <a:lnTo>
                  <a:pt x="367265" y="731998"/>
                </a:lnTo>
                <a:lnTo>
                  <a:pt x="365468" y="733268"/>
                </a:lnTo>
                <a:lnTo>
                  <a:pt x="367624" y="733268"/>
                </a:lnTo>
                <a:lnTo>
                  <a:pt x="369002" y="731998"/>
                </a:lnTo>
                <a:lnTo>
                  <a:pt x="370320" y="730728"/>
                </a:lnTo>
                <a:lnTo>
                  <a:pt x="372297" y="728188"/>
                </a:lnTo>
                <a:lnTo>
                  <a:pt x="374094" y="726918"/>
                </a:lnTo>
                <a:lnTo>
                  <a:pt x="383559" y="726918"/>
                </a:lnTo>
                <a:lnTo>
                  <a:pt x="381642" y="725648"/>
                </a:lnTo>
                <a:close/>
              </a:path>
              <a:path w="551179" h="944244">
                <a:moveTo>
                  <a:pt x="413452" y="725648"/>
                </a:moveTo>
                <a:lnTo>
                  <a:pt x="405484" y="725648"/>
                </a:lnTo>
                <a:lnTo>
                  <a:pt x="403567" y="726918"/>
                </a:lnTo>
                <a:lnTo>
                  <a:pt x="399014" y="731998"/>
                </a:lnTo>
                <a:lnTo>
                  <a:pt x="397217" y="733268"/>
                </a:lnTo>
                <a:lnTo>
                  <a:pt x="399434" y="733268"/>
                </a:lnTo>
                <a:lnTo>
                  <a:pt x="400812" y="731998"/>
                </a:lnTo>
                <a:lnTo>
                  <a:pt x="402129" y="730728"/>
                </a:lnTo>
                <a:lnTo>
                  <a:pt x="404106" y="728188"/>
                </a:lnTo>
                <a:lnTo>
                  <a:pt x="405904" y="726918"/>
                </a:lnTo>
                <a:lnTo>
                  <a:pt x="415369" y="726918"/>
                </a:lnTo>
                <a:lnTo>
                  <a:pt x="413452" y="725648"/>
                </a:lnTo>
                <a:close/>
              </a:path>
              <a:path w="551179" h="944244">
                <a:moveTo>
                  <a:pt x="445201" y="725648"/>
                </a:moveTo>
                <a:lnTo>
                  <a:pt x="437294" y="725648"/>
                </a:lnTo>
                <a:lnTo>
                  <a:pt x="435377" y="726918"/>
                </a:lnTo>
                <a:lnTo>
                  <a:pt x="432741" y="729458"/>
                </a:lnTo>
                <a:lnTo>
                  <a:pt x="430884" y="731998"/>
                </a:lnTo>
                <a:lnTo>
                  <a:pt x="429027" y="733268"/>
                </a:lnTo>
                <a:lnTo>
                  <a:pt x="431243" y="733268"/>
                </a:lnTo>
                <a:lnTo>
                  <a:pt x="432561" y="731998"/>
                </a:lnTo>
                <a:lnTo>
                  <a:pt x="435856" y="728188"/>
                </a:lnTo>
                <a:lnTo>
                  <a:pt x="437653" y="726918"/>
                </a:lnTo>
                <a:lnTo>
                  <a:pt x="447118" y="726918"/>
                </a:lnTo>
                <a:lnTo>
                  <a:pt x="445201" y="725648"/>
                </a:lnTo>
                <a:close/>
              </a:path>
              <a:path w="551179" h="944244">
                <a:moveTo>
                  <a:pt x="476951" y="725648"/>
                </a:moveTo>
                <a:lnTo>
                  <a:pt x="469043" y="725648"/>
                </a:lnTo>
                <a:lnTo>
                  <a:pt x="467186" y="726918"/>
                </a:lnTo>
                <a:lnTo>
                  <a:pt x="465809" y="728188"/>
                </a:lnTo>
                <a:lnTo>
                  <a:pt x="464491" y="729458"/>
                </a:lnTo>
                <a:lnTo>
                  <a:pt x="462634" y="731998"/>
                </a:lnTo>
                <a:lnTo>
                  <a:pt x="460836" y="733268"/>
                </a:lnTo>
                <a:lnTo>
                  <a:pt x="462993" y="733268"/>
                </a:lnTo>
                <a:lnTo>
                  <a:pt x="464311" y="731998"/>
                </a:lnTo>
                <a:lnTo>
                  <a:pt x="467606" y="728188"/>
                </a:lnTo>
                <a:lnTo>
                  <a:pt x="469403" y="726918"/>
                </a:lnTo>
                <a:lnTo>
                  <a:pt x="478868" y="726918"/>
                </a:lnTo>
                <a:lnTo>
                  <a:pt x="476951" y="725648"/>
                </a:lnTo>
                <a:close/>
              </a:path>
              <a:path w="551179" h="944244">
                <a:moveTo>
                  <a:pt x="349832" y="725648"/>
                </a:moveTo>
                <a:lnTo>
                  <a:pt x="341925" y="725648"/>
                </a:lnTo>
                <a:lnTo>
                  <a:pt x="340068" y="726918"/>
                </a:lnTo>
                <a:lnTo>
                  <a:pt x="338690" y="728188"/>
                </a:lnTo>
                <a:lnTo>
                  <a:pt x="337432" y="729458"/>
                </a:lnTo>
                <a:lnTo>
                  <a:pt x="336481" y="730728"/>
                </a:lnTo>
                <a:lnTo>
                  <a:pt x="338570" y="730728"/>
                </a:lnTo>
                <a:lnTo>
                  <a:pt x="342284" y="726918"/>
                </a:lnTo>
                <a:lnTo>
                  <a:pt x="351809" y="726918"/>
                </a:lnTo>
                <a:lnTo>
                  <a:pt x="349832" y="725648"/>
                </a:lnTo>
                <a:close/>
              </a:path>
              <a:path w="551179" h="944244">
                <a:moveTo>
                  <a:pt x="484827" y="719298"/>
                </a:moveTo>
                <a:lnTo>
                  <a:pt x="484635" y="719298"/>
                </a:lnTo>
                <a:lnTo>
                  <a:pt x="481071" y="729458"/>
                </a:lnTo>
                <a:lnTo>
                  <a:pt x="484827" y="719298"/>
                </a:lnTo>
                <a:close/>
              </a:path>
              <a:path w="551179" h="944244">
                <a:moveTo>
                  <a:pt x="341386" y="724378"/>
                </a:moveTo>
                <a:lnTo>
                  <a:pt x="338682" y="724378"/>
                </a:lnTo>
                <a:lnTo>
                  <a:pt x="340008" y="725648"/>
                </a:lnTo>
                <a:lnTo>
                  <a:pt x="342284" y="725648"/>
                </a:lnTo>
                <a:lnTo>
                  <a:pt x="341386" y="724378"/>
                </a:lnTo>
                <a:close/>
              </a:path>
              <a:path w="551179" h="944244">
                <a:moveTo>
                  <a:pt x="358099" y="718028"/>
                </a:moveTo>
                <a:lnTo>
                  <a:pt x="355943" y="718028"/>
                </a:lnTo>
                <a:lnTo>
                  <a:pt x="351330" y="723108"/>
                </a:lnTo>
                <a:lnTo>
                  <a:pt x="349533" y="725648"/>
                </a:lnTo>
                <a:lnTo>
                  <a:pt x="351749" y="725648"/>
                </a:lnTo>
                <a:lnTo>
                  <a:pt x="356302" y="720568"/>
                </a:lnTo>
                <a:lnTo>
                  <a:pt x="358099" y="718028"/>
                </a:lnTo>
                <a:close/>
              </a:path>
              <a:path w="551179" h="944244">
                <a:moveTo>
                  <a:pt x="351809" y="710408"/>
                </a:moveTo>
                <a:lnTo>
                  <a:pt x="349593" y="710408"/>
                </a:lnTo>
                <a:lnTo>
                  <a:pt x="355943" y="716758"/>
                </a:lnTo>
                <a:lnTo>
                  <a:pt x="357800" y="718028"/>
                </a:lnTo>
                <a:lnTo>
                  <a:pt x="365408" y="718028"/>
                </a:lnTo>
                <a:lnTo>
                  <a:pt x="369122" y="723108"/>
                </a:lnTo>
                <a:lnTo>
                  <a:pt x="371758" y="725648"/>
                </a:lnTo>
                <a:lnTo>
                  <a:pt x="374034" y="725648"/>
                </a:lnTo>
                <a:lnTo>
                  <a:pt x="372177" y="723108"/>
                </a:lnTo>
                <a:lnTo>
                  <a:pt x="370320" y="721838"/>
                </a:lnTo>
                <a:lnTo>
                  <a:pt x="369002" y="720568"/>
                </a:lnTo>
                <a:lnTo>
                  <a:pt x="367624" y="719298"/>
                </a:lnTo>
                <a:lnTo>
                  <a:pt x="365827" y="718028"/>
                </a:lnTo>
                <a:lnTo>
                  <a:pt x="367684" y="716758"/>
                </a:lnTo>
                <a:lnTo>
                  <a:pt x="358159" y="716758"/>
                </a:lnTo>
                <a:lnTo>
                  <a:pt x="356362" y="715488"/>
                </a:lnTo>
                <a:lnTo>
                  <a:pt x="354445" y="712948"/>
                </a:lnTo>
                <a:lnTo>
                  <a:pt x="351809" y="710408"/>
                </a:lnTo>
                <a:close/>
              </a:path>
              <a:path w="551179" h="944244">
                <a:moveTo>
                  <a:pt x="389909" y="718028"/>
                </a:moveTo>
                <a:lnTo>
                  <a:pt x="387692" y="718028"/>
                </a:lnTo>
                <a:lnTo>
                  <a:pt x="386315" y="720568"/>
                </a:lnTo>
                <a:lnTo>
                  <a:pt x="381283" y="725648"/>
                </a:lnTo>
                <a:lnTo>
                  <a:pt x="383499" y="725648"/>
                </a:lnTo>
                <a:lnTo>
                  <a:pt x="384877" y="724378"/>
                </a:lnTo>
                <a:lnTo>
                  <a:pt x="386135" y="723108"/>
                </a:lnTo>
                <a:lnTo>
                  <a:pt x="388112" y="720568"/>
                </a:lnTo>
                <a:lnTo>
                  <a:pt x="389909" y="718028"/>
                </a:lnTo>
                <a:close/>
              </a:path>
              <a:path w="551179" h="944244">
                <a:moveTo>
                  <a:pt x="383559" y="710408"/>
                </a:moveTo>
                <a:lnTo>
                  <a:pt x="381342" y="710408"/>
                </a:lnTo>
                <a:lnTo>
                  <a:pt x="383199" y="712948"/>
                </a:lnTo>
                <a:lnTo>
                  <a:pt x="385057" y="714218"/>
                </a:lnTo>
                <a:lnTo>
                  <a:pt x="386374" y="715488"/>
                </a:lnTo>
                <a:lnTo>
                  <a:pt x="387752" y="716758"/>
                </a:lnTo>
                <a:lnTo>
                  <a:pt x="389549" y="718028"/>
                </a:lnTo>
                <a:lnTo>
                  <a:pt x="397157" y="718028"/>
                </a:lnTo>
                <a:lnTo>
                  <a:pt x="400871" y="723108"/>
                </a:lnTo>
                <a:lnTo>
                  <a:pt x="403567" y="725648"/>
                </a:lnTo>
                <a:lnTo>
                  <a:pt x="405844" y="725648"/>
                </a:lnTo>
                <a:lnTo>
                  <a:pt x="403987" y="723108"/>
                </a:lnTo>
                <a:lnTo>
                  <a:pt x="402129" y="721838"/>
                </a:lnTo>
                <a:lnTo>
                  <a:pt x="400812" y="720568"/>
                </a:lnTo>
                <a:lnTo>
                  <a:pt x="399434" y="719298"/>
                </a:lnTo>
                <a:lnTo>
                  <a:pt x="397637" y="718028"/>
                </a:lnTo>
                <a:lnTo>
                  <a:pt x="399494" y="716758"/>
                </a:lnTo>
                <a:lnTo>
                  <a:pt x="389969" y="716758"/>
                </a:lnTo>
                <a:lnTo>
                  <a:pt x="388112" y="715488"/>
                </a:lnTo>
                <a:lnTo>
                  <a:pt x="386195" y="712948"/>
                </a:lnTo>
                <a:lnTo>
                  <a:pt x="383559" y="710408"/>
                </a:lnTo>
                <a:close/>
              </a:path>
              <a:path w="551179" h="944244">
                <a:moveTo>
                  <a:pt x="421718" y="718028"/>
                </a:moveTo>
                <a:lnTo>
                  <a:pt x="419502" y="718028"/>
                </a:lnTo>
                <a:lnTo>
                  <a:pt x="418124" y="720568"/>
                </a:lnTo>
                <a:lnTo>
                  <a:pt x="416866" y="721838"/>
                </a:lnTo>
                <a:lnTo>
                  <a:pt x="414889" y="723108"/>
                </a:lnTo>
                <a:lnTo>
                  <a:pt x="413092" y="725648"/>
                </a:lnTo>
                <a:lnTo>
                  <a:pt x="415309" y="725648"/>
                </a:lnTo>
                <a:lnTo>
                  <a:pt x="416686" y="724378"/>
                </a:lnTo>
                <a:lnTo>
                  <a:pt x="417944" y="723108"/>
                </a:lnTo>
                <a:lnTo>
                  <a:pt x="419921" y="720568"/>
                </a:lnTo>
                <a:lnTo>
                  <a:pt x="421718" y="718028"/>
                </a:lnTo>
                <a:close/>
              </a:path>
              <a:path w="551179" h="944244">
                <a:moveTo>
                  <a:pt x="415368" y="710408"/>
                </a:moveTo>
                <a:lnTo>
                  <a:pt x="413152" y="710408"/>
                </a:lnTo>
                <a:lnTo>
                  <a:pt x="415009" y="712948"/>
                </a:lnTo>
                <a:lnTo>
                  <a:pt x="416866" y="714218"/>
                </a:lnTo>
                <a:lnTo>
                  <a:pt x="418184" y="715488"/>
                </a:lnTo>
                <a:lnTo>
                  <a:pt x="419562" y="716758"/>
                </a:lnTo>
                <a:lnTo>
                  <a:pt x="421359" y="718028"/>
                </a:lnTo>
                <a:lnTo>
                  <a:pt x="428967" y="718028"/>
                </a:lnTo>
                <a:lnTo>
                  <a:pt x="433999" y="724378"/>
                </a:lnTo>
                <a:lnTo>
                  <a:pt x="435377" y="725648"/>
                </a:lnTo>
                <a:lnTo>
                  <a:pt x="437593" y="725648"/>
                </a:lnTo>
                <a:lnTo>
                  <a:pt x="431243" y="719298"/>
                </a:lnTo>
                <a:lnTo>
                  <a:pt x="429386" y="718028"/>
                </a:lnTo>
                <a:lnTo>
                  <a:pt x="431243" y="716758"/>
                </a:lnTo>
                <a:lnTo>
                  <a:pt x="421718" y="716758"/>
                </a:lnTo>
                <a:lnTo>
                  <a:pt x="419921" y="715488"/>
                </a:lnTo>
                <a:lnTo>
                  <a:pt x="418004" y="712948"/>
                </a:lnTo>
                <a:lnTo>
                  <a:pt x="415368" y="710408"/>
                </a:lnTo>
                <a:close/>
              </a:path>
              <a:path w="551179" h="944244">
                <a:moveTo>
                  <a:pt x="453468" y="718028"/>
                </a:moveTo>
                <a:lnTo>
                  <a:pt x="451252" y="718028"/>
                </a:lnTo>
                <a:lnTo>
                  <a:pt x="449934" y="720568"/>
                </a:lnTo>
                <a:lnTo>
                  <a:pt x="446699" y="723108"/>
                </a:lnTo>
                <a:lnTo>
                  <a:pt x="444902" y="725648"/>
                </a:lnTo>
                <a:lnTo>
                  <a:pt x="447058" y="725648"/>
                </a:lnTo>
                <a:lnTo>
                  <a:pt x="448436" y="724378"/>
                </a:lnTo>
                <a:lnTo>
                  <a:pt x="451671" y="720568"/>
                </a:lnTo>
                <a:lnTo>
                  <a:pt x="453468" y="718028"/>
                </a:lnTo>
                <a:close/>
              </a:path>
              <a:path w="551179" h="944244">
                <a:moveTo>
                  <a:pt x="447118" y="710408"/>
                </a:moveTo>
                <a:lnTo>
                  <a:pt x="444902" y="710408"/>
                </a:lnTo>
                <a:lnTo>
                  <a:pt x="449934" y="715488"/>
                </a:lnTo>
                <a:lnTo>
                  <a:pt x="451312" y="716758"/>
                </a:lnTo>
                <a:lnTo>
                  <a:pt x="453169" y="718028"/>
                </a:lnTo>
                <a:lnTo>
                  <a:pt x="460717" y="718028"/>
                </a:lnTo>
                <a:lnTo>
                  <a:pt x="464491" y="723108"/>
                </a:lnTo>
                <a:lnTo>
                  <a:pt x="465749" y="724378"/>
                </a:lnTo>
                <a:lnTo>
                  <a:pt x="467127" y="725648"/>
                </a:lnTo>
                <a:lnTo>
                  <a:pt x="469343" y="725648"/>
                </a:lnTo>
                <a:lnTo>
                  <a:pt x="462993" y="719298"/>
                </a:lnTo>
                <a:lnTo>
                  <a:pt x="461136" y="718028"/>
                </a:lnTo>
                <a:lnTo>
                  <a:pt x="463053" y="716758"/>
                </a:lnTo>
                <a:lnTo>
                  <a:pt x="453528" y="716758"/>
                </a:lnTo>
                <a:lnTo>
                  <a:pt x="448496" y="711678"/>
                </a:lnTo>
                <a:lnTo>
                  <a:pt x="447118" y="710408"/>
                </a:lnTo>
                <a:close/>
              </a:path>
              <a:path w="551179" h="944244">
                <a:moveTo>
                  <a:pt x="478928" y="710408"/>
                </a:moveTo>
                <a:lnTo>
                  <a:pt x="476711" y="710408"/>
                </a:lnTo>
                <a:lnTo>
                  <a:pt x="481743" y="715488"/>
                </a:lnTo>
                <a:lnTo>
                  <a:pt x="483061" y="716758"/>
                </a:lnTo>
                <a:lnTo>
                  <a:pt x="484978" y="718028"/>
                </a:lnTo>
                <a:lnTo>
                  <a:pt x="483061" y="718028"/>
                </a:lnTo>
                <a:lnTo>
                  <a:pt x="481743" y="720568"/>
                </a:lnTo>
                <a:lnTo>
                  <a:pt x="476651" y="725648"/>
                </a:lnTo>
                <a:lnTo>
                  <a:pt x="478868" y="725648"/>
                </a:lnTo>
                <a:lnTo>
                  <a:pt x="483421" y="720568"/>
                </a:lnTo>
                <a:lnTo>
                  <a:pt x="484635" y="719298"/>
                </a:lnTo>
                <a:lnTo>
                  <a:pt x="484827" y="719298"/>
                </a:lnTo>
                <a:lnTo>
                  <a:pt x="485752" y="716758"/>
                </a:lnTo>
                <a:lnTo>
                  <a:pt x="485338" y="716758"/>
                </a:lnTo>
                <a:lnTo>
                  <a:pt x="483481" y="715488"/>
                </a:lnTo>
                <a:lnTo>
                  <a:pt x="481564" y="712948"/>
                </a:lnTo>
                <a:lnTo>
                  <a:pt x="480306" y="711678"/>
                </a:lnTo>
                <a:lnTo>
                  <a:pt x="478928" y="710408"/>
                </a:lnTo>
                <a:close/>
              </a:path>
              <a:path w="551179" h="944244">
                <a:moveTo>
                  <a:pt x="381642" y="709138"/>
                </a:moveTo>
                <a:lnTo>
                  <a:pt x="373734" y="709138"/>
                </a:lnTo>
                <a:lnTo>
                  <a:pt x="371818" y="710408"/>
                </a:lnTo>
                <a:lnTo>
                  <a:pt x="367265" y="715488"/>
                </a:lnTo>
                <a:lnTo>
                  <a:pt x="365468" y="716758"/>
                </a:lnTo>
                <a:lnTo>
                  <a:pt x="367684" y="716758"/>
                </a:lnTo>
                <a:lnTo>
                  <a:pt x="369062" y="715488"/>
                </a:lnTo>
                <a:lnTo>
                  <a:pt x="370320" y="714218"/>
                </a:lnTo>
                <a:lnTo>
                  <a:pt x="372297" y="712948"/>
                </a:lnTo>
                <a:lnTo>
                  <a:pt x="374094" y="710408"/>
                </a:lnTo>
                <a:lnTo>
                  <a:pt x="383559" y="710408"/>
                </a:lnTo>
                <a:lnTo>
                  <a:pt x="381642" y="709138"/>
                </a:lnTo>
                <a:close/>
              </a:path>
              <a:path w="551179" h="944244">
                <a:moveTo>
                  <a:pt x="413452" y="709138"/>
                </a:moveTo>
                <a:lnTo>
                  <a:pt x="405484" y="709138"/>
                </a:lnTo>
                <a:lnTo>
                  <a:pt x="403567" y="710408"/>
                </a:lnTo>
                <a:lnTo>
                  <a:pt x="399014" y="715488"/>
                </a:lnTo>
                <a:lnTo>
                  <a:pt x="397217" y="716758"/>
                </a:lnTo>
                <a:lnTo>
                  <a:pt x="399494" y="716758"/>
                </a:lnTo>
                <a:lnTo>
                  <a:pt x="400871" y="715488"/>
                </a:lnTo>
                <a:lnTo>
                  <a:pt x="402129" y="714218"/>
                </a:lnTo>
                <a:lnTo>
                  <a:pt x="404106" y="712948"/>
                </a:lnTo>
                <a:lnTo>
                  <a:pt x="405903" y="710408"/>
                </a:lnTo>
                <a:lnTo>
                  <a:pt x="415368" y="710408"/>
                </a:lnTo>
                <a:lnTo>
                  <a:pt x="413452" y="709138"/>
                </a:lnTo>
                <a:close/>
              </a:path>
              <a:path w="551179" h="944244">
                <a:moveTo>
                  <a:pt x="445201" y="709138"/>
                </a:moveTo>
                <a:lnTo>
                  <a:pt x="437294" y="709138"/>
                </a:lnTo>
                <a:lnTo>
                  <a:pt x="435377" y="710408"/>
                </a:lnTo>
                <a:lnTo>
                  <a:pt x="430824" y="715488"/>
                </a:lnTo>
                <a:lnTo>
                  <a:pt x="429027" y="716758"/>
                </a:lnTo>
                <a:lnTo>
                  <a:pt x="431243" y="716758"/>
                </a:lnTo>
                <a:lnTo>
                  <a:pt x="435856" y="712948"/>
                </a:lnTo>
                <a:lnTo>
                  <a:pt x="437653" y="710408"/>
                </a:lnTo>
                <a:lnTo>
                  <a:pt x="447118" y="710408"/>
                </a:lnTo>
                <a:lnTo>
                  <a:pt x="445201" y="709138"/>
                </a:lnTo>
                <a:close/>
              </a:path>
              <a:path w="551179" h="944244">
                <a:moveTo>
                  <a:pt x="477011" y="709138"/>
                </a:moveTo>
                <a:lnTo>
                  <a:pt x="469043" y="709138"/>
                </a:lnTo>
                <a:lnTo>
                  <a:pt x="467186" y="710408"/>
                </a:lnTo>
                <a:lnTo>
                  <a:pt x="465809" y="711678"/>
                </a:lnTo>
                <a:lnTo>
                  <a:pt x="462574" y="715488"/>
                </a:lnTo>
                <a:lnTo>
                  <a:pt x="460777" y="716758"/>
                </a:lnTo>
                <a:lnTo>
                  <a:pt x="463053" y="716758"/>
                </a:lnTo>
                <a:lnTo>
                  <a:pt x="464371" y="715488"/>
                </a:lnTo>
                <a:lnTo>
                  <a:pt x="467606" y="712948"/>
                </a:lnTo>
                <a:lnTo>
                  <a:pt x="469403" y="710408"/>
                </a:lnTo>
                <a:lnTo>
                  <a:pt x="478928" y="710408"/>
                </a:lnTo>
                <a:lnTo>
                  <a:pt x="477011" y="709138"/>
                </a:lnTo>
                <a:close/>
              </a:path>
              <a:path w="551179" h="944244">
                <a:moveTo>
                  <a:pt x="486676" y="714218"/>
                </a:moveTo>
                <a:lnTo>
                  <a:pt x="485442" y="716758"/>
                </a:lnTo>
                <a:lnTo>
                  <a:pt x="485752" y="716758"/>
                </a:lnTo>
                <a:lnTo>
                  <a:pt x="486676" y="714218"/>
                </a:lnTo>
                <a:close/>
              </a:path>
              <a:path w="551179" h="944244">
                <a:moveTo>
                  <a:pt x="351809" y="693898"/>
                </a:moveTo>
                <a:lnTo>
                  <a:pt x="349593" y="693898"/>
                </a:lnTo>
                <a:lnTo>
                  <a:pt x="355943" y="700248"/>
                </a:lnTo>
                <a:lnTo>
                  <a:pt x="357800" y="701518"/>
                </a:lnTo>
                <a:lnTo>
                  <a:pt x="355943" y="702788"/>
                </a:lnTo>
                <a:lnTo>
                  <a:pt x="351330" y="706598"/>
                </a:lnTo>
                <a:lnTo>
                  <a:pt x="349533" y="709138"/>
                </a:lnTo>
                <a:lnTo>
                  <a:pt x="351749" y="709138"/>
                </a:lnTo>
                <a:lnTo>
                  <a:pt x="356302" y="704058"/>
                </a:lnTo>
                <a:lnTo>
                  <a:pt x="358099" y="702788"/>
                </a:lnTo>
                <a:lnTo>
                  <a:pt x="367624" y="702788"/>
                </a:lnTo>
                <a:lnTo>
                  <a:pt x="365827" y="701518"/>
                </a:lnTo>
                <a:lnTo>
                  <a:pt x="367684" y="700248"/>
                </a:lnTo>
                <a:lnTo>
                  <a:pt x="358159" y="700248"/>
                </a:lnTo>
                <a:lnTo>
                  <a:pt x="354445" y="696438"/>
                </a:lnTo>
                <a:lnTo>
                  <a:pt x="351809" y="693898"/>
                </a:lnTo>
                <a:close/>
              </a:path>
              <a:path w="551179" h="944244">
                <a:moveTo>
                  <a:pt x="367624" y="702788"/>
                </a:moveTo>
                <a:lnTo>
                  <a:pt x="365408" y="702788"/>
                </a:lnTo>
                <a:lnTo>
                  <a:pt x="367265" y="704058"/>
                </a:lnTo>
                <a:lnTo>
                  <a:pt x="369122" y="706598"/>
                </a:lnTo>
                <a:lnTo>
                  <a:pt x="371758" y="709138"/>
                </a:lnTo>
                <a:lnTo>
                  <a:pt x="374034" y="709138"/>
                </a:lnTo>
                <a:lnTo>
                  <a:pt x="372177" y="706598"/>
                </a:lnTo>
                <a:lnTo>
                  <a:pt x="370320" y="705328"/>
                </a:lnTo>
                <a:lnTo>
                  <a:pt x="369002" y="704058"/>
                </a:lnTo>
                <a:lnTo>
                  <a:pt x="367624" y="702788"/>
                </a:lnTo>
                <a:close/>
              </a:path>
              <a:path w="551179" h="944244">
                <a:moveTo>
                  <a:pt x="383559" y="693898"/>
                </a:moveTo>
                <a:lnTo>
                  <a:pt x="381342" y="693898"/>
                </a:lnTo>
                <a:lnTo>
                  <a:pt x="383199" y="696438"/>
                </a:lnTo>
                <a:lnTo>
                  <a:pt x="385057" y="697708"/>
                </a:lnTo>
                <a:lnTo>
                  <a:pt x="386374" y="698978"/>
                </a:lnTo>
                <a:lnTo>
                  <a:pt x="387752" y="700248"/>
                </a:lnTo>
                <a:lnTo>
                  <a:pt x="389549" y="701518"/>
                </a:lnTo>
                <a:lnTo>
                  <a:pt x="387692" y="702788"/>
                </a:lnTo>
                <a:lnTo>
                  <a:pt x="386315" y="704058"/>
                </a:lnTo>
                <a:lnTo>
                  <a:pt x="381283" y="709138"/>
                </a:lnTo>
                <a:lnTo>
                  <a:pt x="383499" y="709138"/>
                </a:lnTo>
                <a:lnTo>
                  <a:pt x="384877" y="707868"/>
                </a:lnTo>
                <a:lnTo>
                  <a:pt x="386135" y="706598"/>
                </a:lnTo>
                <a:lnTo>
                  <a:pt x="388112" y="704058"/>
                </a:lnTo>
                <a:lnTo>
                  <a:pt x="389909" y="702788"/>
                </a:lnTo>
                <a:lnTo>
                  <a:pt x="399434" y="702788"/>
                </a:lnTo>
                <a:lnTo>
                  <a:pt x="397637" y="701518"/>
                </a:lnTo>
                <a:lnTo>
                  <a:pt x="399494" y="700248"/>
                </a:lnTo>
                <a:lnTo>
                  <a:pt x="389969" y="700248"/>
                </a:lnTo>
                <a:lnTo>
                  <a:pt x="386195" y="696438"/>
                </a:lnTo>
                <a:lnTo>
                  <a:pt x="383559" y="693898"/>
                </a:lnTo>
                <a:close/>
              </a:path>
              <a:path w="551179" h="944244">
                <a:moveTo>
                  <a:pt x="399434" y="702788"/>
                </a:moveTo>
                <a:lnTo>
                  <a:pt x="397157" y="702788"/>
                </a:lnTo>
                <a:lnTo>
                  <a:pt x="399014" y="704058"/>
                </a:lnTo>
                <a:lnTo>
                  <a:pt x="400871" y="706598"/>
                </a:lnTo>
                <a:lnTo>
                  <a:pt x="403567" y="709138"/>
                </a:lnTo>
                <a:lnTo>
                  <a:pt x="405844" y="709138"/>
                </a:lnTo>
                <a:lnTo>
                  <a:pt x="403987" y="706598"/>
                </a:lnTo>
                <a:lnTo>
                  <a:pt x="402129" y="705328"/>
                </a:lnTo>
                <a:lnTo>
                  <a:pt x="400812" y="704058"/>
                </a:lnTo>
                <a:lnTo>
                  <a:pt x="399434" y="702788"/>
                </a:lnTo>
                <a:close/>
              </a:path>
              <a:path w="551179" h="944244">
                <a:moveTo>
                  <a:pt x="415368" y="693898"/>
                </a:moveTo>
                <a:lnTo>
                  <a:pt x="413152" y="693898"/>
                </a:lnTo>
                <a:lnTo>
                  <a:pt x="415009" y="696438"/>
                </a:lnTo>
                <a:lnTo>
                  <a:pt x="416866" y="697708"/>
                </a:lnTo>
                <a:lnTo>
                  <a:pt x="418184" y="698978"/>
                </a:lnTo>
                <a:lnTo>
                  <a:pt x="419562" y="700248"/>
                </a:lnTo>
                <a:lnTo>
                  <a:pt x="421359" y="701518"/>
                </a:lnTo>
                <a:lnTo>
                  <a:pt x="419502" y="702788"/>
                </a:lnTo>
                <a:lnTo>
                  <a:pt x="418124" y="704058"/>
                </a:lnTo>
                <a:lnTo>
                  <a:pt x="416866" y="705328"/>
                </a:lnTo>
                <a:lnTo>
                  <a:pt x="414889" y="706598"/>
                </a:lnTo>
                <a:lnTo>
                  <a:pt x="413092" y="709138"/>
                </a:lnTo>
                <a:lnTo>
                  <a:pt x="415309" y="709138"/>
                </a:lnTo>
                <a:lnTo>
                  <a:pt x="416686" y="707868"/>
                </a:lnTo>
                <a:lnTo>
                  <a:pt x="417944" y="706598"/>
                </a:lnTo>
                <a:lnTo>
                  <a:pt x="419921" y="704058"/>
                </a:lnTo>
                <a:lnTo>
                  <a:pt x="421718" y="702788"/>
                </a:lnTo>
                <a:lnTo>
                  <a:pt x="431243" y="702788"/>
                </a:lnTo>
                <a:lnTo>
                  <a:pt x="429386" y="701518"/>
                </a:lnTo>
                <a:lnTo>
                  <a:pt x="431243" y="700248"/>
                </a:lnTo>
                <a:lnTo>
                  <a:pt x="421718" y="700248"/>
                </a:lnTo>
                <a:lnTo>
                  <a:pt x="418004" y="696438"/>
                </a:lnTo>
                <a:lnTo>
                  <a:pt x="415368" y="693898"/>
                </a:lnTo>
                <a:close/>
              </a:path>
              <a:path w="551179" h="944244">
                <a:moveTo>
                  <a:pt x="431243" y="702788"/>
                </a:moveTo>
                <a:lnTo>
                  <a:pt x="428967" y="702788"/>
                </a:lnTo>
                <a:lnTo>
                  <a:pt x="433999" y="707868"/>
                </a:lnTo>
                <a:lnTo>
                  <a:pt x="435377" y="709138"/>
                </a:lnTo>
                <a:lnTo>
                  <a:pt x="437593" y="709138"/>
                </a:lnTo>
                <a:lnTo>
                  <a:pt x="431243" y="702788"/>
                </a:lnTo>
                <a:close/>
              </a:path>
              <a:path w="551179" h="944244">
                <a:moveTo>
                  <a:pt x="447118" y="693898"/>
                </a:moveTo>
                <a:lnTo>
                  <a:pt x="444902" y="693898"/>
                </a:lnTo>
                <a:lnTo>
                  <a:pt x="449934" y="698978"/>
                </a:lnTo>
                <a:lnTo>
                  <a:pt x="451312" y="700248"/>
                </a:lnTo>
                <a:lnTo>
                  <a:pt x="453169" y="701518"/>
                </a:lnTo>
                <a:lnTo>
                  <a:pt x="451252" y="702788"/>
                </a:lnTo>
                <a:lnTo>
                  <a:pt x="449934" y="704058"/>
                </a:lnTo>
                <a:lnTo>
                  <a:pt x="446699" y="706598"/>
                </a:lnTo>
                <a:lnTo>
                  <a:pt x="444902" y="709138"/>
                </a:lnTo>
                <a:lnTo>
                  <a:pt x="447058" y="709138"/>
                </a:lnTo>
                <a:lnTo>
                  <a:pt x="448436" y="707868"/>
                </a:lnTo>
                <a:lnTo>
                  <a:pt x="451671" y="704058"/>
                </a:lnTo>
                <a:lnTo>
                  <a:pt x="453468" y="702788"/>
                </a:lnTo>
                <a:lnTo>
                  <a:pt x="462993" y="702788"/>
                </a:lnTo>
                <a:lnTo>
                  <a:pt x="461136" y="701518"/>
                </a:lnTo>
                <a:lnTo>
                  <a:pt x="463053" y="700248"/>
                </a:lnTo>
                <a:lnTo>
                  <a:pt x="453528" y="700248"/>
                </a:lnTo>
                <a:lnTo>
                  <a:pt x="451731" y="698978"/>
                </a:lnTo>
                <a:lnTo>
                  <a:pt x="449754" y="696438"/>
                </a:lnTo>
                <a:lnTo>
                  <a:pt x="448496" y="695168"/>
                </a:lnTo>
                <a:lnTo>
                  <a:pt x="447118" y="693898"/>
                </a:lnTo>
                <a:close/>
              </a:path>
              <a:path w="551179" h="944244">
                <a:moveTo>
                  <a:pt x="462993" y="702788"/>
                </a:moveTo>
                <a:lnTo>
                  <a:pt x="460717" y="702788"/>
                </a:lnTo>
                <a:lnTo>
                  <a:pt x="465749" y="707868"/>
                </a:lnTo>
                <a:lnTo>
                  <a:pt x="467126" y="709138"/>
                </a:lnTo>
                <a:lnTo>
                  <a:pt x="469343" y="709138"/>
                </a:lnTo>
                <a:lnTo>
                  <a:pt x="462993" y="702788"/>
                </a:lnTo>
                <a:close/>
              </a:path>
              <a:path w="551179" h="944244">
                <a:moveTo>
                  <a:pt x="478928" y="693898"/>
                </a:moveTo>
                <a:lnTo>
                  <a:pt x="476711" y="693898"/>
                </a:lnTo>
                <a:lnTo>
                  <a:pt x="481743" y="698978"/>
                </a:lnTo>
                <a:lnTo>
                  <a:pt x="483061" y="700248"/>
                </a:lnTo>
                <a:lnTo>
                  <a:pt x="484978" y="701518"/>
                </a:lnTo>
                <a:lnTo>
                  <a:pt x="483061" y="702788"/>
                </a:lnTo>
                <a:lnTo>
                  <a:pt x="481743" y="704058"/>
                </a:lnTo>
                <a:lnTo>
                  <a:pt x="476651" y="709138"/>
                </a:lnTo>
                <a:lnTo>
                  <a:pt x="478868" y="709138"/>
                </a:lnTo>
                <a:lnTo>
                  <a:pt x="480246" y="707868"/>
                </a:lnTo>
                <a:lnTo>
                  <a:pt x="483481" y="704058"/>
                </a:lnTo>
                <a:lnTo>
                  <a:pt x="485278" y="702788"/>
                </a:lnTo>
                <a:lnTo>
                  <a:pt x="490600" y="702788"/>
                </a:lnTo>
                <a:lnTo>
                  <a:pt x="491472" y="700248"/>
                </a:lnTo>
                <a:lnTo>
                  <a:pt x="485338" y="700248"/>
                </a:lnTo>
                <a:lnTo>
                  <a:pt x="480306" y="695168"/>
                </a:lnTo>
                <a:lnTo>
                  <a:pt x="478928" y="693898"/>
                </a:lnTo>
                <a:close/>
              </a:path>
              <a:path w="551179" h="944244">
                <a:moveTo>
                  <a:pt x="374094" y="693898"/>
                </a:moveTo>
                <a:lnTo>
                  <a:pt x="371817" y="693898"/>
                </a:lnTo>
                <a:lnTo>
                  <a:pt x="367265" y="698978"/>
                </a:lnTo>
                <a:lnTo>
                  <a:pt x="365468" y="700248"/>
                </a:lnTo>
                <a:lnTo>
                  <a:pt x="367684" y="700248"/>
                </a:lnTo>
                <a:lnTo>
                  <a:pt x="369062" y="698978"/>
                </a:lnTo>
                <a:lnTo>
                  <a:pt x="370320" y="697708"/>
                </a:lnTo>
                <a:lnTo>
                  <a:pt x="372297" y="696438"/>
                </a:lnTo>
                <a:lnTo>
                  <a:pt x="374094" y="693898"/>
                </a:lnTo>
                <a:close/>
              </a:path>
              <a:path w="551179" h="944244">
                <a:moveTo>
                  <a:pt x="405903" y="693898"/>
                </a:moveTo>
                <a:lnTo>
                  <a:pt x="403567" y="693898"/>
                </a:lnTo>
                <a:lnTo>
                  <a:pt x="399014" y="698978"/>
                </a:lnTo>
                <a:lnTo>
                  <a:pt x="397217" y="700248"/>
                </a:lnTo>
                <a:lnTo>
                  <a:pt x="399494" y="700248"/>
                </a:lnTo>
                <a:lnTo>
                  <a:pt x="400871" y="698978"/>
                </a:lnTo>
                <a:lnTo>
                  <a:pt x="402129" y="697708"/>
                </a:lnTo>
                <a:lnTo>
                  <a:pt x="404106" y="696438"/>
                </a:lnTo>
                <a:lnTo>
                  <a:pt x="405903" y="693898"/>
                </a:lnTo>
                <a:close/>
              </a:path>
              <a:path w="551179" h="944244">
                <a:moveTo>
                  <a:pt x="437653" y="693898"/>
                </a:moveTo>
                <a:lnTo>
                  <a:pt x="435377" y="693898"/>
                </a:lnTo>
                <a:lnTo>
                  <a:pt x="430824" y="698978"/>
                </a:lnTo>
                <a:lnTo>
                  <a:pt x="429027" y="700248"/>
                </a:lnTo>
                <a:lnTo>
                  <a:pt x="431243" y="700248"/>
                </a:lnTo>
                <a:lnTo>
                  <a:pt x="435856" y="696438"/>
                </a:lnTo>
                <a:lnTo>
                  <a:pt x="437653" y="693898"/>
                </a:lnTo>
                <a:close/>
              </a:path>
              <a:path w="551179" h="944244">
                <a:moveTo>
                  <a:pt x="469403" y="693898"/>
                </a:moveTo>
                <a:lnTo>
                  <a:pt x="467186" y="693898"/>
                </a:lnTo>
                <a:lnTo>
                  <a:pt x="465809" y="695168"/>
                </a:lnTo>
                <a:lnTo>
                  <a:pt x="462574" y="698978"/>
                </a:lnTo>
                <a:lnTo>
                  <a:pt x="460777" y="700248"/>
                </a:lnTo>
                <a:lnTo>
                  <a:pt x="463053" y="700248"/>
                </a:lnTo>
                <a:lnTo>
                  <a:pt x="464371" y="698978"/>
                </a:lnTo>
                <a:lnTo>
                  <a:pt x="467606" y="696438"/>
                </a:lnTo>
                <a:lnTo>
                  <a:pt x="469403" y="693898"/>
                </a:lnTo>
                <a:close/>
              </a:path>
              <a:path w="551179" h="944244">
                <a:moveTo>
                  <a:pt x="494803" y="686278"/>
                </a:moveTo>
                <a:lnTo>
                  <a:pt x="492526" y="686278"/>
                </a:lnTo>
                <a:lnTo>
                  <a:pt x="495276" y="688818"/>
                </a:lnTo>
                <a:lnTo>
                  <a:pt x="491142" y="700248"/>
                </a:lnTo>
                <a:lnTo>
                  <a:pt x="491472" y="700248"/>
                </a:lnTo>
                <a:lnTo>
                  <a:pt x="495840" y="687526"/>
                </a:lnTo>
                <a:lnTo>
                  <a:pt x="494803" y="686278"/>
                </a:lnTo>
                <a:close/>
              </a:path>
              <a:path w="551179" h="944244">
                <a:moveTo>
                  <a:pt x="367624" y="686278"/>
                </a:moveTo>
                <a:lnTo>
                  <a:pt x="365408" y="686278"/>
                </a:lnTo>
                <a:lnTo>
                  <a:pt x="367265" y="687548"/>
                </a:lnTo>
                <a:lnTo>
                  <a:pt x="369122" y="690088"/>
                </a:lnTo>
                <a:lnTo>
                  <a:pt x="371758" y="692628"/>
                </a:lnTo>
                <a:lnTo>
                  <a:pt x="373734" y="693898"/>
                </a:lnTo>
                <a:lnTo>
                  <a:pt x="381642" y="693898"/>
                </a:lnTo>
                <a:lnTo>
                  <a:pt x="383499" y="692628"/>
                </a:lnTo>
                <a:lnTo>
                  <a:pt x="374034" y="692628"/>
                </a:lnTo>
                <a:lnTo>
                  <a:pt x="372177" y="690088"/>
                </a:lnTo>
                <a:lnTo>
                  <a:pt x="370320" y="688818"/>
                </a:lnTo>
                <a:lnTo>
                  <a:pt x="368978" y="687526"/>
                </a:lnTo>
                <a:lnTo>
                  <a:pt x="367624" y="686278"/>
                </a:lnTo>
                <a:close/>
              </a:path>
              <a:path w="551179" h="944244">
                <a:moveTo>
                  <a:pt x="399434" y="686278"/>
                </a:moveTo>
                <a:lnTo>
                  <a:pt x="397157" y="686278"/>
                </a:lnTo>
                <a:lnTo>
                  <a:pt x="399014" y="687548"/>
                </a:lnTo>
                <a:lnTo>
                  <a:pt x="400871" y="690088"/>
                </a:lnTo>
                <a:lnTo>
                  <a:pt x="403567" y="692628"/>
                </a:lnTo>
                <a:lnTo>
                  <a:pt x="405484" y="693898"/>
                </a:lnTo>
                <a:lnTo>
                  <a:pt x="413452" y="693898"/>
                </a:lnTo>
                <a:lnTo>
                  <a:pt x="415309" y="692628"/>
                </a:lnTo>
                <a:lnTo>
                  <a:pt x="405844" y="692628"/>
                </a:lnTo>
                <a:lnTo>
                  <a:pt x="403987" y="690088"/>
                </a:lnTo>
                <a:lnTo>
                  <a:pt x="402129" y="688818"/>
                </a:lnTo>
                <a:lnTo>
                  <a:pt x="400787" y="687526"/>
                </a:lnTo>
                <a:lnTo>
                  <a:pt x="399434" y="686278"/>
                </a:lnTo>
                <a:close/>
              </a:path>
              <a:path w="551179" h="944244">
                <a:moveTo>
                  <a:pt x="431243" y="686278"/>
                </a:moveTo>
                <a:lnTo>
                  <a:pt x="428967" y="686278"/>
                </a:lnTo>
                <a:lnTo>
                  <a:pt x="433999" y="691358"/>
                </a:lnTo>
                <a:lnTo>
                  <a:pt x="435377" y="692628"/>
                </a:lnTo>
                <a:lnTo>
                  <a:pt x="437294" y="693898"/>
                </a:lnTo>
                <a:lnTo>
                  <a:pt x="445201" y="693898"/>
                </a:lnTo>
                <a:lnTo>
                  <a:pt x="447058" y="692628"/>
                </a:lnTo>
                <a:lnTo>
                  <a:pt x="437593" y="692628"/>
                </a:lnTo>
                <a:lnTo>
                  <a:pt x="431243" y="686278"/>
                </a:lnTo>
                <a:close/>
              </a:path>
              <a:path w="551179" h="944244">
                <a:moveTo>
                  <a:pt x="462993" y="686278"/>
                </a:moveTo>
                <a:lnTo>
                  <a:pt x="460717" y="686278"/>
                </a:lnTo>
                <a:lnTo>
                  <a:pt x="465749" y="691358"/>
                </a:lnTo>
                <a:lnTo>
                  <a:pt x="467126" y="692628"/>
                </a:lnTo>
                <a:lnTo>
                  <a:pt x="469043" y="693898"/>
                </a:lnTo>
                <a:lnTo>
                  <a:pt x="477011" y="693898"/>
                </a:lnTo>
                <a:lnTo>
                  <a:pt x="478868" y="692628"/>
                </a:lnTo>
                <a:lnTo>
                  <a:pt x="469343" y="692628"/>
                </a:lnTo>
                <a:lnTo>
                  <a:pt x="462993" y="686278"/>
                </a:lnTo>
                <a:close/>
              </a:path>
              <a:path w="551179" h="944244">
                <a:moveTo>
                  <a:pt x="355374" y="681198"/>
                </a:moveTo>
                <a:lnTo>
                  <a:pt x="352735" y="681198"/>
                </a:lnTo>
                <a:lnTo>
                  <a:pt x="355943" y="683738"/>
                </a:lnTo>
                <a:lnTo>
                  <a:pt x="357800" y="685008"/>
                </a:lnTo>
                <a:lnTo>
                  <a:pt x="355943" y="686278"/>
                </a:lnTo>
                <a:lnTo>
                  <a:pt x="351330" y="690088"/>
                </a:lnTo>
                <a:lnTo>
                  <a:pt x="349533" y="692628"/>
                </a:lnTo>
                <a:lnTo>
                  <a:pt x="351749" y="692628"/>
                </a:lnTo>
                <a:lnTo>
                  <a:pt x="356334" y="687526"/>
                </a:lnTo>
                <a:lnTo>
                  <a:pt x="358099" y="686278"/>
                </a:lnTo>
                <a:lnTo>
                  <a:pt x="367624" y="686278"/>
                </a:lnTo>
                <a:lnTo>
                  <a:pt x="365827" y="685008"/>
                </a:lnTo>
                <a:lnTo>
                  <a:pt x="358159" y="685008"/>
                </a:lnTo>
                <a:lnTo>
                  <a:pt x="355374" y="681198"/>
                </a:lnTo>
                <a:close/>
              </a:path>
              <a:path w="551179" h="944244">
                <a:moveTo>
                  <a:pt x="383559" y="677388"/>
                </a:moveTo>
                <a:lnTo>
                  <a:pt x="381342" y="677388"/>
                </a:lnTo>
                <a:lnTo>
                  <a:pt x="383199" y="679928"/>
                </a:lnTo>
                <a:lnTo>
                  <a:pt x="385056" y="681198"/>
                </a:lnTo>
                <a:lnTo>
                  <a:pt x="386374" y="682468"/>
                </a:lnTo>
                <a:lnTo>
                  <a:pt x="387752" y="683738"/>
                </a:lnTo>
                <a:lnTo>
                  <a:pt x="389549" y="685008"/>
                </a:lnTo>
                <a:lnTo>
                  <a:pt x="387692" y="686278"/>
                </a:lnTo>
                <a:lnTo>
                  <a:pt x="386315" y="687548"/>
                </a:lnTo>
                <a:lnTo>
                  <a:pt x="381282" y="692628"/>
                </a:lnTo>
                <a:lnTo>
                  <a:pt x="383499" y="692628"/>
                </a:lnTo>
                <a:lnTo>
                  <a:pt x="384877" y="691358"/>
                </a:lnTo>
                <a:lnTo>
                  <a:pt x="386135" y="690088"/>
                </a:lnTo>
                <a:lnTo>
                  <a:pt x="388143" y="687526"/>
                </a:lnTo>
                <a:lnTo>
                  <a:pt x="389909" y="686278"/>
                </a:lnTo>
                <a:lnTo>
                  <a:pt x="399434" y="686278"/>
                </a:lnTo>
                <a:lnTo>
                  <a:pt x="397637" y="685008"/>
                </a:lnTo>
                <a:lnTo>
                  <a:pt x="389969" y="685008"/>
                </a:lnTo>
                <a:lnTo>
                  <a:pt x="386195" y="679928"/>
                </a:lnTo>
                <a:lnTo>
                  <a:pt x="383559" y="677388"/>
                </a:lnTo>
                <a:close/>
              </a:path>
              <a:path w="551179" h="944244">
                <a:moveTo>
                  <a:pt x="415368" y="677388"/>
                </a:moveTo>
                <a:lnTo>
                  <a:pt x="413152" y="677388"/>
                </a:lnTo>
                <a:lnTo>
                  <a:pt x="415009" y="679928"/>
                </a:lnTo>
                <a:lnTo>
                  <a:pt x="416866" y="681198"/>
                </a:lnTo>
                <a:lnTo>
                  <a:pt x="418184" y="682468"/>
                </a:lnTo>
                <a:lnTo>
                  <a:pt x="419562" y="683738"/>
                </a:lnTo>
                <a:lnTo>
                  <a:pt x="421359" y="685008"/>
                </a:lnTo>
                <a:lnTo>
                  <a:pt x="419502" y="686278"/>
                </a:lnTo>
                <a:lnTo>
                  <a:pt x="418124" y="687548"/>
                </a:lnTo>
                <a:lnTo>
                  <a:pt x="416866" y="688818"/>
                </a:lnTo>
                <a:lnTo>
                  <a:pt x="414889" y="690088"/>
                </a:lnTo>
                <a:lnTo>
                  <a:pt x="413092" y="692628"/>
                </a:lnTo>
                <a:lnTo>
                  <a:pt x="415309" y="692628"/>
                </a:lnTo>
                <a:lnTo>
                  <a:pt x="416686" y="691358"/>
                </a:lnTo>
                <a:lnTo>
                  <a:pt x="417944" y="690088"/>
                </a:lnTo>
                <a:lnTo>
                  <a:pt x="419953" y="687526"/>
                </a:lnTo>
                <a:lnTo>
                  <a:pt x="421718" y="686278"/>
                </a:lnTo>
                <a:lnTo>
                  <a:pt x="431243" y="686278"/>
                </a:lnTo>
                <a:lnTo>
                  <a:pt x="429386" y="685008"/>
                </a:lnTo>
                <a:lnTo>
                  <a:pt x="421718" y="685008"/>
                </a:lnTo>
                <a:lnTo>
                  <a:pt x="418004" y="679928"/>
                </a:lnTo>
                <a:lnTo>
                  <a:pt x="415368" y="677388"/>
                </a:lnTo>
                <a:close/>
              </a:path>
              <a:path w="551179" h="944244">
                <a:moveTo>
                  <a:pt x="447118" y="677388"/>
                </a:moveTo>
                <a:lnTo>
                  <a:pt x="444902" y="677388"/>
                </a:lnTo>
                <a:lnTo>
                  <a:pt x="449934" y="682468"/>
                </a:lnTo>
                <a:lnTo>
                  <a:pt x="451312" y="683738"/>
                </a:lnTo>
                <a:lnTo>
                  <a:pt x="453169" y="685008"/>
                </a:lnTo>
                <a:lnTo>
                  <a:pt x="451252" y="686278"/>
                </a:lnTo>
                <a:lnTo>
                  <a:pt x="449934" y="687548"/>
                </a:lnTo>
                <a:lnTo>
                  <a:pt x="446699" y="690088"/>
                </a:lnTo>
                <a:lnTo>
                  <a:pt x="444902" y="692628"/>
                </a:lnTo>
                <a:lnTo>
                  <a:pt x="447058" y="692628"/>
                </a:lnTo>
                <a:lnTo>
                  <a:pt x="448436" y="691358"/>
                </a:lnTo>
                <a:lnTo>
                  <a:pt x="451703" y="687526"/>
                </a:lnTo>
                <a:lnTo>
                  <a:pt x="453468" y="686278"/>
                </a:lnTo>
                <a:lnTo>
                  <a:pt x="462993" y="686278"/>
                </a:lnTo>
                <a:lnTo>
                  <a:pt x="461136" y="685008"/>
                </a:lnTo>
                <a:lnTo>
                  <a:pt x="453528" y="685008"/>
                </a:lnTo>
                <a:lnTo>
                  <a:pt x="451731" y="682468"/>
                </a:lnTo>
                <a:lnTo>
                  <a:pt x="449754" y="679928"/>
                </a:lnTo>
                <a:lnTo>
                  <a:pt x="448496" y="678658"/>
                </a:lnTo>
                <a:lnTo>
                  <a:pt x="447118" y="677388"/>
                </a:lnTo>
                <a:close/>
              </a:path>
              <a:path w="551179" h="944244">
                <a:moveTo>
                  <a:pt x="478928" y="677388"/>
                </a:moveTo>
                <a:lnTo>
                  <a:pt x="476711" y="677388"/>
                </a:lnTo>
                <a:lnTo>
                  <a:pt x="481743" y="682468"/>
                </a:lnTo>
                <a:lnTo>
                  <a:pt x="483061" y="683738"/>
                </a:lnTo>
                <a:lnTo>
                  <a:pt x="484978" y="685008"/>
                </a:lnTo>
                <a:lnTo>
                  <a:pt x="483061" y="686278"/>
                </a:lnTo>
                <a:lnTo>
                  <a:pt x="481743" y="687548"/>
                </a:lnTo>
                <a:lnTo>
                  <a:pt x="476651" y="692628"/>
                </a:lnTo>
                <a:lnTo>
                  <a:pt x="478868" y="692628"/>
                </a:lnTo>
                <a:lnTo>
                  <a:pt x="480246" y="691358"/>
                </a:lnTo>
                <a:lnTo>
                  <a:pt x="483512" y="687526"/>
                </a:lnTo>
                <a:lnTo>
                  <a:pt x="485278" y="686278"/>
                </a:lnTo>
                <a:lnTo>
                  <a:pt x="494803" y="686278"/>
                </a:lnTo>
                <a:lnTo>
                  <a:pt x="492886" y="685008"/>
                </a:lnTo>
                <a:lnTo>
                  <a:pt x="485338" y="685008"/>
                </a:lnTo>
                <a:lnTo>
                  <a:pt x="481564" y="679928"/>
                </a:lnTo>
                <a:lnTo>
                  <a:pt x="480306" y="678658"/>
                </a:lnTo>
                <a:lnTo>
                  <a:pt x="478928" y="677388"/>
                </a:lnTo>
                <a:close/>
              </a:path>
              <a:path w="551179" h="944244">
                <a:moveTo>
                  <a:pt x="496269" y="686275"/>
                </a:moveTo>
                <a:lnTo>
                  <a:pt x="495840" y="687526"/>
                </a:lnTo>
                <a:lnTo>
                  <a:pt x="496269" y="686275"/>
                </a:lnTo>
                <a:close/>
              </a:path>
              <a:path w="551179" h="944244">
                <a:moveTo>
                  <a:pt x="498012" y="681198"/>
                </a:moveTo>
                <a:lnTo>
                  <a:pt x="496269" y="686275"/>
                </a:lnTo>
                <a:lnTo>
                  <a:pt x="498012" y="681198"/>
                </a:lnTo>
                <a:close/>
              </a:path>
              <a:path w="551179" h="944244">
                <a:moveTo>
                  <a:pt x="374094" y="677388"/>
                </a:moveTo>
                <a:lnTo>
                  <a:pt x="371817" y="677388"/>
                </a:lnTo>
                <a:lnTo>
                  <a:pt x="367265" y="682468"/>
                </a:lnTo>
                <a:lnTo>
                  <a:pt x="365468" y="685008"/>
                </a:lnTo>
                <a:lnTo>
                  <a:pt x="365827" y="685008"/>
                </a:lnTo>
                <a:lnTo>
                  <a:pt x="367684" y="683738"/>
                </a:lnTo>
                <a:lnTo>
                  <a:pt x="369062" y="682468"/>
                </a:lnTo>
                <a:lnTo>
                  <a:pt x="370320" y="681198"/>
                </a:lnTo>
                <a:lnTo>
                  <a:pt x="372297" y="679928"/>
                </a:lnTo>
                <a:lnTo>
                  <a:pt x="374094" y="677388"/>
                </a:lnTo>
                <a:close/>
              </a:path>
              <a:path w="551179" h="944244">
                <a:moveTo>
                  <a:pt x="405903" y="677388"/>
                </a:moveTo>
                <a:lnTo>
                  <a:pt x="403567" y="677388"/>
                </a:lnTo>
                <a:lnTo>
                  <a:pt x="399014" y="682468"/>
                </a:lnTo>
                <a:lnTo>
                  <a:pt x="397217" y="685008"/>
                </a:lnTo>
                <a:lnTo>
                  <a:pt x="397637" y="685008"/>
                </a:lnTo>
                <a:lnTo>
                  <a:pt x="399494" y="683738"/>
                </a:lnTo>
                <a:lnTo>
                  <a:pt x="400871" y="682468"/>
                </a:lnTo>
                <a:lnTo>
                  <a:pt x="402129" y="681198"/>
                </a:lnTo>
                <a:lnTo>
                  <a:pt x="404106" y="679928"/>
                </a:lnTo>
                <a:lnTo>
                  <a:pt x="405903" y="677388"/>
                </a:lnTo>
                <a:close/>
              </a:path>
              <a:path w="551179" h="944244">
                <a:moveTo>
                  <a:pt x="437653" y="677388"/>
                </a:moveTo>
                <a:lnTo>
                  <a:pt x="435377" y="677388"/>
                </a:lnTo>
                <a:lnTo>
                  <a:pt x="430824" y="682468"/>
                </a:lnTo>
                <a:lnTo>
                  <a:pt x="429027" y="685008"/>
                </a:lnTo>
                <a:lnTo>
                  <a:pt x="429386" y="685008"/>
                </a:lnTo>
                <a:lnTo>
                  <a:pt x="431243" y="683738"/>
                </a:lnTo>
                <a:lnTo>
                  <a:pt x="435856" y="679928"/>
                </a:lnTo>
                <a:lnTo>
                  <a:pt x="437653" y="677388"/>
                </a:lnTo>
                <a:close/>
              </a:path>
              <a:path w="551179" h="944244">
                <a:moveTo>
                  <a:pt x="469403" y="677388"/>
                </a:moveTo>
                <a:lnTo>
                  <a:pt x="467186" y="677388"/>
                </a:lnTo>
                <a:lnTo>
                  <a:pt x="465809" y="678658"/>
                </a:lnTo>
                <a:lnTo>
                  <a:pt x="462574" y="682468"/>
                </a:lnTo>
                <a:lnTo>
                  <a:pt x="460777" y="685008"/>
                </a:lnTo>
                <a:lnTo>
                  <a:pt x="461136" y="685008"/>
                </a:lnTo>
                <a:lnTo>
                  <a:pt x="463053" y="683738"/>
                </a:lnTo>
                <a:lnTo>
                  <a:pt x="464371" y="682468"/>
                </a:lnTo>
                <a:lnTo>
                  <a:pt x="467606" y="679928"/>
                </a:lnTo>
                <a:lnTo>
                  <a:pt x="469403" y="677388"/>
                </a:lnTo>
                <a:close/>
              </a:path>
              <a:path w="551179" h="944244">
                <a:moveTo>
                  <a:pt x="494803" y="669768"/>
                </a:moveTo>
                <a:lnTo>
                  <a:pt x="492526" y="669768"/>
                </a:lnTo>
                <a:lnTo>
                  <a:pt x="497558" y="674848"/>
                </a:lnTo>
                <a:lnTo>
                  <a:pt x="498936" y="676118"/>
                </a:lnTo>
                <a:lnTo>
                  <a:pt x="499525" y="676118"/>
                </a:lnTo>
                <a:lnTo>
                  <a:pt x="499047" y="677388"/>
                </a:lnTo>
                <a:lnTo>
                  <a:pt x="497618" y="678658"/>
                </a:lnTo>
                <a:lnTo>
                  <a:pt x="494383" y="682468"/>
                </a:lnTo>
                <a:lnTo>
                  <a:pt x="492586" y="685008"/>
                </a:lnTo>
                <a:lnTo>
                  <a:pt x="492886" y="685008"/>
                </a:lnTo>
                <a:lnTo>
                  <a:pt x="494803" y="683738"/>
                </a:lnTo>
                <a:lnTo>
                  <a:pt x="496121" y="682468"/>
                </a:lnTo>
                <a:lnTo>
                  <a:pt x="497908" y="681198"/>
                </a:lnTo>
                <a:lnTo>
                  <a:pt x="500192" y="674848"/>
                </a:lnTo>
                <a:lnTo>
                  <a:pt x="500019" y="674848"/>
                </a:lnTo>
                <a:lnTo>
                  <a:pt x="494803" y="669768"/>
                </a:lnTo>
                <a:close/>
              </a:path>
              <a:path w="551179" h="944244">
                <a:moveTo>
                  <a:pt x="365827" y="668498"/>
                </a:moveTo>
                <a:lnTo>
                  <a:pt x="357800" y="668498"/>
                </a:lnTo>
                <a:lnTo>
                  <a:pt x="356546" y="669768"/>
                </a:lnTo>
                <a:lnTo>
                  <a:pt x="365408" y="669768"/>
                </a:lnTo>
                <a:lnTo>
                  <a:pt x="367265" y="671038"/>
                </a:lnTo>
                <a:lnTo>
                  <a:pt x="369122" y="673578"/>
                </a:lnTo>
                <a:lnTo>
                  <a:pt x="371758" y="676118"/>
                </a:lnTo>
                <a:lnTo>
                  <a:pt x="373734" y="677388"/>
                </a:lnTo>
                <a:lnTo>
                  <a:pt x="381642" y="677388"/>
                </a:lnTo>
                <a:lnTo>
                  <a:pt x="383499" y="676118"/>
                </a:lnTo>
                <a:lnTo>
                  <a:pt x="374034" y="676118"/>
                </a:lnTo>
                <a:lnTo>
                  <a:pt x="372177" y="674848"/>
                </a:lnTo>
                <a:lnTo>
                  <a:pt x="370304" y="672293"/>
                </a:lnTo>
                <a:lnTo>
                  <a:pt x="369002" y="671038"/>
                </a:lnTo>
                <a:lnTo>
                  <a:pt x="367624" y="669768"/>
                </a:lnTo>
                <a:lnTo>
                  <a:pt x="365827" y="668498"/>
                </a:lnTo>
                <a:close/>
              </a:path>
              <a:path w="551179" h="944244">
                <a:moveTo>
                  <a:pt x="399434" y="669768"/>
                </a:moveTo>
                <a:lnTo>
                  <a:pt x="397157" y="669768"/>
                </a:lnTo>
                <a:lnTo>
                  <a:pt x="399014" y="671038"/>
                </a:lnTo>
                <a:lnTo>
                  <a:pt x="400871" y="673578"/>
                </a:lnTo>
                <a:lnTo>
                  <a:pt x="403567" y="676118"/>
                </a:lnTo>
                <a:lnTo>
                  <a:pt x="405484" y="677388"/>
                </a:lnTo>
                <a:lnTo>
                  <a:pt x="413452" y="677388"/>
                </a:lnTo>
                <a:lnTo>
                  <a:pt x="415309" y="676118"/>
                </a:lnTo>
                <a:lnTo>
                  <a:pt x="405844" y="676118"/>
                </a:lnTo>
                <a:lnTo>
                  <a:pt x="403986" y="674848"/>
                </a:lnTo>
                <a:lnTo>
                  <a:pt x="402113" y="672293"/>
                </a:lnTo>
                <a:lnTo>
                  <a:pt x="400812" y="671038"/>
                </a:lnTo>
                <a:lnTo>
                  <a:pt x="399434" y="669768"/>
                </a:lnTo>
                <a:close/>
              </a:path>
              <a:path w="551179" h="944244">
                <a:moveTo>
                  <a:pt x="431243" y="669768"/>
                </a:moveTo>
                <a:lnTo>
                  <a:pt x="428967" y="669768"/>
                </a:lnTo>
                <a:lnTo>
                  <a:pt x="433999" y="674848"/>
                </a:lnTo>
                <a:lnTo>
                  <a:pt x="435377" y="676118"/>
                </a:lnTo>
                <a:lnTo>
                  <a:pt x="437294" y="677388"/>
                </a:lnTo>
                <a:lnTo>
                  <a:pt x="445201" y="677388"/>
                </a:lnTo>
                <a:lnTo>
                  <a:pt x="447058" y="676118"/>
                </a:lnTo>
                <a:lnTo>
                  <a:pt x="437593" y="676118"/>
                </a:lnTo>
                <a:lnTo>
                  <a:pt x="431243" y="669768"/>
                </a:lnTo>
                <a:close/>
              </a:path>
              <a:path w="551179" h="944244">
                <a:moveTo>
                  <a:pt x="462993" y="669768"/>
                </a:moveTo>
                <a:lnTo>
                  <a:pt x="460717" y="669768"/>
                </a:lnTo>
                <a:lnTo>
                  <a:pt x="465749" y="674848"/>
                </a:lnTo>
                <a:lnTo>
                  <a:pt x="467126" y="676118"/>
                </a:lnTo>
                <a:lnTo>
                  <a:pt x="469043" y="677388"/>
                </a:lnTo>
                <a:lnTo>
                  <a:pt x="477011" y="677388"/>
                </a:lnTo>
                <a:lnTo>
                  <a:pt x="478868" y="676118"/>
                </a:lnTo>
                <a:lnTo>
                  <a:pt x="469343" y="676118"/>
                </a:lnTo>
                <a:lnTo>
                  <a:pt x="462993" y="669768"/>
                </a:lnTo>
                <a:close/>
              </a:path>
              <a:path w="551179" h="944244">
                <a:moveTo>
                  <a:pt x="397637" y="668498"/>
                </a:moveTo>
                <a:lnTo>
                  <a:pt x="389549" y="668498"/>
                </a:lnTo>
                <a:lnTo>
                  <a:pt x="387692" y="669768"/>
                </a:lnTo>
                <a:lnTo>
                  <a:pt x="386314" y="671038"/>
                </a:lnTo>
                <a:lnTo>
                  <a:pt x="381282" y="676118"/>
                </a:lnTo>
                <a:lnTo>
                  <a:pt x="383499" y="676118"/>
                </a:lnTo>
                <a:lnTo>
                  <a:pt x="384877" y="674848"/>
                </a:lnTo>
                <a:lnTo>
                  <a:pt x="386135" y="673578"/>
                </a:lnTo>
                <a:lnTo>
                  <a:pt x="388112" y="671038"/>
                </a:lnTo>
                <a:lnTo>
                  <a:pt x="389909" y="669768"/>
                </a:lnTo>
                <a:lnTo>
                  <a:pt x="399434" y="669768"/>
                </a:lnTo>
                <a:lnTo>
                  <a:pt x="397637" y="668498"/>
                </a:lnTo>
                <a:close/>
              </a:path>
              <a:path w="551179" h="944244">
                <a:moveTo>
                  <a:pt x="429386" y="668498"/>
                </a:moveTo>
                <a:lnTo>
                  <a:pt x="421359" y="668498"/>
                </a:lnTo>
                <a:lnTo>
                  <a:pt x="419502" y="669768"/>
                </a:lnTo>
                <a:lnTo>
                  <a:pt x="418124" y="671038"/>
                </a:lnTo>
                <a:lnTo>
                  <a:pt x="416866" y="672308"/>
                </a:lnTo>
                <a:lnTo>
                  <a:pt x="414889" y="674848"/>
                </a:lnTo>
                <a:lnTo>
                  <a:pt x="413092" y="676118"/>
                </a:lnTo>
                <a:lnTo>
                  <a:pt x="415309" y="676118"/>
                </a:lnTo>
                <a:lnTo>
                  <a:pt x="416686" y="674848"/>
                </a:lnTo>
                <a:lnTo>
                  <a:pt x="417944" y="673578"/>
                </a:lnTo>
                <a:lnTo>
                  <a:pt x="419921" y="671038"/>
                </a:lnTo>
                <a:lnTo>
                  <a:pt x="421718" y="669768"/>
                </a:lnTo>
                <a:lnTo>
                  <a:pt x="431243" y="669768"/>
                </a:lnTo>
                <a:lnTo>
                  <a:pt x="429386" y="668498"/>
                </a:lnTo>
                <a:close/>
              </a:path>
              <a:path w="551179" h="944244">
                <a:moveTo>
                  <a:pt x="461136" y="668498"/>
                </a:moveTo>
                <a:lnTo>
                  <a:pt x="453169" y="668498"/>
                </a:lnTo>
                <a:lnTo>
                  <a:pt x="451252" y="669768"/>
                </a:lnTo>
                <a:lnTo>
                  <a:pt x="449934" y="671038"/>
                </a:lnTo>
                <a:lnTo>
                  <a:pt x="446699" y="674848"/>
                </a:lnTo>
                <a:lnTo>
                  <a:pt x="444902" y="676118"/>
                </a:lnTo>
                <a:lnTo>
                  <a:pt x="447058" y="676118"/>
                </a:lnTo>
                <a:lnTo>
                  <a:pt x="448436" y="674848"/>
                </a:lnTo>
                <a:lnTo>
                  <a:pt x="451671" y="671038"/>
                </a:lnTo>
                <a:lnTo>
                  <a:pt x="453468" y="669768"/>
                </a:lnTo>
                <a:lnTo>
                  <a:pt x="462993" y="669768"/>
                </a:lnTo>
                <a:lnTo>
                  <a:pt x="461136" y="668498"/>
                </a:lnTo>
                <a:close/>
              </a:path>
              <a:path w="551179" h="944244">
                <a:moveTo>
                  <a:pt x="492886" y="668498"/>
                </a:moveTo>
                <a:lnTo>
                  <a:pt x="484978" y="668498"/>
                </a:lnTo>
                <a:lnTo>
                  <a:pt x="483061" y="669768"/>
                </a:lnTo>
                <a:lnTo>
                  <a:pt x="481743" y="671038"/>
                </a:lnTo>
                <a:lnTo>
                  <a:pt x="476651" y="676118"/>
                </a:lnTo>
                <a:lnTo>
                  <a:pt x="478868" y="676118"/>
                </a:lnTo>
                <a:lnTo>
                  <a:pt x="480246" y="674848"/>
                </a:lnTo>
                <a:lnTo>
                  <a:pt x="483481" y="671038"/>
                </a:lnTo>
                <a:lnTo>
                  <a:pt x="485278" y="669768"/>
                </a:lnTo>
                <a:lnTo>
                  <a:pt x="494803" y="669768"/>
                </a:lnTo>
                <a:lnTo>
                  <a:pt x="492886" y="668498"/>
                </a:lnTo>
                <a:close/>
              </a:path>
              <a:path w="551179" h="944244">
                <a:moveTo>
                  <a:pt x="494803" y="653258"/>
                </a:moveTo>
                <a:lnTo>
                  <a:pt x="492526" y="653258"/>
                </a:lnTo>
                <a:lnTo>
                  <a:pt x="497558" y="658338"/>
                </a:lnTo>
                <a:lnTo>
                  <a:pt x="498936" y="659608"/>
                </a:lnTo>
                <a:lnTo>
                  <a:pt x="500853" y="660878"/>
                </a:lnTo>
                <a:lnTo>
                  <a:pt x="504709" y="660878"/>
                </a:lnTo>
                <a:lnTo>
                  <a:pt x="500019" y="674848"/>
                </a:lnTo>
                <a:lnTo>
                  <a:pt x="500192" y="674848"/>
                </a:lnTo>
                <a:lnTo>
                  <a:pt x="505425" y="659608"/>
                </a:lnTo>
                <a:lnTo>
                  <a:pt x="501153" y="659608"/>
                </a:lnTo>
                <a:lnTo>
                  <a:pt x="496121" y="654528"/>
                </a:lnTo>
                <a:lnTo>
                  <a:pt x="494803" y="653258"/>
                </a:lnTo>
                <a:close/>
              </a:path>
              <a:path w="551179" h="944244">
                <a:moveTo>
                  <a:pt x="358099" y="669768"/>
                </a:moveTo>
                <a:lnTo>
                  <a:pt x="356474" y="669768"/>
                </a:lnTo>
                <a:lnTo>
                  <a:pt x="355632" y="672293"/>
                </a:lnTo>
                <a:lnTo>
                  <a:pt x="358099" y="669768"/>
                </a:lnTo>
                <a:close/>
              </a:path>
              <a:path w="551179" h="944244">
                <a:moveTo>
                  <a:pt x="356759" y="668914"/>
                </a:moveTo>
                <a:lnTo>
                  <a:pt x="356474" y="669768"/>
                </a:lnTo>
                <a:lnTo>
                  <a:pt x="356759" y="668914"/>
                </a:lnTo>
                <a:close/>
              </a:path>
              <a:path w="551179" h="944244">
                <a:moveTo>
                  <a:pt x="356898" y="668498"/>
                </a:moveTo>
                <a:lnTo>
                  <a:pt x="356759" y="668914"/>
                </a:lnTo>
                <a:lnTo>
                  <a:pt x="356898" y="668498"/>
                </a:lnTo>
                <a:close/>
              </a:path>
              <a:path w="551179" h="944244">
                <a:moveTo>
                  <a:pt x="357310" y="667264"/>
                </a:moveTo>
                <a:lnTo>
                  <a:pt x="356898" y="668498"/>
                </a:lnTo>
                <a:lnTo>
                  <a:pt x="358159" y="668498"/>
                </a:lnTo>
                <a:lnTo>
                  <a:pt x="357310" y="667264"/>
                </a:lnTo>
                <a:close/>
              </a:path>
              <a:path w="551179" h="944244">
                <a:moveTo>
                  <a:pt x="374094" y="660878"/>
                </a:moveTo>
                <a:lnTo>
                  <a:pt x="371817" y="660878"/>
                </a:lnTo>
                <a:lnTo>
                  <a:pt x="367265" y="665958"/>
                </a:lnTo>
                <a:lnTo>
                  <a:pt x="365468" y="668498"/>
                </a:lnTo>
                <a:lnTo>
                  <a:pt x="367684" y="668498"/>
                </a:lnTo>
                <a:lnTo>
                  <a:pt x="369062" y="667228"/>
                </a:lnTo>
                <a:lnTo>
                  <a:pt x="370320" y="664688"/>
                </a:lnTo>
                <a:lnTo>
                  <a:pt x="372297" y="663418"/>
                </a:lnTo>
                <a:lnTo>
                  <a:pt x="374094" y="660878"/>
                </a:lnTo>
                <a:close/>
              </a:path>
              <a:path w="551179" h="944244">
                <a:moveTo>
                  <a:pt x="383559" y="660878"/>
                </a:moveTo>
                <a:lnTo>
                  <a:pt x="381342" y="660878"/>
                </a:lnTo>
                <a:lnTo>
                  <a:pt x="383199" y="663418"/>
                </a:lnTo>
                <a:lnTo>
                  <a:pt x="385056" y="664688"/>
                </a:lnTo>
                <a:lnTo>
                  <a:pt x="386374" y="667228"/>
                </a:lnTo>
                <a:lnTo>
                  <a:pt x="387752" y="668498"/>
                </a:lnTo>
                <a:lnTo>
                  <a:pt x="389969" y="668498"/>
                </a:lnTo>
                <a:lnTo>
                  <a:pt x="386195" y="664688"/>
                </a:lnTo>
                <a:lnTo>
                  <a:pt x="384877" y="663418"/>
                </a:lnTo>
                <a:lnTo>
                  <a:pt x="383559" y="660878"/>
                </a:lnTo>
                <a:close/>
              </a:path>
              <a:path w="551179" h="944244">
                <a:moveTo>
                  <a:pt x="405903" y="660878"/>
                </a:moveTo>
                <a:lnTo>
                  <a:pt x="403567" y="660878"/>
                </a:lnTo>
                <a:lnTo>
                  <a:pt x="399014" y="665958"/>
                </a:lnTo>
                <a:lnTo>
                  <a:pt x="397217" y="668498"/>
                </a:lnTo>
                <a:lnTo>
                  <a:pt x="399494" y="668498"/>
                </a:lnTo>
                <a:lnTo>
                  <a:pt x="400871" y="667228"/>
                </a:lnTo>
                <a:lnTo>
                  <a:pt x="402129" y="664688"/>
                </a:lnTo>
                <a:lnTo>
                  <a:pt x="404106" y="663418"/>
                </a:lnTo>
                <a:lnTo>
                  <a:pt x="405903" y="660878"/>
                </a:lnTo>
                <a:close/>
              </a:path>
              <a:path w="551179" h="944244">
                <a:moveTo>
                  <a:pt x="415368" y="660878"/>
                </a:moveTo>
                <a:lnTo>
                  <a:pt x="413152" y="660878"/>
                </a:lnTo>
                <a:lnTo>
                  <a:pt x="415009" y="663418"/>
                </a:lnTo>
                <a:lnTo>
                  <a:pt x="416866" y="664688"/>
                </a:lnTo>
                <a:lnTo>
                  <a:pt x="418184" y="667228"/>
                </a:lnTo>
                <a:lnTo>
                  <a:pt x="419562" y="668498"/>
                </a:lnTo>
                <a:lnTo>
                  <a:pt x="421718" y="668498"/>
                </a:lnTo>
                <a:lnTo>
                  <a:pt x="418004" y="664688"/>
                </a:lnTo>
                <a:lnTo>
                  <a:pt x="416686" y="663418"/>
                </a:lnTo>
                <a:lnTo>
                  <a:pt x="415368" y="660878"/>
                </a:lnTo>
                <a:close/>
              </a:path>
              <a:path w="551179" h="944244">
                <a:moveTo>
                  <a:pt x="437653" y="660878"/>
                </a:moveTo>
                <a:lnTo>
                  <a:pt x="435377" y="660878"/>
                </a:lnTo>
                <a:lnTo>
                  <a:pt x="430824" y="665958"/>
                </a:lnTo>
                <a:lnTo>
                  <a:pt x="429027" y="668498"/>
                </a:lnTo>
                <a:lnTo>
                  <a:pt x="431243" y="668498"/>
                </a:lnTo>
                <a:lnTo>
                  <a:pt x="435856" y="663418"/>
                </a:lnTo>
                <a:lnTo>
                  <a:pt x="437653" y="660878"/>
                </a:lnTo>
                <a:close/>
              </a:path>
              <a:path w="551179" h="944244">
                <a:moveTo>
                  <a:pt x="447118" y="660878"/>
                </a:moveTo>
                <a:lnTo>
                  <a:pt x="444902" y="660878"/>
                </a:lnTo>
                <a:lnTo>
                  <a:pt x="448676" y="664688"/>
                </a:lnTo>
                <a:lnTo>
                  <a:pt x="449934" y="667228"/>
                </a:lnTo>
                <a:lnTo>
                  <a:pt x="451312" y="668498"/>
                </a:lnTo>
                <a:lnTo>
                  <a:pt x="453528" y="668498"/>
                </a:lnTo>
                <a:lnTo>
                  <a:pt x="451731" y="665958"/>
                </a:lnTo>
                <a:lnTo>
                  <a:pt x="449754" y="664688"/>
                </a:lnTo>
                <a:lnTo>
                  <a:pt x="448496" y="663418"/>
                </a:lnTo>
                <a:lnTo>
                  <a:pt x="447118" y="660878"/>
                </a:lnTo>
                <a:close/>
              </a:path>
              <a:path w="551179" h="944244">
                <a:moveTo>
                  <a:pt x="469403" y="660878"/>
                </a:moveTo>
                <a:lnTo>
                  <a:pt x="467186" y="660878"/>
                </a:lnTo>
                <a:lnTo>
                  <a:pt x="465809" y="663418"/>
                </a:lnTo>
                <a:lnTo>
                  <a:pt x="462574" y="665958"/>
                </a:lnTo>
                <a:lnTo>
                  <a:pt x="460777" y="668498"/>
                </a:lnTo>
                <a:lnTo>
                  <a:pt x="463053" y="668498"/>
                </a:lnTo>
                <a:lnTo>
                  <a:pt x="464371" y="667228"/>
                </a:lnTo>
                <a:lnTo>
                  <a:pt x="467606" y="663418"/>
                </a:lnTo>
                <a:lnTo>
                  <a:pt x="469403" y="660878"/>
                </a:lnTo>
                <a:close/>
              </a:path>
              <a:path w="551179" h="944244">
                <a:moveTo>
                  <a:pt x="478928" y="660878"/>
                </a:moveTo>
                <a:lnTo>
                  <a:pt x="476711" y="660878"/>
                </a:lnTo>
                <a:lnTo>
                  <a:pt x="481780" y="667264"/>
                </a:lnTo>
                <a:lnTo>
                  <a:pt x="483061" y="668498"/>
                </a:lnTo>
                <a:lnTo>
                  <a:pt x="485338" y="668498"/>
                </a:lnTo>
                <a:lnTo>
                  <a:pt x="480306" y="663418"/>
                </a:lnTo>
                <a:lnTo>
                  <a:pt x="478928" y="660878"/>
                </a:lnTo>
                <a:close/>
              </a:path>
              <a:path w="551179" h="944244">
                <a:moveTo>
                  <a:pt x="501153" y="660878"/>
                </a:moveTo>
                <a:lnTo>
                  <a:pt x="498996" y="660878"/>
                </a:lnTo>
                <a:lnTo>
                  <a:pt x="497618" y="663418"/>
                </a:lnTo>
                <a:lnTo>
                  <a:pt x="494383" y="665958"/>
                </a:lnTo>
                <a:lnTo>
                  <a:pt x="492586" y="668498"/>
                </a:lnTo>
                <a:lnTo>
                  <a:pt x="494803" y="668498"/>
                </a:lnTo>
                <a:lnTo>
                  <a:pt x="496121" y="667228"/>
                </a:lnTo>
                <a:lnTo>
                  <a:pt x="499355" y="663418"/>
                </a:lnTo>
                <a:lnTo>
                  <a:pt x="501153" y="660878"/>
                </a:lnTo>
                <a:close/>
              </a:path>
              <a:path w="551179" h="944244">
                <a:moveTo>
                  <a:pt x="360745" y="655609"/>
                </a:moveTo>
                <a:lnTo>
                  <a:pt x="357285" y="667228"/>
                </a:lnTo>
                <a:lnTo>
                  <a:pt x="360745" y="655609"/>
                </a:lnTo>
                <a:close/>
              </a:path>
              <a:path w="551179" h="944244">
                <a:moveTo>
                  <a:pt x="151606" y="660878"/>
                </a:moveTo>
                <a:lnTo>
                  <a:pt x="149390" y="660878"/>
                </a:lnTo>
                <a:lnTo>
                  <a:pt x="148329" y="662148"/>
                </a:lnTo>
                <a:lnTo>
                  <a:pt x="142105" y="663418"/>
                </a:lnTo>
                <a:lnTo>
                  <a:pt x="151181" y="661657"/>
                </a:lnTo>
                <a:lnTo>
                  <a:pt x="151606" y="660878"/>
                </a:lnTo>
                <a:close/>
              </a:path>
              <a:path w="551179" h="944244">
                <a:moveTo>
                  <a:pt x="129726" y="662070"/>
                </a:moveTo>
                <a:lnTo>
                  <a:pt x="129859" y="662148"/>
                </a:lnTo>
                <a:lnTo>
                  <a:pt x="129726" y="662070"/>
                </a:lnTo>
                <a:close/>
              </a:path>
              <a:path w="551179" h="944244">
                <a:moveTo>
                  <a:pt x="155193" y="660878"/>
                </a:moveTo>
                <a:lnTo>
                  <a:pt x="151181" y="661657"/>
                </a:lnTo>
                <a:lnTo>
                  <a:pt x="150913" y="662148"/>
                </a:lnTo>
                <a:lnTo>
                  <a:pt x="155193" y="660878"/>
                </a:lnTo>
                <a:close/>
              </a:path>
              <a:path w="551179" h="944244">
                <a:moveTo>
                  <a:pt x="129322" y="660878"/>
                </a:moveTo>
                <a:lnTo>
                  <a:pt x="127703" y="660878"/>
                </a:lnTo>
                <a:lnTo>
                  <a:pt x="129726" y="662070"/>
                </a:lnTo>
                <a:lnTo>
                  <a:pt x="129322" y="660878"/>
                </a:lnTo>
                <a:close/>
              </a:path>
              <a:path w="551179" h="944244">
                <a:moveTo>
                  <a:pt x="127598" y="660817"/>
                </a:moveTo>
                <a:close/>
              </a:path>
              <a:path w="551179" h="944244">
                <a:moveTo>
                  <a:pt x="145137" y="653258"/>
                </a:moveTo>
                <a:lnTo>
                  <a:pt x="142920" y="653258"/>
                </a:lnTo>
                <a:lnTo>
                  <a:pt x="144777" y="654528"/>
                </a:lnTo>
                <a:lnTo>
                  <a:pt x="146694" y="657068"/>
                </a:lnTo>
                <a:lnTo>
                  <a:pt x="149330" y="659608"/>
                </a:lnTo>
                <a:lnTo>
                  <a:pt x="151247" y="660878"/>
                </a:lnTo>
                <a:lnTo>
                  <a:pt x="155193" y="660878"/>
                </a:lnTo>
                <a:lnTo>
                  <a:pt x="159629" y="659608"/>
                </a:lnTo>
                <a:lnTo>
                  <a:pt x="151546" y="659608"/>
                </a:lnTo>
                <a:lnTo>
                  <a:pt x="149689" y="658338"/>
                </a:lnTo>
                <a:lnTo>
                  <a:pt x="147832" y="655798"/>
                </a:lnTo>
                <a:lnTo>
                  <a:pt x="145137" y="653258"/>
                </a:lnTo>
                <a:close/>
              </a:path>
              <a:path w="551179" h="944244">
                <a:moveTo>
                  <a:pt x="367624" y="653258"/>
                </a:moveTo>
                <a:lnTo>
                  <a:pt x="365408" y="653258"/>
                </a:lnTo>
                <a:lnTo>
                  <a:pt x="367265" y="654528"/>
                </a:lnTo>
                <a:lnTo>
                  <a:pt x="369122" y="657068"/>
                </a:lnTo>
                <a:lnTo>
                  <a:pt x="371758" y="659608"/>
                </a:lnTo>
                <a:lnTo>
                  <a:pt x="373734" y="660878"/>
                </a:lnTo>
                <a:lnTo>
                  <a:pt x="381642" y="660878"/>
                </a:lnTo>
                <a:lnTo>
                  <a:pt x="383499" y="659608"/>
                </a:lnTo>
                <a:lnTo>
                  <a:pt x="374034" y="659608"/>
                </a:lnTo>
                <a:lnTo>
                  <a:pt x="372177" y="658338"/>
                </a:lnTo>
                <a:lnTo>
                  <a:pt x="370320" y="655798"/>
                </a:lnTo>
                <a:lnTo>
                  <a:pt x="369002" y="654528"/>
                </a:lnTo>
                <a:lnTo>
                  <a:pt x="367624" y="653258"/>
                </a:lnTo>
                <a:close/>
              </a:path>
              <a:path w="551179" h="944244">
                <a:moveTo>
                  <a:pt x="399434" y="653258"/>
                </a:moveTo>
                <a:lnTo>
                  <a:pt x="397157" y="653258"/>
                </a:lnTo>
                <a:lnTo>
                  <a:pt x="399014" y="654528"/>
                </a:lnTo>
                <a:lnTo>
                  <a:pt x="400871" y="657068"/>
                </a:lnTo>
                <a:lnTo>
                  <a:pt x="403567" y="659608"/>
                </a:lnTo>
                <a:lnTo>
                  <a:pt x="405484" y="660878"/>
                </a:lnTo>
                <a:lnTo>
                  <a:pt x="413451" y="660878"/>
                </a:lnTo>
                <a:lnTo>
                  <a:pt x="415309" y="659608"/>
                </a:lnTo>
                <a:lnTo>
                  <a:pt x="405844" y="659608"/>
                </a:lnTo>
                <a:lnTo>
                  <a:pt x="403986" y="658338"/>
                </a:lnTo>
                <a:lnTo>
                  <a:pt x="402129" y="655798"/>
                </a:lnTo>
                <a:lnTo>
                  <a:pt x="400812" y="654528"/>
                </a:lnTo>
                <a:lnTo>
                  <a:pt x="399434" y="653258"/>
                </a:lnTo>
                <a:close/>
              </a:path>
              <a:path w="551179" h="944244">
                <a:moveTo>
                  <a:pt x="431243" y="653258"/>
                </a:moveTo>
                <a:lnTo>
                  <a:pt x="428967" y="653258"/>
                </a:lnTo>
                <a:lnTo>
                  <a:pt x="433999" y="658338"/>
                </a:lnTo>
                <a:lnTo>
                  <a:pt x="435377" y="659608"/>
                </a:lnTo>
                <a:lnTo>
                  <a:pt x="437294" y="660878"/>
                </a:lnTo>
                <a:lnTo>
                  <a:pt x="445201" y="660878"/>
                </a:lnTo>
                <a:lnTo>
                  <a:pt x="447058" y="659608"/>
                </a:lnTo>
                <a:lnTo>
                  <a:pt x="437593" y="659608"/>
                </a:lnTo>
                <a:lnTo>
                  <a:pt x="431243" y="653258"/>
                </a:lnTo>
                <a:close/>
              </a:path>
              <a:path w="551179" h="944244">
                <a:moveTo>
                  <a:pt x="462993" y="653258"/>
                </a:moveTo>
                <a:lnTo>
                  <a:pt x="460717" y="653258"/>
                </a:lnTo>
                <a:lnTo>
                  <a:pt x="465749" y="658338"/>
                </a:lnTo>
                <a:lnTo>
                  <a:pt x="467126" y="659608"/>
                </a:lnTo>
                <a:lnTo>
                  <a:pt x="469043" y="660878"/>
                </a:lnTo>
                <a:lnTo>
                  <a:pt x="477011" y="660878"/>
                </a:lnTo>
                <a:lnTo>
                  <a:pt x="478868" y="659608"/>
                </a:lnTo>
                <a:lnTo>
                  <a:pt x="469343" y="659608"/>
                </a:lnTo>
                <a:lnTo>
                  <a:pt x="462993" y="653258"/>
                </a:lnTo>
                <a:close/>
              </a:path>
              <a:path w="551179" h="944244">
                <a:moveTo>
                  <a:pt x="119079" y="655798"/>
                </a:moveTo>
                <a:lnTo>
                  <a:pt x="127598" y="660817"/>
                </a:lnTo>
                <a:lnTo>
                  <a:pt x="129322" y="659608"/>
                </a:lnTo>
                <a:lnTo>
                  <a:pt x="126187" y="659608"/>
                </a:lnTo>
                <a:lnTo>
                  <a:pt x="119079" y="655798"/>
                </a:lnTo>
                <a:close/>
              </a:path>
              <a:path w="551179" h="944244">
                <a:moveTo>
                  <a:pt x="143339" y="651988"/>
                </a:moveTo>
                <a:lnTo>
                  <a:pt x="135312" y="651988"/>
                </a:lnTo>
                <a:lnTo>
                  <a:pt x="133455" y="653258"/>
                </a:lnTo>
                <a:lnTo>
                  <a:pt x="128842" y="658338"/>
                </a:lnTo>
                <a:lnTo>
                  <a:pt x="127045" y="659608"/>
                </a:lnTo>
                <a:lnTo>
                  <a:pt x="129322" y="659608"/>
                </a:lnTo>
                <a:lnTo>
                  <a:pt x="133874" y="654528"/>
                </a:lnTo>
                <a:lnTo>
                  <a:pt x="135672" y="653258"/>
                </a:lnTo>
                <a:lnTo>
                  <a:pt x="145137" y="653258"/>
                </a:lnTo>
                <a:lnTo>
                  <a:pt x="143339" y="651988"/>
                </a:lnTo>
                <a:close/>
              </a:path>
              <a:path w="551179" h="944244">
                <a:moveTo>
                  <a:pt x="175089" y="651988"/>
                </a:moveTo>
                <a:lnTo>
                  <a:pt x="167062" y="651988"/>
                </a:lnTo>
                <a:lnTo>
                  <a:pt x="165205" y="653258"/>
                </a:lnTo>
                <a:lnTo>
                  <a:pt x="163827" y="654528"/>
                </a:lnTo>
                <a:lnTo>
                  <a:pt x="162569" y="655798"/>
                </a:lnTo>
                <a:lnTo>
                  <a:pt x="160592" y="658338"/>
                </a:lnTo>
                <a:lnTo>
                  <a:pt x="158795" y="659608"/>
                </a:lnTo>
                <a:lnTo>
                  <a:pt x="159629" y="659608"/>
                </a:lnTo>
                <a:lnTo>
                  <a:pt x="162093" y="658903"/>
                </a:lnTo>
                <a:lnTo>
                  <a:pt x="165624" y="654528"/>
                </a:lnTo>
                <a:lnTo>
                  <a:pt x="167421" y="653258"/>
                </a:lnTo>
                <a:lnTo>
                  <a:pt x="176408" y="653258"/>
                </a:lnTo>
                <a:lnTo>
                  <a:pt x="176707" y="653095"/>
                </a:lnTo>
                <a:lnTo>
                  <a:pt x="175089" y="651988"/>
                </a:lnTo>
                <a:close/>
              </a:path>
              <a:path w="551179" h="944244">
                <a:moveTo>
                  <a:pt x="168501" y="657068"/>
                </a:moveTo>
                <a:lnTo>
                  <a:pt x="162093" y="658903"/>
                </a:lnTo>
                <a:lnTo>
                  <a:pt x="161523" y="659608"/>
                </a:lnTo>
                <a:lnTo>
                  <a:pt x="168501" y="657068"/>
                </a:lnTo>
                <a:close/>
              </a:path>
              <a:path w="551179" h="944244">
                <a:moveTo>
                  <a:pt x="397637" y="651988"/>
                </a:moveTo>
                <a:lnTo>
                  <a:pt x="389549" y="651988"/>
                </a:lnTo>
                <a:lnTo>
                  <a:pt x="387692" y="653258"/>
                </a:lnTo>
                <a:lnTo>
                  <a:pt x="386314" y="654528"/>
                </a:lnTo>
                <a:lnTo>
                  <a:pt x="381282" y="659608"/>
                </a:lnTo>
                <a:lnTo>
                  <a:pt x="383499" y="659608"/>
                </a:lnTo>
                <a:lnTo>
                  <a:pt x="384877" y="658338"/>
                </a:lnTo>
                <a:lnTo>
                  <a:pt x="386135" y="657068"/>
                </a:lnTo>
                <a:lnTo>
                  <a:pt x="388112" y="654528"/>
                </a:lnTo>
                <a:lnTo>
                  <a:pt x="389909" y="653258"/>
                </a:lnTo>
                <a:lnTo>
                  <a:pt x="399434" y="653258"/>
                </a:lnTo>
                <a:lnTo>
                  <a:pt x="397637" y="651988"/>
                </a:lnTo>
                <a:close/>
              </a:path>
              <a:path w="551179" h="944244">
                <a:moveTo>
                  <a:pt x="429386" y="651988"/>
                </a:moveTo>
                <a:lnTo>
                  <a:pt x="421359" y="651988"/>
                </a:lnTo>
                <a:lnTo>
                  <a:pt x="419502" y="653258"/>
                </a:lnTo>
                <a:lnTo>
                  <a:pt x="418124" y="654528"/>
                </a:lnTo>
                <a:lnTo>
                  <a:pt x="416866" y="655798"/>
                </a:lnTo>
                <a:lnTo>
                  <a:pt x="414889" y="658338"/>
                </a:lnTo>
                <a:lnTo>
                  <a:pt x="413092" y="659608"/>
                </a:lnTo>
                <a:lnTo>
                  <a:pt x="415309" y="659608"/>
                </a:lnTo>
                <a:lnTo>
                  <a:pt x="416686" y="658338"/>
                </a:lnTo>
                <a:lnTo>
                  <a:pt x="417944" y="657068"/>
                </a:lnTo>
                <a:lnTo>
                  <a:pt x="419921" y="654528"/>
                </a:lnTo>
                <a:lnTo>
                  <a:pt x="421718" y="653258"/>
                </a:lnTo>
                <a:lnTo>
                  <a:pt x="431243" y="653258"/>
                </a:lnTo>
                <a:lnTo>
                  <a:pt x="429386" y="651988"/>
                </a:lnTo>
                <a:close/>
              </a:path>
              <a:path w="551179" h="944244">
                <a:moveTo>
                  <a:pt x="461136" y="651988"/>
                </a:moveTo>
                <a:lnTo>
                  <a:pt x="453169" y="651988"/>
                </a:lnTo>
                <a:lnTo>
                  <a:pt x="451252" y="653258"/>
                </a:lnTo>
                <a:lnTo>
                  <a:pt x="449934" y="654528"/>
                </a:lnTo>
                <a:lnTo>
                  <a:pt x="446699" y="658338"/>
                </a:lnTo>
                <a:lnTo>
                  <a:pt x="444902" y="659608"/>
                </a:lnTo>
                <a:lnTo>
                  <a:pt x="447058" y="659608"/>
                </a:lnTo>
                <a:lnTo>
                  <a:pt x="448436" y="658338"/>
                </a:lnTo>
                <a:lnTo>
                  <a:pt x="451671" y="654528"/>
                </a:lnTo>
                <a:lnTo>
                  <a:pt x="453468" y="653258"/>
                </a:lnTo>
                <a:lnTo>
                  <a:pt x="462993" y="653258"/>
                </a:lnTo>
                <a:lnTo>
                  <a:pt x="461136" y="651988"/>
                </a:lnTo>
                <a:close/>
              </a:path>
              <a:path w="551179" h="944244">
                <a:moveTo>
                  <a:pt x="492886" y="651988"/>
                </a:moveTo>
                <a:lnTo>
                  <a:pt x="484978" y="651988"/>
                </a:lnTo>
                <a:lnTo>
                  <a:pt x="483061" y="653258"/>
                </a:lnTo>
                <a:lnTo>
                  <a:pt x="481743" y="654528"/>
                </a:lnTo>
                <a:lnTo>
                  <a:pt x="476651" y="659608"/>
                </a:lnTo>
                <a:lnTo>
                  <a:pt x="478868" y="659608"/>
                </a:lnTo>
                <a:lnTo>
                  <a:pt x="480246" y="658338"/>
                </a:lnTo>
                <a:lnTo>
                  <a:pt x="483481" y="654528"/>
                </a:lnTo>
                <a:lnTo>
                  <a:pt x="485278" y="653258"/>
                </a:lnTo>
                <a:lnTo>
                  <a:pt x="494803" y="653258"/>
                </a:lnTo>
                <a:lnTo>
                  <a:pt x="492886" y="651988"/>
                </a:lnTo>
                <a:close/>
              </a:path>
              <a:path w="551179" h="944244">
                <a:moveTo>
                  <a:pt x="507605" y="653258"/>
                </a:moveTo>
                <a:lnTo>
                  <a:pt x="505251" y="659608"/>
                </a:lnTo>
                <a:lnTo>
                  <a:pt x="505425" y="659608"/>
                </a:lnTo>
                <a:lnTo>
                  <a:pt x="507605" y="653258"/>
                </a:lnTo>
                <a:close/>
              </a:path>
              <a:path w="551179" h="944244">
                <a:moveTo>
                  <a:pt x="175130" y="653874"/>
                </a:moveTo>
                <a:lnTo>
                  <a:pt x="168501" y="657068"/>
                </a:lnTo>
                <a:lnTo>
                  <a:pt x="175554" y="654528"/>
                </a:lnTo>
                <a:lnTo>
                  <a:pt x="175130" y="653874"/>
                </a:lnTo>
                <a:close/>
              </a:path>
              <a:path w="551179" h="944244">
                <a:moveTo>
                  <a:pt x="114788" y="650532"/>
                </a:moveTo>
                <a:lnTo>
                  <a:pt x="114623" y="650718"/>
                </a:lnTo>
                <a:lnTo>
                  <a:pt x="119079" y="655798"/>
                </a:lnTo>
                <a:lnTo>
                  <a:pt x="114788" y="650532"/>
                </a:lnTo>
                <a:close/>
              </a:path>
              <a:path w="551179" h="944244">
                <a:moveTo>
                  <a:pt x="366591" y="635767"/>
                </a:moveTo>
                <a:lnTo>
                  <a:pt x="360745" y="655609"/>
                </a:lnTo>
                <a:lnTo>
                  <a:pt x="361538" y="653258"/>
                </a:lnTo>
                <a:lnTo>
                  <a:pt x="367624" y="653258"/>
                </a:lnTo>
                <a:lnTo>
                  <a:pt x="365827" y="651988"/>
                </a:lnTo>
                <a:lnTo>
                  <a:pt x="361994" y="651988"/>
                </a:lnTo>
                <a:lnTo>
                  <a:pt x="366094" y="638018"/>
                </a:lnTo>
                <a:lnTo>
                  <a:pt x="369002" y="638018"/>
                </a:lnTo>
                <a:lnTo>
                  <a:pt x="367624" y="636748"/>
                </a:lnTo>
                <a:lnTo>
                  <a:pt x="366446" y="636748"/>
                </a:lnTo>
                <a:lnTo>
                  <a:pt x="366591" y="635767"/>
                </a:lnTo>
                <a:close/>
              </a:path>
              <a:path w="551179" h="944244">
                <a:moveTo>
                  <a:pt x="176408" y="653258"/>
                </a:moveTo>
                <a:lnTo>
                  <a:pt x="174730" y="653258"/>
                </a:lnTo>
                <a:lnTo>
                  <a:pt x="175130" y="653874"/>
                </a:lnTo>
                <a:lnTo>
                  <a:pt x="176408" y="653258"/>
                </a:lnTo>
                <a:close/>
              </a:path>
              <a:path w="551179" h="944244">
                <a:moveTo>
                  <a:pt x="183357" y="649448"/>
                </a:moveTo>
                <a:lnTo>
                  <a:pt x="176707" y="653095"/>
                </a:lnTo>
                <a:lnTo>
                  <a:pt x="176946" y="653258"/>
                </a:lnTo>
                <a:lnTo>
                  <a:pt x="183357" y="649448"/>
                </a:lnTo>
                <a:close/>
              </a:path>
              <a:path w="551179" h="944244">
                <a:moveTo>
                  <a:pt x="509640" y="646828"/>
                </a:moveTo>
                <a:lnTo>
                  <a:pt x="507605" y="653258"/>
                </a:lnTo>
                <a:lnTo>
                  <a:pt x="509719" y="646908"/>
                </a:lnTo>
                <a:close/>
              </a:path>
              <a:path w="551179" h="944244">
                <a:moveTo>
                  <a:pt x="129322" y="645638"/>
                </a:moveTo>
                <a:lnTo>
                  <a:pt x="127105" y="645638"/>
                </a:lnTo>
                <a:lnTo>
                  <a:pt x="128962" y="646908"/>
                </a:lnTo>
                <a:lnTo>
                  <a:pt x="130819" y="649448"/>
                </a:lnTo>
                <a:lnTo>
                  <a:pt x="133455" y="651988"/>
                </a:lnTo>
                <a:lnTo>
                  <a:pt x="135732" y="651988"/>
                </a:lnTo>
                <a:lnTo>
                  <a:pt x="133874" y="649448"/>
                </a:lnTo>
                <a:lnTo>
                  <a:pt x="132017" y="648178"/>
                </a:lnTo>
                <a:lnTo>
                  <a:pt x="129322" y="645638"/>
                </a:lnTo>
                <a:close/>
              </a:path>
              <a:path w="551179" h="944244">
                <a:moveTo>
                  <a:pt x="145137" y="636748"/>
                </a:moveTo>
                <a:lnTo>
                  <a:pt x="142920" y="636748"/>
                </a:lnTo>
                <a:lnTo>
                  <a:pt x="146694" y="640558"/>
                </a:lnTo>
                <a:lnTo>
                  <a:pt x="149330" y="643098"/>
                </a:lnTo>
                <a:lnTo>
                  <a:pt x="151247" y="644368"/>
                </a:lnTo>
                <a:lnTo>
                  <a:pt x="149390" y="645638"/>
                </a:lnTo>
                <a:lnTo>
                  <a:pt x="148012" y="646908"/>
                </a:lnTo>
                <a:lnTo>
                  <a:pt x="146754" y="648178"/>
                </a:lnTo>
                <a:lnTo>
                  <a:pt x="144777" y="649448"/>
                </a:lnTo>
                <a:lnTo>
                  <a:pt x="142980" y="651988"/>
                </a:lnTo>
                <a:lnTo>
                  <a:pt x="145197" y="651988"/>
                </a:lnTo>
                <a:lnTo>
                  <a:pt x="146574" y="650718"/>
                </a:lnTo>
                <a:lnTo>
                  <a:pt x="147832" y="649448"/>
                </a:lnTo>
                <a:lnTo>
                  <a:pt x="149809" y="646908"/>
                </a:lnTo>
                <a:lnTo>
                  <a:pt x="151606" y="645638"/>
                </a:lnTo>
                <a:lnTo>
                  <a:pt x="161131" y="645638"/>
                </a:lnTo>
                <a:lnTo>
                  <a:pt x="159154" y="644368"/>
                </a:lnTo>
                <a:lnTo>
                  <a:pt x="161071" y="643098"/>
                </a:lnTo>
                <a:lnTo>
                  <a:pt x="151546" y="643098"/>
                </a:lnTo>
                <a:lnTo>
                  <a:pt x="149689" y="641828"/>
                </a:lnTo>
                <a:lnTo>
                  <a:pt x="147832" y="639288"/>
                </a:lnTo>
                <a:lnTo>
                  <a:pt x="145137" y="636748"/>
                </a:lnTo>
                <a:close/>
              </a:path>
              <a:path w="551179" h="944244">
                <a:moveTo>
                  <a:pt x="161131" y="645638"/>
                </a:moveTo>
                <a:lnTo>
                  <a:pt x="158855" y="645638"/>
                </a:lnTo>
                <a:lnTo>
                  <a:pt x="160712" y="646908"/>
                </a:lnTo>
                <a:lnTo>
                  <a:pt x="162569" y="649448"/>
                </a:lnTo>
                <a:lnTo>
                  <a:pt x="163887" y="650718"/>
                </a:lnTo>
                <a:lnTo>
                  <a:pt x="165265" y="651988"/>
                </a:lnTo>
                <a:lnTo>
                  <a:pt x="167481" y="651988"/>
                </a:lnTo>
                <a:lnTo>
                  <a:pt x="165624" y="649448"/>
                </a:lnTo>
                <a:lnTo>
                  <a:pt x="163767" y="648178"/>
                </a:lnTo>
                <a:lnTo>
                  <a:pt x="161131" y="645638"/>
                </a:lnTo>
                <a:close/>
              </a:path>
              <a:path w="551179" h="944244">
                <a:moveTo>
                  <a:pt x="176946" y="636748"/>
                </a:moveTo>
                <a:lnTo>
                  <a:pt x="174730" y="636748"/>
                </a:lnTo>
                <a:lnTo>
                  <a:pt x="178444" y="640558"/>
                </a:lnTo>
                <a:lnTo>
                  <a:pt x="181080" y="643098"/>
                </a:lnTo>
                <a:lnTo>
                  <a:pt x="183057" y="644368"/>
                </a:lnTo>
                <a:lnTo>
                  <a:pt x="181140" y="645638"/>
                </a:lnTo>
                <a:lnTo>
                  <a:pt x="176587" y="649448"/>
                </a:lnTo>
                <a:lnTo>
                  <a:pt x="174790" y="651988"/>
                </a:lnTo>
                <a:lnTo>
                  <a:pt x="176946" y="651988"/>
                </a:lnTo>
                <a:lnTo>
                  <a:pt x="181559" y="646908"/>
                </a:lnTo>
                <a:lnTo>
                  <a:pt x="183356" y="645638"/>
                </a:lnTo>
                <a:lnTo>
                  <a:pt x="186844" y="645638"/>
                </a:lnTo>
                <a:lnTo>
                  <a:pt x="189168" y="643098"/>
                </a:lnTo>
                <a:lnTo>
                  <a:pt x="183296" y="643098"/>
                </a:lnTo>
                <a:lnTo>
                  <a:pt x="176946" y="636748"/>
                </a:lnTo>
                <a:close/>
              </a:path>
              <a:path w="551179" h="944244">
                <a:moveTo>
                  <a:pt x="369002" y="638018"/>
                </a:moveTo>
                <a:lnTo>
                  <a:pt x="366094" y="638018"/>
                </a:lnTo>
                <a:lnTo>
                  <a:pt x="367265" y="639288"/>
                </a:lnTo>
                <a:lnTo>
                  <a:pt x="369122" y="640558"/>
                </a:lnTo>
                <a:lnTo>
                  <a:pt x="371758" y="643098"/>
                </a:lnTo>
                <a:lnTo>
                  <a:pt x="373734" y="644368"/>
                </a:lnTo>
                <a:lnTo>
                  <a:pt x="371817" y="645638"/>
                </a:lnTo>
                <a:lnTo>
                  <a:pt x="367265" y="649448"/>
                </a:lnTo>
                <a:lnTo>
                  <a:pt x="365468" y="651988"/>
                </a:lnTo>
                <a:lnTo>
                  <a:pt x="367684" y="651988"/>
                </a:lnTo>
                <a:lnTo>
                  <a:pt x="369062" y="650718"/>
                </a:lnTo>
                <a:lnTo>
                  <a:pt x="370320" y="649448"/>
                </a:lnTo>
                <a:lnTo>
                  <a:pt x="372297" y="646908"/>
                </a:lnTo>
                <a:lnTo>
                  <a:pt x="374094" y="645638"/>
                </a:lnTo>
                <a:lnTo>
                  <a:pt x="383559" y="645638"/>
                </a:lnTo>
                <a:lnTo>
                  <a:pt x="381642" y="644368"/>
                </a:lnTo>
                <a:lnTo>
                  <a:pt x="383499" y="643098"/>
                </a:lnTo>
                <a:lnTo>
                  <a:pt x="374034" y="643098"/>
                </a:lnTo>
                <a:lnTo>
                  <a:pt x="372177" y="641828"/>
                </a:lnTo>
                <a:lnTo>
                  <a:pt x="370320" y="639288"/>
                </a:lnTo>
                <a:lnTo>
                  <a:pt x="369002" y="638018"/>
                </a:lnTo>
                <a:close/>
              </a:path>
              <a:path w="551179" h="944244">
                <a:moveTo>
                  <a:pt x="383559" y="645638"/>
                </a:moveTo>
                <a:lnTo>
                  <a:pt x="381342" y="645638"/>
                </a:lnTo>
                <a:lnTo>
                  <a:pt x="383199" y="646908"/>
                </a:lnTo>
                <a:lnTo>
                  <a:pt x="385056" y="649448"/>
                </a:lnTo>
                <a:lnTo>
                  <a:pt x="386374" y="650718"/>
                </a:lnTo>
                <a:lnTo>
                  <a:pt x="387752" y="651988"/>
                </a:lnTo>
                <a:lnTo>
                  <a:pt x="389969" y="651988"/>
                </a:lnTo>
                <a:lnTo>
                  <a:pt x="386195" y="648178"/>
                </a:lnTo>
                <a:lnTo>
                  <a:pt x="383559" y="645638"/>
                </a:lnTo>
                <a:close/>
              </a:path>
              <a:path w="551179" h="944244">
                <a:moveTo>
                  <a:pt x="399434" y="636748"/>
                </a:moveTo>
                <a:lnTo>
                  <a:pt x="397157" y="636748"/>
                </a:lnTo>
                <a:lnTo>
                  <a:pt x="399014" y="639288"/>
                </a:lnTo>
                <a:lnTo>
                  <a:pt x="400871" y="640558"/>
                </a:lnTo>
                <a:lnTo>
                  <a:pt x="403567" y="643098"/>
                </a:lnTo>
                <a:lnTo>
                  <a:pt x="405484" y="644368"/>
                </a:lnTo>
                <a:lnTo>
                  <a:pt x="403567" y="645638"/>
                </a:lnTo>
                <a:lnTo>
                  <a:pt x="399014" y="649448"/>
                </a:lnTo>
                <a:lnTo>
                  <a:pt x="397217" y="651988"/>
                </a:lnTo>
                <a:lnTo>
                  <a:pt x="399494" y="651988"/>
                </a:lnTo>
                <a:lnTo>
                  <a:pt x="400871" y="650718"/>
                </a:lnTo>
                <a:lnTo>
                  <a:pt x="402129" y="649448"/>
                </a:lnTo>
                <a:lnTo>
                  <a:pt x="404106" y="646908"/>
                </a:lnTo>
                <a:lnTo>
                  <a:pt x="405903" y="645638"/>
                </a:lnTo>
                <a:lnTo>
                  <a:pt x="415368" y="645638"/>
                </a:lnTo>
                <a:lnTo>
                  <a:pt x="413451" y="644368"/>
                </a:lnTo>
                <a:lnTo>
                  <a:pt x="415309" y="643098"/>
                </a:lnTo>
                <a:lnTo>
                  <a:pt x="405844" y="643098"/>
                </a:lnTo>
                <a:lnTo>
                  <a:pt x="403986" y="641828"/>
                </a:lnTo>
                <a:lnTo>
                  <a:pt x="402129" y="639288"/>
                </a:lnTo>
                <a:lnTo>
                  <a:pt x="400811" y="638018"/>
                </a:lnTo>
                <a:lnTo>
                  <a:pt x="399434" y="636748"/>
                </a:lnTo>
                <a:close/>
              </a:path>
              <a:path w="551179" h="944244">
                <a:moveTo>
                  <a:pt x="415368" y="645638"/>
                </a:moveTo>
                <a:lnTo>
                  <a:pt x="413152" y="645638"/>
                </a:lnTo>
                <a:lnTo>
                  <a:pt x="415009" y="646908"/>
                </a:lnTo>
                <a:lnTo>
                  <a:pt x="416866" y="649448"/>
                </a:lnTo>
                <a:lnTo>
                  <a:pt x="418184" y="650718"/>
                </a:lnTo>
                <a:lnTo>
                  <a:pt x="419562" y="651988"/>
                </a:lnTo>
                <a:lnTo>
                  <a:pt x="421718" y="651988"/>
                </a:lnTo>
                <a:lnTo>
                  <a:pt x="418004" y="648178"/>
                </a:lnTo>
                <a:lnTo>
                  <a:pt x="415368" y="645638"/>
                </a:lnTo>
                <a:close/>
              </a:path>
              <a:path w="551179" h="944244">
                <a:moveTo>
                  <a:pt x="431243" y="636748"/>
                </a:moveTo>
                <a:lnTo>
                  <a:pt x="428967" y="636748"/>
                </a:lnTo>
                <a:lnTo>
                  <a:pt x="433999" y="641828"/>
                </a:lnTo>
                <a:lnTo>
                  <a:pt x="435377" y="643098"/>
                </a:lnTo>
                <a:lnTo>
                  <a:pt x="437294" y="644368"/>
                </a:lnTo>
                <a:lnTo>
                  <a:pt x="435377" y="645638"/>
                </a:lnTo>
                <a:lnTo>
                  <a:pt x="430824" y="649448"/>
                </a:lnTo>
                <a:lnTo>
                  <a:pt x="429027" y="651988"/>
                </a:lnTo>
                <a:lnTo>
                  <a:pt x="431243" y="651988"/>
                </a:lnTo>
                <a:lnTo>
                  <a:pt x="435856" y="646908"/>
                </a:lnTo>
                <a:lnTo>
                  <a:pt x="437653" y="645638"/>
                </a:lnTo>
                <a:lnTo>
                  <a:pt x="447118" y="645638"/>
                </a:lnTo>
                <a:lnTo>
                  <a:pt x="445201" y="644368"/>
                </a:lnTo>
                <a:lnTo>
                  <a:pt x="447058" y="643098"/>
                </a:lnTo>
                <a:lnTo>
                  <a:pt x="437593" y="643098"/>
                </a:lnTo>
                <a:lnTo>
                  <a:pt x="431243" y="636748"/>
                </a:lnTo>
                <a:close/>
              </a:path>
              <a:path w="551179" h="944244">
                <a:moveTo>
                  <a:pt x="447118" y="645638"/>
                </a:moveTo>
                <a:lnTo>
                  <a:pt x="444902" y="645638"/>
                </a:lnTo>
                <a:lnTo>
                  <a:pt x="449934" y="650718"/>
                </a:lnTo>
                <a:lnTo>
                  <a:pt x="451311" y="651988"/>
                </a:lnTo>
                <a:lnTo>
                  <a:pt x="453528" y="651988"/>
                </a:lnTo>
                <a:lnTo>
                  <a:pt x="451731" y="649448"/>
                </a:lnTo>
                <a:lnTo>
                  <a:pt x="449754" y="648178"/>
                </a:lnTo>
                <a:lnTo>
                  <a:pt x="448409" y="646828"/>
                </a:lnTo>
                <a:lnTo>
                  <a:pt x="447118" y="645638"/>
                </a:lnTo>
                <a:close/>
              </a:path>
              <a:path w="551179" h="944244">
                <a:moveTo>
                  <a:pt x="462993" y="636748"/>
                </a:moveTo>
                <a:lnTo>
                  <a:pt x="460717" y="636748"/>
                </a:lnTo>
                <a:lnTo>
                  <a:pt x="465749" y="641828"/>
                </a:lnTo>
                <a:lnTo>
                  <a:pt x="467126" y="643098"/>
                </a:lnTo>
                <a:lnTo>
                  <a:pt x="469043" y="644368"/>
                </a:lnTo>
                <a:lnTo>
                  <a:pt x="467186" y="645638"/>
                </a:lnTo>
                <a:lnTo>
                  <a:pt x="465809" y="646908"/>
                </a:lnTo>
                <a:lnTo>
                  <a:pt x="462574" y="649448"/>
                </a:lnTo>
                <a:lnTo>
                  <a:pt x="460776" y="651988"/>
                </a:lnTo>
                <a:lnTo>
                  <a:pt x="463053" y="651988"/>
                </a:lnTo>
                <a:lnTo>
                  <a:pt x="464371" y="650718"/>
                </a:lnTo>
                <a:lnTo>
                  <a:pt x="467606" y="646908"/>
                </a:lnTo>
                <a:lnTo>
                  <a:pt x="469403" y="645638"/>
                </a:lnTo>
                <a:lnTo>
                  <a:pt x="478928" y="645638"/>
                </a:lnTo>
                <a:lnTo>
                  <a:pt x="477011" y="644368"/>
                </a:lnTo>
                <a:lnTo>
                  <a:pt x="478868" y="643098"/>
                </a:lnTo>
                <a:lnTo>
                  <a:pt x="469343" y="643098"/>
                </a:lnTo>
                <a:lnTo>
                  <a:pt x="462993" y="636748"/>
                </a:lnTo>
                <a:close/>
              </a:path>
              <a:path w="551179" h="944244">
                <a:moveTo>
                  <a:pt x="478928" y="645638"/>
                </a:moveTo>
                <a:lnTo>
                  <a:pt x="476711" y="645638"/>
                </a:lnTo>
                <a:lnTo>
                  <a:pt x="481743" y="650718"/>
                </a:lnTo>
                <a:lnTo>
                  <a:pt x="483061" y="651988"/>
                </a:lnTo>
                <a:lnTo>
                  <a:pt x="485338" y="651988"/>
                </a:lnTo>
                <a:lnTo>
                  <a:pt x="480219" y="646828"/>
                </a:lnTo>
                <a:lnTo>
                  <a:pt x="478928" y="645638"/>
                </a:lnTo>
                <a:close/>
              </a:path>
              <a:path w="551179" h="944244">
                <a:moveTo>
                  <a:pt x="494803" y="636748"/>
                </a:moveTo>
                <a:lnTo>
                  <a:pt x="492526" y="636748"/>
                </a:lnTo>
                <a:lnTo>
                  <a:pt x="497558" y="641828"/>
                </a:lnTo>
                <a:lnTo>
                  <a:pt x="498936" y="643098"/>
                </a:lnTo>
                <a:lnTo>
                  <a:pt x="500853" y="644368"/>
                </a:lnTo>
                <a:lnTo>
                  <a:pt x="498996" y="645638"/>
                </a:lnTo>
                <a:lnTo>
                  <a:pt x="497618" y="646908"/>
                </a:lnTo>
                <a:lnTo>
                  <a:pt x="494383" y="649448"/>
                </a:lnTo>
                <a:lnTo>
                  <a:pt x="492586" y="651988"/>
                </a:lnTo>
                <a:lnTo>
                  <a:pt x="494803" y="651988"/>
                </a:lnTo>
                <a:lnTo>
                  <a:pt x="496120" y="650718"/>
                </a:lnTo>
                <a:lnTo>
                  <a:pt x="499355" y="646908"/>
                </a:lnTo>
                <a:lnTo>
                  <a:pt x="501153" y="645638"/>
                </a:lnTo>
                <a:lnTo>
                  <a:pt x="510017" y="645638"/>
                </a:lnTo>
                <a:lnTo>
                  <a:pt x="510419" y="644368"/>
                </a:lnTo>
                <a:lnTo>
                  <a:pt x="508820" y="644368"/>
                </a:lnTo>
                <a:lnTo>
                  <a:pt x="510663" y="643098"/>
                </a:lnTo>
                <a:lnTo>
                  <a:pt x="501153" y="643098"/>
                </a:lnTo>
                <a:lnTo>
                  <a:pt x="496120" y="638018"/>
                </a:lnTo>
                <a:lnTo>
                  <a:pt x="494803" y="636748"/>
                </a:lnTo>
                <a:close/>
              </a:path>
              <a:path w="551179" h="944244">
                <a:moveTo>
                  <a:pt x="113387" y="636748"/>
                </a:moveTo>
                <a:lnTo>
                  <a:pt x="111170" y="636748"/>
                </a:lnTo>
                <a:lnTo>
                  <a:pt x="114885" y="640558"/>
                </a:lnTo>
                <a:lnTo>
                  <a:pt x="117520" y="643098"/>
                </a:lnTo>
                <a:lnTo>
                  <a:pt x="119437" y="644368"/>
                </a:lnTo>
                <a:lnTo>
                  <a:pt x="117580" y="645638"/>
                </a:lnTo>
                <a:lnTo>
                  <a:pt x="116202" y="646908"/>
                </a:lnTo>
                <a:lnTo>
                  <a:pt x="114944" y="648178"/>
                </a:lnTo>
                <a:lnTo>
                  <a:pt x="113765" y="649276"/>
                </a:lnTo>
                <a:lnTo>
                  <a:pt x="114788" y="650532"/>
                </a:lnTo>
                <a:lnTo>
                  <a:pt x="118000" y="646908"/>
                </a:lnTo>
                <a:lnTo>
                  <a:pt x="119797" y="645638"/>
                </a:lnTo>
                <a:lnTo>
                  <a:pt x="129322" y="645638"/>
                </a:lnTo>
                <a:lnTo>
                  <a:pt x="127405" y="644368"/>
                </a:lnTo>
                <a:lnTo>
                  <a:pt x="129322" y="643098"/>
                </a:lnTo>
                <a:lnTo>
                  <a:pt x="119797" y="643098"/>
                </a:lnTo>
                <a:lnTo>
                  <a:pt x="114765" y="638018"/>
                </a:lnTo>
                <a:lnTo>
                  <a:pt x="113387" y="636748"/>
                </a:lnTo>
                <a:close/>
              </a:path>
              <a:path w="551179" h="944244">
                <a:moveTo>
                  <a:pt x="107697" y="641828"/>
                </a:moveTo>
                <a:lnTo>
                  <a:pt x="113579" y="649448"/>
                </a:lnTo>
                <a:lnTo>
                  <a:pt x="113765" y="649276"/>
                </a:lnTo>
                <a:lnTo>
                  <a:pt x="107697" y="641828"/>
                </a:lnTo>
                <a:close/>
              </a:path>
              <a:path w="551179" h="944244">
                <a:moveTo>
                  <a:pt x="187619" y="645638"/>
                </a:moveTo>
                <a:lnTo>
                  <a:pt x="186844" y="645638"/>
                </a:lnTo>
                <a:lnTo>
                  <a:pt x="183357" y="649448"/>
                </a:lnTo>
                <a:lnTo>
                  <a:pt x="187619" y="645638"/>
                </a:lnTo>
                <a:close/>
              </a:path>
              <a:path w="551179" h="944244">
                <a:moveTo>
                  <a:pt x="510017" y="645638"/>
                </a:moveTo>
                <a:lnTo>
                  <a:pt x="508461" y="645638"/>
                </a:lnTo>
                <a:lnTo>
                  <a:pt x="509640" y="646828"/>
                </a:lnTo>
                <a:lnTo>
                  <a:pt x="510017" y="645638"/>
                </a:lnTo>
                <a:close/>
              </a:path>
              <a:path w="551179" h="944244">
                <a:moveTo>
                  <a:pt x="192270" y="643580"/>
                </a:moveTo>
                <a:lnTo>
                  <a:pt x="192006" y="644368"/>
                </a:lnTo>
                <a:lnTo>
                  <a:pt x="197351" y="644368"/>
                </a:lnTo>
                <a:lnTo>
                  <a:pt x="192270" y="643580"/>
                </a:lnTo>
                <a:close/>
              </a:path>
              <a:path w="551179" h="944244">
                <a:moveTo>
                  <a:pt x="511584" y="640688"/>
                </a:moveTo>
                <a:lnTo>
                  <a:pt x="510318" y="641828"/>
                </a:lnTo>
                <a:lnTo>
                  <a:pt x="508461" y="643098"/>
                </a:lnTo>
                <a:lnTo>
                  <a:pt x="510663" y="643098"/>
                </a:lnTo>
                <a:lnTo>
                  <a:pt x="510204" y="644368"/>
                </a:lnTo>
                <a:lnTo>
                  <a:pt x="510419" y="644368"/>
                </a:lnTo>
                <a:lnTo>
                  <a:pt x="511584" y="640688"/>
                </a:lnTo>
                <a:close/>
              </a:path>
              <a:path w="551179" h="944244">
                <a:moveTo>
                  <a:pt x="192431" y="643098"/>
                </a:moveTo>
                <a:lnTo>
                  <a:pt x="189168" y="643098"/>
                </a:lnTo>
                <a:lnTo>
                  <a:pt x="192270" y="643580"/>
                </a:lnTo>
                <a:lnTo>
                  <a:pt x="192431" y="643098"/>
                </a:lnTo>
                <a:close/>
              </a:path>
              <a:path w="551179" h="944244">
                <a:moveTo>
                  <a:pt x="135672" y="636748"/>
                </a:moveTo>
                <a:lnTo>
                  <a:pt x="133455" y="636748"/>
                </a:lnTo>
                <a:lnTo>
                  <a:pt x="128842" y="641828"/>
                </a:lnTo>
                <a:lnTo>
                  <a:pt x="127045" y="643098"/>
                </a:lnTo>
                <a:lnTo>
                  <a:pt x="129322" y="643098"/>
                </a:lnTo>
                <a:lnTo>
                  <a:pt x="133874" y="639288"/>
                </a:lnTo>
                <a:lnTo>
                  <a:pt x="135672" y="636748"/>
                </a:lnTo>
                <a:close/>
              </a:path>
              <a:path w="551179" h="944244">
                <a:moveTo>
                  <a:pt x="167421" y="636748"/>
                </a:moveTo>
                <a:lnTo>
                  <a:pt x="165205" y="636748"/>
                </a:lnTo>
                <a:lnTo>
                  <a:pt x="163827" y="638018"/>
                </a:lnTo>
                <a:lnTo>
                  <a:pt x="162569" y="639288"/>
                </a:lnTo>
                <a:lnTo>
                  <a:pt x="160592" y="641828"/>
                </a:lnTo>
                <a:lnTo>
                  <a:pt x="158795" y="643098"/>
                </a:lnTo>
                <a:lnTo>
                  <a:pt x="161071" y="643098"/>
                </a:lnTo>
                <a:lnTo>
                  <a:pt x="165624" y="639288"/>
                </a:lnTo>
                <a:lnTo>
                  <a:pt x="167421" y="636748"/>
                </a:lnTo>
                <a:close/>
              </a:path>
              <a:path w="551179" h="944244">
                <a:moveTo>
                  <a:pt x="199231" y="636748"/>
                </a:moveTo>
                <a:lnTo>
                  <a:pt x="196954" y="636748"/>
                </a:lnTo>
                <a:lnTo>
                  <a:pt x="195637" y="638018"/>
                </a:lnTo>
                <a:lnTo>
                  <a:pt x="192402" y="641828"/>
                </a:lnTo>
                <a:lnTo>
                  <a:pt x="190605" y="643098"/>
                </a:lnTo>
                <a:lnTo>
                  <a:pt x="192821" y="643098"/>
                </a:lnTo>
                <a:lnTo>
                  <a:pt x="194199" y="641828"/>
                </a:lnTo>
                <a:lnTo>
                  <a:pt x="195457" y="640558"/>
                </a:lnTo>
                <a:lnTo>
                  <a:pt x="197434" y="639288"/>
                </a:lnTo>
                <a:lnTo>
                  <a:pt x="199231" y="636748"/>
                </a:lnTo>
                <a:close/>
              </a:path>
              <a:path w="551179" h="944244">
                <a:moveTo>
                  <a:pt x="211346" y="642252"/>
                </a:moveTo>
                <a:lnTo>
                  <a:pt x="206071" y="643098"/>
                </a:lnTo>
                <a:lnTo>
                  <a:pt x="211922" y="643098"/>
                </a:lnTo>
                <a:lnTo>
                  <a:pt x="211346" y="642252"/>
                </a:lnTo>
                <a:close/>
              </a:path>
              <a:path w="551179" h="944244">
                <a:moveTo>
                  <a:pt x="389909" y="636748"/>
                </a:moveTo>
                <a:lnTo>
                  <a:pt x="387692" y="636748"/>
                </a:lnTo>
                <a:lnTo>
                  <a:pt x="386314" y="638018"/>
                </a:lnTo>
                <a:lnTo>
                  <a:pt x="381282" y="643098"/>
                </a:lnTo>
                <a:lnTo>
                  <a:pt x="383499" y="643098"/>
                </a:lnTo>
                <a:lnTo>
                  <a:pt x="384877" y="641828"/>
                </a:lnTo>
                <a:lnTo>
                  <a:pt x="386135" y="640558"/>
                </a:lnTo>
                <a:lnTo>
                  <a:pt x="388112" y="639288"/>
                </a:lnTo>
                <a:lnTo>
                  <a:pt x="389909" y="636748"/>
                </a:lnTo>
                <a:close/>
              </a:path>
              <a:path w="551179" h="944244">
                <a:moveTo>
                  <a:pt x="421718" y="636748"/>
                </a:moveTo>
                <a:lnTo>
                  <a:pt x="419502" y="636748"/>
                </a:lnTo>
                <a:lnTo>
                  <a:pt x="418124" y="638018"/>
                </a:lnTo>
                <a:lnTo>
                  <a:pt x="416866" y="639288"/>
                </a:lnTo>
                <a:lnTo>
                  <a:pt x="414889" y="641828"/>
                </a:lnTo>
                <a:lnTo>
                  <a:pt x="413092" y="643098"/>
                </a:lnTo>
                <a:lnTo>
                  <a:pt x="415309" y="643098"/>
                </a:lnTo>
                <a:lnTo>
                  <a:pt x="416686" y="641828"/>
                </a:lnTo>
                <a:lnTo>
                  <a:pt x="417944" y="640558"/>
                </a:lnTo>
                <a:lnTo>
                  <a:pt x="419921" y="639288"/>
                </a:lnTo>
                <a:lnTo>
                  <a:pt x="421718" y="636748"/>
                </a:lnTo>
                <a:close/>
              </a:path>
              <a:path w="551179" h="944244">
                <a:moveTo>
                  <a:pt x="453468" y="636748"/>
                </a:moveTo>
                <a:lnTo>
                  <a:pt x="451252" y="636748"/>
                </a:lnTo>
                <a:lnTo>
                  <a:pt x="449934" y="638018"/>
                </a:lnTo>
                <a:lnTo>
                  <a:pt x="446699" y="641828"/>
                </a:lnTo>
                <a:lnTo>
                  <a:pt x="444902" y="643098"/>
                </a:lnTo>
                <a:lnTo>
                  <a:pt x="447058" y="643098"/>
                </a:lnTo>
                <a:lnTo>
                  <a:pt x="448436" y="641828"/>
                </a:lnTo>
                <a:lnTo>
                  <a:pt x="451671" y="639288"/>
                </a:lnTo>
                <a:lnTo>
                  <a:pt x="453468" y="636748"/>
                </a:lnTo>
                <a:close/>
              </a:path>
              <a:path w="551179" h="944244">
                <a:moveTo>
                  <a:pt x="485278" y="636748"/>
                </a:moveTo>
                <a:lnTo>
                  <a:pt x="483061" y="636748"/>
                </a:lnTo>
                <a:lnTo>
                  <a:pt x="481743" y="638018"/>
                </a:lnTo>
                <a:lnTo>
                  <a:pt x="476651" y="643098"/>
                </a:lnTo>
                <a:lnTo>
                  <a:pt x="478868" y="643098"/>
                </a:lnTo>
                <a:lnTo>
                  <a:pt x="480246" y="641828"/>
                </a:lnTo>
                <a:lnTo>
                  <a:pt x="483481" y="639288"/>
                </a:lnTo>
                <a:lnTo>
                  <a:pt x="485278" y="636748"/>
                </a:lnTo>
                <a:close/>
              </a:path>
              <a:path w="551179" h="944244">
                <a:moveTo>
                  <a:pt x="208756" y="636748"/>
                </a:moveTo>
                <a:lnTo>
                  <a:pt x="206479" y="636748"/>
                </a:lnTo>
                <a:lnTo>
                  <a:pt x="208336" y="639288"/>
                </a:lnTo>
                <a:lnTo>
                  <a:pt x="210194" y="640558"/>
                </a:lnTo>
                <a:lnTo>
                  <a:pt x="211346" y="642252"/>
                </a:lnTo>
                <a:lnTo>
                  <a:pt x="213986" y="641828"/>
                </a:lnTo>
                <a:lnTo>
                  <a:pt x="213309" y="641828"/>
                </a:lnTo>
                <a:lnTo>
                  <a:pt x="211452" y="639288"/>
                </a:lnTo>
                <a:lnTo>
                  <a:pt x="210134" y="638018"/>
                </a:lnTo>
                <a:lnTo>
                  <a:pt x="208756" y="636748"/>
                </a:lnTo>
                <a:close/>
              </a:path>
              <a:path w="551179" h="944244">
                <a:moveTo>
                  <a:pt x="105029" y="636748"/>
                </a:moveTo>
                <a:lnTo>
                  <a:pt x="107697" y="641828"/>
                </a:lnTo>
                <a:lnTo>
                  <a:pt x="105029" y="636748"/>
                </a:lnTo>
                <a:close/>
              </a:path>
              <a:path w="551179" h="944244">
                <a:moveTo>
                  <a:pt x="513639" y="634196"/>
                </a:moveTo>
                <a:lnTo>
                  <a:pt x="511584" y="640688"/>
                </a:lnTo>
                <a:lnTo>
                  <a:pt x="511727" y="640558"/>
                </a:lnTo>
                <a:lnTo>
                  <a:pt x="513651" y="634208"/>
                </a:lnTo>
                <a:close/>
              </a:path>
              <a:path w="551179" h="944244">
                <a:moveTo>
                  <a:pt x="228937" y="635478"/>
                </a:moveTo>
                <a:lnTo>
                  <a:pt x="228757" y="635478"/>
                </a:lnTo>
                <a:lnTo>
                  <a:pt x="222236" y="639288"/>
                </a:lnTo>
                <a:lnTo>
                  <a:pt x="228937" y="635478"/>
                </a:lnTo>
                <a:close/>
              </a:path>
              <a:path w="551179" h="944244">
                <a:moveTo>
                  <a:pt x="113387" y="620238"/>
                </a:moveTo>
                <a:lnTo>
                  <a:pt x="111170" y="620238"/>
                </a:lnTo>
                <a:lnTo>
                  <a:pt x="114885" y="624048"/>
                </a:lnTo>
                <a:lnTo>
                  <a:pt x="117520" y="626588"/>
                </a:lnTo>
                <a:lnTo>
                  <a:pt x="119437" y="627858"/>
                </a:lnTo>
                <a:lnTo>
                  <a:pt x="117580" y="629128"/>
                </a:lnTo>
                <a:lnTo>
                  <a:pt x="116202" y="630398"/>
                </a:lnTo>
                <a:lnTo>
                  <a:pt x="114944" y="631668"/>
                </a:lnTo>
                <a:lnTo>
                  <a:pt x="112968" y="632938"/>
                </a:lnTo>
                <a:lnTo>
                  <a:pt x="111170" y="635478"/>
                </a:lnTo>
                <a:lnTo>
                  <a:pt x="104362" y="635478"/>
                </a:lnTo>
                <a:lnTo>
                  <a:pt x="105029" y="636748"/>
                </a:lnTo>
                <a:lnTo>
                  <a:pt x="111530" y="636748"/>
                </a:lnTo>
                <a:lnTo>
                  <a:pt x="113472" y="635454"/>
                </a:lnTo>
                <a:lnTo>
                  <a:pt x="116083" y="632938"/>
                </a:lnTo>
                <a:lnTo>
                  <a:pt x="118000" y="630398"/>
                </a:lnTo>
                <a:lnTo>
                  <a:pt x="119797" y="629128"/>
                </a:lnTo>
                <a:lnTo>
                  <a:pt x="129322" y="629128"/>
                </a:lnTo>
                <a:lnTo>
                  <a:pt x="127405" y="627858"/>
                </a:lnTo>
                <a:lnTo>
                  <a:pt x="129322" y="626588"/>
                </a:lnTo>
                <a:lnTo>
                  <a:pt x="119797" y="626588"/>
                </a:lnTo>
                <a:lnTo>
                  <a:pt x="114765" y="621508"/>
                </a:lnTo>
                <a:lnTo>
                  <a:pt x="113387" y="620238"/>
                </a:lnTo>
                <a:close/>
              </a:path>
              <a:path w="551179" h="944244">
                <a:moveTo>
                  <a:pt x="129322" y="629128"/>
                </a:moveTo>
                <a:lnTo>
                  <a:pt x="127105" y="629128"/>
                </a:lnTo>
                <a:lnTo>
                  <a:pt x="128962" y="630398"/>
                </a:lnTo>
                <a:lnTo>
                  <a:pt x="130819" y="632938"/>
                </a:lnTo>
                <a:lnTo>
                  <a:pt x="133455" y="635478"/>
                </a:lnTo>
                <a:lnTo>
                  <a:pt x="135312" y="636748"/>
                </a:lnTo>
                <a:lnTo>
                  <a:pt x="143339" y="636748"/>
                </a:lnTo>
                <a:lnTo>
                  <a:pt x="145196" y="635478"/>
                </a:lnTo>
                <a:lnTo>
                  <a:pt x="135731" y="635478"/>
                </a:lnTo>
                <a:lnTo>
                  <a:pt x="133874" y="632938"/>
                </a:lnTo>
                <a:lnTo>
                  <a:pt x="132017" y="631668"/>
                </a:lnTo>
                <a:lnTo>
                  <a:pt x="129322" y="629128"/>
                </a:lnTo>
                <a:close/>
              </a:path>
              <a:path w="551179" h="944244">
                <a:moveTo>
                  <a:pt x="161131" y="629128"/>
                </a:moveTo>
                <a:lnTo>
                  <a:pt x="158855" y="629128"/>
                </a:lnTo>
                <a:lnTo>
                  <a:pt x="160712" y="630398"/>
                </a:lnTo>
                <a:lnTo>
                  <a:pt x="162569" y="632938"/>
                </a:lnTo>
                <a:lnTo>
                  <a:pt x="163887" y="634208"/>
                </a:lnTo>
                <a:lnTo>
                  <a:pt x="165265" y="635478"/>
                </a:lnTo>
                <a:lnTo>
                  <a:pt x="167062" y="636748"/>
                </a:lnTo>
                <a:lnTo>
                  <a:pt x="175089" y="636748"/>
                </a:lnTo>
                <a:lnTo>
                  <a:pt x="176946" y="635478"/>
                </a:lnTo>
                <a:lnTo>
                  <a:pt x="167481" y="635478"/>
                </a:lnTo>
                <a:lnTo>
                  <a:pt x="165624" y="632938"/>
                </a:lnTo>
                <a:lnTo>
                  <a:pt x="163767" y="631668"/>
                </a:lnTo>
                <a:lnTo>
                  <a:pt x="161131" y="629128"/>
                </a:lnTo>
                <a:close/>
              </a:path>
              <a:path w="551179" h="944244">
                <a:moveTo>
                  <a:pt x="192881" y="629128"/>
                </a:moveTo>
                <a:lnTo>
                  <a:pt x="190605" y="629128"/>
                </a:lnTo>
                <a:lnTo>
                  <a:pt x="192402" y="630398"/>
                </a:lnTo>
                <a:lnTo>
                  <a:pt x="194379" y="632938"/>
                </a:lnTo>
                <a:lnTo>
                  <a:pt x="195637" y="634208"/>
                </a:lnTo>
                <a:lnTo>
                  <a:pt x="197014" y="635478"/>
                </a:lnTo>
                <a:lnTo>
                  <a:pt x="198871" y="636748"/>
                </a:lnTo>
                <a:lnTo>
                  <a:pt x="206959" y="636748"/>
                </a:lnTo>
                <a:lnTo>
                  <a:pt x="208816" y="635478"/>
                </a:lnTo>
                <a:lnTo>
                  <a:pt x="199231" y="635478"/>
                </a:lnTo>
                <a:lnTo>
                  <a:pt x="194199" y="630398"/>
                </a:lnTo>
                <a:lnTo>
                  <a:pt x="192881" y="629128"/>
                </a:lnTo>
                <a:close/>
              </a:path>
              <a:path w="551179" h="944244">
                <a:moveTo>
                  <a:pt x="383559" y="629128"/>
                </a:moveTo>
                <a:lnTo>
                  <a:pt x="381342" y="629128"/>
                </a:lnTo>
                <a:lnTo>
                  <a:pt x="383199" y="630398"/>
                </a:lnTo>
                <a:lnTo>
                  <a:pt x="385056" y="632938"/>
                </a:lnTo>
                <a:lnTo>
                  <a:pt x="386374" y="634208"/>
                </a:lnTo>
                <a:lnTo>
                  <a:pt x="387752" y="635478"/>
                </a:lnTo>
                <a:lnTo>
                  <a:pt x="389549" y="636748"/>
                </a:lnTo>
                <a:lnTo>
                  <a:pt x="397637" y="636748"/>
                </a:lnTo>
                <a:lnTo>
                  <a:pt x="399494" y="635478"/>
                </a:lnTo>
                <a:lnTo>
                  <a:pt x="389969" y="635478"/>
                </a:lnTo>
                <a:lnTo>
                  <a:pt x="388112" y="632938"/>
                </a:lnTo>
                <a:lnTo>
                  <a:pt x="386195" y="631668"/>
                </a:lnTo>
                <a:lnTo>
                  <a:pt x="383559" y="629128"/>
                </a:lnTo>
                <a:close/>
              </a:path>
              <a:path w="551179" h="944244">
                <a:moveTo>
                  <a:pt x="415368" y="629128"/>
                </a:moveTo>
                <a:lnTo>
                  <a:pt x="413152" y="629128"/>
                </a:lnTo>
                <a:lnTo>
                  <a:pt x="415009" y="630398"/>
                </a:lnTo>
                <a:lnTo>
                  <a:pt x="416866" y="632938"/>
                </a:lnTo>
                <a:lnTo>
                  <a:pt x="418184" y="634208"/>
                </a:lnTo>
                <a:lnTo>
                  <a:pt x="419562" y="635478"/>
                </a:lnTo>
                <a:lnTo>
                  <a:pt x="421359" y="636748"/>
                </a:lnTo>
                <a:lnTo>
                  <a:pt x="429386" y="636748"/>
                </a:lnTo>
                <a:lnTo>
                  <a:pt x="431243" y="635478"/>
                </a:lnTo>
                <a:lnTo>
                  <a:pt x="421718" y="635478"/>
                </a:lnTo>
                <a:lnTo>
                  <a:pt x="419921" y="632938"/>
                </a:lnTo>
                <a:lnTo>
                  <a:pt x="418004" y="631668"/>
                </a:lnTo>
                <a:lnTo>
                  <a:pt x="415368" y="629128"/>
                </a:lnTo>
                <a:close/>
              </a:path>
              <a:path w="551179" h="944244">
                <a:moveTo>
                  <a:pt x="447118" y="629128"/>
                </a:moveTo>
                <a:lnTo>
                  <a:pt x="444902" y="629128"/>
                </a:lnTo>
                <a:lnTo>
                  <a:pt x="449934" y="634208"/>
                </a:lnTo>
                <a:lnTo>
                  <a:pt x="451311" y="635478"/>
                </a:lnTo>
                <a:lnTo>
                  <a:pt x="453169" y="636748"/>
                </a:lnTo>
                <a:lnTo>
                  <a:pt x="461136" y="636748"/>
                </a:lnTo>
                <a:lnTo>
                  <a:pt x="463053" y="635478"/>
                </a:lnTo>
                <a:lnTo>
                  <a:pt x="453528" y="635478"/>
                </a:lnTo>
                <a:lnTo>
                  <a:pt x="448496" y="630398"/>
                </a:lnTo>
                <a:lnTo>
                  <a:pt x="447118" y="629128"/>
                </a:lnTo>
                <a:close/>
              </a:path>
              <a:path w="551179" h="944244">
                <a:moveTo>
                  <a:pt x="478928" y="629128"/>
                </a:moveTo>
                <a:lnTo>
                  <a:pt x="476711" y="629128"/>
                </a:lnTo>
                <a:lnTo>
                  <a:pt x="481743" y="634208"/>
                </a:lnTo>
                <a:lnTo>
                  <a:pt x="483061" y="635478"/>
                </a:lnTo>
                <a:lnTo>
                  <a:pt x="484978" y="636748"/>
                </a:lnTo>
                <a:lnTo>
                  <a:pt x="492886" y="636748"/>
                </a:lnTo>
                <a:lnTo>
                  <a:pt x="494803" y="635478"/>
                </a:lnTo>
                <a:lnTo>
                  <a:pt x="485338" y="635478"/>
                </a:lnTo>
                <a:lnTo>
                  <a:pt x="483481" y="632938"/>
                </a:lnTo>
                <a:lnTo>
                  <a:pt x="481564" y="631668"/>
                </a:lnTo>
                <a:lnTo>
                  <a:pt x="480306" y="630398"/>
                </a:lnTo>
                <a:lnTo>
                  <a:pt x="478928" y="629128"/>
                </a:lnTo>
                <a:close/>
              </a:path>
              <a:path w="551179" h="944244">
                <a:moveTo>
                  <a:pt x="366676" y="635478"/>
                </a:moveTo>
                <a:lnTo>
                  <a:pt x="366591" y="635767"/>
                </a:lnTo>
                <a:lnTo>
                  <a:pt x="366676" y="635478"/>
                </a:lnTo>
                <a:close/>
              </a:path>
              <a:path w="551179" h="944244">
                <a:moveTo>
                  <a:pt x="99026" y="625318"/>
                </a:moveTo>
                <a:lnTo>
                  <a:pt x="104108" y="635478"/>
                </a:lnTo>
                <a:lnTo>
                  <a:pt x="104362" y="635478"/>
                </a:lnTo>
                <a:lnTo>
                  <a:pt x="99026" y="625318"/>
                </a:lnTo>
                <a:close/>
              </a:path>
              <a:path w="551179" h="944244">
                <a:moveTo>
                  <a:pt x="145137" y="620238"/>
                </a:moveTo>
                <a:lnTo>
                  <a:pt x="142920" y="620238"/>
                </a:lnTo>
                <a:lnTo>
                  <a:pt x="146694" y="624048"/>
                </a:lnTo>
                <a:lnTo>
                  <a:pt x="149330" y="626588"/>
                </a:lnTo>
                <a:lnTo>
                  <a:pt x="151247" y="627858"/>
                </a:lnTo>
                <a:lnTo>
                  <a:pt x="149390" y="629128"/>
                </a:lnTo>
                <a:lnTo>
                  <a:pt x="148012" y="630398"/>
                </a:lnTo>
                <a:lnTo>
                  <a:pt x="146754" y="631668"/>
                </a:lnTo>
                <a:lnTo>
                  <a:pt x="144777" y="632938"/>
                </a:lnTo>
                <a:lnTo>
                  <a:pt x="142980" y="635478"/>
                </a:lnTo>
                <a:lnTo>
                  <a:pt x="145196" y="635478"/>
                </a:lnTo>
                <a:lnTo>
                  <a:pt x="146586" y="634196"/>
                </a:lnTo>
                <a:lnTo>
                  <a:pt x="151606" y="629128"/>
                </a:lnTo>
                <a:lnTo>
                  <a:pt x="161131" y="629128"/>
                </a:lnTo>
                <a:lnTo>
                  <a:pt x="159154" y="627858"/>
                </a:lnTo>
                <a:lnTo>
                  <a:pt x="161071" y="626588"/>
                </a:lnTo>
                <a:lnTo>
                  <a:pt x="151546" y="626588"/>
                </a:lnTo>
                <a:lnTo>
                  <a:pt x="149667" y="625288"/>
                </a:lnTo>
                <a:lnTo>
                  <a:pt x="147832" y="622778"/>
                </a:lnTo>
                <a:lnTo>
                  <a:pt x="145137" y="620238"/>
                </a:lnTo>
                <a:close/>
              </a:path>
              <a:path w="551179" h="944244">
                <a:moveTo>
                  <a:pt x="176946" y="620238"/>
                </a:moveTo>
                <a:lnTo>
                  <a:pt x="174730" y="620238"/>
                </a:lnTo>
                <a:lnTo>
                  <a:pt x="178444" y="624048"/>
                </a:lnTo>
                <a:lnTo>
                  <a:pt x="181080" y="626588"/>
                </a:lnTo>
                <a:lnTo>
                  <a:pt x="183057" y="627858"/>
                </a:lnTo>
                <a:lnTo>
                  <a:pt x="181140" y="629128"/>
                </a:lnTo>
                <a:lnTo>
                  <a:pt x="176587" y="632938"/>
                </a:lnTo>
                <a:lnTo>
                  <a:pt x="174790" y="635478"/>
                </a:lnTo>
                <a:lnTo>
                  <a:pt x="176946" y="635478"/>
                </a:lnTo>
                <a:lnTo>
                  <a:pt x="179642" y="632938"/>
                </a:lnTo>
                <a:lnTo>
                  <a:pt x="181559" y="630398"/>
                </a:lnTo>
                <a:lnTo>
                  <a:pt x="183356" y="629128"/>
                </a:lnTo>
                <a:lnTo>
                  <a:pt x="192881" y="629128"/>
                </a:lnTo>
                <a:lnTo>
                  <a:pt x="190964" y="627858"/>
                </a:lnTo>
                <a:lnTo>
                  <a:pt x="192821" y="626588"/>
                </a:lnTo>
                <a:lnTo>
                  <a:pt x="183296" y="626588"/>
                </a:lnTo>
                <a:lnTo>
                  <a:pt x="176946" y="620238"/>
                </a:lnTo>
                <a:close/>
              </a:path>
              <a:path w="551179" h="944244">
                <a:moveTo>
                  <a:pt x="208756" y="620238"/>
                </a:moveTo>
                <a:lnTo>
                  <a:pt x="206479" y="620238"/>
                </a:lnTo>
                <a:lnTo>
                  <a:pt x="208336" y="622778"/>
                </a:lnTo>
                <a:lnTo>
                  <a:pt x="210194" y="624048"/>
                </a:lnTo>
                <a:lnTo>
                  <a:pt x="212889" y="626588"/>
                </a:lnTo>
                <a:lnTo>
                  <a:pt x="214806" y="627858"/>
                </a:lnTo>
                <a:lnTo>
                  <a:pt x="212889" y="629128"/>
                </a:lnTo>
                <a:lnTo>
                  <a:pt x="208336" y="632938"/>
                </a:lnTo>
                <a:lnTo>
                  <a:pt x="206539" y="635478"/>
                </a:lnTo>
                <a:lnTo>
                  <a:pt x="208816" y="635478"/>
                </a:lnTo>
                <a:lnTo>
                  <a:pt x="210203" y="634196"/>
                </a:lnTo>
                <a:lnTo>
                  <a:pt x="213309" y="630398"/>
                </a:lnTo>
                <a:lnTo>
                  <a:pt x="215166" y="629128"/>
                </a:lnTo>
                <a:lnTo>
                  <a:pt x="224691" y="629128"/>
                </a:lnTo>
                <a:lnTo>
                  <a:pt x="222774" y="627858"/>
                </a:lnTo>
                <a:lnTo>
                  <a:pt x="224631" y="626588"/>
                </a:lnTo>
                <a:lnTo>
                  <a:pt x="215166" y="626588"/>
                </a:lnTo>
                <a:lnTo>
                  <a:pt x="213286" y="625288"/>
                </a:lnTo>
                <a:lnTo>
                  <a:pt x="211452" y="622778"/>
                </a:lnTo>
                <a:lnTo>
                  <a:pt x="210134" y="621508"/>
                </a:lnTo>
                <a:lnTo>
                  <a:pt x="208756" y="620238"/>
                </a:lnTo>
                <a:close/>
              </a:path>
              <a:path w="551179" h="944244">
                <a:moveTo>
                  <a:pt x="228798" y="635454"/>
                </a:moveTo>
                <a:close/>
              </a:path>
              <a:path w="551179" h="944244">
                <a:moveTo>
                  <a:pt x="372177" y="625318"/>
                </a:moveTo>
                <a:lnTo>
                  <a:pt x="369692" y="625318"/>
                </a:lnTo>
                <a:lnTo>
                  <a:pt x="371758" y="626588"/>
                </a:lnTo>
                <a:lnTo>
                  <a:pt x="373734" y="627858"/>
                </a:lnTo>
                <a:lnTo>
                  <a:pt x="371817" y="629128"/>
                </a:lnTo>
                <a:lnTo>
                  <a:pt x="367542" y="632762"/>
                </a:lnTo>
                <a:lnTo>
                  <a:pt x="367424" y="632938"/>
                </a:lnTo>
                <a:lnTo>
                  <a:pt x="366676" y="635478"/>
                </a:lnTo>
                <a:lnTo>
                  <a:pt x="367684" y="635478"/>
                </a:lnTo>
                <a:lnTo>
                  <a:pt x="369074" y="634196"/>
                </a:lnTo>
                <a:lnTo>
                  <a:pt x="370320" y="632938"/>
                </a:lnTo>
                <a:lnTo>
                  <a:pt x="372297" y="630398"/>
                </a:lnTo>
                <a:lnTo>
                  <a:pt x="374094" y="629128"/>
                </a:lnTo>
                <a:lnTo>
                  <a:pt x="383559" y="629128"/>
                </a:lnTo>
                <a:lnTo>
                  <a:pt x="381642" y="627858"/>
                </a:lnTo>
                <a:lnTo>
                  <a:pt x="383499" y="626588"/>
                </a:lnTo>
                <a:lnTo>
                  <a:pt x="374034" y="626588"/>
                </a:lnTo>
                <a:lnTo>
                  <a:pt x="372177" y="625318"/>
                </a:lnTo>
                <a:close/>
              </a:path>
              <a:path w="551179" h="944244">
                <a:moveTo>
                  <a:pt x="399434" y="620238"/>
                </a:moveTo>
                <a:lnTo>
                  <a:pt x="397157" y="620238"/>
                </a:lnTo>
                <a:lnTo>
                  <a:pt x="399014" y="622778"/>
                </a:lnTo>
                <a:lnTo>
                  <a:pt x="400871" y="624048"/>
                </a:lnTo>
                <a:lnTo>
                  <a:pt x="403567" y="626588"/>
                </a:lnTo>
                <a:lnTo>
                  <a:pt x="405484" y="627858"/>
                </a:lnTo>
                <a:lnTo>
                  <a:pt x="403567" y="629128"/>
                </a:lnTo>
                <a:lnTo>
                  <a:pt x="399014" y="632938"/>
                </a:lnTo>
                <a:lnTo>
                  <a:pt x="397217" y="635478"/>
                </a:lnTo>
                <a:lnTo>
                  <a:pt x="399494" y="635478"/>
                </a:lnTo>
                <a:lnTo>
                  <a:pt x="400883" y="634196"/>
                </a:lnTo>
                <a:lnTo>
                  <a:pt x="402129" y="632938"/>
                </a:lnTo>
                <a:lnTo>
                  <a:pt x="404106" y="630398"/>
                </a:lnTo>
                <a:lnTo>
                  <a:pt x="405903" y="629128"/>
                </a:lnTo>
                <a:lnTo>
                  <a:pt x="415368" y="629128"/>
                </a:lnTo>
                <a:lnTo>
                  <a:pt x="413451" y="627858"/>
                </a:lnTo>
                <a:lnTo>
                  <a:pt x="415309" y="626588"/>
                </a:lnTo>
                <a:lnTo>
                  <a:pt x="405844" y="626588"/>
                </a:lnTo>
                <a:lnTo>
                  <a:pt x="403964" y="625288"/>
                </a:lnTo>
                <a:lnTo>
                  <a:pt x="402129" y="622778"/>
                </a:lnTo>
                <a:lnTo>
                  <a:pt x="400811" y="621508"/>
                </a:lnTo>
                <a:lnTo>
                  <a:pt x="399434" y="620238"/>
                </a:lnTo>
                <a:close/>
              </a:path>
              <a:path w="551179" h="944244">
                <a:moveTo>
                  <a:pt x="431243" y="620238"/>
                </a:moveTo>
                <a:lnTo>
                  <a:pt x="428967" y="620238"/>
                </a:lnTo>
                <a:lnTo>
                  <a:pt x="433999" y="625318"/>
                </a:lnTo>
                <a:lnTo>
                  <a:pt x="435377" y="626588"/>
                </a:lnTo>
                <a:lnTo>
                  <a:pt x="437294" y="627858"/>
                </a:lnTo>
                <a:lnTo>
                  <a:pt x="435377" y="629128"/>
                </a:lnTo>
                <a:lnTo>
                  <a:pt x="430824" y="632938"/>
                </a:lnTo>
                <a:lnTo>
                  <a:pt x="429027" y="635478"/>
                </a:lnTo>
                <a:lnTo>
                  <a:pt x="431243" y="635478"/>
                </a:lnTo>
                <a:lnTo>
                  <a:pt x="435856" y="630398"/>
                </a:lnTo>
                <a:lnTo>
                  <a:pt x="437653" y="629128"/>
                </a:lnTo>
                <a:lnTo>
                  <a:pt x="447118" y="629128"/>
                </a:lnTo>
                <a:lnTo>
                  <a:pt x="445201" y="627858"/>
                </a:lnTo>
                <a:lnTo>
                  <a:pt x="447058" y="626588"/>
                </a:lnTo>
                <a:lnTo>
                  <a:pt x="437593" y="626588"/>
                </a:lnTo>
                <a:lnTo>
                  <a:pt x="431243" y="620238"/>
                </a:lnTo>
                <a:close/>
              </a:path>
              <a:path w="551179" h="944244">
                <a:moveTo>
                  <a:pt x="462993" y="620238"/>
                </a:moveTo>
                <a:lnTo>
                  <a:pt x="460717" y="620238"/>
                </a:lnTo>
                <a:lnTo>
                  <a:pt x="465749" y="625318"/>
                </a:lnTo>
                <a:lnTo>
                  <a:pt x="467126" y="626588"/>
                </a:lnTo>
                <a:lnTo>
                  <a:pt x="469043" y="627858"/>
                </a:lnTo>
                <a:lnTo>
                  <a:pt x="467186" y="629128"/>
                </a:lnTo>
                <a:lnTo>
                  <a:pt x="465809" y="630398"/>
                </a:lnTo>
                <a:lnTo>
                  <a:pt x="462574" y="632938"/>
                </a:lnTo>
                <a:lnTo>
                  <a:pt x="460776" y="635478"/>
                </a:lnTo>
                <a:lnTo>
                  <a:pt x="463053" y="635478"/>
                </a:lnTo>
                <a:lnTo>
                  <a:pt x="464381" y="634196"/>
                </a:lnTo>
                <a:lnTo>
                  <a:pt x="467606" y="630398"/>
                </a:lnTo>
                <a:lnTo>
                  <a:pt x="469403" y="629128"/>
                </a:lnTo>
                <a:lnTo>
                  <a:pt x="478928" y="629128"/>
                </a:lnTo>
                <a:lnTo>
                  <a:pt x="477011" y="627858"/>
                </a:lnTo>
                <a:lnTo>
                  <a:pt x="478868" y="626588"/>
                </a:lnTo>
                <a:lnTo>
                  <a:pt x="469343" y="626588"/>
                </a:lnTo>
                <a:lnTo>
                  <a:pt x="462993" y="620238"/>
                </a:lnTo>
                <a:close/>
              </a:path>
              <a:path w="551179" h="944244">
                <a:moveTo>
                  <a:pt x="494803" y="620238"/>
                </a:moveTo>
                <a:lnTo>
                  <a:pt x="492526" y="620238"/>
                </a:lnTo>
                <a:lnTo>
                  <a:pt x="497558" y="625318"/>
                </a:lnTo>
                <a:lnTo>
                  <a:pt x="498936" y="626588"/>
                </a:lnTo>
                <a:lnTo>
                  <a:pt x="500853" y="627858"/>
                </a:lnTo>
                <a:lnTo>
                  <a:pt x="498996" y="629128"/>
                </a:lnTo>
                <a:lnTo>
                  <a:pt x="497618" y="630398"/>
                </a:lnTo>
                <a:lnTo>
                  <a:pt x="494383" y="632938"/>
                </a:lnTo>
                <a:lnTo>
                  <a:pt x="492586" y="635478"/>
                </a:lnTo>
                <a:lnTo>
                  <a:pt x="494803" y="635478"/>
                </a:lnTo>
                <a:lnTo>
                  <a:pt x="496131" y="634196"/>
                </a:lnTo>
                <a:lnTo>
                  <a:pt x="499355" y="630398"/>
                </a:lnTo>
                <a:lnTo>
                  <a:pt x="501153" y="629128"/>
                </a:lnTo>
                <a:lnTo>
                  <a:pt x="510677" y="629128"/>
                </a:lnTo>
                <a:lnTo>
                  <a:pt x="508820" y="627858"/>
                </a:lnTo>
                <a:lnTo>
                  <a:pt x="510677" y="626588"/>
                </a:lnTo>
                <a:lnTo>
                  <a:pt x="501153" y="626588"/>
                </a:lnTo>
                <a:lnTo>
                  <a:pt x="496120" y="621508"/>
                </a:lnTo>
                <a:lnTo>
                  <a:pt x="494803" y="620238"/>
                </a:lnTo>
                <a:close/>
              </a:path>
              <a:path w="551179" h="944244">
                <a:moveTo>
                  <a:pt x="224691" y="629128"/>
                </a:moveTo>
                <a:lnTo>
                  <a:pt x="222414" y="629128"/>
                </a:lnTo>
                <a:lnTo>
                  <a:pt x="227446" y="634208"/>
                </a:lnTo>
                <a:lnTo>
                  <a:pt x="228798" y="635454"/>
                </a:lnTo>
                <a:lnTo>
                  <a:pt x="230931" y="634208"/>
                </a:lnTo>
                <a:lnTo>
                  <a:pt x="230290" y="634196"/>
                </a:lnTo>
                <a:lnTo>
                  <a:pt x="226008" y="630398"/>
                </a:lnTo>
                <a:lnTo>
                  <a:pt x="224691" y="629128"/>
                </a:lnTo>
                <a:close/>
              </a:path>
              <a:path w="551179" h="944244">
                <a:moveTo>
                  <a:pt x="239626" y="629128"/>
                </a:moveTo>
                <a:lnTo>
                  <a:pt x="230303" y="634208"/>
                </a:lnTo>
                <a:lnTo>
                  <a:pt x="230951" y="634196"/>
                </a:lnTo>
                <a:lnTo>
                  <a:pt x="239626" y="629128"/>
                </a:lnTo>
                <a:close/>
              </a:path>
              <a:path w="551179" h="944244">
                <a:moveTo>
                  <a:pt x="510677" y="629128"/>
                </a:moveTo>
                <a:lnTo>
                  <a:pt x="508461" y="629128"/>
                </a:lnTo>
                <a:lnTo>
                  <a:pt x="513639" y="634196"/>
                </a:lnTo>
                <a:lnTo>
                  <a:pt x="514093" y="632762"/>
                </a:lnTo>
                <a:lnTo>
                  <a:pt x="513373" y="631668"/>
                </a:lnTo>
                <a:lnTo>
                  <a:pt x="510677" y="629128"/>
                </a:lnTo>
                <a:close/>
              </a:path>
              <a:path w="551179" h="944244">
                <a:moveTo>
                  <a:pt x="368921" y="627858"/>
                </a:moveTo>
                <a:lnTo>
                  <a:pt x="367335" y="632938"/>
                </a:lnTo>
                <a:lnTo>
                  <a:pt x="368921" y="627858"/>
                </a:lnTo>
                <a:close/>
              </a:path>
              <a:path w="551179" h="944244">
                <a:moveTo>
                  <a:pt x="516680" y="624588"/>
                </a:moveTo>
                <a:lnTo>
                  <a:pt x="514093" y="632762"/>
                </a:lnTo>
                <a:lnTo>
                  <a:pt x="514208" y="632938"/>
                </a:lnTo>
                <a:lnTo>
                  <a:pt x="516680" y="624588"/>
                </a:lnTo>
                <a:close/>
              </a:path>
              <a:path w="551179" h="944244">
                <a:moveTo>
                  <a:pt x="370235" y="622866"/>
                </a:moveTo>
                <a:lnTo>
                  <a:pt x="368921" y="627858"/>
                </a:lnTo>
                <a:lnTo>
                  <a:pt x="369692" y="625318"/>
                </a:lnTo>
                <a:lnTo>
                  <a:pt x="372177" y="625318"/>
                </a:lnTo>
                <a:lnTo>
                  <a:pt x="370235" y="622866"/>
                </a:lnTo>
                <a:close/>
              </a:path>
              <a:path w="551179" h="944244">
                <a:moveTo>
                  <a:pt x="135672" y="620238"/>
                </a:moveTo>
                <a:lnTo>
                  <a:pt x="133455" y="620238"/>
                </a:lnTo>
                <a:lnTo>
                  <a:pt x="128842" y="625318"/>
                </a:lnTo>
                <a:lnTo>
                  <a:pt x="127045" y="626588"/>
                </a:lnTo>
                <a:lnTo>
                  <a:pt x="129322" y="626588"/>
                </a:lnTo>
                <a:lnTo>
                  <a:pt x="133874" y="622778"/>
                </a:lnTo>
                <a:lnTo>
                  <a:pt x="135672" y="620238"/>
                </a:lnTo>
                <a:close/>
              </a:path>
              <a:path w="551179" h="944244">
                <a:moveTo>
                  <a:pt x="167421" y="620238"/>
                </a:moveTo>
                <a:lnTo>
                  <a:pt x="165205" y="620238"/>
                </a:lnTo>
                <a:lnTo>
                  <a:pt x="163827" y="621508"/>
                </a:lnTo>
                <a:lnTo>
                  <a:pt x="162501" y="622866"/>
                </a:lnTo>
                <a:lnTo>
                  <a:pt x="160592" y="625318"/>
                </a:lnTo>
                <a:lnTo>
                  <a:pt x="158795" y="626588"/>
                </a:lnTo>
                <a:lnTo>
                  <a:pt x="161071" y="626588"/>
                </a:lnTo>
                <a:lnTo>
                  <a:pt x="165624" y="622778"/>
                </a:lnTo>
                <a:lnTo>
                  <a:pt x="167421" y="620238"/>
                </a:lnTo>
                <a:close/>
              </a:path>
              <a:path w="551179" h="944244">
                <a:moveTo>
                  <a:pt x="199231" y="620238"/>
                </a:moveTo>
                <a:lnTo>
                  <a:pt x="196954" y="620238"/>
                </a:lnTo>
                <a:lnTo>
                  <a:pt x="195637" y="621508"/>
                </a:lnTo>
                <a:lnTo>
                  <a:pt x="192402" y="625318"/>
                </a:lnTo>
                <a:lnTo>
                  <a:pt x="190605" y="626588"/>
                </a:lnTo>
                <a:lnTo>
                  <a:pt x="192821" y="626588"/>
                </a:lnTo>
                <a:lnTo>
                  <a:pt x="194229" y="625288"/>
                </a:lnTo>
                <a:lnTo>
                  <a:pt x="195457" y="624048"/>
                </a:lnTo>
                <a:lnTo>
                  <a:pt x="197434" y="622778"/>
                </a:lnTo>
                <a:lnTo>
                  <a:pt x="199231" y="620238"/>
                </a:lnTo>
                <a:close/>
              </a:path>
              <a:path w="551179" h="944244">
                <a:moveTo>
                  <a:pt x="231040" y="620238"/>
                </a:moveTo>
                <a:lnTo>
                  <a:pt x="228824" y="620238"/>
                </a:lnTo>
                <a:lnTo>
                  <a:pt x="227446" y="621508"/>
                </a:lnTo>
                <a:lnTo>
                  <a:pt x="226120" y="622866"/>
                </a:lnTo>
                <a:lnTo>
                  <a:pt x="224211" y="625318"/>
                </a:lnTo>
                <a:lnTo>
                  <a:pt x="222414" y="626588"/>
                </a:lnTo>
                <a:lnTo>
                  <a:pt x="224631" y="626588"/>
                </a:lnTo>
                <a:lnTo>
                  <a:pt x="226039" y="625288"/>
                </a:lnTo>
                <a:lnTo>
                  <a:pt x="227266" y="624048"/>
                </a:lnTo>
                <a:lnTo>
                  <a:pt x="229243" y="622778"/>
                </a:lnTo>
                <a:lnTo>
                  <a:pt x="231040" y="620238"/>
                </a:lnTo>
                <a:close/>
              </a:path>
              <a:path w="551179" h="944244">
                <a:moveTo>
                  <a:pt x="389909" y="620238"/>
                </a:moveTo>
                <a:lnTo>
                  <a:pt x="387692" y="620238"/>
                </a:lnTo>
                <a:lnTo>
                  <a:pt x="386314" y="621508"/>
                </a:lnTo>
                <a:lnTo>
                  <a:pt x="381282" y="626588"/>
                </a:lnTo>
                <a:lnTo>
                  <a:pt x="383499" y="626588"/>
                </a:lnTo>
                <a:lnTo>
                  <a:pt x="384907" y="625288"/>
                </a:lnTo>
                <a:lnTo>
                  <a:pt x="386135" y="624048"/>
                </a:lnTo>
                <a:lnTo>
                  <a:pt x="388112" y="622778"/>
                </a:lnTo>
                <a:lnTo>
                  <a:pt x="389909" y="620238"/>
                </a:lnTo>
                <a:close/>
              </a:path>
              <a:path w="551179" h="944244">
                <a:moveTo>
                  <a:pt x="421718" y="620238"/>
                </a:moveTo>
                <a:lnTo>
                  <a:pt x="419502" y="620238"/>
                </a:lnTo>
                <a:lnTo>
                  <a:pt x="418124" y="621508"/>
                </a:lnTo>
                <a:lnTo>
                  <a:pt x="416798" y="622866"/>
                </a:lnTo>
                <a:lnTo>
                  <a:pt x="414889" y="625318"/>
                </a:lnTo>
                <a:lnTo>
                  <a:pt x="413092" y="626588"/>
                </a:lnTo>
                <a:lnTo>
                  <a:pt x="415309" y="626588"/>
                </a:lnTo>
                <a:lnTo>
                  <a:pt x="416717" y="625288"/>
                </a:lnTo>
                <a:lnTo>
                  <a:pt x="417944" y="624048"/>
                </a:lnTo>
                <a:lnTo>
                  <a:pt x="419921" y="622778"/>
                </a:lnTo>
                <a:lnTo>
                  <a:pt x="421718" y="620238"/>
                </a:lnTo>
                <a:close/>
              </a:path>
              <a:path w="551179" h="944244">
                <a:moveTo>
                  <a:pt x="453468" y="620238"/>
                </a:moveTo>
                <a:lnTo>
                  <a:pt x="451252" y="620238"/>
                </a:lnTo>
                <a:lnTo>
                  <a:pt x="449934" y="621508"/>
                </a:lnTo>
                <a:lnTo>
                  <a:pt x="446699" y="625318"/>
                </a:lnTo>
                <a:lnTo>
                  <a:pt x="444902" y="626588"/>
                </a:lnTo>
                <a:lnTo>
                  <a:pt x="447058" y="626588"/>
                </a:lnTo>
                <a:lnTo>
                  <a:pt x="448475" y="625288"/>
                </a:lnTo>
                <a:lnTo>
                  <a:pt x="451671" y="622778"/>
                </a:lnTo>
                <a:lnTo>
                  <a:pt x="453468" y="620238"/>
                </a:lnTo>
                <a:close/>
              </a:path>
              <a:path w="551179" h="944244">
                <a:moveTo>
                  <a:pt x="485278" y="620238"/>
                </a:moveTo>
                <a:lnTo>
                  <a:pt x="483061" y="620238"/>
                </a:lnTo>
                <a:lnTo>
                  <a:pt x="481743" y="621508"/>
                </a:lnTo>
                <a:lnTo>
                  <a:pt x="476651" y="626588"/>
                </a:lnTo>
                <a:lnTo>
                  <a:pt x="478868" y="626588"/>
                </a:lnTo>
                <a:lnTo>
                  <a:pt x="480285" y="625288"/>
                </a:lnTo>
                <a:lnTo>
                  <a:pt x="483480" y="622778"/>
                </a:lnTo>
                <a:lnTo>
                  <a:pt x="485278" y="620238"/>
                </a:lnTo>
                <a:close/>
              </a:path>
              <a:path w="551179" h="944244">
                <a:moveTo>
                  <a:pt x="517087" y="620238"/>
                </a:moveTo>
                <a:lnTo>
                  <a:pt x="514811" y="620238"/>
                </a:lnTo>
                <a:lnTo>
                  <a:pt x="512175" y="622778"/>
                </a:lnTo>
                <a:lnTo>
                  <a:pt x="510318" y="625318"/>
                </a:lnTo>
                <a:lnTo>
                  <a:pt x="508461" y="626588"/>
                </a:lnTo>
                <a:lnTo>
                  <a:pt x="510677" y="626588"/>
                </a:lnTo>
                <a:lnTo>
                  <a:pt x="512094" y="625288"/>
                </a:lnTo>
                <a:lnTo>
                  <a:pt x="515290" y="622778"/>
                </a:lnTo>
                <a:lnTo>
                  <a:pt x="517087" y="620238"/>
                </a:lnTo>
                <a:close/>
              </a:path>
              <a:path w="551179" h="944244">
                <a:moveTo>
                  <a:pt x="99014" y="625288"/>
                </a:moveTo>
                <a:close/>
              </a:path>
              <a:path w="551179" h="944244">
                <a:moveTo>
                  <a:pt x="240505" y="620238"/>
                </a:moveTo>
                <a:lnTo>
                  <a:pt x="238289" y="620238"/>
                </a:lnTo>
                <a:lnTo>
                  <a:pt x="242003" y="624048"/>
                </a:lnTo>
                <a:lnTo>
                  <a:pt x="242859" y="625313"/>
                </a:lnTo>
                <a:lnTo>
                  <a:pt x="243931" y="624048"/>
                </a:lnTo>
                <a:lnTo>
                  <a:pt x="241823" y="621508"/>
                </a:lnTo>
                <a:lnTo>
                  <a:pt x="240505" y="620238"/>
                </a:lnTo>
                <a:close/>
              </a:path>
              <a:path w="551179" h="944244">
                <a:moveTo>
                  <a:pt x="103862" y="620238"/>
                </a:moveTo>
                <a:lnTo>
                  <a:pt x="101645" y="620238"/>
                </a:lnTo>
                <a:lnTo>
                  <a:pt x="98467" y="623899"/>
                </a:lnTo>
                <a:lnTo>
                  <a:pt x="99014" y="625288"/>
                </a:lnTo>
                <a:lnTo>
                  <a:pt x="102065" y="622778"/>
                </a:lnTo>
                <a:lnTo>
                  <a:pt x="103862" y="620238"/>
                </a:lnTo>
                <a:close/>
              </a:path>
              <a:path w="551179" h="944244">
                <a:moveTo>
                  <a:pt x="510677" y="612618"/>
                </a:moveTo>
                <a:lnTo>
                  <a:pt x="508461" y="612618"/>
                </a:lnTo>
                <a:lnTo>
                  <a:pt x="513493" y="617698"/>
                </a:lnTo>
                <a:lnTo>
                  <a:pt x="514811" y="618968"/>
                </a:lnTo>
                <a:lnTo>
                  <a:pt x="516728" y="620238"/>
                </a:lnTo>
                <a:lnTo>
                  <a:pt x="517968" y="620238"/>
                </a:lnTo>
                <a:lnTo>
                  <a:pt x="516680" y="624588"/>
                </a:lnTo>
                <a:lnTo>
                  <a:pt x="518459" y="618968"/>
                </a:lnTo>
                <a:lnTo>
                  <a:pt x="517087" y="618968"/>
                </a:lnTo>
                <a:lnTo>
                  <a:pt x="513373" y="615158"/>
                </a:lnTo>
                <a:lnTo>
                  <a:pt x="510677" y="612618"/>
                </a:lnTo>
                <a:close/>
              </a:path>
              <a:path w="551179" h="944244">
                <a:moveTo>
                  <a:pt x="94026" y="612618"/>
                </a:moveTo>
                <a:lnTo>
                  <a:pt x="98338" y="624048"/>
                </a:lnTo>
                <a:lnTo>
                  <a:pt x="98467" y="623899"/>
                </a:lnTo>
                <a:lnTo>
                  <a:pt x="94026" y="612618"/>
                </a:lnTo>
                <a:close/>
              </a:path>
              <a:path w="551179" h="944244">
                <a:moveTo>
                  <a:pt x="252540" y="613888"/>
                </a:moveTo>
                <a:lnTo>
                  <a:pt x="243896" y="624048"/>
                </a:lnTo>
                <a:lnTo>
                  <a:pt x="252540" y="613888"/>
                </a:lnTo>
                <a:close/>
              </a:path>
              <a:path w="551179" h="944244">
                <a:moveTo>
                  <a:pt x="372607" y="613854"/>
                </a:moveTo>
                <a:lnTo>
                  <a:pt x="370166" y="622778"/>
                </a:lnTo>
                <a:lnTo>
                  <a:pt x="372607" y="613854"/>
                </a:lnTo>
                <a:close/>
              </a:path>
              <a:path w="551179" h="944244">
                <a:moveTo>
                  <a:pt x="95595" y="611348"/>
                </a:moveTo>
                <a:lnTo>
                  <a:pt x="93526" y="611348"/>
                </a:lnTo>
                <a:lnTo>
                  <a:pt x="94026" y="612618"/>
                </a:lnTo>
                <a:lnTo>
                  <a:pt x="95296" y="612618"/>
                </a:lnTo>
                <a:lnTo>
                  <a:pt x="101645" y="618968"/>
                </a:lnTo>
                <a:lnTo>
                  <a:pt x="103503" y="620238"/>
                </a:lnTo>
                <a:lnTo>
                  <a:pt x="111530" y="620238"/>
                </a:lnTo>
                <a:lnTo>
                  <a:pt x="113447" y="618968"/>
                </a:lnTo>
                <a:lnTo>
                  <a:pt x="103922" y="618968"/>
                </a:lnTo>
                <a:lnTo>
                  <a:pt x="102065" y="617698"/>
                </a:lnTo>
                <a:lnTo>
                  <a:pt x="100208" y="615158"/>
                </a:lnTo>
                <a:lnTo>
                  <a:pt x="97512" y="612618"/>
                </a:lnTo>
                <a:lnTo>
                  <a:pt x="95595" y="611348"/>
                </a:lnTo>
                <a:close/>
              </a:path>
              <a:path w="551179" h="944244">
                <a:moveTo>
                  <a:pt x="129322" y="612618"/>
                </a:moveTo>
                <a:lnTo>
                  <a:pt x="127105" y="612618"/>
                </a:lnTo>
                <a:lnTo>
                  <a:pt x="128962" y="613888"/>
                </a:lnTo>
                <a:lnTo>
                  <a:pt x="130819" y="616428"/>
                </a:lnTo>
                <a:lnTo>
                  <a:pt x="133455" y="618968"/>
                </a:lnTo>
                <a:lnTo>
                  <a:pt x="135312" y="620238"/>
                </a:lnTo>
                <a:lnTo>
                  <a:pt x="143339" y="620238"/>
                </a:lnTo>
                <a:lnTo>
                  <a:pt x="145196" y="618968"/>
                </a:lnTo>
                <a:lnTo>
                  <a:pt x="135731" y="618968"/>
                </a:lnTo>
                <a:lnTo>
                  <a:pt x="133874" y="617698"/>
                </a:lnTo>
                <a:lnTo>
                  <a:pt x="132017" y="615158"/>
                </a:lnTo>
                <a:lnTo>
                  <a:pt x="129322" y="612618"/>
                </a:lnTo>
                <a:close/>
              </a:path>
              <a:path w="551179" h="944244">
                <a:moveTo>
                  <a:pt x="161131" y="612618"/>
                </a:moveTo>
                <a:lnTo>
                  <a:pt x="158855" y="612618"/>
                </a:lnTo>
                <a:lnTo>
                  <a:pt x="160712" y="613888"/>
                </a:lnTo>
                <a:lnTo>
                  <a:pt x="162569" y="616428"/>
                </a:lnTo>
                <a:lnTo>
                  <a:pt x="163887" y="617698"/>
                </a:lnTo>
                <a:lnTo>
                  <a:pt x="165265" y="618968"/>
                </a:lnTo>
                <a:lnTo>
                  <a:pt x="167062" y="620238"/>
                </a:lnTo>
                <a:lnTo>
                  <a:pt x="175089" y="620238"/>
                </a:lnTo>
                <a:lnTo>
                  <a:pt x="176946" y="618968"/>
                </a:lnTo>
                <a:lnTo>
                  <a:pt x="167481" y="618968"/>
                </a:lnTo>
                <a:lnTo>
                  <a:pt x="165624" y="617698"/>
                </a:lnTo>
                <a:lnTo>
                  <a:pt x="163767" y="615158"/>
                </a:lnTo>
                <a:lnTo>
                  <a:pt x="161131" y="612618"/>
                </a:lnTo>
                <a:close/>
              </a:path>
              <a:path w="551179" h="944244">
                <a:moveTo>
                  <a:pt x="192881" y="612618"/>
                </a:moveTo>
                <a:lnTo>
                  <a:pt x="190605" y="612618"/>
                </a:lnTo>
                <a:lnTo>
                  <a:pt x="195637" y="617698"/>
                </a:lnTo>
                <a:lnTo>
                  <a:pt x="197014" y="618968"/>
                </a:lnTo>
                <a:lnTo>
                  <a:pt x="198871" y="620238"/>
                </a:lnTo>
                <a:lnTo>
                  <a:pt x="206959" y="620238"/>
                </a:lnTo>
                <a:lnTo>
                  <a:pt x="208816" y="618968"/>
                </a:lnTo>
                <a:lnTo>
                  <a:pt x="199231" y="618968"/>
                </a:lnTo>
                <a:lnTo>
                  <a:pt x="194163" y="613854"/>
                </a:lnTo>
                <a:lnTo>
                  <a:pt x="192881" y="612618"/>
                </a:lnTo>
                <a:close/>
              </a:path>
              <a:path w="551179" h="944244">
                <a:moveTo>
                  <a:pt x="224691" y="612618"/>
                </a:moveTo>
                <a:lnTo>
                  <a:pt x="222414" y="612618"/>
                </a:lnTo>
                <a:lnTo>
                  <a:pt x="227446" y="617698"/>
                </a:lnTo>
                <a:lnTo>
                  <a:pt x="228824" y="618968"/>
                </a:lnTo>
                <a:lnTo>
                  <a:pt x="230681" y="620238"/>
                </a:lnTo>
                <a:lnTo>
                  <a:pt x="238589" y="620238"/>
                </a:lnTo>
                <a:lnTo>
                  <a:pt x="240505" y="618968"/>
                </a:lnTo>
                <a:lnTo>
                  <a:pt x="231040" y="618968"/>
                </a:lnTo>
                <a:lnTo>
                  <a:pt x="225973" y="613854"/>
                </a:lnTo>
                <a:lnTo>
                  <a:pt x="224691" y="612618"/>
                </a:lnTo>
                <a:close/>
              </a:path>
              <a:path w="551179" h="944244">
                <a:moveTo>
                  <a:pt x="383559" y="612618"/>
                </a:moveTo>
                <a:lnTo>
                  <a:pt x="381342" y="612618"/>
                </a:lnTo>
                <a:lnTo>
                  <a:pt x="383199" y="613888"/>
                </a:lnTo>
                <a:lnTo>
                  <a:pt x="385056" y="616428"/>
                </a:lnTo>
                <a:lnTo>
                  <a:pt x="386374" y="617698"/>
                </a:lnTo>
                <a:lnTo>
                  <a:pt x="387752" y="618968"/>
                </a:lnTo>
                <a:lnTo>
                  <a:pt x="389549" y="620238"/>
                </a:lnTo>
                <a:lnTo>
                  <a:pt x="397637" y="620238"/>
                </a:lnTo>
                <a:lnTo>
                  <a:pt x="399494" y="618968"/>
                </a:lnTo>
                <a:lnTo>
                  <a:pt x="389969" y="618968"/>
                </a:lnTo>
                <a:lnTo>
                  <a:pt x="386195" y="615158"/>
                </a:lnTo>
                <a:lnTo>
                  <a:pt x="383559" y="612618"/>
                </a:lnTo>
                <a:close/>
              </a:path>
              <a:path w="551179" h="944244">
                <a:moveTo>
                  <a:pt x="415368" y="612618"/>
                </a:moveTo>
                <a:lnTo>
                  <a:pt x="413152" y="612618"/>
                </a:lnTo>
                <a:lnTo>
                  <a:pt x="415009" y="613888"/>
                </a:lnTo>
                <a:lnTo>
                  <a:pt x="416866" y="616428"/>
                </a:lnTo>
                <a:lnTo>
                  <a:pt x="418184" y="617698"/>
                </a:lnTo>
                <a:lnTo>
                  <a:pt x="419562" y="618968"/>
                </a:lnTo>
                <a:lnTo>
                  <a:pt x="421359" y="620238"/>
                </a:lnTo>
                <a:lnTo>
                  <a:pt x="429386" y="620238"/>
                </a:lnTo>
                <a:lnTo>
                  <a:pt x="431243" y="618968"/>
                </a:lnTo>
                <a:lnTo>
                  <a:pt x="421718" y="618968"/>
                </a:lnTo>
                <a:lnTo>
                  <a:pt x="418004" y="615158"/>
                </a:lnTo>
                <a:lnTo>
                  <a:pt x="415368" y="612618"/>
                </a:lnTo>
                <a:close/>
              </a:path>
              <a:path w="551179" h="944244">
                <a:moveTo>
                  <a:pt x="447118" y="612618"/>
                </a:moveTo>
                <a:lnTo>
                  <a:pt x="444902" y="612618"/>
                </a:lnTo>
                <a:lnTo>
                  <a:pt x="449934" y="617698"/>
                </a:lnTo>
                <a:lnTo>
                  <a:pt x="451311" y="618968"/>
                </a:lnTo>
                <a:lnTo>
                  <a:pt x="453169" y="620238"/>
                </a:lnTo>
                <a:lnTo>
                  <a:pt x="461136" y="620238"/>
                </a:lnTo>
                <a:lnTo>
                  <a:pt x="463053" y="618968"/>
                </a:lnTo>
                <a:lnTo>
                  <a:pt x="453528" y="618968"/>
                </a:lnTo>
                <a:lnTo>
                  <a:pt x="451731" y="617698"/>
                </a:lnTo>
                <a:lnTo>
                  <a:pt x="449754" y="615158"/>
                </a:lnTo>
                <a:lnTo>
                  <a:pt x="448459" y="613854"/>
                </a:lnTo>
                <a:lnTo>
                  <a:pt x="447118" y="612618"/>
                </a:lnTo>
                <a:close/>
              </a:path>
              <a:path w="551179" h="944244">
                <a:moveTo>
                  <a:pt x="478928" y="612618"/>
                </a:moveTo>
                <a:lnTo>
                  <a:pt x="476711" y="612618"/>
                </a:lnTo>
                <a:lnTo>
                  <a:pt x="481743" y="617698"/>
                </a:lnTo>
                <a:lnTo>
                  <a:pt x="483061" y="618968"/>
                </a:lnTo>
                <a:lnTo>
                  <a:pt x="484978" y="620238"/>
                </a:lnTo>
                <a:lnTo>
                  <a:pt x="492886" y="620238"/>
                </a:lnTo>
                <a:lnTo>
                  <a:pt x="494803" y="618968"/>
                </a:lnTo>
                <a:lnTo>
                  <a:pt x="485338" y="618968"/>
                </a:lnTo>
                <a:lnTo>
                  <a:pt x="480268" y="613854"/>
                </a:lnTo>
                <a:lnTo>
                  <a:pt x="478928" y="612618"/>
                </a:lnTo>
                <a:close/>
              </a:path>
              <a:path w="551179" h="944244">
                <a:moveTo>
                  <a:pt x="127405" y="611348"/>
                </a:moveTo>
                <a:lnTo>
                  <a:pt x="119437" y="611348"/>
                </a:lnTo>
                <a:lnTo>
                  <a:pt x="117580" y="612618"/>
                </a:lnTo>
                <a:lnTo>
                  <a:pt x="116202" y="613888"/>
                </a:lnTo>
                <a:lnTo>
                  <a:pt x="114944" y="615158"/>
                </a:lnTo>
                <a:lnTo>
                  <a:pt x="112968" y="617698"/>
                </a:lnTo>
                <a:lnTo>
                  <a:pt x="111170" y="618968"/>
                </a:lnTo>
                <a:lnTo>
                  <a:pt x="113447" y="618968"/>
                </a:lnTo>
                <a:lnTo>
                  <a:pt x="114765" y="617698"/>
                </a:lnTo>
                <a:lnTo>
                  <a:pt x="118000" y="613888"/>
                </a:lnTo>
                <a:lnTo>
                  <a:pt x="119797" y="612618"/>
                </a:lnTo>
                <a:lnTo>
                  <a:pt x="129322" y="612618"/>
                </a:lnTo>
                <a:lnTo>
                  <a:pt x="127405" y="611348"/>
                </a:lnTo>
                <a:close/>
              </a:path>
              <a:path w="551179" h="944244">
                <a:moveTo>
                  <a:pt x="159154" y="611348"/>
                </a:moveTo>
                <a:lnTo>
                  <a:pt x="151247" y="611348"/>
                </a:lnTo>
                <a:lnTo>
                  <a:pt x="149390" y="612618"/>
                </a:lnTo>
                <a:lnTo>
                  <a:pt x="148012" y="613888"/>
                </a:lnTo>
                <a:lnTo>
                  <a:pt x="146754" y="615158"/>
                </a:lnTo>
                <a:lnTo>
                  <a:pt x="144777" y="617698"/>
                </a:lnTo>
                <a:lnTo>
                  <a:pt x="142980" y="618968"/>
                </a:lnTo>
                <a:lnTo>
                  <a:pt x="145196" y="618968"/>
                </a:lnTo>
                <a:lnTo>
                  <a:pt x="146574" y="617698"/>
                </a:lnTo>
                <a:lnTo>
                  <a:pt x="147832" y="616428"/>
                </a:lnTo>
                <a:lnTo>
                  <a:pt x="149809" y="613888"/>
                </a:lnTo>
                <a:lnTo>
                  <a:pt x="151606" y="612618"/>
                </a:lnTo>
                <a:lnTo>
                  <a:pt x="161131" y="612618"/>
                </a:lnTo>
                <a:lnTo>
                  <a:pt x="159154" y="611348"/>
                </a:lnTo>
                <a:close/>
              </a:path>
              <a:path w="551179" h="944244">
                <a:moveTo>
                  <a:pt x="190964" y="611348"/>
                </a:moveTo>
                <a:lnTo>
                  <a:pt x="183056" y="611348"/>
                </a:lnTo>
                <a:lnTo>
                  <a:pt x="181140" y="612618"/>
                </a:lnTo>
                <a:lnTo>
                  <a:pt x="176587" y="617698"/>
                </a:lnTo>
                <a:lnTo>
                  <a:pt x="174790" y="618968"/>
                </a:lnTo>
                <a:lnTo>
                  <a:pt x="176946" y="618968"/>
                </a:lnTo>
                <a:lnTo>
                  <a:pt x="181559" y="613888"/>
                </a:lnTo>
                <a:lnTo>
                  <a:pt x="183356" y="612618"/>
                </a:lnTo>
                <a:lnTo>
                  <a:pt x="192881" y="612618"/>
                </a:lnTo>
                <a:lnTo>
                  <a:pt x="190964" y="611348"/>
                </a:lnTo>
                <a:close/>
              </a:path>
              <a:path w="551179" h="944244">
                <a:moveTo>
                  <a:pt x="222774" y="611348"/>
                </a:moveTo>
                <a:lnTo>
                  <a:pt x="214806" y="611348"/>
                </a:lnTo>
                <a:lnTo>
                  <a:pt x="212889" y="612618"/>
                </a:lnTo>
                <a:lnTo>
                  <a:pt x="208336" y="617698"/>
                </a:lnTo>
                <a:lnTo>
                  <a:pt x="206539" y="618968"/>
                </a:lnTo>
                <a:lnTo>
                  <a:pt x="208816" y="618968"/>
                </a:lnTo>
                <a:lnTo>
                  <a:pt x="210193" y="617698"/>
                </a:lnTo>
                <a:lnTo>
                  <a:pt x="213309" y="613888"/>
                </a:lnTo>
                <a:lnTo>
                  <a:pt x="215166" y="612618"/>
                </a:lnTo>
                <a:lnTo>
                  <a:pt x="224691" y="612618"/>
                </a:lnTo>
                <a:lnTo>
                  <a:pt x="222774" y="611348"/>
                </a:lnTo>
                <a:close/>
              </a:path>
              <a:path w="551179" h="944244">
                <a:moveTo>
                  <a:pt x="253671" y="611348"/>
                </a:moveTo>
                <a:lnTo>
                  <a:pt x="246616" y="611348"/>
                </a:lnTo>
                <a:lnTo>
                  <a:pt x="244699" y="612618"/>
                </a:lnTo>
                <a:lnTo>
                  <a:pt x="240146" y="617698"/>
                </a:lnTo>
                <a:lnTo>
                  <a:pt x="238349" y="618968"/>
                </a:lnTo>
                <a:lnTo>
                  <a:pt x="240505" y="618968"/>
                </a:lnTo>
                <a:lnTo>
                  <a:pt x="241823" y="617698"/>
                </a:lnTo>
                <a:lnTo>
                  <a:pt x="245058" y="613888"/>
                </a:lnTo>
                <a:lnTo>
                  <a:pt x="246855" y="612618"/>
                </a:lnTo>
                <a:lnTo>
                  <a:pt x="253106" y="612618"/>
                </a:lnTo>
                <a:lnTo>
                  <a:pt x="253671" y="611348"/>
                </a:lnTo>
                <a:close/>
              </a:path>
              <a:path w="551179" h="944244">
                <a:moveTo>
                  <a:pt x="413451" y="611348"/>
                </a:moveTo>
                <a:lnTo>
                  <a:pt x="405484" y="611348"/>
                </a:lnTo>
                <a:lnTo>
                  <a:pt x="403567" y="612618"/>
                </a:lnTo>
                <a:lnTo>
                  <a:pt x="399014" y="617698"/>
                </a:lnTo>
                <a:lnTo>
                  <a:pt x="397217" y="618968"/>
                </a:lnTo>
                <a:lnTo>
                  <a:pt x="399494" y="618968"/>
                </a:lnTo>
                <a:lnTo>
                  <a:pt x="400871" y="617698"/>
                </a:lnTo>
                <a:lnTo>
                  <a:pt x="402129" y="616428"/>
                </a:lnTo>
                <a:lnTo>
                  <a:pt x="404106" y="613888"/>
                </a:lnTo>
                <a:lnTo>
                  <a:pt x="405903" y="612618"/>
                </a:lnTo>
                <a:lnTo>
                  <a:pt x="415368" y="612618"/>
                </a:lnTo>
                <a:lnTo>
                  <a:pt x="413451" y="611348"/>
                </a:lnTo>
                <a:close/>
              </a:path>
              <a:path w="551179" h="944244">
                <a:moveTo>
                  <a:pt x="445201" y="611348"/>
                </a:moveTo>
                <a:lnTo>
                  <a:pt x="437294" y="611348"/>
                </a:lnTo>
                <a:lnTo>
                  <a:pt x="435377" y="612618"/>
                </a:lnTo>
                <a:lnTo>
                  <a:pt x="430824" y="617698"/>
                </a:lnTo>
                <a:lnTo>
                  <a:pt x="429027" y="618968"/>
                </a:lnTo>
                <a:lnTo>
                  <a:pt x="431243" y="618968"/>
                </a:lnTo>
                <a:lnTo>
                  <a:pt x="435856" y="613888"/>
                </a:lnTo>
                <a:lnTo>
                  <a:pt x="437653" y="612618"/>
                </a:lnTo>
                <a:lnTo>
                  <a:pt x="447118" y="612618"/>
                </a:lnTo>
                <a:lnTo>
                  <a:pt x="445201" y="611348"/>
                </a:lnTo>
                <a:close/>
              </a:path>
              <a:path w="551179" h="944244">
                <a:moveTo>
                  <a:pt x="477011" y="611348"/>
                </a:moveTo>
                <a:lnTo>
                  <a:pt x="469043" y="611348"/>
                </a:lnTo>
                <a:lnTo>
                  <a:pt x="467186" y="612618"/>
                </a:lnTo>
                <a:lnTo>
                  <a:pt x="465808" y="613888"/>
                </a:lnTo>
                <a:lnTo>
                  <a:pt x="462574" y="617698"/>
                </a:lnTo>
                <a:lnTo>
                  <a:pt x="460776" y="618968"/>
                </a:lnTo>
                <a:lnTo>
                  <a:pt x="463053" y="618968"/>
                </a:lnTo>
                <a:lnTo>
                  <a:pt x="464371" y="617698"/>
                </a:lnTo>
                <a:lnTo>
                  <a:pt x="467606" y="613888"/>
                </a:lnTo>
                <a:lnTo>
                  <a:pt x="469403" y="612618"/>
                </a:lnTo>
                <a:lnTo>
                  <a:pt x="478928" y="612618"/>
                </a:lnTo>
                <a:lnTo>
                  <a:pt x="477011" y="611348"/>
                </a:lnTo>
                <a:close/>
              </a:path>
              <a:path w="551179" h="944244">
                <a:moveTo>
                  <a:pt x="508820" y="611348"/>
                </a:moveTo>
                <a:lnTo>
                  <a:pt x="500853" y="611348"/>
                </a:lnTo>
                <a:lnTo>
                  <a:pt x="498996" y="612618"/>
                </a:lnTo>
                <a:lnTo>
                  <a:pt x="497618" y="613888"/>
                </a:lnTo>
                <a:lnTo>
                  <a:pt x="494383" y="617698"/>
                </a:lnTo>
                <a:lnTo>
                  <a:pt x="492586" y="618968"/>
                </a:lnTo>
                <a:lnTo>
                  <a:pt x="494803" y="618968"/>
                </a:lnTo>
                <a:lnTo>
                  <a:pt x="496120" y="617698"/>
                </a:lnTo>
                <a:lnTo>
                  <a:pt x="499355" y="613888"/>
                </a:lnTo>
                <a:lnTo>
                  <a:pt x="501152" y="612618"/>
                </a:lnTo>
                <a:lnTo>
                  <a:pt x="510677" y="612618"/>
                </a:lnTo>
                <a:lnTo>
                  <a:pt x="508820" y="611348"/>
                </a:lnTo>
                <a:close/>
              </a:path>
              <a:path w="551179" h="944244">
                <a:moveTo>
                  <a:pt x="510677" y="596108"/>
                </a:moveTo>
                <a:lnTo>
                  <a:pt x="508461" y="596108"/>
                </a:lnTo>
                <a:lnTo>
                  <a:pt x="513493" y="601188"/>
                </a:lnTo>
                <a:lnTo>
                  <a:pt x="514811" y="602458"/>
                </a:lnTo>
                <a:lnTo>
                  <a:pt x="516728" y="603728"/>
                </a:lnTo>
                <a:lnTo>
                  <a:pt x="523174" y="603728"/>
                </a:lnTo>
                <a:lnTo>
                  <a:pt x="518818" y="617834"/>
                </a:lnTo>
                <a:lnTo>
                  <a:pt x="523685" y="602458"/>
                </a:lnTo>
                <a:lnTo>
                  <a:pt x="517087" y="602458"/>
                </a:lnTo>
                <a:lnTo>
                  <a:pt x="513373" y="598648"/>
                </a:lnTo>
                <a:lnTo>
                  <a:pt x="510677" y="596108"/>
                </a:lnTo>
                <a:close/>
              </a:path>
              <a:path w="551179" h="944244">
                <a:moveTo>
                  <a:pt x="253378" y="612618"/>
                </a:moveTo>
                <a:lnTo>
                  <a:pt x="253106" y="612618"/>
                </a:lnTo>
                <a:lnTo>
                  <a:pt x="252540" y="613888"/>
                </a:lnTo>
                <a:lnTo>
                  <a:pt x="253378" y="612618"/>
                </a:lnTo>
                <a:close/>
              </a:path>
              <a:path w="551179" h="944244">
                <a:moveTo>
                  <a:pt x="373575" y="610175"/>
                </a:moveTo>
                <a:lnTo>
                  <a:pt x="372607" y="613854"/>
                </a:lnTo>
                <a:lnTo>
                  <a:pt x="374094" y="612618"/>
                </a:lnTo>
                <a:lnTo>
                  <a:pt x="383559" y="612618"/>
                </a:lnTo>
                <a:lnTo>
                  <a:pt x="381642" y="611348"/>
                </a:lnTo>
                <a:lnTo>
                  <a:pt x="374034" y="611348"/>
                </a:lnTo>
                <a:lnTo>
                  <a:pt x="373575" y="610175"/>
                </a:lnTo>
                <a:close/>
              </a:path>
              <a:path w="551179" h="944244">
                <a:moveTo>
                  <a:pt x="92526" y="608808"/>
                </a:moveTo>
                <a:lnTo>
                  <a:pt x="93371" y="611348"/>
                </a:lnTo>
                <a:lnTo>
                  <a:pt x="93526" y="611348"/>
                </a:lnTo>
                <a:lnTo>
                  <a:pt x="92526" y="608808"/>
                </a:lnTo>
                <a:close/>
              </a:path>
              <a:path w="551179" h="944244">
                <a:moveTo>
                  <a:pt x="103862" y="603728"/>
                </a:moveTo>
                <a:lnTo>
                  <a:pt x="101645" y="603728"/>
                </a:lnTo>
                <a:lnTo>
                  <a:pt x="97033" y="608808"/>
                </a:lnTo>
                <a:lnTo>
                  <a:pt x="95236" y="611348"/>
                </a:lnTo>
                <a:lnTo>
                  <a:pt x="97512" y="611348"/>
                </a:lnTo>
                <a:lnTo>
                  <a:pt x="102065" y="606268"/>
                </a:lnTo>
                <a:lnTo>
                  <a:pt x="103862" y="603728"/>
                </a:lnTo>
                <a:close/>
              </a:path>
              <a:path w="551179" h="944244">
                <a:moveTo>
                  <a:pt x="113387" y="603728"/>
                </a:moveTo>
                <a:lnTo>
                  <a:pt x="111170" y="603728"/>
                </a:lnTo>
                <a:lnTo>
                  <a:pt x="114884" y="607538"/>
                </a:lnTo>
                <a:lnTo>
                  <a:pt x="116202" y="608808"/>
                </a:lnTo>
                <a:lnTo>
                  <a:pt x="117520" y="611348"/>
                </a:lnTo>
                <a:lnTo>
                  <a:pt x="119797" y="611348"/>
                </a:lnTo>
                <a:lnTo>
                  <a:pt x="116023" y="607538"/>
                </a:lnTo>
                <a:lnTo>
                  <a:pt x="114765" y="604998"/>
                </a:lnTo>
                <a:lnTo>
                  <a:pt x="113387" y="603728"/>
                </a:lnTo>
                <a:close/>
              </a:path>
              <a:path w="551179" h="944244">
                <a:moveTo>
                  <a:pt x="135672" y="603728"/>
                </a:moveTo>
                <a:lnTo>
                  <a:pt x="133455" y="603728"/>
                </a:lnTo>
                <a:lnTo>
                  <a:pt x="128842" y="608808"/>
                </a:lnTo>
                <a:lnTo>
                  <a:pt x="127045" y="611348"/>
                </a:lnTo>
                <a:lnTo>
                  <a:pt x="129322" y="611348"/>
                </a:lnTo>
                <a:lnTo>
                  <a:pt x="133874" y="606268"/>
                </a:lnTo>
                <a:lnTo>
                  <a:pt x="135672" y="603728"/>
                </a:lnTo>
                <a:close/>
              </a:path>
              <a:path w="551179" h="944244">
                <a:moveTo>
                  <a:pt x="145137" y="603728"/>
                </a:moveTo>
                <a:lnTo>
                  <a:pt x="142920" y="603728"/>
                </a:lnTo>
                <a:lnTo>
                  <a:pt x="144777" y="606268"/>
                </a:lnTo>
                <a:lnTo>
                  <a:pt x="146694" y="607538"/>
                </a:lnTo>
                <a:lnTo>
                  <a:pt x="148012" y="608808"/>
                </a:lnTo>
                <a:lnTo>
                  <a:pt x="149330" y="611348"/>
                </a:lnTo>
                <a:lnTo>
                  <a:pt x="151546" y="611348"/>
                </a:lnTo>
                <a:lnTo>
                  <a:pt x="149689" y="608808"/>
                </a:lnTo>
                <a:lnTo>
                  <a:pt x="147832" y="607538"/>
                </a:lnTo>
                <a:lnTo>
                  <a:pt x="145137" y="603728"/>
                </a:lnTo>
                <a:close/>
              </a:path>
              <a:path w="551179" h="944244">
                <a:moveTo>
                  <a:pt x="167421" y="603728"/>
                </a:moveTo>
                <a:lnTo>
                  <a:pt x="165205" y="603728"/>
                </a:lnTo>
                <a:lnTo>
                  <a:pt x="163827" y="604998"/>
                </a:lnTo>
                <a:lnTo>
                  <a:pt x="162569" y="607538"/>
                </a:lnTo>
                <a:lnTo>
                  <a:pt x="160592" y="608808"/>
                </a:lnTo>
                <a:lnTo>
                  <a:pt x="158795" y="611348"/>
                </a:lnTo>
                <a:lnTo>
                  <a:pt x="161071" y="611348"/>
                </a:lnTo>
                <a:lnTo>
                  <a:pt x="165624" y="606268"/>
                </a:lnTo>
                <a:lnTo>
                  <a:pt x="167421" y="603728"/>
                </a:lnTo>
                <a:close/>
              </a:path>
              <a:path w="551179" h="944244">
                <a:moveTo>
                  <a:pt x="176946" y="603728"/>
                </a:moveTo>
                <a:lnTo>
                  <a:pt x="174730" y="603728"/>
                </a:lnTo>
                <a:lnTo>
                  <a:pt x="178444" y="607538"/>
                </a:lnTo>
                <a:lnTo>
                  <a:pt x="179762" y="608808"/>
                </a:lnTo>
                <a:lnTo>
                  <a:pt x="181080" y="611348"/>
                </a:lnTo>
                <a:lnTo>
                  <a:pt x="183296" y="611348"/>
                </a:lnTo>
                <a:lnTo>
                  <a:pt x="176946" y="603728"/>
                </a:lnTo>
                <a:close/>
              </a:path>
              <a:path w="551179" h="944244">
                <a:moveTo>
                  <a:pt x="199231" y="603728"/>
                </a:moveTo>
                <a:lnTo>
                  <a:pt x="196954" y="603728"/>
                </a:lnTo>
                <a:lnTo>
                  <a:pt x="195637" y="604998"/>
                </a:lnTo>
                <a:lnTo>
                  <a:pt x="192402" y="608808"/>
                </a:lnTo>
                <a:lnTo>
                  <a:pt x="190605" y="611348"/>
                </a:lnTo>
                <a:lnTo>
                  <a:pt x="192821" y="611348"/>
                </a:lnTo>
                <a:lnTo>
                  <a:pt x="194199" y="608808"/>
                </a:lnTo>
                <a:lnTo>
                  <a:pt x="195457" y="607538"/>
                </a:lnTo>
                <a:lnTo>
                  <a:pt x="197434" y="606268"/>
                </a:lnTo>
                <a:lnTo>
                  <a:pt x="199231" y="603728"/>
                </a:lnTo>
                <a:close/>
              </a:path>
              <a:path w="551179" h="944244">
                <a:moveTo>
                  <a:pt x="208756" y="603728"/>
                </a:moveTo>
                <a:lnTo>
                  <a:pt x="206479" y="603728"/>
                </a:lnTo>
                <a:lnTo>
                  <a:pt x="208336" y="606268"/>
                </a:lnTo>
                <a:lnTo>
                  <a:pt x="210193" y="607538"/>
                </a:lnTo>
                <a:lnTo>
                  <a:pt x="212889" y="611348"/>
                </a:lnTo>
                <a:lnTo>
                  <a:pt x="215166" y="611348"/>
                </a:lnTo>
                <a:lnTo>
                  <a:pt x="213309" y="608808"/>
                </a:lnTo>
                <a:lnTo>
                  <a:pt x="211451" y="607538"/>
                </a:lnTo>
                <a:lnTo>
                  <a:pt x="210134" y="604998"/>
                </a:lnTo>
                <a:lnTo>
                  <a:pt x="208756" y="603728"/>
                </a:lnTo>
                <a:close/>
              </a:path>
              <a:path w="551179" h="944244">
                <a:moveTo>
                  <a:pt x="231040" y="603728"/>
                </a:moveTo>
                <a:lnTo>
                  <a:pt x="228824" y="603728"/>
                </a:lnTo>
                <a:lnTo>
                  <a:pt x="227446" y="604998"/>
                </a:lnTo>
                <a:lnTo>
                  <a:pt x="226188" y="607538"/>
                </a:lnTo>
                <a:lnTo>
                  <a:pt x="224211" y="608808"/>
                </a:lnTo>
                <a:lnTo>
                  <a:pt x="222414" y="611348"/>
                </a:lnTo>
                <a:lnTo>
                  <a:pt x="224631" y="611348"/>
                </a:lnTo>
                <a:lnTo>
                  <a:pt x="226008" y="608808"/>
                </a:lnTo>
                <a:lnTo>
                  <a:pt x="227266" y="607538"/>
                </a:lnTo>
                <a:lnTo>
                  <a:pt x="229243" y="606268"/>
                </a:lnTo>
                <a:lnTo>
                  <a:pt x="231040" y="603728"/>
                </a:lnTo>
                <a:close/>
              </a:path>
              <a:path w="551179" h="944244">
                <a:moveTo>
                  <a:pt x="240505" y="603728"/>
                </a:moveTo>
                <a:lnTo>
                  <a:pt x="238289" y="603728"/>
                </a:lnTo>
                <a:lnTo>
                  <a:pt x="242003" y="607538"/>
                </a:lnTo>
                <a:lnTo>
                  <a:pt x="244699" y="611348"/>
                </a:lnTo>
                <a:lnTo>
                  <a:pt x="246915" y="611348"/>
                </a:lnTo>
                <a:lnTo>
                  <a:pt x="241823" y="604998"/>
                </a:lnTo>
                <a:lnTo>
                  <a:pt x="240505" y="603728"/>
                </a:lnTo>
                <a:close/>
              </a:path>
              <a:path w="551179" h="944244">
                <a:moveTo>
                  <a:pt x="258346" y="600848"/>
                </a:moveTo>
                <a:lnTo>
                  <a:pt x="253671" y="611348"/>
                </a:lnTo>
                <a:lnTo>
                  <a:pt x="254100" y="611348"/>
                </a:lnTo>
                <a:lnTo>
                  <a:pt x="258646" y="601188"/>
                </a:lnTo>
                <a:lnTo>
                  <a:pt x="258346" y="600848"/>
                </a:lnTo>
                <a:close/>
              </a:path>
              <a:path w="551179" h="944244">
                <a:moveTo>
                  <a:pt x="389909" y="603728"/>
                </a:moveTo>
                <a:lnTo>
                  <a:pt x="387692" y="603728"/>
                </a:lnTo>
                <a:lnTo>
                  <a:pt x="386314" y="604998"/>
                </a:lnTo>
                <a:lnTo>
                  <a:pt x="383139" y="608808"/>
                </a:lnTo>
                <a:lnTo>
                  <a:pt x="381282" y="611348"/>
                </a:lnTo>
                <a:lnTo>
                  <a:pt x="383499" y="611348"/>
                </a:lnTo>
                <a:lnTo>
                  <a:pt x="384877" y="608808"/>
                </a:lnTo>
                <a:lnTo>
                  <a:pt x="386135" y="607538"/>
                </a:lnTo>
                <a:lnTo>
                  <a:pt x="388112" y="606268"/>
                </a:lnTo>
                <a:lnTo>
                  <a:pt x="389909" y="603728"/>
                </a:lnTo>
                <a:close/>
              </a:path>
              <a:path w="551179" h="944244">
                <a:moveTo>
                  <a:pt x="399434" y="603728"/>
                </a:moveTo>
                <a:lnTo>
                  <a:pt x="397157" y="603728"/>
                </a:lnTo>
                <a:lnTo>
                  <a:pt x="399014" y="606268"/>
                </a:lnTo>
                <a:lnTo>
                  <a:pt x="400871" y="607538"/>
                </a:lnTo>
                <a:lnTo>
                  <a:pt x="403567" y="611348"/>
                </a:lnTo>
                <a:lnTo>
                  <a:pt x="405843" y="611348"/>
                </a:lnTo>
                <a:lnTo>
                  <a:pt x="403986" y="608808"/>
                </a:lnTo>
                <a:lnTo>
                  <a:pt x="402129" y="607538"/>
                </a:lnTo>
                <a:lnTo>
                  <a:pt x="400811" y="604998"/>
                </a:lnTo>
                <a:lnTo>
                  <a:pt x="399434" y="603728"/>
                </a:lnTo>
                <a:close/>
              </a:path>
              <a:path w="551179" h="944244">
                <a:moveTo>
                  <a:pt x="421718" y="603728"/>
                </a:moveTo>
                <a:lnTo>
                  <a:pt x="419502" y="603728"/>
                </a:lnTo>
                <a:lnTo>
                  <a:pt x="418124" y="604998"/>
                </a:lnTo>
                <a:lnTo>
                  <a:pt x="416866" y="607538"/>
                </a:lnTo>
                <a:lnTo>
                  <a:pt x="413092" y="611348"/>
                </a:lnTo>
                <a:lnTo>
                  <a:pt x="415309" y="611348"/>
                </a:lnTo>
                <a:lnTo>
                  <a:pt x="416686" y="608808"/>
                </a:lnTo>
                <a:lnTo>
                  <a:pt x="417944" y="607538"/>
                </a:lnTo>
                <a:lnTo>
                  <a:pt x="419921" y="606268"/>
                </a:lnTo>
                <a:lnTo>
                  <a:pt x="421718" y="603728"/>
                </a:lnTo>
                <a:close/>
              </a:path>
              <a:path w="551179" h="944244">
                <a:moveTo>
                  <a:pt x="431243" y="603728"/>
                </a:moveTo>
                <a:lnTo>
                  <a:pt x="428967" y="603728"/>
                </a:lnTo>
                <a:lnTo>
                  <a:pt x="433999" y="608808"/>
                </a:lnTo>
                <a:lnTo>
                  <a:pt x="435377" y="611348"/>
                </a:lnTo>
                <a:lnTo>
                  <a:pt x="437593" y="611348"/>
                </a:lnTo>
                <a:lnTo>
                  <a:pt x="431243" y="603728"/>
                </a:lnTo>
                <a:close/>
              </a:path>
              <a:path w="551179" h="944244">
                <a:moveTo>
                  <a:pt x="453468" y="603728"/>
                </a:moveTo>
                <a:lnTo>
                  <a:pt x="451252" y="603728"/>
                </a:lnTo>
                <a:lnTo>
                  <a:pt x="449934" y="604998"/>
                </a:lnTo>
                <a:lnTo>
                  <a:pt x="448616" y="607538"/>
                </a:lnTo>
                <a:lnTo>
                  <a:pt x="446699" y="608808"/>
                </a:lnTo>
                <a:lnTo>
                  <a:pt x="444902" y="611348"/>
                </a:lnTo>
                <a:lnTo>
                  <a:pt x="447058" y="611348"/>
                </a:lnTo>
                <a:lnTo>
                  <a:pt x="448436" y="608808"/>
                </a:lnTo>
                <a:lnTo>
                  <a:pt x="451671" y="606268"/>
                </a:lnTo>
                <a:lnTo>
                  <a:pt x="453468" y="603728"/>
                </a:lnTo>
                <a:close/>
              </a:path>
              <a:path w="551179" h="944244">
                <a:moveTo>
                  <a:pt x="462993" y="603728"/>
                </a:moveTo>
                <a:lnTo>
                  <a:pt x="460717" y="603728"/>
                </a:lnTo>
                <a:lnTo>
                  <a:pt x="465749" y="608808"/>
                </a:lnTo>
                <a:lnTo>
                  <a:pt x="467126" y="611348"/>
                </a:lnTo>
                <a:lnTo>
                  <a:pt x="469343" y="611348"/>
                </a:lnTo>
                <a:lnTo>
                  <a:pt x="462993" y="603728"/>
                </a:lnTo>
                <a:close/>
              </a:path>
              <a:path w="551179" h="944244">
                <a:moveTo>
                  <a:pt x="485278" y="603728"/>
                </a:moveTo>
                <a:lnTo>
                  <a:pt x="483061" y="603728"/>
                </a:lnTo>
                <a:lnTo>
                  <a:pt x="481743" y="604998"/>
                </a:lnTo>
                <a:lnTo>
                  <a:pt x="480425" y="607538"/>
                </a:lnTo>
                <a:lnTo>
                  <a:pt x="478508" y="608808"/>
                </a:lnTo>
                <a:lnTo>
                  <a:pt x="476651" y="611348"/>
                </a:lnTo>
                <a:lnTo>
                  <a:pt x="478868" y="611348"/>
                </a:lnTo>
                <a:lnTo>
                  <a:pt x="480246" y="608808"/>
                </a:lnTo>
                <a:lnTo>
                  <a:pt x="483480" y="606268"/>
                </a:lnTo>
                <a:lnTo>
                  <a:pt x="485278" y="603728"/>
                </a:lnTo>
                <a:close/>
              </a:path>
              <a:path w="551179" h="944244">
                <a:moveTo>
                  <a:pt x="494803" y="603728"/>
                </a:moveTo>
                <a:lnTo>
                  <a:pt x="492526" y="603728"/>
                </a:lnTo>
                <a:lnTo>
                  <a:pt x="497558" y="608808"/>
                </a:lnTo>
                <a:lnTo>
                  <a:pt x="498936" y="611348"/>
                </a:lnTo>
                <a:lnTo>
                  <a:pt x="501152" y="611348"/>
                </a:lnTo>
                <a:lnTo>
                  <a:pt x="496120" y="604998"/>
                </a:lnTo>
                <a:lnTo>
                  <a:pt x="494803" y="603728"/>
                </a:lnTo>
                <a:close/>
              </a:path>
              <a:path w="551179" h="944244">
                <a:moveTo>
                  <a:pt x="517087" y="603728"/>
                </a:moveTo>
                <a:lnTo>
                  <a:pt x="514811" y="603728"/>
                </a:lnTo>
                <a:lnTo>
                  <a:pt x="513493" y="604998"/>
                </a:lnTo>
                <a:lnTo>
                  <a:pt x="512175" y="607538"/>
                </a:lnTo>
                <a:lnTo>
                  <a:pt x="510318" y="608808"/>
                </a:lnTo>
                <a:lnTo>
                  <a:pt x="508461" y="611348"/>
                </a:lnTo>
                <a:lnTo>
                  <a:pt x="510677" y="611348"/>
                </a:lnTo>
                <a:lnTo>
                  <a:pt x="512055" y="608808"/>
                </a:lnTo>
                <a:lnTo>
                  <a:pt x="515290" y="606268"/>
                </a:lnTo>
                <a:lnTo>
                  <a:pt x="517087" y="603728"/>
                </a:lnTo>
                <a:close/>
              </a:path>
              <a:path w="551179" h="944244">
                <a:moveTo>
                  <a:pt x="377278" y="596108"/>
                </a:moveTo>
                <a:lnTo>
                  <a:pt x="373538" y="610078"/>
                </a:lnTo>
                <a:lnTo>
                  <a:pt x="377278" y="596108"/>
                </a:lnTo>
                <a:close/>
              </a:path>
              <a:path w="551179" h="944244">
                <a:moveTo>
                  <a:pt x="88674" y="596108"/>
                </a:moveTo>
                <a:lnTo>
                  <a:pt x="92526" y="608808"/>
                </a:lnTo>
                <a:lnTo>
                  <a:pt x="88674" y="596108"/>
                </a:lnTo>
                <a:close/>
              </a:path>
              <a:path w="551179" h="944244">
                <a:moveTo>
                  <a:pt x="95595" y="594838"/>
                </a:moveTo>
                <a:lnTo>
                  <a:pt x="88289" y="594838"/>
                </a:lnTo>
                <a:lnTo>
                  <a:pt x="88674" y="596108"/>
                </a:lnTo>
                <a:lnTo>
                  <a:pt x="95296" y="596108"/>
                </a:lnTo>
                <a:lnTo>
                  <a:pt x="101645" y="602458"/>
                </a:lnTo>
                <a:lnTo>
                  <a:pt x="103503" y="603728"/>
                </a:lnTo>
                <a:lnTo>
                  <a:pt x="111530" y="603728"/>
                </a:lnTo>
                <a:lnTo>
                  <a:pt x="113447" y="602458"/>
                </a:lnTo>
                <a:lnTo>
                  <a:pt x="103922" y="602458"/>
                </a:lnTo>
                <a:lnTo>
                  <a:pt x="102065" y="601188"/>
                </a:lnTo>
                <a:lnTo>
                  <a:pt x="100208" y="598648"/>
                </a:lnTo>
                <a:lnTo>
                  <a:pt x="97512" y="596108"/>
                </a:lnTo>
                <a:lnTo>
                  <a:pt x="95595" y="594838"/>
                </a:lnTo>
                <a:close/>
              </a:path>
              <a:path w="551179" h="944244">
                <a:moveTo>
                  <a:pt x="129322" y="596108"/>
                </a:moveTo>
                <a:lnTo>
                  <a:pt x="127105" y="596108"/>
                </a:lnTo>
                <a:lnTo>
                  <a:pt x="128962" y="597378"/>
                </a:lnTo>
                <a:lnTo>
                  <a:pt x="130819" y="599918"/>
                </a:lnTo>
                <a:lnTo>
                  <a:pt x="133455" y="602458"/>
                </a:lnTo>
                <a:lnTo>
                  <a:pt x="135312" y="603728"/>
                </a:lnTo>
                <a:lnTo>
                  <a:pt x="143339" y="603728"/>
                </a:lnTo>
                <a:lnTo>
                  <a:pt x="145196" y="602458"/>
                </a:lnTo>
                <a:lnTo>
                  <a:pt x="135731" y="602458"/>
                </a:lnTo>
                <a:lnTo>
                  <a:pt x="133874" y="601188"/>
                </a:lnTo>
                <a:lnTo>
                  <a:pt x="132017" y="598648"/>
                </a:lnTo>
                <a:lnTo>
                  <a:pt x="129322" y="596108"/>
                </a:lnTo>
                <a:close/>
              </a:path>
              <a:path w="551179" h="944244">
                <a:moveTo>
                  <a:pt x="161131" y="596108"/>
                </a:moveTo>
                <a:lnTo>
                  <a:pt x="158855" y="596108"/>
                </a:lnTo>
                <a:lnTo>
                  <a:pt x="160712" y="597378"/>
                </a:lnTo>
                <a:lnTo>
                  <a:pt x="162569" y="599918"/>
                </a:lnTo>
                <a:lnTo>
                  <a:pt x="163887" y="601188"/>
                </a:lnTo>
                <a:lnTo>
                  <a:pt x="165265" y="602458"/>
                </a:lnTo>
                <a:lnTo>
                  <a:pt x="167062" y="603728"/>
                </a:lnTo>
                <a:lnTo>
                  <a:pt x="175089" y="603728"/>
                </a:lnTo>
                <a:lnTo>
                  <a:pt x="176946" y="602458"/>
                </a:lnTo>
                <a:lnTo>
                  <a:pt x="167481" y="602458"/>
                </a:lnTo>
                <a:lnTo>
                  <a:pt x="165624" y="601188"/>
                </a:lnTo>
                <a:lnTo>
                  <a:pt x="163767" y="598648"/>
                </a:lnTo>
                <a:lnTo>
                  <a:pt x="161131" y="596108"/>
                </a:lnTo>
                <a:close/>
              </a:path>
              <a:path w="551179" h="944244">
                <a:moveTo>
                  <a:pt x="192881" y="596108"/>
                </a:moveTo>
                <a:lnTo>
                  <a:pt x="190605" y="596108"/>
                </a:lnTo>
                <a:lnTo>
                  <a:pt x="192402" y="597378"/>
                </a:lnTo>
                <a:lnTo>
                  <a:pt x="194379" y="599918"/>
                </a:lnTo>
                <a:lnTo>
                  <a:pt x="195637" y="601188"/>
                </a:lnTo>
                <a:lnTo>
                  <a:pt x="197014" y="602458"/>
                </a:lnTo>
                <a:lnTo>
                  <a:pt x="198871" y="603728"/>
                </a:lnTo>
                <a:lnTo>
                  <a:pt x="206959" y="603728"/>
                </a:lnTo>
                <a:lnTo>
                  <a:pt x="208816" y="602458"/>
                </a:lnTo>
                <a:lnTo>
                  <a:pt x="199231" y="602458"/>
                </a:lnTo>
                <a:lnTo>
                  <a:pt x="194199" y="597378"/>
                </a:lnTo>
                <a:lnTo>
                  <a:pt x="192881" y="596108"/>
                </a:lnTo>
                <a:close/>
              </a:path>
              <a:path w="551179" h="944244">
                <a:moveTo>
                  <a:pt x="224691" y="596108"/>
                </a:moveTo>
                <a:lnTo>
                  <a:pt x="222414" y="596108"/>
                </a:lnTo>
                <a:lnTo>
                  <a:pt x="227446" y="601188"/>
                </a:lnTo>
                <a:lnTo>
                  <a:pt x="228824" y="602458"/>
                </a:lnTo>
                <a:lnTo>
                  <a:pt x="230681" y="603728"/>
                </a:lnTo>
                <a:lnTo>
                  <a:pt x="238588" y="603728"/>
                </a:lnTo>
                <a:lnTo>
                  <a:pt x="240505" y="602458"/>
                </a:lnTo>
                <a:lnTo>
                  <a:pt x="231040" y="602458"/>
                </a:lnTo>
                <a:lnTo>
                  <a:pt x="226008" y="597378"/>
                </a:lnTo>
                <a:lnTo>
                  <a:pt x="224691" y="596108"/>
                </a:lnTo>
                <a:close/>
              </a:path>
              <a:path w="551179" h="944244">
                <a:moveTo>
                  <a:pt x="381642" y="594838"/>
                </a:moveTo>
                <a:lnTo>
                  <a:pt x="377612" y="594838"/>
                </a:lnTo>
                <a:lnTo>
                  <a:pt x="377278" y="596108"/>
                </a:lnTo>
                <a:lnTo>
                  <a:pt x="381342" y="596108"/>
                </a:lnTo>
                <a:lnTo>
                  <a:pt x="383199" y="597378"/>
                </a:lnTo>
                <a:lnTo>
                  <a:pt x="385056" y="599918"/>
                </a:lnTo>
                <a:lnTo>
                  <a:pt x="386374" y="601188"/>
                </a:lnTo>
                <a:lnTo>
                  <a:pt x="387752" y="602458"/>
                </a:lnTo>
                <a:lnTo>
                  <a:pt x="389549" y="603728"/>
                </a:lnTo>
                <a:lnTo>
                  <a:pt x="397636" y="603728"/>
                </a:lnTo>
                <a:lnTo>
                  <a:pt x="399494" y="602458"/>
                </a:lnTo>
                <a:lnTo>
                  <a:pt x="389969" y="602458"/>
                </a:lnTo>
                <a:lnTo>
                  <a:pt x="386195" y="598648"/>
                </a:lnTo>
                <a:lnTo>
                  <a:pt x="383559" y="596108"/>
                </a:lnTo>
                <a:lnTo>
                  <a:pt x="381642" y="594838"/>
                </a:lnTo>
                <a:close/>
              </a:path>
              <a:path w="551179" h="944244">
                <a:moveTo>
                  <a:pt x="415368" y="596108"/>
                </a:moveTo>
                <a:lnTo>
                  <a:pt x="413152" y="596108"/>
                </a:lnTo>
                <a:lnTo>
                  <a:pt x="415009" y="597378"/>
                </a:lnTo>
                <a:lnTo>
                  <a:pt x="416866" y="599918"/>
                </a:lnTo>
                <a:lnTo>
                  <a:pt x="418184" y="601188"/>
                </a:lnTo>
                <a:lnTo>
                  <a:pt x="419562" y="602458"/>
                </a:lnTo>
                <a:lnTo>
                  <a:pt x="421359" y="603728"/>
                </a:lnTo>
                <a:lnTo>
                  <a:pt x="429386" y="603728"/>
                </a:lnTo>
                <a:lnTo>
                  <a:pt x="431243" y="602458"/>
                </a:lnTo>
                <a:lnTo>
                  <a:pt x="421718" y="602458"/>
                </a:lnTo>
                <a:lnTo>
                  <a:pt x="418004" y="598648"/>
                </a:lnTo>
                <a:lnTo>
                  <a:pt x="415368" y="596108"/>
                </a:lnTo>
                <a:close/>
              </a:path>
              <a:path w="551179" h="944244">
                <a:moveTo>
                  <a:pt x="447118" y="596108"/>
                </a:moveTo>
                <a:lnTo>
                  <a:pt x="444902" y="596108"/>
                </a:lnTo>
                <a:lnTo>
                  <a:pt x="449934" y="601188"/>
                </a:lnTo>
                <a:lnTo>
                  <a:pt x="451311" y="602458"/>
                </a:lnTo>
                <a:lnTo>
                  <a:pt x="453169" y="603728"/>
                </a:lnTo>
                <a:lnTo>
                  <a:pt x="461136" y="603728"/>
                </a:lnTo>
                <a:lnTo>
                  <a:pt x="463053" y="602458"/>
                </a:lnTo>
                <a:lnTo>
                  <a:pt x="453528" y="602458"/>
                </a:lnTo>
                <a:lnTo>
                  <a:pt x="451731" y="601188"/>
                </a:lnTo>
                <a:lnTo>
                  <a:pt x="449754" y="598648"/>
                </a:lnTo>
                <a:lnTo>
                  <a:pt x="448496" y="597378"/>
                </a:lnTo>
                <a:lnTo>
                  <a:pt x="447118" y="596108"/>
                </a:lnTo>
                <a:close/>
              </a:path>
              <a:path w="551179" h="944244">
                <a:moveTo>
                  <a:pt x="478928" y="596108"/>
                </a:moveTo>
                <a:lnTo>
                  <a:pt x="476711" y="596108"/>
                </a:lnTo>
                <a:lnTo>
                  <a:pt x="481743" y="601188"/>
                </a:lnTo>
                <a:lnTo>
                  <a:pt x="483061" y="602458"/>
                </a:lnTo>
                <a:lnTo>
                  <a:pt x="484978" y="603728"/>
                </a:lnTo>
                <a:lnTo>
                  <a:pt x="492886" y="603728"/>
                </a:lnTo>
                <a:lnTo>
                  <a:pt x="494803" y="602458"/>
                </a:lnTo>
                <a:lnTo>
                  <a:pt x="485338" y="602458"/>
                </a:lnTo>
                <a:lnTo>
                  <a:pt x="480306" y="597378"/>
                </a:lnTo>
                <a:lnTo>
                  <a:pt x="478928" y="596108"/>
                </a:lnTo>
                <a:close/>
              </a:path>
              <a:path w="551179" h="944244">
                <a:moveTo>
                  <a:pt x="127405" y="594838"/>
                </a:moveTo>
                <a:lnTo>
                  <a:pt x="119437" y="594838"/>
                </a:lnTo>
                <a:lnTo>
                  <a:pt x="117580" y="596108"/>
                </a:lnTo>
                <a:lnTo>
                  <a:pt x="116202" y="597378"/>
                </a:lnTo>
                <a:lnTo>
                  <a:pt x="114944" y="598648"/>
                </a:lnTo>
                <a:lnTo>
                  <a:pt x="112968" y="601188"/>
                </a:lnTo>
                <a:lnTo>
                  <a:pt x="111170" y="602458"/>
                </a:lnTo>
                <a:lnTo>
                  <a:pt x="113447" y="602458"/>
                </a:lnTo>
                <a:lnTo>
                  <a:pt x="114765" y="601188"/>
                </a:lnTo>
                <a:lnTo>
                  <a:pt x="118000" y="597378"/>
                </a:lnTo>
                <a:lnTo>
                  <a:pt x="119797" y="596108"/>
                </a:lnTo>
                <a:lnTo>
                  <a:pt x="129322" y="596108"/>
                </a:lnTo>
                <a:lnTo>
                  <a:pt x="127405" y="594838"/>
                </a:lnTo>
                <a:close/>
              </a:path>
              <a:path w="551179" h="944244">
                <a:moveTo>
                  <a:pt x="159154" y="594838"/>
                </a:moveTo>
                <a:lnTo>
                  <a:pt x="151247" y="594838"/>
                </a:lnTo>
                <a:lnTo>
                  <a:pt x="149390" y="596108"/>
                </a:lnTo>
                <a:lnTo>
                  <a:pt x="148012" y="597378"/>
                </a:lnTo>
                <a:lnTo>
                  <a:pt x="146754" y="598648"/>
                </a:lnTo>
                <a:lnTo>
                  <a:pt x="144777" y="601188"/>
                </a:lnTo>
                <a:lnTo>
                  <a:pt x="142980" y="602458"/>
                </a:lnTo>
                <a:lnTo>
                  <a:pt x="145196" y="602458"/>
                </a:lnTo>
                <a:lnTo>
                  <a:pt x="146574" y="601188"/>
                </a:lnTo>
                <a:lnTo>
                  <a:pt x="147832" y="599918"/>
                </a:lnTo>
                <a:lnTo>
                  <a:pt x="149809" y="597378"/>
                </a:lnTo>
                <a:lnTo>
                  <a:pt x="151606" y="596108"/>
                </a:lnTo>
                <a:lnTo>
                  <a:pt x="161131" y="596108"/>
                </a:lnTo>
                <a:lnTo>
                  <a:pt x="159154" y="594838"/>
                </a:lnTo>
                <a:close/>
              </a:path>
              <a:path w="551179" h="944244">
                <a:moveTo>
                  <a:pt x="190964" y="594838"/>
                </a:moveTo>
                <a:lnTo>
                  <a:pt x="183056" y="594838"/>
                </a:lnTo>
                <a:lnTo>
                  <a:pt x="181140" y="596108"/>
                </a:lnTo>
                <a:lnTo>
                  <a:pt x="176587" y="601188"/>
                </a:lnTo>
                <a:lnTo>
                  <a:pt x="174790" y="602458"/>
                </a:lnTo>
                <a:lnTo>
                  <a:pt x="176946" y="602458"/>
                </a:lnTo>
                <a:lnTo>
                  <a:pt x="181559" y="597378"/>
                </a:lnTo>
                <a:lnTo>
                  <a:pt x="183356" y="596108"/>
                </a:lnTo>
                <a:lnTo>
                  <a:pt x="192881" y="596108"/>
                </a:lnTo>
                <a:lnTo>
                  <a:pt x="190964" y="594838"/>
                </a:lnTo>
                <a:close/>
              </a:path>
              <a:path w="551179" h="944244">
                <a:moveTo>
                  <a:pt x="222774" y="594838"/>
                </a:moveTo>
                <a:lnTo>
                  <a:pt x="214806" y="594838"/>
                </a:lnTo>
                <a:lnTo>
                  <a:pt x="212889" y="596108"/>
                </a:lnTo>
                <a:lnTo>
                  <a:pt x="208336" y="601188"/>
                </a:lnTo>
                <a:lnTo>
                  <a:pt x="206539" y="602458"/>
                </a:lnTo>
                <a:lnTo>
                  <a:pt x="208816" y="602458"/>
                </a:lnTo>
                <a:lnTo>
                  <a:pt x="210193" y="601188"/>
                </a:lnTo>
                <a:lnTo>
                  <a:pt x="213309" y="597378"/>
                </a:lnTo>
                <a:lnTo>
                  <a:pt x="215166" y="596108"/>
                </a:lnTo>
                <a:lnTo>
                  <a:pt x="224691" y="596108"/>
                </a:lnTo>
                <a:lnTo>
                  <a:pt x="222774" y="594838"/>
                </a:lnTo>
                <a:close/>
              </a:path>
              <a:path w="551179" h="944244">
                <a:moveTo>
                  <a:pt x="254523" y="594838"/>
                </a:moveTo>
                <a:lnTo>
                  <a:pt x="246616" y="594838"/>
                </a:lnTo>
                <a:lnTo>
                  <a:pt x="244699" y="596108"/>
                </a:lnTo>
                <a:lnTo>
                  <a:pt x="240146" y="601188"/>
                </a:lnTo>
                <a:lnTo>
                  <a:pt x="238349" y="602458"/>
                </a:lnTo>
                <a:lnTo>
                  <a:pt x="240505" y="602458"/>
                </a:lnTo>
                <a:lnTo>
                  <a:pt x="241823" y="601188"/>
                </a:lnTo>
                <a:lnTo>
                  <a:pt x="245058" y="597378"/>
                </a:lnTo>
                <a:lnTo>
                  <a:pt x="246855" y="596108"/>
                </a:lnTo>
                <a:lnTo>
                  <a:pt x="256380" y="596108"/>
                </a:lnTo>
                <a:lnTo>
                  <a:pt x="254523" y="594838"/>
                </a:lnTo>
                <a:close/>
              </a:path>
              <a:path w="551179" h="944244">
                <a:moveTo>
                  <a:pt x="413451" y="594838"/>
                </a:moveTo>
                <a:lnTo>
                  <a:pt x="405484" y="594838"/>
                </a:lnTo>
                <a:lnTo>
                  <a:pt x="403567" y="596108"/>
                </a:lnTo>
                <a:lnTo>
                  <a:pt x="399014" y="601188"/>
                </a:lnTo>
                <a:lnTo>
                  <a:pt x="397217" y="602458"/>
                </a:lnTo>
                <a:lnTo>
                  <a:pt x="399494" y="602458"/>
                </a:lnTo>
                <a:lnTo>
                  <a:pt x="400871" y="601188"/>
                </a:lnTo>
                <a:lnTo>
                  <a:pt x="402129" y="599918"/>
                </a:lnTo>
                <a:lnTo>
                  <a:pt x="404106" y="597378"/>
                </a:lnTo>
                <a:lnTo>
                  <a:pt x="405903" y="596108"/>
                </a:lnTo>
                <a:lnTo>
                  <a:pt x="415368" y="596108"/>
                </a:lnTo>
                <a:lnTo>
                  <a:pt x="413451" y="594838"/>
                </a:lnTo>
                <a:close/>
              </a:path>
              <a:path w="551179" h="944244">
                <a:moveTo>
                  <a:pt x="445201" y="594838"/>
                </a:moveTo>
                <a:lnTo>
                  <a:pt x="437294" y="594838"/>
                </a:lnTo>
                <a:lnTo>
                  <a:pt x="435377" y="596108"/>
                </a:lnTo>
                <a:lnTo>
                  <a:pt x="430824" y="601188"/>
                </a:lnTo>
                <a:lnTo>
                  <a:pt x="429027" y="602458"/>
                </a:lnTo>
                <a:lnTo>
                  <a:pt x="431243" y="602458"/>
                </a:lnTo>
                <a:lnTo>
                  <a:pt x="435856" y="597378"/>
                </a:lnTo>
                <a:lnTo>
                  <a:pt x="437653" y="596108"/>
                </a:lnTo>
                <a:lnTo>
                  <a:pt x="447118" y="596108"/>
                </a:lnTo>
                <a:lnTo>
                  <a:pt x="445201" y="594838"/>
                </a:lnTo>
                <a:close/>
              </a:path>
              <a:path w="551179" h="944244">
                <a:moveTo>
                  <a:pt x="477011" y="594838"/>
                </a:moveTo>
                <a:lnTo>
                  <a:pt x="469043" y="594838"/>
                </a:lnTo>
                <a:lnTo>
                  <a:pt x="467186" y="596108"/>
                </a:lnTo>
                <a:lnTo>
                  <a:pt x="465808" y="597378"/>
                </a:lnTo>
                <a:lnTo>
                  <a:pt x="462574" y="601188"/>
                </a:lnTo>
                <a:lnTo>
                  <a:pt x="460776" y="602458"/>
                </a:lnTo>
                <a:lnTo>
                  <a:pt x="463053" y="602458"/>
                </a:lnTo>
                <a:lnTo>
                  <a:pt x="464371" y="601188"/>
                </a:lnTo>
                <a:lnTo>
                  <a:pt x="467606" y="597378"/>
                </a:lnTo>
                <a:lnTo>
                  <a:pt x="469403" y="596108"/>
                </a:lnTo>
                <a:lnTo>
                  <a:pt x="478928" y="596108"/>
                </a:lnTo>
                <a:lnTo>
                  <a:pt x="477011" y="594838"/>
                </a:lnTo>
                <a:close/>
              </a:path>
              <a:path w="551179" h="944244">
                <a:moveTo>
                  <a:pt x="508820" y="594838"/>
                </a:moveTo>
                <a:lnTo>
                  <a:pt x="500853" y="594838"/>
                </a:lnTo>
                <a:lnTo>
                  <a:pt x="498996" y="596108"/>
                </a:lnTo>
                <a:lnTo>
                  <a:pt x="497618" y="597378"/>
                </a:lnTo>
                <a:lnTo>
                  <a:pt x="494383" y="601188"/>
                </a:lnTo>
                <a:lnTo>
                  <a:pt x="492586" y="602458"/>
                </a:lnTo>
                <a:lnTo>
                  <a:pt x="494803" y="602458"/>
                </a:lnTo>
                <a:lnTo>
                  <a:pt x="496120" y="601188"/>
                </a:lnTo>
                <a:lnTo>
                  <a:pt x="499355" y="597378"/>
                </a:lnTo>
                <a:lnTo>
                  <a:pt x="501152" y="596108"/>
                </a:lnTo>
                <a:lnTo>
                  <a:pt x="510677" y="596108"/>
                </a:lnTo>
                <a:lnTo>
                  <a:pt x="508820" y="594838"/>
                </a:lnTo>
                <a:close/>
              </a:path>
              <a:path w="551179" h="944244">
                <a:moveTo>
                  <a:pt x="256380" y="596108"/>
                </a:moveTo>
                <a:lnTo>
                  <a:pt x="254164" y="596108"/>
                </a:lnTo>
                <a:lnTo>
                  <a:pt x="258346" y="600848"/>
                </a:lnTo>
                <a:lnTo>
                  <a:pt x="259325" y="598648"/>
                </a:lnTo>
                <a:lnTo>
                  <a:pt x="259076" y="598648"/>
                </a:lnTo>
                <a:lnTo>
                  <a:pt x="256380" y="596108"/>
                </a:lnTo>
                <a:close/>
              </a:path>
              <a:path w="551179" h="944244">
                <a:moveTo>
                  <a:pt x="260456" y="596108"/>
                </a:moveTo>
                <a:lnTo>
                  <a:pt x="259325" y="598648"/>
                </a:lnTo>
                <a:lnTo>
                  <a:pt x="260456" y="596108"/>
                </a:lnTo>
                <a:close/>
              </a:path>
              <a:path w="551179" h="944244">
                <a:moveTo>
                  <a:pt x="527055" y="590915"/>
                </a:moveTo>
                <a:lnTo>
                  <a:pt x="525293" y="597378"/>
                </a:lnTo>
                <a:lnTo>
                  <a:pt x="527146" y="591028"/>
                </a:lnTo>
                <a:close/>
              </a:path>
              <a:path w="551179" h="944244">
                <a:moveTo>
                  <a:pt x="261352" y="589758"/>
                </a:moveTo>
                <a:lnTo>
                  <a:pt x="260456" y="596108"/>
                </a:lnTo>
                <a:lnTo>
                  <a:pt x="261352" y="589758"/>
                </a:lnTo>
                <a:close/>
              </a:path>
              <a:path w="551179" h="944244">
                <a:moveTo>
                  <a:pt x="85592" y="585948"/>
                </a:moveTo>
                <a:lnTo>
                  <a:pt x="87509" y="592298"/>
                </a:lnTo>
                <a:lnTo>
                  <a:pt x="88146" y="594838"/>
                </a:lnTo>
                <a:lnTo>
                  <a:pt x="88289" y="594838"/>
                </a:lnTo>
                <a:lnTo>
                  <a:pt x="85592" y="585948"/>
                </a:lnTo>
                <a:close/>
              </a:path>
              <a:path w="551179" h="944244">
                <a:moveTo>
                  <a:pt x="97512" y="579598"/>
                </a:moveTo>
                <a:lnTo>
                  <a:pt x="95296" y="579598"/>
                </a:lnTo>
                <a:lnTo>
                  <a:pt x="101645" y="585948"/>
                </a:lnTo>
                <a:lnTo>
                  <a:pt x="103339" y="587107"/>
                </a:lnTo>
                <a:lnTo>
                  <a:pt x="103453" y="587253"/>
                </a:lnTo>
                <a:lnTo>
                  <a:pt x="101645" y="588488"/>
                </a:lnTo>
                <a:lnTo>
                  <a:pt x="97033" y="592298"/>
                </a:lnTo>
                <a:lnTo>
                  <a:pt x="95236" y="594838"/>
                </a:lnTo>
                <a:lnTo>
                  <a:pt x="97512" y="594838"/>
                </a:lnTo>
                <a:lnTo>
                  <a:pt x="102065" y="589758"/>
                </a:lnTo>
                <a:lnTo>
                  <a:pt x="103862" y="588488"/>
                </a:lnTo>
                <a:lnTo>
                  <a:pt x="113387" y="588488"/>
                </a:lnTo>
                <a:lnTo>
                  <a:pt x="111530" y="587218"/>
                </a:lnTo>
                <a:lnTo>
                  <a:pt x="113447" y="585948"/>
                </a:lnTo>
                <a:lnTo>
                  <a:pt x="103922" y="585948"/>
                </a:lnTo>
                <a:lnTo>
                  <a:pt x="102065" y="584678"/>
                </a:lnTo>
                <a:lnTo>
                  <a:pt x="100208" y="582138"/>
                </a:lnTo>
                <a:lnTo>
                  <a:pt x="97512" y="579598"/>
                </a:lnTo>
                <a:close/>
              </a:path>
              <a:path w="551179" h="944244">
                <a:moveTo>
                  <a:pt x="113387" y="588488"/>
                </a:moveTo>
                <a:lnTo>
                  <a:pt x="111170" y="588488"/>
                </a:lnTo>
                <a:lnTo>
                  <a:pt x="114884" y="592298"/>
                </a:lnTo>
                <a:lnTo>
                  <a:pt x="117520" y="594838"/>
                </a:lnTo>
                <a:lnTo>
                  <a:pt x="119797" y="594838"/>
                </a:lnTo>
                <a:lnTo>
                  <a:pt x="114765" y="589758"/>
                </a:lnTo>
                <a:lnTo>
                  <a:pt x="113387" y="588488"/>
                </a:lnTo>
                <a:close/>
              </a:path>
              <a:path w="551179" h="944244">
                <a:moveTo>
                  <a:pt x="129322" y="579598"/>
                </a:moveTo>
                <a:lnTo>
                  <a:pt x="127105" y="579598"/>
                </a:lnTo>
                <a:lnTo>
                  <a:pt x="128962" y="582138"/>
                </a:lnTo>
                <a:lnTo>
                  <a:pt x="130819" y="583408"/>
                </a:lnTo>
                <a:lnTo>
                  <a:pt x="133455" y="585948"/>
                </a:lnTo>
                <a:lnTo>
                  <a:pt x="135149" y="587107"/>
                </a:lnTo>
                <a:lnTo>
                  <a:pt x="135262" y="587253"/>
                </a:lnTo>
                <a:lnTo>
                  <a:pt x="133455" y="588488"/>
                </a:lnTo>
                <a:lnTo>
                  <a:pt x="128842" y="592298"/>
                </a:lnTo>
                <a:lnTo>
                  <a:pt x="127045" y="594838"/>
                </a:lnTo>
                <a:lnTo>
                  <a:pt x="129322" y="594838"/>
                </a:lnTo>
                <a:lnTo>
                  <a:pt x="133874" y="589758"/>
                </a:lnTo>
                <a:lnTo>
                  <a:pt x="135672" y="588488"/>
                </a:lnTo>
                <a:lnTo>
                  <a:pt x="145137" y="588488"/>
                </a:lnTo>
                <a:lnTo>
                  <a:pt x="143339" y="587218"/>
                </a:lnTo>
                <a:lnTo>
                  <a:pt x="145196" y="585948"/>
                </a:lnTo>
                <a:lnTo>
                  <a:pt x="135731" y="585948"/>
                </a:lnTo>
                <a:lnTo>
                  <a:pt x="133874" y="584678"/>
                </a:lnTo>
                <a:lnTo>
                  <a:pt x="132017" y="582138"/>
                </a:lnTo>
                <a:lnTo>
                  <a:pt x="129322" y="579598"/>
                </a:lnTo>
                <a:close/>
              </a:path>
              <a:path w="551179" h="944244">
                <a:moveTo>
                  <a:pt x="145137" y="588488"/>
                </a:moveTo>
                <a:lnTo>
                  <a:pt x="142920" y="588488"/>
                </a:lnTo>
                <a:lnTo>
                  <a:pt x="146694" y="592298"/>
                </a:lnTo>
                <a:lnTo>
                  <a:pt x="149330" y="594838"/>
                </a:lnTo>
                <a:lnTo>
                  <a:pt x="151546" y="594838"/>
                </a:lnTo>
                <a:lnTo>
                  <a:pt x="149689" y="592298"/>
                </a:lnTo>
                <a:lnTo>
                  <a:pt x="147832" y="591028"/>
                </a:lnTo>
                <a:lnTo>
                  <a:pt x="146514" y="589758"/>
                </a:lnTo>
                <a:lnTo>
                  <a:pt x="145137" y="588488"/>
                </a:lnTo>
                <a:close/>
              </a:path>
              <a:path w="551179" h="944244">
                <a:moveTo>
                  <a:pt x="161131" y="579598"/>
                </a:moveTo>
                <a:lnTo>
                  <a:pt x="158855" y="579598"/>
                </a:lnTo>
                <a:lnTo>
                  <a:pt x="160712" y="582138"/>
                </a:lnTo>
                <a:lnTo>
                  <a:pt x="162569" y="583408"/>
                </a:lnTo>
                <a:lnTo>
                  <a:pt x="163887" y="584678"/>
                </a:lnTo>
                <a:lnTo>
                  <a:pt x="165265" y="585948"/>
                </a:lnTo>
                <a:lnTo>
                  <a:pt x="166904" y="587107"/>
                </a:lnTo>
                <a:lnTo>
                  <a:pt x="167012" y="587253"/>
                </a:lnTo>
                <a:lnTo>
                  <a:pt x="165205" y="588488"/>
                </a:lnTo>
                <a:lnTo>
                  <a:pt x="163709" y="589877"/>
                </a:lnTo>
                <a:lnTo>
                  <a:pt x="162569" y="591028"/>
                </a:lnTo>
                <a:lnTo>
                  <a:pt x="160592" y="592298"/>
                </a:lnTo>
                <a:lnTo>
                  <a:pt x="158795" y="594838"/>
                </a:lnTo>
                <a:lnTo>
                  <a:pt x="161071" y="594838"/>
                </a:lnTo>
                <a:lnTo>
                  <a:pt x="165624" y="589758"/>
                </a:lnTo>
                <a:lnTo>
                  <a:pt x="167421" y="588488"/>
                </a:lnTo>
                <a:lnTo>
                  <a:pt x="176946" y="588488"/>
                </a:lnTo>
                <a:lnTo>
                  <a:pt x="175089" y="587218"/>
                </a:lnTo>
                <a:lnTo>
                  <a:pt x="176946" y="585948"/>
                </a:lnTo>
                <a:lnTo>
                  <a:pt x="167481" y="585948"/>
                </a:lnTo>
                <a:lnTo>
                  <a:pt x="165624" y="584678"/>
                </a:lnTo>
                <a:lnTo>
                  <a:pt x="163767" y="582138"/>
                </a:lnTo>
                <a:lnTo>
                  <a:pt x="161131" y="579598"/>
                </a:lnTo>
                <a:close/>
              </a:path>
              <a:path w="551179" h="944244">
                <a:moveTo>
                  <a:pt x="176946" y="588488"/>
                </a:moveTo>
                <a:lnTo>
                  <a:pt x="174730" y="588488"/>
                </a:lnTo>
                <a:lnTo>
                  <a:pt x="178444" y="592298"/>
                </a:lnTo>
                <a:lnTo>
                  <a:pt x="181080" y="594838"/>
                </a:lnTo>
                <a:lnTo>
                  <a:pt x="183296" y="594838"/>
                </a:lnTo>
                <a:lnTo>
                  <a:pt x="176946" y="588488"/>
                </a:lnTo>
                <a:close/>
              </a:path>
              <a:path w="551179" h="944244">
                <a:moveTo>
                  <a:pt x="192881" y="579598"/>
                </a:moveTo>
                <a:lnTo>
                  <a:pt x="190605" y="579598"/>
                </a:lnTo>
                <a:lnTo>
                  <a:pt x="192402" y="582138"/>
                </a:lnTo>
                <a:lnTo>
                  <a:pt x="194379" y="583408"/>
                </a:lnTo>
                <a:lnTo>
                  <a:pt x="195637" y="584678"/>
                </a:lnTo>
                <a:lnTo>
                  <a:pt x="197014" y="585948"/>
                </a:lnTo>
                <a:lnTo>
                  <a:pt x="198708" y="587107"/>
                </a:lnTo>
                <a:lnTo>
                  <a:pt x="198820" y="587253"/>
                </a:lnTo>
                <a:lnTo>
                  <a:pt x="196954" y="588488"/>
                </a:lnTo>
                <a:lnTo>
                  <a:pt x="195637" y="589758"/>
                </a:lnTo>
                <a:lnTo>
                  <a:pt x="192402" y="592298"/>
                </a:lnTo>
                <a:lnTo>
                  <a:pt x="190605" y="594838"/>
                </a:lnTo>
                <a:lnTo>
                  <a:pt x="192821" y="594838"/>
                </a:lnTo>
                <a:lnTo>
                  <a:pt x="194199" y="593568"/>
                </a:lnTo>
                <a:lnTo>
                  <a:pt x="195457" y="592298"/>
                </a:lnTo>
                <a:lnTo>
                  <a:pt x="197434" y="589758"/>
                </a:lnTo>
                <a:lnTo>
                  <a:pt x="199231" y="588488"/>
                </a:lnTo>
                <a:lnTo>
                  <a:pt x="208756" y="588488"/>
                </a:lnTo>
                <a:lnTo>
                  <a:pt x="206959" y="587218"/>
                </a:lnTo>
                <a:lnTo>
                  <a:pt x="208816" y="585948"/>
                </a:lnTo>
                <a:lnTo>
                  <a:pt x="199231" y="585948"/>
                </a:lnTo>
                <a:lnTo>
                  <a:pt x="194141" y="580813"/>
                </a:lnTo>
                <a:lnTo>
                  <a:pt x="192881" y="579598"/>
                </a:lnTo>
                <a:close/>
              </a:path>
              <a:path w="551179" h="944244">
                <a:moveTo>
                  <a:pt x="208756" y="588488"/>
                </a:moveTo>
                <a:lnTo>
                  <a:pt x="206479" y="588488"/>
                </a:lnTo>
                <a:lnTo>
                  <a:pt x="208336" y="589758"/>
                </a:lnTo>
                <a:lnTo>
                  <a:pt x="210193" y="592298"/>
                </a:lnTo>
                <a:lnTo>
                  <a:pt x="212889" y="594838"/>
                </a:lnTo>
                <a:lnTo>
                  <a:pt x="215166" y="594838"/>
                </a:lnTo>
                <a:lnTo>
                  <a:pt x="213309" y="592298"/>
                </a:lnTo>
                <a:lnTo>
                  <a:pt x="211451" y="591028"/>
                </a:lnTo>
                <a:lnTo>
                  <a:pt x="210134" y="589758"/>
                </a:lnTo>
                <a:lnTo>
                  <a:pt x="208756" y="588488"/>
                </a:lnTo>
                <a:close/>
              </a:path>
              <a:path w="551179" h="944244">
                <a:moveTo>
                  <a:pt x="224690" y="579598"/>
                </a:moveTo>
                <a:lnTo>
                  <a:pt x="222414" y="579598"/>
                </a:lnTo>
                <a:lnTo>
                  <a:pt x="227446" y="584678"/>
                </a:lnTo>
                <a:lnTo>
                  <a:pt x="228824" y="585948"/>
                </a:lnTo>
                <a:lnTo>
                  <a:pt x="230518" y="587107"/>
                </a:lnTo>
                <a:lnTo>
                  <a:pt x="230631" y="587253"/>
                </a:lnTo>
                <a:lnTo>
                  <a:pt x="228824" y="588488"/>
                </a:lnTo>
                <a:lnTo>
                  <a:pt x="227328" y="589877"/>
                </a:lnTo>
                <a:lnTo>
                  <a:pt x="226188" y="591028"/>
                </a:lnTo>
                <a:lnTo>
                  <a:pt x="224211" y="592298"/>
                </a:lnTo>
                <a:lnTo>
                  <a:pt x="222414" y="594838"/>
                </a:lnTo>
                <a:lnTo>
                  <a:pt x="224631" y="594838"/>
                </a:lnTo>
                <a:lnTo>
                  <a:pt x="226008" y="593568"/>
                </a:lnTo>
                <a:lnTo>
                  <a:pt x="227266" y="592298"/>
                </a:lnTo>
                <a:lnTo>
                  <a:pt x="229243" y="589758"/>
                </a:lnTo>
                <a:lnTo>
                  <a:pt x="231040" y="588488"/>
                </a:lnTo>
                <a:lnTo>
                  <a:pt x="240505" y="588488"/>
                </a:lnTo>
                <a:lnTo>
                  <a:pt x="238588" y="587218"/>
                </a:lnTo>
                <a:lnTo>
                  <a:pt x="240505" y="585948"/>
                </a:lnTo>
                <a:lnTo>
                  <a:pt x="231040" y="585948"/>
                </a:lnTo>
                <a:lnTo>
                  <a:pt x="225951" y="580813"/>
                </a:lnTo>
                <a:lnTo>
                  <a:pt x="224690" y="579598"/>
                </a:lnTo>
                <a:close/>
              </a:path>
              <a:path w="551179" h="944244">
                <a:moveTo>
                  <a:pt x="240505" y="588488"/>
                </a:moveTo>
                <a:lnTo>
                  <a:pt x="238289" y="588488"/>
                </a:lnTo>
                <a:lnTo>
                  <a:pt x="242003" y="592298"/>
                </a:lnTo>
                <a:lnTo>
                  <a:pt x="244699" y="594838"/>
                </a:lnTo>
                <a:lnTo>
                  <a:pt x="246915" y="594838"/>
                </a:lnTo>
                <a:lnTo>
                  <a:pt x="241823" y="589758"/>
                </a:lnTo>
                <a:lnTo>
                  <a:pt x="240505" y="588488"/>
                </a:lnTo>
                <a:close/>
              </a:path>
              <a:path w="551179" h="944244">
                <a:moveTo>
                  <a:pt x="261569" y="587253"/>
                </a:moveTo>
                <a:lnTo>
                  <a:pt x="260574" y="588488"/>
                </a:lnTo>
                <a:lnTo>
                  <a:pt x="259256" y="589758"/>
                </a:lnTo>
                <a:lnTo>
                  <a:pt x="256021" y="592298"/>
                </a:lnTo>
                <a:lnTo>
                  <a:pt x="254224" y="594838"/>
                </a:lnTo>
                <a:lnTo>
                  <a:pt x="256380" y="594838"/>
                </a:lnTo>
                <a:lnTo>
                  <a:pt x="257758" y="593568"/>
                </a:lnTo>
                <a:lnTo>
                  <a:pt x="261239" y="589877"/>
                </a:lnTo>
                <a:lnTo>
                  <a:pt x="261569" y="587253"/>
                </a:lnTo>
                <a:close/>
              </a:path>
              <a:path w="551179" h="944244">
                <a:moveTo>
                  <a:pt x="379283" y="588488"/>
                </a:moveTo>
                <a:lnTo>
                  <a:pt x="377612" y="594838"/>
                </a:lnTo>
                <a:lnTo>
                  <a:pt x="379283" y="588488"/>
                </a:lnTo>
                <a:close/>
              </a:path>
              <a:path w="551179" h="944244">
                <a:moveTo>
                  <a:pt x="381642" y="578328"/>
                </a:moveTo>
                <a:lnTo>
                  <a:pt x="381507" y="578328"/>
                </a:lnTo>
                <a:lnTo>
                  <a:pt x="381229" y="579598"/>
                </a:lnTo>
                <a:lnTo>
                  <a:pt x="383199" y="582138"/>
                </a:lnTo>
                <a:lnTo>
                  <a:pt x="385056" y="583408"/>
                </a:lnTo>
                <a:lnTo>
                  <a:pt x="386374" y="584678"/>
                </a:lnTo>
                <a:lnTo>
                  <a:pt x="387752" y="585948"/>
                </a:lnTo>
                <a:lnTo>
                  <a:pt x="389392" y="587107"/>
                </a:lnTo>
                <a:lnTo>
                  <a:pt x="389499" y="587253"/>
                </a:lnTo>
                <a:lnTo>
                  <a:pt x="387692" y="588488"/>
                </a:lnTo>
                <a:lnTo>
                  <a:pt x="386197" y="589877"/>
                </a:lnTo>
                <a:lnTo>
                  <a:pt x="381282" y="594838"/>
                </a:lnTo>
                <a:lnTo>
                  <a:pt x="383499" y="594838"/>
                </a:lnTo>
                <a:lnTo>
                  <a:pt x="384877" y="593568"/>
                </a:lnTo>
                <a:lnTo>
                  <a:pt x="386135" y="592298"/>
                </a:lnTo>
                <a:lnTo>
                  <a:pt x="388112" y="589758"/>
                </a:lnTo>
                <a:lnTo>
                  <a:pt x="389909" y="588488"/>
                </a:lnTo>
                <a:lnTo>
                  <a:pt x="399434" y="588488"/>
                </a:lnTo>
                <a:lnTo>
                  <a:pt x="397636" y="587218"/>
                </a:lnTo>
                <a:lnTo>
                  <a:pt x="399494" y="585948"/>
                </a:lnTo>
                <a:lnTo>
                  <a:pt x="389969" y="585948"/>
                </a:lnTo>
                <a:lnTo>
                  <a:pt x="388112" y="584678"/>
                </a:lnTo>
                <a:lnTo>
                  <a:pt x="386195" y="582138"/>
                </a:lnTo>
                <a:lnTo>
                  <a:pt x="383559" y="579598"/>
                </a:lnTo>
                <a:lnTo>
                  <a:pt x="381642" y="578328"/>
                </a:lnTo>
                <a:close/>
              </a:path>
              <a:path w="551179" h="944244">
                <a:moveTo>
                  <a:pt x="399434" y="588488"/>
                </a:moveTo>
                <a:lnTo>
                  <a:pt x="397157" y="588488"/>
                </a:lnTo>
                <a:lnTo>
                  <a:pt x="399014" y="589758"/>
                </a:lnTo>
                <a:lnTo>
                  <a:pt x="400871" y="592298"/>
                </a:lnTo>
                <a:lnTo>
                  <a:pt x="403567" y="594838"/>
                </a:lnTo>
                <a:lnTo>
                  <a:pt x="405843" y="594838"/>
                </a:lnTo>
                <a:lnTo>
                  <a:pt x="403986" y="592298"/>
                </a:lnTo>
                <a:lnTo>
                  <a:pt x="402129" y="591028"/>
                </a:lnTo>
                <a:lnTo>
                  <a:pt x="400811" y="589758"/>
                </a:lnTo>
                <a:lnTo>
                  <a:pt x="399434" y="588488"/>
                </a:lnTo>
                <a:close/>
              </a:path>
              <a:path w="551179" h="944244">
                <a:moveTo>
                  <a:pt x="415368" y="579598"/>
                </a:moveTo>
                <a:lnTo>
                  <a:pt x="413152" y="579598"/>
                </a:lnTo>
                <a:lnTo>
                  <a:pt x="415009" y="582138"/>
                </a:lnTo>
                <a:lnTo>
                  <a:pt x="416866" y="583408"/>
                </a:lnTo>
                <a:lnTo>
                  <a:pt x="418184" y="584678"/>
                </a:lnTo>
                <a:lnTo>
                  <a:pt x="419562" y="585948"/>
                </a:lnTo>
                <a:lnTo>
                  <a:pt x="421201" y="587107"/>
                </a:lnTo>
                <a:lnTo>
                  <a:pt x="421309" y="587253"/>
                </a:lnTo>
                <a:lnTo>
                  <a:pt x="419502" y="588488"/>
                </a:lnTo>
                <a:lnTo>
                  <a:pt x="418006" y="589877"/>
                </a:lnTo>
                <a:lnTo>
                  <a:pt x="416866" y="591028"/>
                </a:lnTo>
                <a:lnTo>
                  <a:pt x="414889" y="592298"/>
                </a:lnTo>
                <a:lnTo>
                  <a:pt x="413092" y="594838"/>
                </a:lnTo>
                <a:lnTo>
                  <a:pt x="415308" y="594838"/>
                </a:lnTo>
                <a:lnTo>
                  <a:pt x="416686" y="593568"/>
                </a:lnTo>
                <a:lnTo>
                  <a:pt x="417944" y="592298"/>
                </a:lnTo>
                <a:lnTo>
                  <a:pt x="419921" y="589758"/>
                </a:lnTo>
                <a:lnTo>
                  <a:pt x="421718" y="588488"/>
                </a:lnTo>
                <a:lnTo>
                  <a:pt x="431243" y="588488"/>
                </a:lnTo>
                <a:lnTo>
                  <a:pt x="429386" y="587218"/>
                </a:lnTo>
                <a:lnTo>
                  <a:pt x="431243" y="585948"/>
                </a:lnTo>
                <a:lnTo>
                  <a:pt x="421718" y="585948"/>
                </a:lnTo>
                <a:lnTo>
                  <a:pt x="419921" y="584678"/>
                </a:lnTo>
                <a:lnTo>
                  <a:pt x="418004" y="582138"/>
                </a:lnTo>
                <a:lnTo>
                  <a:pt x="415368" y="579598"/>
                </a:lnTo>
                <a:close/>
              </a:path>
              <a:path w="551179" h="944244">
                <a:moveTo>
                  <a:pt x="431243" y="588488"/>
                </a:moveTo>
                <a:lnTo>
                  <a:pt x="428967" y="588488"/>
                </a:lnTo>
                <a:lnTo>
                  <a:pt x="433999" y="593568"/>
                </a:lnTo>
                <a:lnTo>
                  <a:pt x="435377" y="594838"/>
                </a:lnTo>
                <a:lnTo>
                  <a:pt x="437593" y="594838"/>
                </a:lnTo>
                <a:lnTo>
                  <a:pt x="431243" y="588488"/>
                </a:lnTo>
                <a:close/>
              </a:path>
              <a:path w="551179" h="944244">
                <a:moveTo>
                  <a:pt x="447118" y="579598"/>
                </a:moveTo>
                <a:lnTo>
                  <a:pt x="444902" y="579598"/>
                </a:lnTo>
                <a:lnTo>
                  <a:pt x="449934" y="584678"/>
                </a:lnTo>
                <a:lnTo>
                  <a:pt x="451311" y="585948"/>
                </a:lnTo>
                <a:lnTo>
                  <a:pt x="453005" y="587107"/>
                </a:lnTo>
                <a:lnTo>
                  <a:pt x="453117" y="587253"/>
                </a:lnTo>
                <a:lnTo>
                  <a:pt x="451252" y="588488"/>
                </a:lnTo>
                <a:lnTo>
                  <a:pt x="449934" y="589758"/>
                </a:lnTo>
                <a:lnTo>
                  <a:pt x="446699" y="592298"/>
                </a:lnTo>
                <a:lnTo>
                  <a:pt x="444902" y="594838"/>
                </a:lnTo>
                <a:lnTo>
                  <a:pt x="447058" y="594838"/>
                </a:lnTo>
                <a:lnTo>
                  <a:pt x="448436" y="593568"/>
                </a:lnTo>
                <a:lnTo>
                  <a:pt x="451671" y="589758"/>
                </a:lnTo>
                <a:lnTo>
                  <a:pt x="453468" y="588488"/>
                </a:lnTo>
                <a:lnTo>
                  <a:pt x="462993" y="588488"/>
                </a:lnTo>
                <a:lnTo>
                  <a:pt x="461136" y="587218"/>
                </a:lnTo>
                <a:lnTo>
                  <a:pt x="463053" y="585948"/>
                </a:lnTo>
                <a:lnTo>
                  <a:pt x="453528" y="585948"/>
                </a:lnTo>
                <a:lnTo>
                  <a:pt x="448436" y="580813"/>
                </a:lnTo>
                <a:lnTo>
                  <a:pt x="447118" y="579598"/>
                </a:lnTo>
                <a:close/>
              </a:path>
              <a:path w="551179" h="944244">
                <a:moveTo>
                  <a:pt x="462993" y="588488"/>
                </a:moveTo>
                <a:lnTo>
                  <a:pt x="460717" y="588488"/>
                </a:lnTo>
                <a:lnTo>
                  <a:pt x="465749" y="593568"/>
                </a:lnTo>
                <a:lnTo>
                  <a:pt x="467126" y="594838"/>
                </a:lnTo>
                <a:lnTo>
                  <a:pt x="469343" y="594838"/>
                </a:lnTo>
                <a:lnTo>
                  <a:pt x="462993" y="588488"/>
                </a:lnTo>
                <a:close/>
              </a:path>
              <a:path w="551179" h="944244">
                <a:moveTo>
                  <a:pt x="478928" y="579598"/>
                </a:moveTo>
                <a:lnTo>
                  <a:pt x="476711" y="579598"/>
                </a:lnTo>
                <a:lnTo>
                  <a:pt x="481743" y="584678"/>
                </a:lnTo>
                <a:lnTo>
                  <a:pt x="483061" y="585948"/>
                </a:lnTo>
                <a:lnTo>
                  <a:pt x="484810" y="587107"/>
                </a:lnTo>
                <a:lnTo>
                  <a:pt x="484926" y="587253"/>
                </a:lnTo>
                <a:lnTo>
                  <a:pt x="483061" y="588488"/>
                </a:lnTo>
                <a:lnTo>
                  <a:pt x="481624" y="589877"/>
                </a:lnTo>
                <a:lnTo>
                  <a:pt x="476651" y="594838"/>
                </a:lnTo>
                <a:lnTo>
                  <a:pt x="478868" y="594838"/>
                </a:lnTo>
                <a:lnTo>
                  <a:pt x="480246" y="593568"/>
                </a:lnTo>
                <a:lnTo>
                  <a:pt x="483480" y="589758"/>
                </a:lnTo>
                <a:lnTo>
                  <a:pt x="485278" y="588488"/>
                </a:lnTo>
                <a:lnTo>
                  <a:pt x="494803" y="588488"/>
                </a:lnTo>
                <a:lnTo>
                  <a:pt x="492886" y="587218"/>
                </a:lnTo>
                <a:lnTo>
                  <a:pt x="494803" y="585948"/>
                </a:lnTo>
                <a:lnTo>
                  <a:pt x="485338" y="585948"/>
                </a:lnTo>
                <a:lnTo>
                  <a:pt x="483480" y="584678"/>
                </a:lnTo>
                <a:lnTo>
                  <a:pt x="481563" y="582138"/>
                </a:lnTo>
                <a:lnTo>
                  <a:pt x="480245" y="580813"/>
                </a:lnTo>
                <a:lnTo>
                  <a:pt x="478928" y="579598"/>
                </a:lnTo>
                <a:close/>
              </a:path>
              <a:path w="551179" h="944244">
                <a:moveTo>
                  <a:pt x="494803" y="588488"/>
                </a:moveTo>
                <a:lnTo>
                  <a:pt x="492526" y="588488"/>
                </a:lnTo>
                <a:lnTo>
                  <a:pt x="497558" y="593568"/>
                </a:lnTo>
                <a:lnTo>
                  <a:pt x="498936" y="594838"/>
                </a:lnTo>
                <a:lnTo>
                  <a:pt x="501152" y="594838"/>
                </a:lnTo>
                <a:lnTo>
                  <a:pt x="496120" y="589758"/>
                </a:lnTo>
                <a:lnTo>
                  <a:pt x="494803" y="588488"/>
                </a:lnTo>
                <a:close/>
              </a:path>
              <a:path w="551179" h="944244">
                <a:moveTo>
                  <a:pt x="510677" y="579598"/>
                </a:moveTo>
                <a:lnTo>
                  <a:pt x="508461" y="579598"/>
                </a:lnTo>
                <a:lnTo>
                  <a:pt x="513493" y="584678"/>
                </a:lnTo>
                <a:lnTo>
                  <a:pt x="514811" y="585948"/>
                </a:lnTo>
                <a:lnTo>
                  <a:pt x="516559" y="587107"/>
                </a:lnTo>
                <a:lnTo>
                  <a:pt x="516676" y="587253"/>
                </a:lnTo>
                <a:lnTo>
                  <a:pt x="514811" y="588488"/>
                </a:lnTo>
                <a:lnTo>
                  <a:pt x="512175" y="591028"/>
                </a:lnTo>
                <a:lnTo>
                  <a:pt x="510318" y="592298"/>
                </a:lnTo>
                <a:lnTo>
                  <a:pt x="508461" y="594838"/>
                </a:lnTo>
                <a:lnTo>
                  <a:pt x="510677" y="594838"/>
                </a:lnTo>
                <a:lnTo>
                  <a:pt x="512055" y="593568"/>
                </a:lnTo>
                <a:lnTo>
                  <a:pt x="515290" y="589758"/>
                </a:lnTo>
                <a:lnTo>
                  <a:pt x="517087" y="588488"/>
                </a:lnTo>
                <a:lnTo>
                  <a:pt x="526612" y="588488"/>
                </a:lnTo>
                <a:lnTo>
                  <a:pt x="524695" y="587218"/>
                </a:lnTo>
                <a:lnTo>
                  <a:pt x="526612" y="585948"/>
                </a:lnTo>
                <a:lnTo>
                  <a:pt x="517087" y="585948"/>
                </a:lnTo>
                <a:lnTo>
                  <a:pt x="515290" y="584678"/>
                </a:lnTo>
                <a:lnTo>
                  <a:pt x="513373" y="582138"/>
                </a:lnTo>
                <a:lnTo>
                  <a:pt x="510677" y="579598"/>
                </a:lnTo>
                <a:close/>
              </a:path>
              <a:path w="551179" h="944244">
                <a:moveTo>
                  <a:pt x="527716" y="588488"/>
                </a:moveTo>
                <a:lnTo>
                  <a:pt x="524336" y="588488"/>
                </a:lnTo>
                <a:lnTo>
                  <a:pt x="526133" y="589758"/>
                </a:lnTo>
                <a:lnTo>
                  <a:pt x="527055" y="590915"/>
                </a:lnTo>
                <a:lnTo>
                  <a:pt x="527716" y="588488"/>
                </a:lnTo>
                <a:close/>
              </a:path>
              <a:path w="551179" h="944244">
                <a:moveTo>
                  <a:pt x="381229" y="579598"/>
                </a:moveTo>
                <a:lnTo>
                  <a:pt x="379283" y="588488"/>
                </a:lnTo>
                <a:lnTo>
                  <a:pt x="381229" y="579598"/>
                </a:lnTo>
                <a:close/>
              </a:path>
              <a:path w="551179" h="944244">
                <a:moveTo>
                  <a:pt x="529101" y="583408"/>
                </a:moveTo>
                <a:lnTo>
                  <a:pt x="527639" y="588488"/>
                </a:lnTo>
                <a:lnTo>
                  <a:pt x="529101" y="583408"/>
                </a:lnTo>
                <a:close/>
              </a:path>
              <a:path w="551179" h="944244">
                <a:moveTo>
                  <a:pt x="261597" y="587218"/>
                </a:moveTo>
                <a:close/>
              </a:path>
              <a:path w="551179" h="944244">
                <a:moveTo>
                  <a:pt x="261588" y="587107"/>
                </a:moveTo>
                <a:close/>
              </a:path>
              <a:path w="551179" h="944244">
                <a:moveTo>
                  <a:pt x="256440" y="579598"/>
                </a:moveTo>
                <a:lnTo>
                  <a:pt x="254224" y="579598"/>
                </a:lnTo>
                <a:lnTo>
                  <a:pt x="259256" y="584678"/>
                </a:lnTo>
                <a:lnTo>
                  <a:pt x="260574" y="585948"/>
                </a:lnTo>
                <a:lnTo>
                  <a:pt x="261588" y="587107"/>
                </a:lnTo>
                <a:lnTo>
                  <a:pt x="261893" y="584678"/>
                </a:lnTo>
                <a:lnTo>
                  <a:pt x="261053" y="584678"/>
                </a:lnTo>
                <a:lnTo>
                  <a:pt x="259076" y="582138"/>
                </a:lnTo>
                <a:lnTo>
                  <a:pt x="257758" y="580813"/>
                </a:lnTo>
                <a:lnTo>
                  <a:pt x="256440" y="579598"/>
                </a:lnTo>
                <a:close/>
              </a:path>
              <a:path w="551179" h="944244">
                <a:moveTo>
                  <a:pt x="95595" y="578328"/>
                </a:moveTo>
                <a:lnTo>
                  <a:pt x="87688" y="578328"/>
                </a:lnTo>
                <a:lnTo>
                  <a:pt x="85831" y="579598"/>
                </a:lnTo>
                <a:lnTo>
                  <a:pt x="84962" y="580813"/>
                </a:lnTo>
                <a:lnTo>
                  <a:pt x="85592" y="585948"/>
                </a:lnTo>
                <a:lnTo>
                  <a:pt x="85176" y="582138"/>
                </a:lnTo>
                <a:lnTo>
                  <a:pt x="87987" y="579598"/>
                </a:lnTo>
                <a:lnTo>
                  <a:pt x="97512" y="579598"/>
                </a:lnTo>
                <a:lnTo>
                  <a:pt x="95595" y="578328"/>
                </a:lnTo>
                <a:close/>
              </a:path>
              <a:path w="551179" h="944244">
                <a:moveTo>
                  <a:pt x="127405" y="578328"/>
                </a:moveTo>
                <a:lnTo>
                  <a:pt x="119437" y="578328"/>
                </a:lnTo>
                <a:lnTo>
                  <a:pt x="117580" y="579598"/>
                </a:lnTo>
                <a:lnTo>
                  <a:pt x="116202" y="580868"/>
                </a:lnTo>
                <a:lnTo>
                  <a:pt x="114944" y="582138"/>
                </a:lnTo>
                <a:lnTo>
                  <a:pt x="112968" y="584678"/>
                </a:lnTo>
                <a:lnTo>
                  <a:pt x="111170" y="585948"/>
                </a:lnTo>
                <a:lnTo>
                  <a:pt x="113447" y="585948"/>
                </a:lnTo>
                <a:lnTo>
                  <a:pt x="114765" y="584678"/>
                </a:lnTo>
                <a:lnTo>
                  <a:pt x="118000" y="582138"/>
                </a:lnTo>
                <a:lnTo>
                  <a:pt x="119797" y="579598"/>
                </a:lnTo>
                <a:lnTo>
                  <a:pt x="129322" y="579598"/>
                </a:lnTo>
                <a:lnTo>
                  <a:pt x="127405" y="578328"/>
                </a:lnTo>
                <a:close/>
              </a:path>
              <a:path w="551179" h="944244">
                <a:moveTo>
                  <a:pt x="159154" y="578328"/>
                </a:moveTo>
                <a:lnTo>
                  <a:pt x="151247" y="578328"/>
                </a:lnTo>
                <a:lnTo>
                  <a:pt x="149390" y="579598"/>
                </a:lnTo>
                <a:lnTo>
                  <a:pt x="148012" y="580868"/>
                </a:lnTo>
                <a:lnTo>
                  <a:pt x="146754" y="582138"/>
                </a:lnTo>
                <a:lnTo>
                  <a:pt x="144777" y="584678"/>
                </a:lnTo>
                <a:lnTo>
                  <a:pt x="142980" y="585948"/>
                </a:lnTo>
                <a:lnTo>
                  <a:pt x="145196" y="585948"/>
                </a:lnTo>
                <a:lnTo>
                  <a:pt x="146574" y="584678"/>
                </a:lnTo>
                <a:lnTo>
                  <a:pt x="147832" y="583408"/>
                </a:lnTo>
                <a:lnTo>
                  <a:pt x="149809" y="582138"/>
                </a:lnTo>
                <a:lnTo>
                  <a:pt x="151606" y="579598"/>
                </a:lnTo>
                <a:lnTo>
                  <a:pt x="161131" y="579598"/>
                </a:lnTo>
                <a:lnTo>
                  <a:pt x="159154" y="578328"/>
                </a:lnTo>
                <a:close/>
              </a:path>
              <a:path w="551179" h="944244">
                <a:moveTo>
                  <a:pt x="190964" y="578328"/>
                </a:moveTo>
                <a:lnTo>
                  <a:pt x="183056" y="578328"/>
                </a:lnTo>
                <a:lnTo>
                  <a:pt x="181139" y="579598"/>
                </a:lnTo>
                <a:lnTo>
                  <a:pt x="176587" y="584678"/>
                </a:lnTo>
                <a:lnTo>
                  <a:pt x="174790" y="585948"/>
                </a:lnTo>
                <a:lnTo>
                  <a:pt x="176946" y="585948"/>
                </a:lnTo>
                <a:lnTo>
                  <a:pt x="181559" y="582138"/>
                </a:lnTo>
                <a:lnTo>
                  <a:pt x="183356" y="579598"/>
                </a:lnTo>
                <a:lnTo>
                  <a:pt x="192881" y="579598"/>
                </a:lnTo>
                <a:lnTo>
                  <a:pt x="190964" y="578328"/>
                </a:lnTo>
                <a:close/>
              </a:path>
              <a:path w="551179" h="944244">
                <a:moveTo>
                  <a:pt x="222774" y="578328"/>
                </a:moveTo>
                <a:lnTo>
                  <a:pt x="214806" y="578328"/>
                </a:lnTo>
                <a:lnTo>
                  <a:pt x="212889" y="579598"/>
                </a:lnTo>
                <a:lnTo>
                  <a:pt x="208336" y="584678"/>
                </a:lnTo>
                <a:lnTo>
                  <a:pt x="206539" y="585948"/>
                </a:lnTo>
                <a:lnTo>
                  <a:pt x="208816" y="585948"/>
                </a:lnTo>
                <a:lnTo>
                  <a:pt x="210193" y="584678"/>
                </a:lnTo>
                <a:lnTo>
                  <a:pt x="213309" y="582138"/>
                </a:lnTo>
                <a:lnTo>
                  <a:pt x="215166" y="579598"/>
                </a:lnTo>
                <a:lnTo>
                  <a:pt x="224690" y="579598"/>
                </a:lnTo>
                <a:lnTo>
                  <a:pt x="222774" y="578328"/>
                </a:lnTo>
                <a:close/>
              </a:path>
              <a:path w="551179" h="944244">
                <a:moveTo>
                  <a:pt x="254583" y="578328"/>
                </a:moveTo>
                <a:lnTo>
                  <a:pt x="246616" y="578328"/>
                </a:lnTo>
                <a:lnTo>
                  <a:pt x="244699" y="579598"/>
                </a:lnTo>
                <a:lnTo>
                  <a:pt x="240146" y="584678"/>
                </a:lnTo>
                <a:lnTo>
                  <a:pt x="238349" y="585948"/>
                </a:lnTo>
                <a:lnTo>
                  <a:pt x="240505" y="585948"/>
                </a:lnTo>
                <a:lnTo>
                  <a:pt x="241823" y="584678"/>
                </a:lnTo>
                <a:lnTo>
                  <a:pt x="245118" y="582138"/>
                </a:lnTo>
                <a:lnTo>
                  <a:pt x="246915" y="579598"/>
                </a:lnTo>
                <a:lnTo>
                  <a:pt x="256440" y="579598"/>
                </a:lnTo>
                <a:lnTo>
                  <a:pt x="254583" y="578328"/>
                </a:lnTo>
                <a:close/>
              </a:path>
              <a:path w="551179" h="944244">
                <a:moveTo>
                  <a:pt x="413451" y="578328"/>
                </a:moveTo>
                <a:lnTo>
                  <a:pt x="405484" y="578328"/>
                </a:lnTo>
                <a:lnTo>
                  <a:pt x="403567" y="579598"/>
                </a:lnTo>
                <a:lnTo>
                  <a:pt x="399014" y="584678"/>
                </a:lnTo>
                <a:lnTo>
                  <a:pt x="397217" y="585948"/>
                </a:lnTo>
                <a:lnTo>
                  <a:pt x="399494" y="585948"/>
                </a:lnTo>
                <a:lnTo>
                  <a:pt x="400871" y="584678"/>
                </a:lnTo>
                <a:lnTo>
                  <a:pt x="402129" y="583408"/>
                </a:lnTo>
                <a:lnTo>
                  <a:pt x="404106" y="582138"/>
                </a:lnTo>
                <a:lnTo>
                  <a:pt x="405903" y="579598"/>
                </a:lnTo>
                <a:lnTo>
                  <a:pt x="415368" y="579598"/>
                </a:lnTo>
                <a:lnTo>
                  <a:pt x="413451" y="578328"/>
                </a:lnTo>
                <a:close/>
              </a:path>
              <a:path w="551179" h="944244">
                <a:moveTo>
                  <a:pt x="445201" y="578328"/>
                </a:moveTo>
                <a:lnTo>
                  <a:pt x="437294" y="578328"/>
                </a:lnTo>
                <a:lnTo>
                  <a:pt x="435377" y="579598"/>
                </a:lnTo>
                <a:lnTo>
                  <a:pt x="430824" y="584678"/>
                </a:lnTo>
                <a:lnTo>
                  <a:pt x="429027" y="585948"/>
                </a:lnTo>
                <a:lnTo>
                  <a:pt x="431243" y="585948"/>
                </a:lnTo>
                <a:lnTo>
                  <a:pt x="435856" y="582138"/>
                </a:lnTo>
                <a:lnTo>
                  <a:pt x="437653" y="579598"/>
                </a:lnTo>
                <a:lnTo>
                  <a:pt x="447118" y="579598"/>
                </a:lnTo>
                <a:lnTo>
                  <a:pt x="445201" y="578328"/>
                </a:lnTo>
                <a:close/>
              </a:path>
              <a:path w="551179" h="944244">
                <a:moveTo>
                  <a:pt x="477011" y="578328"/>
                </a:moveTo>
                <a:lnTo>
                  <a:pt x="469043" y="578328"/>
                </a:lnTo>
                <a:lnTo>
                  <a:pt x="467186" y="579598"/>
                </a:lnTo>
                <a:lnTo>
                  <a:pt x="465808" y="580868"/>
                </a:lnTo>
                <a:lnTo>
                  <a:pt x="462574" y="584678"/>
                </a:lnTo>
                <a:lnTo>
                  <a:pt x="460776" y="585948"/>
                </a:lnTo>
                <a:lnTo>
                  <a:pt x="463053" y="585948"/>
                </a:lnTo>
                <a:lnTo>
                  <a:pt x="464371" y="584678"/>
                </a:lnTo>
                <a:lnTo>
                  <a:pt x="467606" y="582138"/>
                </a:lnTo>
                <a:lnTo>
                  <a:pt x="469403" y="579598"/>
                </a:lnTo>
                <a:lnTo>
                  <a:pt x="478928" y="579598"/>
                </a:lnTo>
                <a:lnTo>
                  <a:pt x="477011" y="578328"/>
                </a:lnTo>
                <a:close/>
              </a:path>
              <a:path w="551179" h="944244">
                <a:moveTo>
                  <a:pt x="508820" y="578328"/>
                </a:moveTo>
                <a:lnTo>
                  <a:pt x="500853" y="578328"/>
                </a:lnTo>
                <a:lnTo>
                  <a:pt x="498996" y="579598"/>
                </a:lnTo>
                <a:lnTo>
                  <a:pt x="497618" y="580868"/>
                </a:lnTo>
                <a:lnTo>
                  <a:pt x="494383" y="584678"/>
                </a:lnTo>
                <a:lnTo>
                  <a:pt x="492586" y="585948"/>
                </a:lnTo>
                <a:lnTo>
                  <a:pt x="494803" y="585948"/>
                </a:lnTo>
                <a:lnTo>
                  <a:pt x="496120" y="584678"/>
                </a:lnTo>
                <a:lnTo>
                  <a:pt x="499355" y="582138"/>
                </a:lnTo>
                <a:lnTo>
                  <a:pt x="501152" y="579598"/>
                </a:lnTo>
                <a:lnTo>
                  <a:pt x="510677" y="579598"/>
                </a:lnTo>
                <a:lnTo>
                  <a:pt x="508820" y="578328"/>
                </a:lnTo>
                <a:close/>
              </a:path>
              <a:path w="551179" h="944244">
                <a:moveTo>
                  <a:pt x="529793" y="580868"/>
                </a:moveTo>
                <a:lnTo>
                  <a:pt x="529368" y="580868"/>
                </a:lnTo>
                <a:lnTo>
                  <a:pt x="528110" y="582138"/>
                </a:lnTo>
                <a:lnTo>
                  <a:pt x="526133" y="584678"/>
                </a:lnTo>
                <a:lnTo>
                  <a:pt x="524336" y="585948"/>
                </a:lnTo>
                <a:lnTo>
                  <a:pt x="526612" y="585948"/>
                </a:lnTo>
                <a:lnTo>
                  <a:pt x="527930" y="584678"/>
                </a:lnTo>
                <a:lnTo>
                  <a:pt x="529067" y="583408"/>
                </a:lnTo>
                <a:lnTo>
                  <a:pt x="529793" y="580868"/>
                </a:lnTo>
                <a:close/>
              </a:path>
              <a:path w="551179" h="944244">
                <a:moveTo>
                  <a:pt x="262851" y="577058"/>
                </a:moveTo>
                <a:lnTo>
                  <a:pt x="261865" y="584678"/>
                </a:lnTo>
                <a:lnTo>
                  <a:pt x="262851" y="577058"/>
                </a:lnTo>
                <a:close/>
              </a:path>
              <a:path w="551179" h="944244">
                <a:moveTo>
                  <a:pt x="84416" y="577058"/>
                </a:moveTo>
                <a:lnTo>
                  <a:pt x="84923" y="580868"/>
                </a:lnTo>
                <a:lnTo>
                  <a:pt x="84513" y="577150"/>
                </a:lnTo>
                <a:close/>
              </a:path>
              <a:path w="551179" h="944244">
                <a:moveTo>
                  <a:pt x="530518" y="578210"/>
                </a:moveTo>
                <a:lnTo>
                  <a:pt x="529793" y="580868"/>
                </a:lnTo>
                <a:lnTo>
                  <a:pt x="529939" y="580868"/>
                </a:lnTo>
                <a:lnTo>
                  <a:pt x="530636" y="578328"/>
                </a:lnTo>
                <a:close/>
              </a:path>
              <a:path w="551179" h="944244">
                <a:moveTo>
                  <a:pt x="84200" y="574594"/>
                </a:moveTo>
                <a:lnTo>
                  <a:pt x="84513" y="577150"/>
                </a:lnTo>
                <a:lnTo>
                  <a:pt x="85771" y="578328"/>
                </a:lnTo>
                <a:lnTo>
                  <a:pt x="87987" y="578328"/>
                </a:lnTo>
                <a:lnTo>
                  <a:pt x="86190" y="575788"/>
                </a:lnTo>
                <a:lnTo>
                  <a:pt x="84200" y="574594"/>
                </a:lnTo>
                <a:close/>
              </a:path>
              <a:path w="551179" h="944244">
                <a:moveTo>
                  <a:pt x="97512" y="563088"/>
                </a:moveTo>
                <a:lnTo>
                  <a:pt x="95295" y="563088"/>
                </a:lnTo>
                <a:lnTo>
                  <a:pt x="101645" y="569438"/>
                </a:lnTo>
                <a:lnTo>
                  <a:pt x="103502" y="570708"/>
                </a:lnTo>
                <a:lnTo>
                  <a:pt x="101645" y="571978"/>
                </a:lnTo>
                <a:lnTo>
                  <a:pt x="97033" y="575788"/>
                </a:lnTo>
                <a:lnTo>
                  <a:pt x="95236" y="578328"/>
                </a:lnTo>
                <a:lnTo>
                  <a:pt x="97512" y="578328"/>
                </a:lnTo>
                <a:lnTo>
                  <a:pt x="102065" y="573248"/>
                </a:lnTo>
                <a:lnTo>
                  <a:pt x="103862" y="571978"/>
                </a:lnTo>
                <a:lnTo>
                  <a:pt x="113387" y="571978"/>
                </a:lnTo>
                <a:lnTo>
                  <a:pt x="111530" y="570708"/>
                </a:lnTo>
                <a:lnTo>
                  <a:pt x="113447" y="569438"/>
                </a:lnTo>
                <a:lnTo>
                  <a:pt x="103922" y="569438"/>
                </a:lnTo>
                <a:lnTo>
                  <a:pt x="102065" y="568168"/>
                </a:lnTo>
                <a:lnTo>
                  <a:pt x="100208" y="565628"/>
                </a:lnTo>
                <a:lnTo>
                  <a:pt x="97512" y="563088"/>
                </a:lnTo>
                <a:close/>
              </a:path>
              <a:path w="551179" h="944244">
                <a:moveTo>
                  <a:pt x="113387" y="571978"/>
                </a:moveTo>
                <a:lnTo>
                  <a:pt x="111170" y="571978"/>
                </a:lnTo>
                <a:lnTo>
                  <a:pt x="114884" y="575788"/>
                </a:lnTo>
                <a:lnTo>
                  <a:pt x="117520" y="578328"/>
                </a:lnTo>
                <a:lnTo>
                  <a:pt x="119797" y="578328"/>
                </a:lnTo>
                <a:lnTo>
                  <a:pt x="114765" y="573248"/>
                </a:lnTo>
                <a:lnTo>
                  <a:pt x="113387" y="571978"/>
                </a:lnTo>
                <a:close/>
              </a:path>
              <a:path w="551179" h="944244">
                <a:moveTo>
                  <a:pt x="129322" y="563088"/>
                </a:moveTo>
                <a:lnTo>
                  <a:pt x="127105" y="563088"/>
                </a:lnTo>
                <a:lnTo>
                  <a:pt x="128962" y="565628"/>
                </a:lnTo>
                <a:lnTo>
                  <a:pt x="130819" y="566898"/>
                </a:lnTo>
                <a:lnTo>
                  <a:pt x="133455" y="569438"/>
                </a:lnTo>
                <a:lnTo>
                  <a:pt x="135312" y="570708"/>
                </a:lnTo>
                <a:lnTo>
                  <a:pt x="133455" y="571978"/>
                </a:lnTo>
                <a:lnTo>
                  <a:pt x="128842" y="575788"/>
                </a:lnTo>
                <a:lnTo>
                  <a:pt x="127045" y="578328"/>
                </a:lnTo>
                <a:lnTo>
                  <a:pt x="129322" y="578328"/>
                </a:lnTo>
                <a:lnTo>
                  <a:pt x="133874" y="573248"/>
                </a:lnTo>
                <a:lnTo>
                  <a:pt x="135672" y="571978"/>
                </a:lnTo>
                <a:lnTo>
                  <a:pt x="145137" y="571978"/>
                </a:lnTo>
                <a:lnTo>
                  <a:pt x="143339" y="570708"/>
                </a:lnTo>
                <a:lnTo>
                  <a:pt x="145196" y="569438"/>
                </a:lnTo>
                <a:lnTo>
                  <a:pt x="135731" y="569438"/>
                </a:lnTo>
                <a:lnTo>
                  <a:pt x="133874" y="568168"/>
                </a:lnTo>
                <a:lnTo>
                  <a:pt x="132017" y="565628"/>
                </a:lnTo>
                <a:lnTo>
                  <a:pt x="129322" y="563088"/>
                </a:lnTo>
                <a:close/>
              </a:path>
              <a:path w="551179" h="944244">
                <a:moveTo>
                  <a:pt x="145137" y="571978"/>
                </a:moveTo>
                <a:lnTo>
                  <a:pt x="142920" y="571978"/>
                </a:lnTo>
                <a:lnTo>
                  <a:pt x="146694" y="575788"/>
                </a:lnTo>
                <a:lnTo>
                  <a:pt x="149330" y="578328"/>
                </a:lnTo>
                <a:lnTo>
                  <a:pt x="151546" y="578328"/>
                </a:lnTo>
                <a:lnTo>
                  <a:pt x="149689" y="575788"/>
                </a:lnTo>
                <a:lnTo>
                  <a:pt x="147832" y="574518"/>
                </a:lnTo>
                <a:lnTo>
                  <a:pt x="145137" y="571978"/>
                </a:lnTo>
                <a:close/>
              </a:path>
              <a:path w="551179" h="944244">
                <a:moveTo>
                  <a:pt x="161131" y="563088"/>
                </a:moveTo>
                <a:lnTo>
                  <a:pt x="158855" y="563088"/>
                </a:lnTo>
                <a:lnTo>
                  <a:pt x="160712" y="565628"/>
                </a:lnTo>
                <a:lnTo>
                  <a:pt x="162569" y="566898"/>
                </a:lnTo>
                <a:lnTo>
                  <a:pt x="163887" y="568168"/>
                </a:lnTo>
                <a:lnTo>
                  <a:pt x="165265" y="569438"/>
                </a:lnTo>
                <a:lnTo>
                  <a:pt x="167062" y="570708"/>
                </a:lnTo>
                <a:lnTo>
                  <a:pt x="165205" y="571978"/>
                </a:lnTo>
                <a:lnTo>
                  <a:pt x="163827" y="573248"/>
                </a:lnTo>
                <a:lnTo>
                  <a:pt x="162569" y="574518"/>
                </a:lnTo>
                <a:lnTo>
                  <a:pt x="160592" y="575788"/>
                </a:lnTo>
                <a:lnTo>
                  <a:pt x="158795" y="578328"/>
                </a:lnTo>
                <a:lnTo>
                  <a:pt x="161071" y="578328"/>
                </a:lnTo>
                <a:lnTo>
                  <a:pt x="165624" y="573248"/>
                </a:lnTo>
                <a:lnTo>
                  <a:pt x="167421" y="571978"/>
                </a:lnTo>
                <a:lnTo>
                  <a:pt x="176946" y="571978"/>
                </a:lnTo>
                <a:lnTo>
                  <a:pt x="175089" y="570708"/>
                </a:lnTo>
                <a:lnTo>
                  <a:pt x="176946" y="569438"/>
                </a:lnTo>
                <a:lnTo>
                  <a:pt x="167481" y="569438"/>
                </a:lnTo>
                <a:lnTo>
                  <a:pt x="165624" y="568168"/>
                </a:lnTo>
                <a:lnTo>
                  <a:pt x="163767" y="565628"/>
                </a:lnTo>
                <a:lnTo>
                  <a:pt x="161131" y="563088"/>
                </a:lnTo>
                <a:close/>
              </a:path>
              <a:path w="551179" h="944244">
                <a:moveTo>
                  <a:pt x="176946" y="571978"/>
                </a:moveTo>
                <a:lnTo>
                  <a:pt x="174730" y="571978"/>
                </a:lnTo>
                <a:lnTo>
                  <a:pt x="178444" y="575788"/>
                </a:lnTo>
                <a:lnTo>
                  <a:pt x="181080" y="578328"/>
                </a:lnTo>
                <a:lnTo>
                  <a:pt x="183296" y="578328"/>
                </a:lnTo>
                <a:lnTo>
                  <a:pt x="176946" y="571978"/>
                </a:lnTo>
                <a:close/>
              </a:path>
              <a:path w="551179" h="944244">
                <a:moveTo>
                  <a:pt x="192881" y="563088"/>
                </a:moveTo>
                <a:lnTo>
                  <a:pt x="190604" y="563088"/>
                </a:lnTo>
                <a:lnTo>
                  <a:pt x="195637" y="568168"/>
                </a:lnTo>
                <a:lnTo>
                  <a:pt x="197014" y="569438"/>
                </a:lnTo>
                <a:lnTo>
                  <a:pt x="198871" y="570708"/>
                </a:lnTo>
                <a:lnTo>
                  <a:pt x="196954" y="571978"/>
                </a:lnTo>
                <a:lnTo>
                  <a:pt x="195637" y="573248"/>
                </a:lnTo>
                <a:lnTo>
                  <a:pt x="192402" y="575788"/>
                </a:lnTo>
                <a:lnTo>
                  <a:pt x="190604" y="578328"/>
                </a:lnTo>
                <a:lnTo>
                  <a:pt x="192821" y="578328"/>
                </a:lnTo>
                <a:lnTo>
                  <a:pt x="194199" y="577058"/>
                </a:lnTo>
                <a:lnTo>
                  <a:pt x="195457" y="575788"/>
                </a:lnTo>
                <a:lnTo>
                  <a:pt x="197434" y="573248"/>
                </a:lnTo>
                <a:lnTo>
                  <a:pt x="199231" y="571978"/>
                </a:lnTo>
                <a:lnTo>
                  <a:pt x="208756" y="571978"/>
                </a:lnTo>
                <a:lnTo>
                  <a:pt x="206959" y="570708"/>
                </a:lnTo>
                <a:lnTo>
                  <a:pt x="208816" y="569438"/>
                </a:lnTo>
                <a:lnTo>
                  <a:pt x="199231" y="569438"/>
                </a:lnTo>
                <a:lnTo>
                  <a:pt x="194199" y="564358"/>
                </a:lnTo>
                <a:lnTo>
                  <a:pt x="192881" y="563088"/>
                </a:lnTo>
                <a:close/>
              </a:path>
              <a:path w="551179" h="944244">
                <a:moveTo>
                  <a:pt x="208756" y="571978"/>
                </a:moveTo>
                <a:lnTo>
                  <a:pt x="206479" y="571978"/>
                </a:lnTo>
                <a:lnTo>
                  <a:pt x="208336" y="573248"/>
                </a:lnTo>
                <a:lnTo>
                  <a:pt x="210193" y="575788"/>
                </a:lnTo>
                <a:lnTo>
                  <a:pt x="212889" y="578328"/>
                </a:lnTo>
                <a:lnTo>
                  <a:pt x="215166" y="578328"/>
                </a:lnTo>
                <a:lnTo>
                  <a:pt x="213309" y="575788"/>
                </a:lnTo>
                <a:lnTo>
                  <a:pt x="211451" y="574518"/>
                </a:lnTo>
                <a:lnTo>
                  <a:pt x="210134" y="573248"/>
                </a:lnTo>
                <a:lnTo>
                  <a:pt x="208756" y="571978"/>
                </a:lnTo>
                <a:close/>
              </a:path>
              <a:path w="551179" h="944244">
                <a:moveTo>
                  <a:pt x="224690" y="563088"/>
                </a:moveTo>
                <a:lnTo>
                  <a:pt x="222414" y="563088"/>
                </a:lnTo>
                <a:lnTo>
                  <a:pt x="227446" y="568168"/>
                </a:lnTo>
                <a:lnTo>
                  <a:pt x="228824" y="569438"/>
                </a:lnTo>
                <a:lnTo>
                  <a:pt x="230681" y="570708"/>
                </a:lnTo>
                <a:lnTo>
                  <a:pt x="228824" y="571978"/>
                </a:lnTo>
                <a:lnTo>
                  <a:pt x="227446" y="573248"/>
                </a:lnTo>
                <a:lnTo>
                  <a:pt x="226188" y="574518"/>
                </a:lnTo>
                <a:lnTo>
                  <a:pt x="224211" y="575788"/>
                </a:lnTo>
                <a:lnTo>
                  <a:pt x="222414" y="578328"/>
                </a:lnTo>
                <a:lnTo>
                  <a:pt x="224631" y="578328"/>
                </a:lnTo>
                <a:lnTo>
                  <a:pt x="226008" y="577058"/>
                </a:lnTo>
                <a:lnTo>
                  <a:pt x="227266" y="575788"/>
                </a:lnTo>
                <a:lnTo>
                  <a:pt x="229243" y="573248"/>
                </a:lnTo>
                <a:lnTo>
                  <a:pt x="231040" y="571978"/>
                </a:lnTo>
                <a:lnTo>
                  <a:pt x="240505" y="571978"/>
                </a:lnTo>
                <a:lnTo>
                  <a:pt x="238588" y="570708"/>
                </a:lnTo>
                <a:lnTo>
                  <a:pt x="240505" y="569438"/>
                </a:lnTo>
                <a:lnTo>
                  <a:pt x="231040" y="569438"/>
                </a:lnTo>
                <a:lnTo>
                  <a:pt x="226008" y="564358"/>
                </a:lnTo>
                <a:lnTo>
                  <a:pt x="224690" y="563088"/>
                </a:lnTo>
                <a:close/>
              </a:path>
              <a:path w="551179" h="944244">
                <a:moveTo>
                  <a:pt x="240505" y="571978"/>
                </a:moveTo>
                <a:lnTo>
                  <a:pt x="238289" y="571978"/>
                </a:lnTo>
                <a:lnTo>
                  <a:pt x="242003" y="575788"/>
                </a:lnTo>
                <a:lnTo>
                  <a:pt x="244699" y="578328"/>
                </a:lnTo>
                <a:lnTo>
                  <a:pt x="246915" y="578328"/>
                </a:lnTo>
                <a:lnTo>
                  <a:pt x="241823" y="573248"/>
                </a:lnTo>
                <a:lnTo>
                  <a:pt x="240505" y="571978"/>
                </a:lnTo>
                <a:close/>
              </a:path>
              <a:path w="551179" h="944244">
                <a:moveTo>
                  <a:pt x="256380" y="563088"/>
                </a:moveTo>
                <a:lnTo>
                  <a:pt x="254224" y="563088"/>
                </a:lnTo>
                <a:lnTo>
                  <a:pt x="259256" y="568168"/>
                </a:lnTo>
                <a:lnTo>
                  <a:pt x="260574" y="569438"/>
                </a:lnTo>
                <a:lnTo>
                  <a:pt x="262491" y="570708"/>
                </a:lnTo>
                <a:lnTo>
                  <a:pt x="260574" y="571978"/>
                </a:lnTo>
                <a:lnTo>
                  <a:pt x="259256" y="573248"/>
                </a:lnTo>
                <a:lnTo>
                  <a:pt x="256021" y="575788"/>
                </a:lnTo>
                <a:lnTo>
                  <a:pt x="254224" y="578328"/>
                </a:lnTo>
                <a:lnTo>
                  <a:pt x="256440" y="578328"/>
                </a:lnTo>
                <a:lnTo>
                  <a:pt x="257818" y="577058"/>
                </a:lnTo>
                <a:lnTo>
                  <a:pt x="259076" y="575788"/>
                </a:lnTo>
                <a:lnTo>
                  <a:pt x="261053" y="573248"/>
                </a:lnTo>
                <a:lnTo>
                  <a:pt x="262850" y="571978"/>
                </a:lnTo>
                <a:lnTo>
                  <a:pt x="268303" y="571978"/>
                </a:lnTo>
                <a:lnTo>
                  <a:pt x="270699" y="569438"/>
                </a:lnTo>
                <a:lnTo>
                  <a:pt x="262850" y="569438"/>
                </a:lnTo>
                <a:lnTo>
                  <a:pt x="259076" y="565628"/>
                </a:lnTo>
                <a:lnTo>
                  <a:pt x="256380" y="563088"/>
                </a:lnTo>
                <a:close/>
              </a:path>
              <a:path w="551179" h="944244">
                <a:moveTo>
                  <a:pt x="382256" y="574904"/>
                </a:moveTo>
                <a:lnTo>
                  <a:pt x="381507" y="578328"/>
                </a:lnTo>
                <a:lnTo>
                  <a:pt x="382256" y="574904"/>
                </a:lnTo>
                <a:close/>
              </a:path>
              <a:path w="551179" h="944244">
                <a:moveTo>
                  <a:pt x="384556" y="564395"/>
                </a:moveTo>
                <a:lnTo>
                  <a:pt x="389549" y="570708"/>
                </a:lnTo>
                <a:lnTo>
                  <a:pt x="387692" y="571978"/>
                </a:lnTo>
                <a:lnTo>
                  <a:pt x="386314" y="573248"/>
                </a:lnTo>
                <a:lnTo>
                  <a:pt x="384987" y="574594"/>
                </a:lnTo>
                <a:lnTo>
                  <a:pt x="381573" y="578328"/>
                </a:lnTo>
                <a:lnTo>
                  <a:pt x="383499" y="578328"/>
                </a:lnTo>
                <a:lnTo>
                  <a:pt x="384877" y="577058"/>
                </a:lnTo>
                <a:lnTo>
                  <a:pt x="386135" y="575788"/>
                </a:lnTo>
                <a:lnTo>
                  <a:pt x="388112" y="573248"/>
                </a:lnTo>
                <a:lnTo>
                  <a:pt x="389909" y="571978"/>
                </a:lnTo>
                <a:lnTo>
                  <a:pt x="399434" y="571978"/>
                </a:lnTo>
                <a:lnTo>
                  <a:pt x="397636" y="570708"/>
                </a:lnTo>
                <a:lnTo>
                  <a:pt x="399494" y="569438"/>
                </a:lnTo>
                <a:lnTo>
                  <a:pt x="389969" y="569438"/>
                </a:lnTo>
                <a:lnTo>
                  <a:pt x="386195" y="565628"/>
                </a:lnTo>
                <a:lnTo>
                  <a:pt x="384556" y="564395"/>
                </a:lnTo>
                <a:close/>
              </a:path>
              <a:path w="551179" h="944244">
                <a:moveTo>
                  <a:pt x="399434" y="571978"/>
                </a:moveTo>
                <a:lnTo>
                  <a:pt x="397157" y="571978"/>
                </a:lnTo>
                <a:lnTo>
                  <a:pt x="399014" y="573248"/>
                </a:lnTo>
                <a:lnTo>
                  <a:pt x="400871" y="575788"/>
                </a:lnTo>
                <a:lnTo>
                  <a:pt x="403567" y="578328"/>
                </a:lnTo>
                <a:lnTo>
                  <a:pt x="405843" y="578328"/>
                </a:lnTo>
                <a:lnTo>
                  <a:pt x="403986" y="575788"/>
                </a:lnTo>
                <a:lnTo>
                  <a:pt x="402129" y="574518"/>
                </a:lnTo>
                <a:lnTo>
                  <a:pt x="400811" y="573248"/>
                </a:lnTo>
                <a:lnTo>
                  <a:pt x="399434" y="571978"/>
                </a:lnTo>
                <a:close/>
              </a:path>
              <a:path w="551179" h="944244">
                <a:moveTo>
                  <a:pt x="415368" y="563088"/>
                </a:moveTo>
                <a:lnTo>
                  <a:pt x="413152" y="563088"/>
                </a:lnTo>
                <a:lnTo>
                  <a:pt x="415009" y="565628"/>
                </a:lnTo>
                <a:lnTo>
                  <a:pt x="416866" y="566898"/>
                </a:lnTo>
                <a:lnTo>
                  <a:pt x="418184" y="568168"/>
                </a:lnTo>
                <a:lnTo>
                  <a:pt x="419562" y="569438"/>
                </a:lnTo>
                <a:lnTo>
                  <a:pt x="421359" y="570708"/>
                </a:lnTo>
                <a:lnTo>
                  <a:pt x="419502" y="571978"/>
                </a:lnTo>
                <a:lnTo>
                  <a:pt x="418124" y="573248"/>
                </a:lnTo>
                <a:lnTo>
                  <a:pt x="416866" y="574518"/>
                </a:lnTo>
                <a:lnTo>
                  <a:pt x="414889" y="575788"/>
                </a:lnTo>
                <a:lnTo>
                  <a:pt x="413092" y="578328"/>
                </a:lnTo>
                <a:lnTo>
                  <a:pt x="415308" y="578328"/>
                </a:lnTo>
                <a:lnTo>
                  <a:pt x="416686" y="577058"/>
                </a:lnTo>
                <a:lnTo>
                  <a:pt x="417944" y="575788"/>
                </a:lnTo>
                <a:lnTo>
                  <a:pt x="419921" y="573248"/>
                </a:lnTo>
                <a:lnTo>
                  <a:pt x="421718" y="571978"/>
                </a:lnTo>
                <a:lnTo>
                  <a:pt x="431243" y="571978"/>
                </a:lnTo>
                <a:lnTo>
                  <a:pt x="429386" y="570708"/>
                </a:lnTo>
                <a:lnTo>
                  <a:pt x="431243" y="569438"/>
                </a:lnTo>
                <a:lnTo>
                  <a:pt x="421718" y="569438"/>
                </a:lnTo>
                <a:lnTo>
                  <a:pt x="418004" y="565628"/>
                </a:lnTo>
                <a:lnTo>
                  <a:pt x="415368" y="563088"/>
                </a:lnTo>
                <a:close/>
              </a:path>
              <a:path w="551179" h="944244">
                <a:moveTo>
                  <a:pt x="431243" y="571978"/>
                </a:moveTo>
                <a:lnTo>
                  <a:pt x="428967" y="571978"/>
                </a:lnTo>
                <a:lnTo>
                  <a:pt x="434098" y="577150"/>
                </a:lnTo>
                <a:lnTo>
                  <a:pt x="435377" y="578328"/>
                </a:lnTo>
                <a:lnTo>
                  <a:pt x="437593" y="578328"/>
                </a:lnTo>
                <a:lnTo>
                  <a:pt x="431243" y="571978"/>
                </a:lnTo>
                <a:close/>
              </a:path>
              <a:path w="551179" h="944244">
                <a:moveTo>
                  <a:pt x="447118" y="563088"/>
                </a:moveTo>
                <a:lnTo>
                  <a:pt x="444902" y="563088"/>
                </a:lnTo>
                <a:lnTo>
                  <a:pt x="449934" y="568168"/>
                </a:lnTo>
                <a:lnTo>
                  <a:pt x="451311" y="569438"/>
                </a:lnTo>
                <a:lnTo>
                  <a:pt x="453168" y="570708"/>
                </a:lnTo>
                <a:lnTo>
                  <a:pt x="451252" y="571978"/>
                </a:lnTo>
                <a:lnTo>
                  <a:pt x="449934" y="573248"/>
                </a:lnTo>
                <a:lnTo>
                  <a:pt x="446699" y="575788"/>
                </a:lnTo>
                <a:lnTo>
                  <a:pt x="444902" y="578328"/>
                </a:lnTo>
                <a:lnTo>
                  <a:pt x="447058" y="578328"/>
                </a:lnTo>
                <a:lnTo>
                  <a:pt x="448436" y="577058"/>
                </a:lnTo>
                <a:lnTo>
                  <a:pt x="451671" y="573248"/>
                </a:lnTo>
                <a:lnTo>
                  <a:pt x="453468" y="571978"/>
                </a:lnTo>
                <a:lnTo>
                  <a:pt x="462993" y="571978"/>
                </a:lnTo>
                <a:lnTo>
                  <a:pt x="461136" y="570708"/>
                </a:lnTo>
                <a:lnTo>
                  <a:pt x="463053" y="569438"/>
                </a:lnTo>
                <a:lnTo>
                  <a:pt x="453528" y="569438"/>
                </a:lnTo>
                <a:lnTo>
                  <a:pt x="451731" y="568168"/>
                </a:lnTo>
                <a:lnTo>
                  <a:pt x="449754" y="565628"/>
                </a:lnTo>
                <a:lnTo>
                  <a:pt x="448496" y="564358"/>
                </a:lnTo>
                <a:lnTo>
                  <a:pt x="447118" y="563088"/>
                </a:lnTo>
                <a:close/>
              </a:path>
              <a:path w="551179" h="944244">
                <a:moveTo>
                  <a:pt x="462993" y="571978"/>
                </a:moveTo>
                <a:lnTo>
                  <a:pt x="460717" y="571978"/>
                </a:lnTo>
                <a:lnTo>
                  <a:pt x="465848" y="577150"/>
                </a:lnTo>
                <a:lnTo>
                  <a:pt x="467126" y="578328"/>
                </a:lnTo>
                <a:lnTo>
                  <a:pt x="469343" y="578328"/>
                </a:lnTo>
                <a:lnTo>
                  <a:pt x="462993" y="571978"/>
                </a:lnTo>
                <a:close/>
              </a:path>
              <a:path w="551179" h="944244">
                <a:moveTo>
                  <a:pt x="478928" y="563088"/>
                </a:moveTo>
                <a:lnTo>
                  <a:pt x="476711" y="563088"/>
                </a:lnTo>
                <a:lnTo>
                  <a:pt x="481743" y="568168"/>
                </a:lnTo>
                <a:lnTo>
                  <a:pt x="483061" y="569438"/>
                </a:lnTo>
                <a:lnTo>
                  <a:pt x="484978" y="570708"/>
                </a:lnTo>
                <a:lnTo>
                  <a:pt x="483061" y="571978"/>
                </a:lnTo>
                <a:lnTo>
                  <a:pt x="481743" y="573248"/>
                </a:lnTo>
                <a:lnTo>
                  <a:pt x="476651" y="578328"/>
                </a:lnTo>
                <a:lnTo>
                  <a:pt x="478868" y="578328"/>
                </a:lnTo>
                <a:lnTo>
                  <a:pt x="480246" y="577058"/>
                </a:lnTo>
                <a:lnTo>
                  <a:pt x="483480" y="573248"/>
                </a:lnTo>
                <a:lnTo>
                  <a:pt x="485278" y="571978"/>
                </a:lnTo>
                <a:lnTo>
                  <a:pt x="494803" y="571978"/>
                </a:lnTo>
                <a:lnTo>
                  <a:pt x="492886" y="570708"/>
                </a:lnTo>
                <a:lnTo>
                  <a:pt x="494803" y="569438"/>
                </a:lnTo>
                <a:lnTo>
                  <a:pt x="485338" y="569438"/>
                </a:lnTo>
                <a:lnTo>
                  <a:pt x="480305" y="564358"/>
                </a:lnTo>
                <a:lnTo>
                  <a:pt x="478928" y="563088"/>
                </a:lnTo>
                <a:close/>
              </a:path>
              <a:path w="551179" h="944244">
                <a:moveTo>
                  <a:pt x="494803" y="571978"/>
                </a:moveTo>
                <a:lnTo>
                  <a:pt x="492526" y="571978"/>
                </a:lnTo>
                <a:lnTo>
                  <a:pt x="497657" y="577150"/>
                </a:lnTo>
                <a:lnTo>
                  <a:pt x="498936" y="578328"/>
                </a:lnTo>
                <a:lnTo>
                  <a:pt x="501152" y="578328"/>
                </a:lnTo>
                <a:lnTo>
                  <a:pt x="496120" y="573248"/>
                </a:lnTo>
                <a:lnTo>
                  <a:pt x="494803" y="571978"/>
                </a:lnTo>
                <a:close/>
              </a:path>
              <a:path w="551179" h="944244">
                <a:moveTo>
                  <a:pt x="510677" y="563088"/>
                </a:moveTo>
                <a:lnTo>
                  <a:pt x="508461" y="563088"/>
                </a:lnTo>
                <a:lnTo>
                  <a:pt x="513493" y="568168"/>
                </a:lnTo>
                <a:lnTo>
                  <a:pt x="514811" y="569438"/>
                </a:lnTo>
                <a:lnTo>
                  <a:pt x="516728" y="570708"/>
                </a:lnTo>
                <a:lnTo>
                  <a:pt x="514811" y="571978"/>
                </a:lnTo>
                <a:lnTo>
                  <a:pt x="512175" y="574518"/>
                </a:lnTo>
                <a:lnTo>
                  <a:pt x="510318" y="575788"/>
                </a:lnTo>
                <a:lnTo>
                  <a:pt x="508461" y="578328"/>
                </a:lnTo>
                <a:lnTo>
                  <a:pt x="510677" y="578328"/>
                </a:lnTo>
                <a:lnTo>
                  <a:pt x="512055" y="577058"/>
                </a:lnTo>
                <a:lnTo>
                  <a:pt x="515290" y="573248"/>
                </a:lnTo>
                <a:lnTo>
                  <a:pt x="517087" y="571978"/>
                </a:lnTo>
                <a:lnTo>
                  <a:pt x="526612" y="571978"/>
                </a:lnTo>
                <a:lnTo>
                  <a:pt x="524695" y="570708"/>
                </a:lnTo>
                <a:lnTo>
                  <a:pt x="526612" y="569438"/>
                </a:lnTo>
                <a:lnTo>
                  <a:pt x="517087" y="569438"/>
                </a:lnTo>
                <a:lnTo>
                  <a:pt x="513373" y="565628"/>
                </a:lnTo>
                <a:lnTo>
                  <a:pt x="510677" y="563088"/>
                </a:lnTo>
                <a:close/>
              </a:path>
              <a:path w="551179" h="944244">
                <a:moveTo>
                  <a:pt x="526612" y="571978"/>
                </a:moveTo>
                <a:lnTo>
                  <a:pt x="524336" y="571978"/>
                </a:lnTo>
                <a:lnTo>
                  <a:pt x="526133" y="573248"/>
                </a:lnTo>
                <a:lnTo>
                  <a:pt x="528110" y="575788"/>
                </a:lnTo>
                <a:lnTo>
                  <a:pt x="530518" y="578210"/>
                </a:lnTo>
                <a:lnTo>
                  <a:pt x="531178" y="575788"/>
                </a:lnTo>
                <a:lnTo>
                  <a:pt x="527930" y="573248"/>
                </a:lnTo>
                <a:lnTo>
                  <a:pt x="526612" y="571978"/>
                </a:lnTo>
                <a:close/>
              </a:path>
              <a:path w="551179" h="944244">
                <a:moveTo>
                  <a:pt x="526612" y="555468"/>
                </a:moveTo>
                <a:lnTo>
                  <a:pt x="524336" y="555468"/>
                </a:lnTo>
                <a:lnTo>
                  <a:pt x="526133" y="556738"/>
                </a:lnTo>
                <a:lnTo>
                  <a:pt x="528110" y="559278"/>
                </a:lnTo>
                <a:lnTo>
                  <a:pt x="529368" y="560548"/>
                </a:lnTo>
                <a:lnTo>
                  <a:pt x="530746" y="561818"/>
                </a:lnTo>
                <a:lnTo>
                  <a:pt x="532603" y="563088"/>
                </a:lnTo>
                <a:lnTo>
                  <a:pt x="534619" y="563088"/>
                </a:lnTo>
                <a:lnTo>
                  <a:pt x="531118" y="575788"/>
                </a:lnTo>
                <a:lnTo>
                  <a:pt x="534986" y="561818"/>
                </a:lnTo>
                <a:lnTo>
                  <a:pt x="532962" y="561818"/>
                </a:lnTo>
                <a:lnTo>
                  <a:pt x="527867" y="556678"/>
                </a:lnTo>
                <a:lnTo>
                  <a:pt x="526612" y="555468"/>
                </a:lnTo>
                <a:close/>
              </a:path>
              <a:path w="551179" h="944244">
                <a:moveTo>
                  <a:pt x="384106" y="565628"/>
                </a:moveTo>
                <a:lnTo>
                  <a:pt x="382256" y="574904"/>
                </a:lnTo>
                <a:lnTo>
                  <a:pt x="384245" y="565815"/>
                </a:lnTo>
                <a:lnTo>
                  <a:pt x="384106" y="565628"/>
                </a:lnTo>
                <a:close/>
              </a:path>
              <a:path w="551179" h="944244">
                <a:moveTo>
                  <a:pt x="84035" y="573248"/>
                </a:moveTo>
                <a:lnTo>
                  <a:pt x="84073" y="574518"/>
                </a:lnTo>
                <a:lnTo>
                  <a:pt x="84035" y="573248"/>
                </a:lnTo>
                <a:close/>
              </a:path>
              <a:path w="551179" h="944244">
                <a:moveTo>
                  <a:pt x="56237" y="546578"/>
                </a:moveTo>
                <a:lnTo>
                  <a:pt x="54021" y="546578"/>
                </a:lnTo>
                <a:lnTo>
                  <a:pt x="53865" y="547511"/>
                </a:lnTo>
                <a:lnTo>
                  <a:pt x="80560" y="569438"/>
                </a:lnTo>
                <a:lnTo>
                  <a:pt x="84035" y="573248"/>
                </a:lnTo>
                <a:lnTo>
                  <a:pt x="81405" y="569438"/>
                </a:lnTo>
                <a:lnTo>
                  <a:pt x="81637" y="569438"/>
                </a:lnTo>
                <a:lnTo>
                  <a:pt x="82955" y="568168"/>
                </a:lnTo>
                <a:lnTo>
                  <a:pt x="80522" y="568168"/>
                </a:lnTo>
                <a:lnTo>
                  <a:pt x="68394" y="559278"/>
                </a:lnTo>
                <a:lnTo>
                  <a:pt x="69633" y="558008"/>
                </a:lnTo>
                <a:lnTo>
                  <a:pt x="67136" y="558008"/>
                </a:lnTo>
                <a:lnTo>
                  <a:pt x="55002" y="547848"/>
                </a:lnTo>
                <a:lnTo>
                  <a:pt x="56237" y="546578"/>
                </a:lnTo>
                <a:close/>
              </a:path>
              <a:path w="551179" h="944244">
                <a:moveTo>
                  <a:pt x="119797" y="563088"/>
                </a:moveTo>
                <a:lnTo>
                  <a:pt x="117580" y="563088"/>
                </a:lnTo>
                <a:lnTo>
                  <a:pt x="116166" y="564395"/>
                </a:lnTo>
                <a:lnTo>
                  <a:pt x="114944" y="565628"/>
                </a:lnTo>
                <a:lnTo>
                  <a:pt x="112967" y="568168"/>
                </a:lnTo>
                <a:lnTo>
                  <a:pt x="111170" y="569438"/>
                </a:lnTo>
                <a:lnTo>
                  <a:pt x="113447" y="569438"/>
                </a:lnTo>
                <a:lnTo>
                  <a:pt x="114765" y="568168"/>
                </a:lnTo>
                <a:lnTo>
                  <a:pt x="118000" y="565628"/>
                </a:lnTo>
                <a:lnTo>
                  <a:pt x="119797" y="563088"/>
                </a:lnTo>
                <a:close/>
              </a:path>
              <a:path w="551179" h="944244">
                <a:moveTo>
                  <a:pt x="151606" y="563088"/>
                </a:moveTo>
                <a:lnTo>
                  <a:pt x="149390" y="563088"/>
                </a:lnTo>
                <a:lnTo>
                  <a:pt x="147976" y="564395"/>
                </a:lnTo>
                <a:lnTo>
                  <a:pt x="146754" y="565628"/>
                </a:lnTo>
                <a:lnTo>
                  <a:pt x="144777" y="568168"/>
                </a:lnTo>
                <a:lnTo>
                  <a:pt x="142980" y="569438"/>
                </a:lnTo>
                <a:lnTo>
                  <a:pt x="145196" y="569438"/>
                </a:lnTo>
                <a:lnTo>
                  <a:pt x="146574" y="568168"/>
                </a:lnTo>
                <a:lnTo>
                  <a:pt x="147832" y="566898"/>
                </a:lnTo>
                <a:lnTo>
                  <a:pt x="149809" y="565628"/>
                </a:lnTo>
                <a:lnTo>
                  <a:pt x="151606" y="563088"/>
                </a:lnTo>
                <a:close/>
              </a:path>
              <a:path w="551179" h="944244">
                <a:moveTo>
                  <a:pt x="183356" y="563088"/>
                </a:moveTo>
                <a:lnTo>
                  <a:pt x="181139" y="563088"/>
                </a:lnTo>
                <a:lnTo>
                  <a:pt x="176587" y="568168"/>
                </a:lnTo>
                <a:lnTo>
                  <a:pt x="174790" y="569438"/>
                </a:lnTo>
                <a:lnTo>
                  <a:pt x="176946" y="569438"/>
                </a:lnTo>
                <a:lnTo>
                  <a:pt x="181559" y="565628"/>
                </a:lnTo>
                <a:lnTo>
                  <a:pt x="183356" y="563088"/>
                </a:lnTo>
                <a:close/>
              </a:path>
              <a:path w="551179" h="944244">
                <a:moveTo>
                  <a:pt x="215166" y="563088"/>
                </a:moveTo>
                <a:lnTo>
                  <a:pt x="212889" y="563088"/>
                </a:lnTo>
                <a:lnTo>
                  <a:pt x="208336" y="568168"/>
                </a:lnTo>
                <a:lnTo>
                  <a:pt x="206539" y="569438"/>
                </a:lnTo>
                <a:lnTo>
                  <a:pt x="208816" y="569438"/>
                </a:lnTo>
                <a:lnTo>
                  <a:pt x="210193" y="568168"/>
                </a:lnTo>
                <a:lnTo>
                  <a:pt x="213309" y="565628"/>
                </a:lnTo>
                <a:lnTo>
                  <a:pt x="215166" y="563088"/>
                </a:lnTo>
                <a:close/>
              </a:path>
              <a:path w="551179" h="944244">
                <a:moveTo>
                  <a:pt x="246915" y="563088"/>
                </a:moveTo>
                <a:lnTo>
                  <a:pt x="244699" y="563088"/>
                </a:lnTo>
                <a:lnTo>
                  <a:pt x="240146" y="568168"/>
                </a:lnTo>
                <a:lnTo>
                  <a:pt x="238349" y="569438"/>
                </a:lnTo>
                <a:lnTo>
                  <a:pt x="240505" y="569438"/>
                </a:lnTo>
                <a:lnTo>
                  <a:pt x="241823" y="568168"/>
                </a:lnTo>
                <a:lnTo>
                  <a:pt x="245118" y="565628"/>
                </a:lnTo>
                <a:lnTo>
                  <a:pt x="246915" y="563088"/>
                </a:lnTo>
                <a:close/>
              </a:path>
              <a:path w="551179" h="944244">
                <a:moveTo>
                  <a:pt x="273095" y="566898"/>
                </a:moveTo>
                <a:lnTo>
                  <a:pt x="271521" y="568168"/>
                </a:lnTo>
                <a:lnTo>
                  <a:pt x="270039" y="569438"/>
                </a:lnTo>
                <a:lnTo>
                  <a:pt x="270699" y="569438"/>
                </a:lnTo>
                <a:lnTo>
                  <a:pt x="273095" y="566898"/>
                </a:lnTo>
                <a:close/>
              </a:path>
              <a:path w="551179" h="944244">
                <a:moveTo>
                  <a:pt x="405903" y="563088"/>
                </a:moveTo>
                <a:lnTo>
                  <a:pt x="403567" y="563088"/>
                </a:lnTo>
                <a:lnTo>
                  <a:pt x="399014" y="568168"/>
                </a:lnTo>
                <a:lnTo>
                  <a:pt x="397217" y="569438"/>
                </a:lnTo>
                <a:lnTo>
                  <a:pt x="399494" y="569438"/>
                </a:lnTo>
                <a:lnTo>
                  <a:pt x="400871" y="568168"/>
                </a:lnTo>
                <a:lnTo>
                  <a:pt x="402129" y="566898"/>
                </a:lnTo>
                <a:lnTo>
                  <a:pt x="404106" y="565628"/>
                </a:lnTo>
                <a:lnTo>
                  <a:pt x="405903" y="563088"/>
                </a:lnTo>
                <a:close/>
              </a:path>
              <a:path w="551179" h="944244">
                <a:moveTo>
                  <a:pt x="437653" y="563088"/>
                </a:moveTo>
                <a:lnTo>
                  <a:pt x="435377" y="563088"/>
                </a:lnTo>
                <a:lnTo>
                  <a:pt x="430824" y="568168"/>
                </a:lnTo>
                <a:lnTo>
                  <a:pt x="429027" y="569438"/>
                </a:lnTo>
                <a:lnTo>
                  <a:pt x="431243" y="569438"/>
                </a:lnTo>
                <a:lnTo>
                  <a:pt x="435856" y="565628"/>
                </a:lnTo>
                <a:lnTo>
                  <a:pt x="437653" y="563088"/>
                </a:lnTo>
                <a:close/>
              </a:path>
              <a:path w="551179" h="944244">
                <a:moveTo>
                  <a:pt x="469403" y="563088"/>
                </a:moveTo>
                <a:lnTo>
                  <a:pt x="467186" y="563088"/>
                </a:lnTo>
                <a:lnTo>
                  <a:pt x="465777" y="564395"/>
                </a:lnTo>
                <a:lnTo>
                  <a:pt x="462574" y="568168"/>
                </a:lnTo>
                <a:lnTo>
                  <a:pt x="460776" y="569438"/>
                </a:lnTo>
                <a:lnTo>
                  <a:pt x="463053" y="569438"/>
                </a:lnTo>
                <a:lnTo>
                  <a:pt x="464371" y="568168"/>
                </a:lnTo>
                <a:lnTo>
                  <a:pt x="467606" y="565628"/>
                </a:lnTo>
                <a:lnTo>
                  <a:pt x="469403" y="563088"/>
                </a:lnTo>
                <a:close/>
              </a:path>
              <a:path w="551179" h="944244">
                <a:moveTo>
                  <a:pt x="501152" y="563088"/>
                </a:moveTo>
                <a:lnTo>
                  <a:pt x="498996" y="563088"/>
                </a:lnTo>
                <a:lnTo>
                  <a:pt x="497587" y="564395"/>
                </a:lnTo>
                <a:lnTo>
                  <a:pt x="494383" y="568168"/>
                </a:lnTo>
                <a:lnTo>
                  <a:pt x="492586" y="569438"/>
                </a:lnTo>
                <a:lnTo>
                  <a:pt x="494803" y="569438"/>
                </a:lnTo>
                <a:lnTo>
                  <a:pt x="496120" y="568168"/>
                </a:lnTo>
                <a:lnTo>
                  <a:pt x="499355" y="565628"/>
                </a:lnTo>
                <a:lnTo>
                  <a:pt x="501152" y="563088"/>
                </a:lnTo>
                <a:close/>
              </a:path>
              <a:path w="551179" h="944244">
                <a:moveTo>
                  <a:pt x="532962" y="563088"/>
                </a:moveTo>
                <a:lnTo>
                  <a:pt x="530746" y="563088"/>
                </a:lnTo>
                <a:lnTo>
                  <a:pt x="529331" y="564395"/>
                </a:lnTo>
                <a:lnTo>
                  <a:pt x="528110" y="565628"/>
                </a:lnTo>
                <a:lnTo>
                  <a:pt x="526133" y="568168"/>
                </a:lnTo>
                <a:lnTo>
                  <a:pt x="524336" y="569438"/>
                </a:lnTo>
                <a:lnTo>
                  <a:pt x="526612" y="569438"/>
                </a:lnTo>
                <a:lnTo>
                  <a:pt x="527930" y="568168"/>
                </a:lnTo>
                <a:lnTo>
                  <a:pt x="531165" y="565628"/>
                </a:lnTo>
                <a:lnTo>
                  <a:pt x="532962" y="563088"/>
                </a:lnTo>
                <a:close/>
              </a:path>
              <a:path w="551179" h="944244">
                <a:moveTo>
                  <a:pt x="87987" y="563088"/>
                </a:moveTo>
                <a:lnTo>
                  <a:pt x="85830" y="563088"/>
                </a:lnTo>
                <a:lnTo>
                  <a:pt x="84415" y="564395"/>
                </a:lnTo>
                <a:lnTo>
                  <a:pt x="80522" y="568168"/>
                </a:lnTo>
                <a:lnTo>
                  <a:pt x="82955" y="568168"/>
                </a:lnTo>
                <a:lnTo>
                  <a:pt x="86190" y="565628"/>
                </a:lnTo>
                <a:lnTo>
                  <a:pt x="87987" y="563088"/>
                </a:lnTo>
                <a:close/>
              </a:path>
              <a:path w="551179" h="944244">
                <a:moveTo>
                  <a:pt x="275649" y="561484"/>
                </a:moveTo>
                <a:lnTo>
                  <a:pt x="273095" y="566898"/>
                </a:lnTo>
                <a:lnTo>
                  <a:pt x="275856" y="561818"/>
                </a:lnTo>
                <a:lnTo>
                  <a:pt x="275649" y="561484"/>
                </a:lnTo>
                <a:close/>
              </a:path>
              <a:path w="551179" h="944244">
                <a:moveTo>
                  <a:pt x="385676" y="559278"/>
                </a:moveTo>
                <a:lnTo>
                  <a:pt x="385530" y="559278"/>
                </a:lnTo>
                <a:lnTo>
                  <a:pt x="384507" y="564358"/>
                </a:lnTo>
                <a:lnTo>
                  <a:pt x="385676" y="559278"/>
                </a:lnTo>
                <a:close/>
              </a:path>
              <a:path w="551179" h="944244">
                <a:moveTo>
                  <a:pt x="81577" y="555468"/>
                </a:moveTo>
                <a:lnTo>
                  <a:pt x="79361" y="555468"/>
                </a:lnTo>
                <a:lnTo>
                  <a:pt x="81158" y="556738"/>
                </a:lnTo>
                <a:lnTo>
                  <a:pt x="83135" y="559278"/>
                </a:lnTo>
                <a:lnTo>
                  <a:pt x="84393" y="560548"/>
                </a:lnTo>
                <a:lnTo>
                  <a:pt x="85771" y="561818"/>
                </a:lnTo>
                <a:lnTo>
                  <a:pt x="87688" y="563088"/>
                </a:lnTo>
                <a:lnTo>
                  <a:pt x="95595" y="563088"/>
                </a:lnTo>
                <a:lnTo>
                  <a:pt x="97512" y="561818"/>
                </a:lnTo>
                <a:lnTo>
                  <a:pt x="87987" y="561818"/>
                </a:lnTo>
                <a:lnTo>
                  <a:pt x="86190" y="559278"/>
                </a:lnTo>
                <a:lnTo>
                  <a:pt x="84213" y="558008"/>
                </a:lnTo>
                <a:lnTo>
                  <a:pt x="82889" y="556678"/>
                </a:lnTo>
                <a:lnTo>
                  <a:pt x="81577" y="555468"/>
                </a:lnTo>
                <a:close/>
              </a:path>
              <a:path w="551179" h="944244">
                <a:moveTo>
                  <a:pt x="113387" y="555468"/>
                </a:moveTo>
                <a:lnTo>
                  <a:pt x="111170" y="555468"/>
                </a:lnTo>
                <a:lnTo>
                  <a:pt x="114884" y="559278"/>
                </a:lnTo>
                <a:lnTo>
                  <a:pt x="117520" y="561818"/>
                </a:lnTo>
                <a:lnTo>
                  <a:pt x="119437" y="563088"/>
                </a:lnTo>
                <a:lnTo>
                  <a:pt x="127405" y="563088"/>
                </a:lnTo>
                <a:lnTo>
                  <a:pt x="129322" y="561818"/>
                </a:lnTo>
                <a:lnTo>
                  <a:pt x="119797" y="561818"/>
                </a:lnTo>
                <a:lnTo>
                  <a:pt x="114699" y="556678"/>
                </a:lnTo>
                <a:lnTo>
                  <a:pt x="113387" y="555468"/>
                </a:lnTo>
                <a:close/>
              </a:path>
              <a:path w="551179" h="944244">
                <a:moveTo>
                  <a:pt x="145137" y="555468"/>
                </a:moveTo>
                <a:lnTo>
                  <a:pt x="142920" y="555468"/>
                </a:lnTo>
                <a:lnTo>
                  <a:pt x="146694" y="559278"/>
                </a:lnTo>
                <a:lnTo>
                  <a:pt x="149330" y="561818"/>
                </a:lnTo>
                <a:lnTo>
                  <a:pt x="151247" y="563088"/>
                </a:lnTo>
                <a:lnTo>
                  <a:pt x="159154" y="563088"/>
                </a:lnTo>
                <a:lnTo>
                  <a:pt x="161071" y="561818"/>
                </a:lnTo>
                <a:lnTo>
                  <a:pt x="151546" y="561818"/>
                </a:lnTo>
                <a:lnTo>
                  <a:pt x="149689" y="559278"/>
                </a:lnTo>
                <a:lnTo>
                  <a:pt x="147832" y="558008"/>
                </a:lnTo>
                <a:lnTo>
                  <a:pt x="145137" y="555468"/>
                </a:lnTo>
                <a:close/>
              </a:path>
              <a:path w="551179" h="944244">
                <a:moveTo>
                  <a:pt x="176946" y="555468"/>
                </a:moveTo>
                <a:lnTo>
                  <a:pt x="174730" y="555468"/>
                </a:lnTo>
                <a:lnTo>
                  <a:pt x="178444" y="559278"/>
                </a:lnTo>
                <a:lnTo>
                  <a:pt x="181080" y="561818"/>
                </a:lnTo>
                <a:lnTo>
                  <a:pt x="183056" y="563088"/>
                </a:lnTo>
                <a:lnTo>
                  <a:pt x="190964" y="563088"/>
                </a:lnTo>
                <a:lnTo>
                  <a:pt x="192821" y="561818"/>
                </a:lnTo>
                <a:lnTo>
                  <a:pt x="183296" y="561818"/>
                </a:lnTo>
                <a:lnTo>
                  <a:pt x="176946" y="555468"/>
                </a:lnTo>
                <a:close/>
              </a:path>
              <a:path w="551179" h="944244">
                <a:moveTo>
                  <a:pt x="208756" y="555468"/>
                </a:moveTo>
                <a:lnTo>
                  <a:pt x="206479" y="555468"/>
                </a:lnTo>
                <a:lnTo>
                  <a:pt x="208336" y="556738"/>
                </a:lnTo>
                <a:lnTo>
                  <a:pt x="210193" y="559278"/>
                </a:lnTo>
                <a:lnTo>
                  <a:pt x="212889" y="561818"/>
                </a:lnTo>
                <a:lnTo>
                  <a:pt x="214806" y="563088"/>
                </a:lnTo>
                <a:lnTo>
                  <a:pt x="222774" y="563088"/>
                </a:lnTo>
                <a:lnTo>
                  <a:pt x="224631" y="561818"/>
                </a:lnTo>
                <a:lnTo>
                  <a:pt x="215166" y="561818"/>
                </a:lnTo>
                <a:lnTo>
                  <a:pt x="213309" y="559278"/>
                </a:lnTo>
                <a:lnTo>
                  <a:pt x="211451" y="558008"/>
                </a:lnTo>
                <a:lnTo>
                  <a:pt x="210068" y="556678"/>
                </a:lnTo>
                <a:lnTo>
                  <a:pt x="208756" y="555468"/>
                </a:lnTo>
                <a:close/>
              </a:path>
              <a:path w="551179" h="944244">
                <a:moveTo>
                  <a:pt x="240505" y="555468"/>
                </a:moveTo>
                <a:lnTo>
                  <a:pt x="238289" y="555468"/>
                </a:lnTo>
                <a:lnTo>
                  <a:pt x="242003" y="559278"/>
                </a:lnTo>
                <a:lnTo>
                  <a:pt x="244699" y="561818"/>
                </a:lnTo>
                <a:lnTo>
                  <a:pt x="246616" y="563088"/>
                </a:lnTo>
                <a:lnTo>
                  <a:pt x="254523" y="563088"/>
                </a:lnTo>
                <a:lnTo>
                  <a:pt x="256380" y="561818"/>
                </a:lnTo>
                <a:lnTo>
                  <a:pt x="246915" y="561818"/>
                </a:lnTo>
                <a:lnTo>
                  <a:pt x="241760" y="556678"/>
                </a:lnTo>
                <a:lnTo>
                  <a:pt x="240505" y="555468"/>
                </a:lnTo>
                <a:close/>
              </a:path>
              <a:path w="551179" h="944244">
                <a:moveTo>
                  <a:pt x="399434" y="555468"/>
                </a:moveTo>
                <a:lnTo>
                  <a:pt x="397157" y="555468"/>
                </a:lnTo>
                <a:lnTo>
                  <a:pt x="399014" y="556738"/>
                </a:lnTo>
                <a:lnTo>
                  <a:pt x="400871" y="559278"/>
                </a:lnTo>
                <a:lnTo>
                  <a:pt x="403567" y="561818"/>
                </a:lnTo>
                <a:lnTo>
                  <a:pt x="405484" y="563088"/>
                </a:lnTo>
                <a:lnTo>
                  <a:pt x="413451" y="563088"/>
                </a:lnTo>
                <a:lnTo>
                  <a:pt x="415308" y="561818"/>
                </a:lnTo>
                <a:lnTo>
                  <a:pt x="405843" y="561818"/>
                </a:lnTo>
                <a:lnTo>
                  <a:pt x="403986" y="559278"/>
                </a:lnTo>
                <a:lnTo>
                  <a:pt x="402129" y="558008"/>
                </a:lnTo>
                <a:lnTo>
                  <a:pt x="400745" y="556678"/>
                </a:lnTo>
                <a:lnTo>
                  <a:pt x="399434" y="555468"/>
                </a:lnTo>
                <a:close/>
              </a:path>
              <a:path w="551179" h="944244">
                <a:moveTo>
                  <a:pt x="431243" y="555468"/>
                </a:moveTo>
                <a:lnTo>
                  <a:pt x="428967" y="555468"/>
                </a:lnTo>
                <a:lnTo>
                  <a:pt x="433999" y="560548"/>
                </a:lnTo>
                <a:lnTo>
                  <a:pt x="435377" y="561818"/>
                </a:lnTo>
                <a:lnTo>
                  <a:pt x="437294" y="563088"/>
                </a:lnTo>
                <a:lnTo>
                  <a:pt x="445201" y="563088"/>
                </a:lnTo>
                <a:lnTo>
                  <a:pt x="447058" y="561818"/>
                </a:lnTo>
                <a:lnTo>
                  <a:pt x="437593" y="561818"/>
                </a:lnTo>
                <a:lnTo>
                  <a:pt x="431243" y="555468"/>
                </a:lnTo>
                <a:close/>
              </a:path>
              <a:path w="551179" h="944244">
                <a:moveTo>
                  <a:pt x="462993" y="555468"/>
                </a:moveTo>
                <a:lnTo>
                  <a:pt x="460717" y="555468"/>
                </a:lnTo>
                <a:lnTo>
                  <a:pt x="465749" y="560548"/>
                </a:lnTo>
                <a:lnTo>
                  <a:pt x="467126" y="561818"/>
                </a:lnTo>
                <a:lnTo>
                  <a:pt x="469043" y="563088"/>
                </a:lnTo>
                <a:lnTo>
                  <a:pt x="477011" y="563088"/>
                </a:lnTo>
                <a:lnTo>
                  <a:pt x="478868" y="561818"/>
                </a:lnTo>
                <a:lnTo>
                  <a:pt x="469343" y="561818"/>
                </a:lnTo>
                <a:lnTo>
                  <a:pt x="462993" y="555468"/>
                </a:lnTo>
                <a:close/>
              </a:path>
              <a:path w="551179" h="944244">
                <a:moveTo>
                  <a:pt x="494802" y="555468"/>
                </a:moveTo>
                <a:lnTo>
                  <a:pt x="492526" y="555468"/>
                </a:lnTo>
                <a:lnTo>
                  <a:pt x="497558" y="560548"/>
                </a:lnTo>
                <a:lnTo>
                  <a:pt x="498936" y="561818"/>
                </a:lnTo>
                <a:lnTo>
                  <a:pt x="500853" y="563088"/>
                </a:lnTo>
                <a:lnTo>
                  <a:pt x="508820" y="563088"/>
                </a:lnTo>
                <a:lnTo>
                  <a:pt x="510677" y="561818"/>
                </a:lnTo>
                <a:lnTo>
                  <a:pt x="501152" y="561818"/>
                </a:lnTo>
                <a:lnTo>
                  <a:pt x="496057" y="556678"/>
                </a:lnTo>
                <a:lnTo>
                  <a:pt x="494802" y="555468"/>
                </a:lnTo>
                <a:close/>
              </a:path>
              <a:path w="551179" h="944244">
                <a:moveTo>
                  <a:pt x="97512" y="546578"/>
                </a:moveTo>
                <a:lnTo>
                  <a:pt x="95295" y="546578"/>
                </a:lnTo>
                <a:lnTo>
                  <a:pt x="101645" y="552928"/>
                </a:lnTo>
                <a:lnTo>
                  <a:pt x="103502" y="554198"/>
                </a:lnTo>
                <a:lnTo>
                  <a:pt x="101645" y="555468"/>
                </a:lnTo>
                <a:lnTo>
                  <a:pt x="97033" y="559278"/>
                </a:lnTo>
                <a:lnTo>
                  <a:pt x="95236" y="561818"/>
                </a:lnTo>
                <a:lnTo>
                  <a:pt x="97512" y="561818"/>
                </a:lnTo>
                <a:lnTo>
                  <a:pt x="102065" y="556738"/>
                </a:lnTo>
                <a:lnTo>
                  <a:pt x="103862" y="555468"/>
                </a:lnTo>
                <a:lnTo>
                  <a:pt x="113387" y="555468"/>
                </a:lnTo>
                <a:lnTo>
                  <a:pt x="111530" y="554198"/>
                </a:lnTo>
                <a:lnTo>
                  <a:pt x="103922" y="554198"/>
                </a:lnTo>
                <a:lnTo>
                  <a:pt x="100208" y="549118"/>
                </a:lnTo>
                <a:lnTo>
                  <a:pt x="97512" y="546578"/>
                </a:lnTo>
                <a:close/>
              </a:path>
              <a:path w="551179" h="944244">
                <a:moveTo>
                  <a:pt x="143339" y="554198"/>
                </a:moveTo>
                <a:lnTo>
                  <a:pt x="135312" y="554198"/>
                </a:lnTo>
                <a:lnTo>
                  <a:pt x="133455" y="555468"/>
                </a:lnTo>
                <a:lnTo>
                  <a:pt x="128842" y="559278"/>
                </a:lnTo>
                <a:lnTo>
                  <a:pt x="127045" y="561818"/>
                </a:lnTo>
                <a:lnTo>
                  <a:pt x="129322" y="561818"/>
                </a:lnTo>
                <a:lnTo>
                  <a:pt x="133874" y="556738"/>
                </a:lnTo>
                <a:lnTo>
                  <a:pt x="135672" y="555468"/>
                </a:lnTo>
                <a:lnTo>
                  <a:pt x="145137" y="555468"/>
                </a:lnTo>
                <a:lnTo>
                  <a:pt x="143339" y="554198"/>
                </a:lnTo>
                <a:close/>
              </a:path>
              <a:path w="551179" h="944244">
                <a:moveTo>
                  <a:pt x="161131" y="546578"/>
                </a:moveTo>
                <a:lnTo>
                  <a:pt x="158855" y="546578"/>
                </a:lnTo>
                <a:lnTo>
                  <a:pt x="160712" y="549118"/>
                </a:lnTo>
                <a:lnTo>
                  <a:pt x="162569" y="550388"/>
                </a:lnTo>
                <a:lnTo>
                  <a:pt x="163887" y="551658"/>
                </a:lnTo>
                <a:lnTo>
                  <a:pt x="165265" y="552928"/>
                </a:lnTo>
                <a:lnTo>
                  <a:pt x="167062" y="554198"/>
                </a:lnTo>
                <a:lnTo>
                  <a:pt x="165205" y="555468"/>
                </a:lnTo>
                <a:lnTo>
                  <a:pt x="163827" y="556738"/>
                </a:lnTo>
                <a:lnTo>
                  <a:pt x="162569" y="558008"/>
                </a:lnTo>
                <a:lnTo>
                  <a:pt x="160592" y="559278"/>
                </a:lnTo>
                <a:lnTo>
                  <a:pt x="158795" y="561818"/>
                </a:lnTo>
                <a:lnTo>
                  <a:pt x="161071" y="561818"/>
                </a:lnTo>
                <a:lnTo>
                  <a:pt x="165624" y="556738"/>
                </a:lnTo>
                <a:lnTo>
                  <a:pt x="167421" y="555468"/>
                </a:lnTo>
                <a:lnTo>
                  <a:pt x="176946" y="555468"/>
                </a:lnTo>
                <a:lnTo>
                  <a:pt x="175089" y="554198"/>
                </a:lnTo>
                <a:lnTo>
                  <a:pt x="167481" y="554198"/>
                </a:lnTo>
                <a:lnTo>
                  <a:pt x="163767" y="549118"/>
                </a:lnTo>
                <a:lnTo>
                  <a:pt x="161131" y="546578"/>
                </a:lnTo>
                <a:close/>
              </a:path>
              <a:path w="551179" h="944244">
                <a:moveTo>
                  <a:pt x="192881" y="546578"/>
                </a:moveTo>
                <a:lnTo>
                  <a:pt x="190604" y="546578"/>
                </a:lnTo>
                <a:lnTo>
                  <a:pt x="192402" y="549118"/>
                </a:lnTo>
                <a:lnTo>
                  <a:pt x="194378" y="550388"/>
                </a:lnTo>
                <a:lnTo>
                  <a:pt x="195637" y="551658"/>
                </a:lnTo>
                <a:lnTo>
                  <a:pt x="197014" y="552928"/>
                </a:lnTo>
                <a:lnTo>
                  <a:pt x="198871" y="554198"/>
                </a:lnTo>
                <a:lnTo>
                  <a:pt x="196954" y="555468"/>
                </a:lnTo>
                <a:lnTo>
                  <a:pt x="195637" y="556738"/>
                </a:lnTo>
                <a:lnTo>
                  <a:pt x="192402" y="559278"/>
                </a:lnTo>
                <a:lnTo>
                  <a:pt x="190604" y="561818"/>
                </a:lnTo>
                <a:lnTo>
                  <a:pt x="192821" y="561818"/>
                </a:lnTo>
                <a:lnTo>
                  <a:pt x="194199" y="560548"/>
                </a:lnTo>
                <a:lnTo>
                  <a:pt x="195457" y="559278"/>
                </a:lnTo>
                <a:lnTo>
                  <a:pt x="197434" y="556738"/>
                </a:lnTo>
                <a:lnTo>
                  <a:pt x="199231" y="555468"/>
                </a:lnTo>
                <a:lnTo>
                  <a:pt x="208756" y="555468"/>
                </a:lnTo>
                <a:lnTo>
                  <a:pt x="206959" y="554198"/>
                </a:lnTo>
                <a:lnTo>
                  <a:pt x="199231" y="554198"/>
                </a:lnTo>
                <a:lnTo>
                  <a:pt x="194199" y="547848"/>
                </a:lnTo>
                <a:lnTo>
                  <a:pt x="192881" y="546578"/>
                </a:lnTo>
                <a:close/>
              </a:path>
              <a:path w="551179" h="944244">
                <a:moveTo>
                  <a:pt x="238588" y="554198"/>
                </a:moveTo>
                <a:lnTo>
                  <a:pt x="230681" y="554198"/>
                </a:lnTo>
                <a:lnTo>
                  <a:pt x="228824" y="555468"/>
                </a:lnTo>
                <a:lnTo>
                  <a:pt x="227446" y="556738"/>
                </a:lnTo>
                <a:lnTo>
                  <a:pt x="226188" y="558008"/>
                </a:lnTo>
                <a:lnTo>
                  <a:pt x="224211" y="559278"/>
                </a:lnTo>
                <a:lnTo>
                  <a:pt x="222414" y="561818"/>
                </a:lnTo>
                <a:lnTo>
                  <a:pt x="224631" y="561818"/>
                </a:lnTo>
                <a:lnTo>
                  <a:pt x="226008" y="560548"/>
                </a:lnTo>
                <a:lnTo>
                  <a:pt x="227266" y="559278"/>
                </a:lnTo>
                <a:lnTo>
                  <a:pt x="229243" y="556738"/>
                </a:lnTo>
                <a:lnTo>
                  <a:pt x="231040" y="555468"/>
                </a:lnTo>
                <a:lnTo>
                  <a:pt x="240505" y="555468"/>
                </a:lnTo>
                <a:lnTo>
                  <a:pt x="238588" y="554198"/>
                </a:lnTo>
                <a:close/>
              </a:path>
              <a:path w="551179" h="944244">
                <a:moveTo>
                  <a:pt x="270398" y="554198"/>
                </a:moveTo>
                <a:lnTo>
                  <a:pt x="262491" y="554198"/>
                </a:lnTo>
                <a:lnTo>
                  <a:pt x="260574" y="555468"/>
                </a:lnTo>
                <a:lnTo>
                  <a:pt x="259256" y="556738"/>
                </a:lnTo>
                <a:lnTo>
                  <a:pt x="256021" y="559278"/>
                </a:lnTo>
                <a:lnTo>
                  <a:pt x="254224" y="561818"/>
                </a:lnTo>
                <a:lnTo>
                  <a:pt x="256380" y="561818"/>
                </a:lnTo>
                <a:lnTo>
                  <a:pt x="257758" y="560548"/>
                </a:lnTo>
                <a:lnTo>
                  <a:pt x="260993" y="556738"/>
                </a:lnTo>
                <a:lnTo>
                  <a:pt x="262790" y="555468"/>
                </a:lnTo>
                <a:lnTo>
                  <a:pt x="272315" y="555468"/>
                </a:lnTo>
                <a:lnTo>
                  <a:pt x="270398" y="554198"/>
                </a:lnTo>
                <a:close/>
              </a:path>
              <a:path w="551179" h="944244">
                <a:moveTo>
                  <a:pt x="415368" y="546578"/>
                </a:moveTo>
                <a:lnTo>
                  <a:pt x="413152" y="546578"/>
                </a:lnTo>
                <a:lnTo>
                  <a:pt x="415009" y="549118"/>
                </a:lnTo>
                <a:lnTo>
                  <a:pt x="416866" y="550388"/>
                </a:lnTo>
                <a:lnTo>
                  <a:pt x="418184" y="551658"/>
                </a:lnTo>
                <a:lnTo>
                  <a:pt x="419562" y="552928"/>
                </a:lnTo>
                <a:lnTo>
                  <a:pt x="421359" y="554198"/>
                </a:lnTo>
                <a:lnTo>
                  <a:pt x="419502" y="555468"/>
                </a:lnTo>
                <a:lnTo>
                  <a:pt x="418124" y="556738"/>
                </a:lnTo>
                <a:lnTo>
                  <a:pt x="416866" y="558008"/>
                </a:lnTo>
                <a:lnTo>
                  <a:pt x="414889" y="559278"/>
                </a:lnTo>
                <a:lnTo>
                  <a:pt x="413092" y="561818"/>
                </a:lnTo>
                <a:lnTo>
                  <a:pt x="415308" y="561818"/>
                </a:lnTo>
                <a:lnTo>
                  <a:pt x="416686" y="560548"/>
                </a:lnTo>
                <a:lnTo>
                  <a:pt x="417944" y="559278"/>
                </a:lnTo>
                <a:lnTo>
                  <a:pt x="419921" y="556738"/>
                </a:lnTo>
                <a:lnTo>
                  <a:pt x="421718" y="555468"/>
                </a:lnTo>
                <a:lnTo>
                  <a:pt x="431243" y="555468"/>
                </a:lnTo>
                <a:lnTo>
                  <a:pt x="429386" y="554198"/>
                </a:lnTo>
                <a:lnTo>
                  <a:pt x="421718" y="554198"/>
                </a:lnTo>
                <a:lnTo>
                  <a:pt x="418004" y="550388"/>
                </a:lnTo>
                <a:lnTo>
                  <a:pt x="416686" y="547848"/>
                </a:lnTo>
                <a:lnTo>
                  <a:pt x="415368" y="546578"/>
                </a:lnTo>
                <a:close/>
              </a:path>
              <a:path w="551179" h="944244">
                <a:moveTo>
                  <a:pt x="447118" y="546578"/>
                </a:moveTo>
                <a:lnTo>
                  <a:pt x="444902" y="546578"/>
                </a:lnTo>
                <a:lnTo>
                  <a:pt x="449934" y="551658"/>
                </a:lnTo>
                <a:lnTo>
                  <a:pt x="451311" y="552928"/>
                </a:lnTo>
                <a:lnTo>
                  <a:pt x="453168" y="554198"/>
                </a:lnTo>
                <a:lnTo>
                  <a:pt x="451252" y="555468"/>
                </a:lnTo>
                <a:lnTo>
                  <a:pt x="449934" y="556738"/>
                </a:lnTo>
                <a:lnTo>
                  <a:pt x="446699" y="559278"/>
                </a:lnTo>
                <a:lnTo>
                  <a:pt x="444902" y="561818"/>
                </a:lnTo>
                <a:lnTo>
                  <a:pt x="447058" y="561818"/>
                </a:lnTo>
                <a:lnTo>
                  <a:pt x="448436" y="560548"/>
                </a:lnTo>
                <a:lnTo>
                  <a:pt x="451671" y="556738"/>
                </a:lnTo>
                <a:lnTo>
                  <a:pt x="453468" y="555468"/>
                </a:lnTo>
                <a:lnTo>
                  <a:pt x="462993" y="555468"/>
                </a:lnTo>
                <a:lnTo>
                  <a:pt x="461136" y="554198"/>
                </a:lnTo>
                <a:lnTo>
                  <a:pt x="453528" y="554198"/>
                </a:lnTo>
                <a:lnTo>
                  <a:pt x="451731" y="551658"/>
                </a:lnTo>
                <a:lnTo>
                  <a:pt x="449754" y="550388"/>
                </a:lnTo>
                <a:lnTo>
                  <a:pt x="448496" y="547848"/>
                </a:lnTo>
                <a:lnTo>
                  <a:pt x="447118" y="546578"/>
                </a:lnTo>
                <a:close/>
              </a:path>
              <a:path w="551179" h="944244">
                <a:moveTo>
                  <a:pt x="492886" y="554198"/>
                </a:moveTo>
                <a:lnTo>
                  <a:pt x="484978" y="554198"/>
                </a:lnTo>
                <a:lnTo>
                  <a:pt x="483061" y="555468"/>
                </a:lnTo>
                <a:lnTo>
                  <a:pt x="481743" y="556738"/>
                </a:lnTo>
                <a:lnTo>
                  <a:pt x="476651" y="561818"/>
                </a:lnTo>
                <a:lnTo>
                  <a:pt x="478868" y="561818"/>
                </a:lnTo>
                <a:lnTo>
                  <a:pt x="480246" y="560548"/>
                </a:lnTo>
                <a:lnTo>
                  <a:pt x="483480" y="556738"/>
                </a:lnTo>
                <a:lnTo>
                  <a:pt x="485278" y="555468"/>
                </a:lnTo>
                <a:lnTo>
                  <a:pt x="494802" y="555468"/>
                </a:lnTo>
                <a:lnTo>
                  <a:pt x="492886" y="554198"/>
                </a:lnTo>
                <a:close/>
              </a:path>
              <a:path w="551179" h="944244">
                <a:moveTo>
                  <a:pt x="524695" y="554198"/>
                </a:moveTo>
                <a:lnTo>
                  <a:pt x="516728" y="554198"/>
                </a:lnTo>
                <a:lnTo>
                  <a:pt x="514811" y="555468"/>
                </a:lnTo>
                <a:lnTo>
                  <a:pt x="512175" y="558008"/>
                </a:lnTo>
                <a:lnTo>
                  <a:pt x="510318" y="559278"/>
                </a:lnTo>
                <a:lnTo>
                  <a:pt x="508461" y="561818"/>
                </a:lnTo>
                <a:lnTo>
                  <a:pt x="510677" y="561818"/>
                </a:lnTo>
                <a:lnTo>
                  <a:pt x="512055" y="560548"/>
                </a:lnTo>
                <a:lnTo>
                  <a:pt x="515290" y="556738"/>
                </a:lnTo>
                <a:lnTo>
                  <a:pt x="517087" y="555468"/>
                </a:lnTo>
                <a:lnTo>
                  <a:pt x="526612" y="555468"/>
                </a:lnTo>
                <a:lnTo>
                  <a:pt x="524695" y="554198"/>
                </a:lnTo>
                <a:close/>
              </a:path>
              <a:path w="551179" h="944244">
                <a:moveTo>
                  <a:pt x="537756" y="551658"/>
                </a:moveTo>
                <a:lnTo>
                  <a:pt x="534986" y="561818"/>
                </a:lnTo>
                <a:lnTo>
                  <a:pt x="537756" y="551658"/>
                </a:lnTo>
                <a:close/>
              </a:path>
              <a:path w="551179" h="944244">
                <a:moveTo>
                  <a:pt x="272315" y="555468"/>
                </a:moveTo>
                <a:lnTo>
                  <a:pt x="270039" y="555468"/>
                </a:lnTo>
                <a:lnTo>
                  <a:pt x="271836" y="556738"/>
                </a:lnTo>
                <a:lnTo>
                  <a:pt x="273813" y="559278"/>
                </a:lnTo>
                <a:lnTo>
                  <a:pt x="275071" y="560548"/>
                </a:lnTo>
                <a:lnTo>
                  <a:pt x="275649" y="561484"/>
                </a:lnTo>
                <a:lnTo>
                  <a:pt x="276689" y="559278"/>
                </a:lnTo>
                <a:lnTo>
                  <a:pt x="273570" y="556678"/>
                </a:lnTo>
                <a:lnTo>
                  <a:pt x="272315" y="555468"/>
                </a:lnTo>
                <a:close/>
              </a:path>
              <a:path w="551179" h="944244">
                <a:moveTo>
                  <a:pt x="279565" y="554198"/>
                </a:moveTo>
                <a:lnTo>
                  <a:pt x="276644" y="559278"/>
                </a:lnTo>
                <a:lnTo>
                  <a:pt x="279565" y="554198"/>
                </a:lnTo>
                <a:close/>
              </a:path>
              <a:path w="551179" h="944244">
                <a:moveTo>
                  <a:pt x="389011" y="544038"/>
                </a:moveTo>
                <a:lnTo>
                  <a:pt x="387066" y="552928"/>
                </a:lnTo>
                <a:lnTo>
                  <a:pt x="387752" y="552928"/>
                </a:lnTo>
                <a:lnTo>
                  <a:pt x="389549" y="554198"/>
                </a:lnTo>
                <a:lnTo>
                  <a:pt x="387692" y="555468"/>
                </a:lnTo>
                <a:lnTo>
                  <a:pt x="386245" y="556678"/>
                </a:lnTo>
                <a:lnTo>
                  <a:pt x="385676" y="559278"/>
                </a:lnTo>
                <a:lnTo>
                  <a:pt x="386135" y="559278"/>
                </a:lnTo>
                <a:lnTo>
                  <a:pt x="388112" y="556738"/>
                </a:lnTo>
                <a:lnTo>
                  <a:pt x="389909" y="555468"/>
                </a:lnTo>
                <a:lnTo>
                  <a:pt x="399434" y="555468"/>
                </a:lnTo>
                <a:lnTo>
                  <a:pt x="397636" y="554198"/>
                </a:lnTo>
                <a:lnTo>
                  <a:pt x="389969" y="554198"/>
                </a:lnTo>
                <a:lnTo>
                  <a:pt x="387414" y="551658"/>
                </a:lnTo>
                <a:lnTo>
                  <a:pt x="389011" y="544038"/>
                </a:lnTo>
                <a:close/>
              </a:path>
              <a:path w="551179" h="944244">
                <a:moveTo>
                  <a:pt x="65762" y="546578"/>
                </a:moveTo>
                <a:lnTo>
                  <a:pt x="63546" y="546578"/>
                </a:lnTo>
                <a:lnTo>
                  <a:pt x="69896" y="552928"/>
                </a:lnTo>
                <a:lnTo>
                  <a:pt x="71753" y="554198"/>
                </a:lnTo>
                <a:lnTo>
                  <a:pt x="69836" y="555468"/>
                </a:lnTo>
                <a:lnTo>
                  <a:pt x="68518" y="556738"/>
                </a:lnTo>
                <a:lnTo>
                  <a:pt x="67136" y="558008"/>
                </a:lnTo>
                <a:lnTo>
                  <a:pt x="69633" y="558008"/>
                </a:lnTo>
                <a:lnTo>
                  <a:pt x="72112" y="555468"/>
                </a:lnTo>
                <a:lnTo>
                  <a:pt x="81577" y="555468"/>
                </a:lnTo>
                <a:lnTo>
                  <a:pt x="79720" y="554198"/>
                </a:lnTo>
                <a:lnTo>
                  <a:pt x="72172" y="554198"/>
                </a:lnTo>
                <a:lnTo>
                  <a:pt x="68398" y="549118"/>
                </a:lnTo>
                <a:lnTo>
                  <a:pt x="67140" y="547848"/>
                </a:lnTo>
                <a:lnTo>
                  <a:pt x="65762" y="546578"/>
                </a:lnTo>
                <a:close/>
              </a:path>
              <a:path w="551179" h="944244">
                <a:moveTo>
                  <a:pt x="387066" y="552928"/>
                </a:moveTo>
                <a:lnTo>
                  <a:pt x="386172" y="556738"/>
                </a:lnTo>
                <a:lnTo>
                  <a:pt x="387066" y="552928"/>
                </a:lnTo>
                <a:close/>
              </a:path>
              <a:path w="551179" h="944244">
                <a:moveTo>
                  <a:pt x="87987" y="546578"/>
                </a:moveTo>
                <a:lnTo>
                  <a:pt x="85830" y="546578"/>
                </a:lnTo>
                <a:lnTo>
                  <a:pt x="84453" y="547848"/>
                </a:lnTo>
                <a:lnTo>
                  <a:pt x="81218" y="551658"/>
                </a:lnTo>
                <a:lnTo>
                  <a:pt x="79421" y="554198"/>
                </a:lnTo>
                <a:lnTo>
                  <a:pt x="81637" y="554198"/>
                </a:lnTo>
                <a:lnTo>
                  <a:pt x="82955" y="551658"/>
                </a:lnTo>
                <a:lnTo>
                  <a:pt x="84273" y="550388"/>
                </a:lnTo>
                <a:lnTo>
                  <a:pt x="86190" y="549118"/>
                </a:lnTo>
                <a:lnTo>
                  <a:pt x="87987" y="546578"/>
                </a:lnTo>
                <a:close/>
              </a:path>
              <a:path w="551179" h="944244">
                <a:moveTo>
                  <a:pt x="119797" y="546578"/>
                </a:moveTo>
                <a:lnTo>
                  <a:pt x="117580" y="546578"/>
                </a:lnTo>
                <a:lnTo>
                  <a:pt x="116202" y="547848"/>
                </a:lnTo>
                <a:lnTo>
                  <a:pt x="114944" y="549118"/>
                </a:lnTo>
                <a:lnTo>
                  <a:pt x="112967" y="551658"/>
                </a:lnTo>
                <a:lnTo>
                  <a:pt x="111170" y="554198"/>
                </a:lnTo>
                <a:lnTo>
                  <a:pt x="113447" y="554198"/>
                </a:lnTo>
                <a:lnTo>
                  <a:pt x="114765" y="551658"/>
                </a:lnTo>
                <a:lnTo>
                  <a:pt x="116083" y="550388"/>
                </a:lnTo>
                <a:lnTo>
                  <a:pt x="118000" y="549118"/>
                </a:lnTo>
                <a:lnTo>
                  <a:pt x="119797" y="546578"/>
                </a:lnTo>
                <a:close/>
              </a:path>
              <a:path w="551179" h="944244">
                <a:moveTo>
                  <a:pt x="129322" y="546578"/>
                </a:moveTo>
                <a:lnTo>
                  <a:pt x="127105" y="546578"/>
                </a:lnTo>
                <a:lnTo>
                  <a:pt x="128962" y="549118"/>
                </a:lnTo>
                <a:lnTo>
                  <a:pt x="130819" y="550388"/>
                </a:lnTo>
                <a:lnTo>
                  <a:pt x="132137" y="551658"/>
                </a:lnTo>
                <a:lnTo>
                  <a:pt x="133455" y="554198"/>
                </a:lnTo>
                <a:lnTo>
                  <a:pt x="135731" y="554198"/>
                </a:lnTo>
                <a:lnTo>
                  <a:pt x="132017" y="549118"/>
                </a:lnTo>
                <a:lnTo>
                  <a:pt x="129322" y="546578"/>
                </a:lnTo>
                <a:close/>
              </a:path>
              <a:path w="551179" h="944244">
                <a:moveTo>
                  <a:pt x="151606" y="546578"/>
                </a:moveTo>
                <a:lnTo>
                  <a:pt x="149390" y="546578"/>
                </a:lnTo>
                <a:lnTo>
                  <a:pt x="148012" y="547848"/>
                </a:lnTo>
                <a:lnTo>
                  <a:pt x="146754" y="549118"/>
                </a:lnTo>
                <a:lnTo>
                  <a:pt x="144777" y="551658"/>
                </a:lnTo>
                <a:lnTo>
                  <a:pt x="142980" y="554198"/>
                </a:lnTo>
                <a:lnTo>
                  <a:pt x="145196" y="554198"/>
                </a:lnTo>
                <a:lnTo>
                  <a:pt x="146574" y="551658"/>
                </a:lnTo>
                <a:lnTo>
                  <a:pt x="151606" y="546578"/>
                </a:lnTo>
                <a:close/>
              </a:path>
              <a:path w="551179" h="944244">
                <a:moveTo>
                  <a:pt x="183356" y="546578"/>
                </a:moveTo>
                <a:lnTo>
                  <a:pt x="181139" y="546578"/>
                </a:lnTo>
                <a:lnTo>
                  <a:pt x="176587" y="551658"/>
                </a:lnTo>
                <a:lnTo>
                  <a:pt x="174790" y="554198"/>
                </a:lnTo>
                <a:lnTo>
                  <a:pt x="176946" y="554198"/>
                </a:lnTo>
                <a:lnTo>
                  <a:pt x="179642" y="550388"/>
                </a:lnTo>
                <a:lnTo>
                  <a:pt x="181559" y="549118"/>
                </a:lnTo>
                <a:lnTo>
                  <a:pt x="183356" y="546578"/>
                </a:lnTo>
                <a:close/>
              </a:path>
              <a:path w="551179" h="944244">
                <a:moveTo>
                  <a:pt x="215166" y="546578"/>
                </a:moveTo>
                <a:lnTo>
                  <a:pt x="212889" y="546578"/>
                </a:lnTo>
                <a:lnTo>
                  <a:pt x="208336" y="551658"/>
                </a:lnTo>
                <a:lnTo>
                  <a:pt x="206539" y="554198"/>
                </a:lnTo>
                <a:lnTo>
                  <a:pt x="208816" y="554198"/>
                </a:lnTo>
                <a:lnTo>
                  <a:pt x="210193" y="551658"/>
                </a:lnTo>
                <a:lnTo>
                  <a:pt x="213308" y="549118"/>
                </a:lnTo>
                <a:lnTo>
                  <a:pt x="215166" y="546578"/>
                </a:lnTo>
                <a:close/>
              </a:path>
              <a:path w="551179" h="944244">
                <a:moveTo>
                  <a:pt x="224690" y="546578"/>
                </a:moveTo>
                <a:lnTo>
                  <a:pt x="222414" y="546578"/>
                </a:lnTo>
                <a:lnTo>
                  <a:pt x="227446" y="551658"/>
                </a:lnTo>
                <a:lnTo>
                  <a:pt x="228824" y="554198"/>
                </a:lnTo>
                <a:lnTo>
                  <a:pt x="231040" y="554198"/>
                </a:lnTo>
                <a:lnTo>
                  <a:pt x="226008" y="547848"/>
                </a:lnTo>
                <a:lnTo>
                  <a:pt x="224690" y="546578"/>
                </a:lnTo>
                <a:close/>
              </a:path>
              <a:path w="551179" h="944244">
                <a:moveTo>
                  <a:pt x="246915" y="546578"/>
                </a:moveTo>
                <a:lnTo>
                  <a:pt x="244699" y="546578"/>
                </a:lnTo>
                <a:lnTo>
                  <a:pt x="240146" y="551658"/>
                </a:lnTo>
                <a:lnTo>
                  <a:pt x="238349" y="554198"/>
                </a:lnTo>
                <a:lnTo>
                  <a:pt x="240505" y="554198"/>
                </a:lnTo>
                <a:lnTo>
                  <a:pt x="241823" y="551658"/>
                </a:lnTo>
                <a:lnTo>
                  <a:pt x="246915" y="546578"/>
                </a:lnTo>
                <a:close/>
              </a:path>
              <a:path w="551179" h="944244">
                <a:moveTo>
                  <a:pt x="256380" y="546578"/>
                </a:moveTo>
                <a:lnTo>
                  <a:pt x="254224" y="546578"/>
                </a:lnTo>
                <a:lnTo>
                  <a:pt x="259256" y="551658"/>
                </a:lnTo>
                <a:lnTo>
                  <a:pt x="260574" y="554198"/>
                </a:lnTo>
                <a:lnTo>
                  <a:pt x="262850" y="554198"/>
                </a:lnTo>
                <a:lnTo>
                  <a:pt x="259076" y="550388"/>
                </a:lnTo>
                <a:lnTo>
                  <a:pt x="256380" y="546578"/>
                </a:lnTo>
                <a:close/>
              </a:path>
              <a:path w="551179" h="944244">
                <a:moveTo>
                  <a:pt x="278665" y="546578"/>
                </a:moveTo>
                <a:lnTo>
                  <a:pt x="276448" y="546578"/>
                </a:lnTo>
                <a:lnTo>
                  <a:pt x="275071" y="547848"/>
                </a:lnTo>
                <a:lnTo>
                  <a:pt x="273813" y="550388"/>
                </a:lnTo>
                <a:lnTo>
                  <a:pt x="271836" y="551658"/>
                </a:lnTo>
                <a:lnTo>
                  <a:pt x="270039" y="554198"/>
                </a:lnTo>
                <a:lnTo>
                  <a:pt x="272315" y="554198"/>
                </a:lnTo>
                <a:lnTo>
                  <a:pt x="273633" y="551658"/>
                </a:lnTo>
                <a:lnTo>
                  <a:pt x="276868" y="549118"/>
                </a:lnTo>
                <a:lnTo>
                  <a:pt x="278665" y="546578"/>
                </a:lnTo>
                <a:close/>
              </a:path>
              <a:path w="551179" h="944244">
                <a:moveTo>
                  <a:pt x="405903" y="546578"/>
                </a:moveTo>
                <a:lnTo>
                  <a:pt x="403567" y="546578"/>
                </a:lnTo>
                <a:lnTo>
                  <a:pt x="399014" y="551658"/>
                </a:lnTo>
                <a:lnTo>
                  <a:pt x="397217" y="554198"/>
                </a:lnTo>
                <a:lnTo>
                  <a:pt x="399494" y="554198"/>
                </a:lnTo>
                <a:lnTo>
                  <a:pt x="400871" y="551658"/>
                </a:lnTo>
                <a:lnTo>
                  <a:pt x="402129" y="550388"/>
                </a:lnTo>
                <a:lnTo>
                  <a:pt x="404106" y="549118"/>
                </a:lnTo>
                <a:lnTo>
                  <a:pt x="405903" y="546578"/>
                </a:lnTo>
                <a:close/>
              </a:path>
              <a:path w="551179" h="944244">
                <a:moveTo>
                  <a:pt x="437653" y="546578"/>
                </a:moveTo>
                <a:lnTo>
                  <a:pt x="435377" y="546578"/>
                </a:lnTo>
                <a:lnTo>
                  <a:pt x="430824" y="551658"/>
                </a:lnTo>
                <a:lnTo>
                  <a:pt x="429027" y="554198"/>
                </a:lnTo>
                <a:lnTo>
                  <a:pt x="431243" y="554198"/>
                </a:lnTo>
                <a:lnTo>
                  <a:pt x="435856" y="549118"/>
                </a:lnTo>
                <a:lnTo>
                  <a:pt x="437653" y="546578"/>
                </a:lnTo>
                <a:close/>
              </a:path>
              <a:path w="551179" h="944244">
                <a:moveTo>
                  <a:pt x="469403" y="546578"/>
                </a:moveTo>
                <a:lnTo>
                  <a:pt x="467186" y="546578"/>
                </a:lnTo>
                <a:lnTo>
                  <a:pt x="465808" y="547848"/>
                </a:lnTo>
                <a:lnTo>
                  <a:pt x="462574" y="551658"/>
                </a:lnTo>
                <a:lnTo>
                  <a:pt x="460776" y="554198"/>
                </a:lnTo>
                <a:lnTo>
                  <a:pt x="463053" y="554198"/>
                </a:lnTo>
                <a:lnTo>
                  <a:pt x="464371" y="551658"/>
                </a:lnTo>
                <a:lnTo>
                  <a:pt x="467606" y="549118"/>
                </a:lnTo>
                <a:lnTo>
                  <a:pt x="469403" y="546578"/>
                </a:lnTo>
                <a:close/>
              </a:path>
              <a:path w="551179" h="944244">
                <a:moveTo>
                  <a:pt x="478928" y="546578"/>
                </a:moveTo>
                <a:lnTo>
                  <a:pt x="476711" y="546578"/>
                </a:lnTo>
                <a:lnTo>
                  <a:pt x="481743" y="551658"/>
                </a:lnTo>
                <a:lnTo>
                  <a:pt x="483061" y="554198"/>
                </a:lnTo>
                <a:lnTo>
                  <a:pt x="485337" y="554198"/>
                </a:lnTo>
                <a:lnTo>
                  <a:pt x="483480" y="551658"/>
                </a:lnTo>
                <a:lnTo>
                  <a:pt x="481563" y="549118"/>
                </a:lnTo>
                <a:lnTo>
                  <a:pt x="480305" y="547848"/>
                </a:lnTo>
                <a:lnTo>
                  <a:pt x="478928" y="546578"/>
                </a:lnTo>
                <a:close/>
              </a:path>
              <a:path w="551179" h="944244">
                <a:moveTo>
                  <a:pt x="501152" y="546578"/>
                </a:moveTo>
                <a:lnTo>
                  <a:pt x="498996" y="546578"/>
                </a:lnTo>
                <a:lnTo>
                  <a:pt x="497618" y="547848"/>
                </a:lnTo>
                <a:lnTo>
                  <a:pt x="494383" y="551658"/>
                </a:lnTo>
                <a:lnTo>
                  <a:pt x="492586" y="554198"/>
                </a:lnTo>
                <a:lnTo>
                  <a:pt x="494802" y="554198"/>
                </a:lnTo>
                <a:lnTo>
                  <a:pt x="496120" y="551658"/>
                </a:lnTo>
                <a:lnTo>
                  <a:pt x="499355" y="549118"/>
                </a:lnTo>
                <a:lnTo>
                  <a:pt x="501152" y="546578"/>
                </a:lnTo>
                <a:close/>
              </a:path>
              <a:path w="551179" h="944244">
                <a:moveTo>
                  <a:pt x="510677" y="546578"/>
                </a:moveTo>
                <a:lnTo>
                  <a:pt x="508461" y="546578"/>
                </a:lnTo>
                <a:lnTo>
                  <a:pt x="513493" y="551658"/>
                </a:lnTo>
                <a:lnTo>
                  <a:pt x="514811" y="554198"/>
                </a:lnTo>
                <a:lnTo>
                  <a:pt x="517087" y="554198"/>
                </a:lnTo>
                <a:lnTo>
                  <a:pt x="513373" y="550388"/>
                </a:lnTo>
                <a:lnTo>
                  <a:pt x="510677" y="546578"/>
                </a:lnTo>
                <a:close/>
              </a:path>
              <a:path w="551179" h="944244">
                <a:moveTo>
                  <a:pt x="532962" y="546578"/>
                </a:moveTo>
                <a:lnTo>
                  <a:pt x="530746" y="546578"/>
                </a:lnTo>
                <a:lnTo>
                  <a:pt x="529368" y="547848"/>
                </a:lnTo>
                <a:lnTo>
                  <a:pt x="528110" y="550388"/>
                </a:lnTo>
                <a:lnTo>
                  <a:pt x="526133" y="551658"/>
                </a:lnTo>
                <a:lnTo>
                  <a:pt x="524336" y="554198"/>
                </a:lnTo>
                <a:lnTo>
                  <a:pt x="526612" y="554198"/>
                </a:lnTo>
                <a:lnTo>
                  <a:pt x="527930" y="551658"/>
                </a:lnTo>
                <a:lnTo>
                  <a:pt x="531165" y="549118"/>
                </a:lnTo>
                <a:lnTo>
                  <a:pt x="532962" y="546578"/>
                </a:lnTo>
                <a:close/>
              </a:path>
              <a:path w="551179" h="944244">
                <a:moveTo>
                  <a:pt x="275997" y="542768"/>
                </a:moveTo>
                <a:lnTo>
                  <a:pt x="273765" y="542768"/>
                </a:lnTo>
                <a:lnTo>
                  <a:pt x="275071" y="544038"/>
                </a:lnTo>
                <a:lnTo>
                  <a:pt x="276448" y="545308"/>
                </a:lnTo>
                <a:lnTo>
                  <a:pt x="278306" y="546578"/>
                </a:lnTo>
                <a:lnTo>
                  <a:pt x="282456" y="546578"/>
                </a:lnTo>
                <a:lnTo>
                  <a:pt x="282021" y="549118"/>
                </a:lnTo>
                <a:lnTo>
                  <a:pt x="283027" y="545308"/>
                </a:lnTo>
                <a:lnTo>
                  <a:pt x="278665" y="545308"/>
                </a:lnTo>
                <a:lnTo>
                  <a:pt x="275997" y="542768"/>
                </a:lnTo>
                <a:close/>
              </a:path>
              <a:path w="551179" h="944244">
                <a:moveTo>
                  <a:pt x="530294" y="542768"/>
                </a:moveTo>
                <a:lnTo>
                  <a:pt x="528062" y="542768"/>
                </a:lnTo>
                <a:lnTo>
                  <a:pt x="529368" y="544038"/>
                </a:lnTo>
                <a:lnTo>
                  <a:pt x="530746" y="545308"/>
                </a:lnTo>
                <a:lnTo>
                  <a:pt x="532603" y="546578"/>
                </a:lnTo>
                <a:lnTo>
                  <a:pt x="538827" y="546578"/>
                </a:lnTo>
                <a:lnTo>
                  <a:pt x="538527" y="549118"/>
                </a:lnTo>
                <a:lnTo>
                  <a:pt x="539074" y="545308"/>
                </a:lnTo>
                <a:lnTo>
                  <a:pt x="532962" y="545308"/>
                </a:lnTo>
                <a:lnTo>
                  <a:pt x="530294" y="542768"/>
                </a:lnTo>
                <a:close/>
              </a:path>
              <a:path w="551179" h="944244">
                <a:moveTo>
                  <a:pt x="48091" y="542768"/>
                </a:moveTo>
                <a:lnTo>
                  <a:pt x="53809" y="547848"/>
                </a:lnTo>
                <a:lnTo>
                  <a:pt x="53865" y="547511"/>
                </a:lnTo>
                <a:lnTo>
                  <a:pt x="48091" y="542768"/>
                </a:lnTo>
                <a:close/>
              </a:path>
              <a:path w="551179" h="944244">
                <a:moveTo>
                  <a:pt x="53550" y="542768"/>
                </a:moveTo>
                <a:lnTo>
                  <a:pt x="51325" y="542768"/>
                </a:lnTo>
                <a:lnTo>
                  <a:pt x="54021" y="545308"/>
                </a:lnTo>
                <a:lnTo>
                  <a:pt x="55938" y="546578"/>
                </a:lnTo>
                <a:lnTo>
                  <a:pt x="63845" y="546578"/>
                </a:lnTo>
                <a:lnTo>
                  <a:pt x="65702" y="545308"/>
                </a:lnTo>
                <a:lnTo>
                  <a:pt x="56177" y="545308"/>
                </a:lnTo>
                <a:lnTo>
                  <a:pt x="53550" y="542768"/>
                </a:lnTo>
                <a:close/>
              </a:path>
              <a:path w="551179" h="944244">
                <a:moveTo>
                  <a:pt x="85299" y="542768"/>
                </a:moveTo>
                <a:lnTo>
                  <a:pt x="83135" y="542768"/>
                </a:lnTo>
                <a:lnTo>
                  <a:pt x="84393" y="544038"/>
                </a:lnTo>
                <a:lnTo>
                  <a:pt x="85771" y="545308"/>
                </a:lnTo>
                <a:lnTo>
                  <a:pt x="87688" y="546578"/>
                </a:lnTo>
                <a:lnTo>
                  <a:pt x="95595" y="546578"/>
                </a:lnTo>
                <a:lnTo>
                  <a:pt x="97512" y="545308"/>
                </a:lnTo>
                <a:lnTo>
                  <a:pt x="87987" y="545308"/>
                </a:lnTo>
                <a:lnTo>
                  <a:pt x="85299" y="542768"/>
                </a:lnTo>
                <a:close/>
              </a:path>
              <a:path w="551179" h="944244">
                <a:moveTo>
                  <a:pt x="117109" y="542768"/>
                </a:moveTo>
                <a:lnTo>
                  <a:pt x="114885" y="542768"/>
                </a:lnTo>
                <a:lnTo>
                  <a:pt x="117520" y="545308"/>
                </a:lnTo>
                <a:lnTo>
                  <a:pt x="119437" y="546578"/>
                </a:lnTo>
                <a:lnTo>
                  <a:pt x="127405" y="546578"/>
                </a:lnTo>
                <a:lnTo>
                  <a:pt x="129322" y="545308"/>
                </a:lnTo>
                <a:lnTo>
                  <a:pt x="119797" y="545308"/>
                </a:lnTo>
                <a:lnTo>
                  <a:pt x="117109" y="542768"/>
                </a:lnTo>
                <a:close/>
              </a:path>
              <a:path w="551179" h="944244">
                <a:moveTo>
                  <a:pt x="148885" y="542768"/>
                </a:moveTo>
                <a:lnTo>
                  <a:pt x="146694" y="542768"/>
                </a:lnTo>
                <a:lnTo>
                  <a:pt x="149330" y="545308"/>
                </a:lnTo>
                <a:lnTo>
                  <a:pt x="151247" y="546578"/>
                </a:lnTo>
                <a:lnTo>
                  <a:pt x="159154" y="546578"/>
                </a:lnTo>
                <a:lnTo>
                  <a:pt x="161071" y="545308"/>
                </a:lnTo>
                <a:lnTo>
                  <a:pt x="151546" y="545308"/>
                </a:lnTo>
                <a:lnTo>
                  <a:pt x="149689" y="544038"/>
                </a:lnTo>
                <a:lnTo>
                  <a:pt x="148885" y="542768"/>
                </a:lnTo>
                <a:close/>
              </a:path>
              <a:path w="551179" h="944244">
                <a:moveTo>
                  <a:pt x="180668" y="542768"/>
                </a:moveTo>
                <a:lnTo>
                  <a:pt x="178444" y="542768"/>
                </a:lnTo>
                <a:lnTo>
                  <a:pt x="181080" y="545308"/>
                </a:lnTo>
                <a:lnTo>
                  <a:pt x="183056" y="546578"/>
                </a:lnTo>
                <a:lnTo>
                  <a:pt x="190964" y="546578"/>
                </a:lnTo>
                <a:lnTo>
                  <a:pt x="192821" y="545308"/>
                </a:lnTo>
                <a:lnTo>
                  <a:pt x="183296" y="545308"/>
                </a:lnTo>
                <a:lnTo>
                  <a:pt x="180668" y="542768"/>
                </a:lnTo>
                <a:close/>
              </a:path>
              <a:path w="551179" h="944244">
                <a:moveTo>
                  <a:pt x="212504" y="542768"/>
                </a:moveTo>
                <a:lnTo>
                  <a:pt x="210194" y="542768"/>
                </a:lnTo>
                <a:lnTo>
                  <a:pt x="212889" y="545308"/>
                </a:lnTo>
                <a:lnTo>
                  <a:pt x="214806" y="546578"/>
                </a:lnTo>
                <a:lnTo>
                  <a:pt x="222774" y="546578"/>
                </a:lnTo>
                <a:lnTo>
                  <a:pt x="224631" y="545308"/>
                </a:lnTo>
                <a:lnTo>
                  <a:pt x="215166" y="545308"/>
                </a:lnTo>
                <a:lnTo>
                  <a:pt x="213308" y="544038"/>
                </a:lnTo>
                <a:lnTo>
                  <a:pt x="212504" y="542768"/>
                </a:lnTo>
                <a:close/>
              </a:path>
              <a:path w="551179" h="944244">
                <a:moveTo>
                  <a:pt x="244228" y="542768"/>
                </a:moveTo>
                <a:lnTo>
                  <a:pt x="242003" y="542768"/>
                </a:lnTo>
                <a:lnTo>
                  <a:pt x="244699" y="545308"/>
                </a:lnTo>
                <a:lnTo>
                  <a:pt x="246616" y="546578"/>
                </a:lnTo>
                <a:lnTo>
                  <a:pt x="254523" y="546578"/>
                </a:lnTo>
                <a:lnTo>
                  <a:pt x="256380" y="545308"/>
                </a:lnTo>
                <a:lnTo>
                  <a:pt x="246915" y="545308"/>
                </a:lnTo>
                <a:lnTo>
                  <a:pt x="244228" y="542768"/>
                </a:lnTo>
                <a:close/>
              </a:path>
              <a:path w="551179" h="944244">
                <a:moveTo>
                  <a:pt x="403142" y="542768"/>
                </a:moveTo>
                <a:lnTo>
                  <a:pt x="400826" y="542768"/>
                </a:lnTo>
                <a:lnTo>
                  <a:pt x="403567" y="545308"/>
                </a:lnTo>
                <a:lnTo>
                  <a:pt x="405484" y="546578"/>
                </a:lnTo>
                <a:lnTo>
                  <a:pt x="413451" y="546578"/>
                </a:lnTo>
                <a:lnTo>
                  <a:pt x="415308" y="545308"/>
                </a:lnTo>
                <a:lnTo>
                  <a:pt x="405843" y="545308"/>
                </a:lnTo>
                <a:lnTo>
                  <a:pt x="403986" y="544038"/>
                </a:lnTo>
                <a:lnTo>
                  <a:pt x="403142" y="542768"/>
                </a:lnTo>
                <a:close/>
              </a:path>
              <a:path w="551179" h="944244">
                <a:moveTo>
                  <a:pt x="434925" y="542768"/>
                </a:moveTo>
                <a:lnTo>
                  <a:pt x="432635" y="542768"/>
                </a:lnTo>
                <a:lnTo>
                  <a:pt x="435377" y="545308"/>
                </a:lnTo>
                <a:lnTo>
                  <a:pt x="437294" y="546578"/>
                </a:lnTo>
                <a:lnTo>
                  <a:pt x="445201" y="546578"/>
                </a:lnTo>
                <a:lnTo>
                  <a:pt x="447058" y="545308"/>
                </a:lnTo>
                <a:lnTo>
                  <a:pt x="437593" y="545308"/>
                </a:lnTo>
                <a:lnTo>
                  <a:pt x="434925" y="542768"/>
                </a:lnTo>
                <a:close/>
              </a:path>
              <a:path w="551179" h="944244">
                <a:moveTo>
                  <a:pt x="466674" y="542768"/>
                </a:moveTo>
                <a:lnTo>
                  <a:pt x="464444" y="542768"/>
                </a:lnTo>
                <a:lnTo>
                  <a:pt x="465749" y="544038"/>
                </a:lnTo>
                <a:lnTo>
                  <a:pt x="467126" y="545308"/>
                </a:lnTo>
                <a:lnTo>
                  <a:pt x="469043" y="546578"/>
                </a:lnTo>
                <a:lnTo>
                  <a:pt x="477011" y="546578"/>
                </a:lnTo>
                <a:lnTo>
                  <a:pt x="478868" y="545308"/>
                </a:lnTo>
                <a:lnTo>
                  <a:pt x="469343" y="545308"/>
                </a:lnTo>
                <a:lnTo>
                  <a:pt x="466674" y="542768"/>
                </a:lnTo>
                <a:close/>
              </a:path>
              <a:path w="551179" h="944244">
                <a:moveTo>
                  <a:pt x="498484" y="542768"/>
                </a:moveTo>
                <a:lnTo>
                  <a:pt x="496300" y="542768"/>
                </a:lnTo>
                <a:lnTo>
                  <a:pt x="497558" y="544038"/>
                </a:lnTo>
                <a:lnTo>
                  <a:pt x="498936" y="545308"/>
                </a:lnTo>
                <a:lnTo>
                  <a:pt x="500853" y="546578"/>
                </a:lnTo>
                <a:lnTo>
                  <a:pt x="508820" y="546578"/>
                </a:lnTo>
                <a:lnTo>
                  <a:pt x="510677" y="545308"/>
                </a:lnTo>
                <a:lnTo>
                  <a:pt x="501152" y="545308"/>
                </a:lnTo>
                <a:lnTo>
                  <a:pt x="498484" y="542768"/>
                </a:lnTo>
                <a:close/>
              </a:path>
              <a:path w="551179" h="944244">
                <a:moveTo>
                  <a:pt x="68398" y="542768"/>
                </a:moveTo>
                <a:lnTo>
                  <a:pt x="66114" y="542768"/>
                </a:lnTo>
                <a:lnTo>
                  <a:pt x="63486" y="545308"/>
                </a:lnTo>
                <a:lnTo>
                  <a:pt x="65702" y="545308"/>
                </a:lnTo>
                <a:lnTo>
                  <a:pt x="67080" y="544038"/>
                </a:lnTo>
                <a:lnTo>
                  <a:pt x="68398" y="542768"/>
                </a:lnTo>
                <a:close/>
              </a:path>
              <a:path w="551179" h="944244">
                <a:moveTo>
                  <a:pt x="100148" y="542768"/>
                </a:moveTo>
                <a:lnTo>
                  <a:pt x="97863" y="542768"/>
                </a:lnTo>
                <a:lnTo>
                  <a:pt x="95236" y="545308"/>
                </a:lnTo>
                <a:lnTo>
                  <a:pt x="97512" y="545308"/>
                </a:lnTo>
                <a:lnTo>
                  <a:pt x="100148" y="542768"/>
                </a:lnTo>
                <a:close/>
              </a:path>
              <a:path w="551179" h="944244">
                <a:moveTo>
                  <a:pt x="131957" y="542768"/>
                </a:moveTo>
                <a:lnTo>
                  <a:pt x="129673" y="542768"/>
                </a:lnTo>
                <a:lnTo>
                  <a:pt x="127045" y="545308"/>
                </a:lnTo>
                <a:lnTo>
                  <a:pt x="129322" y="545308"/>
                </a:lnTo>
                <a:lnTo>
                  <a:pt x="131957" y="542768"/>
                </a:lnTo>
                <a:close/>
              </a:path>
              <a:path w="551179" h="944244">
                <a:moveTo>
                  <a:pt x="163707" y="542768"/>
                </a:moveTo>
                <a:lnTo>
                  <a:pt x="161449" y="542768"/>
                </a:lnTo>
                <a:lnTo>
                  <a:pt x="160592" y="544038"/>
                </a:lnTo>
                <a:lnTo>
                  <a:pt x="158795" y="545308"/>
                </a:lnTo>
                <a:lnTo>
                  <a:pt x="161071" y="545308"/>
                </a:lnTo>
                <a:lnTo>
                  <a:pt x="163707" y="542768"/>
                </a:lnTo>
                <a:close/>
              </a:path>
              <a:path w="551179" h="944244">
                <a:moveTo>
                  <a:pt x="195457" y="542768"/>
                </a:moveTo>
                <a:lnTo>
                  <a:pt x="193232" y="542768"/>
                </a:lnTo>
                <a:lnTo>
                  <a:pt x="190604" y="545308"/>
                </a:lnTo>
                <a:lnTo>
                  <a:pt x="192821" y="545308"/>
                </a:lnTo>
                <a:lnTo>
                  <a:pt x="194199" y="544038"/>
                </a:lnTo>
                <a:lnTo>
                  <a:pt x="195457" y="542768"/>
                </a:lnTo>
                <a:close/>
              </a:path>
              <a:path w="551179" h="944244">
                <a:moveTo>
                  <a:pt x="227266" y="542768"/>
                </a:moveTo>
                <a:lnTo>
                  <a:pt x="225068" y="542768"/>
                </a:lnTo>
                <a:lnTo>
                  <a:pt x="224211" y="544038"/>
                </a:lnTo>
                <a:lnTo>
                  <a:pt x="222414" y="545308"/>
                </a:lnTo>
                <a:lnTo>
                  <a:pt x="224631" y="545308"/>
                </a:lnTo>
                <a:lnTo>
                  <a:pt x="226008" y="544038"/>
                </a:lnTo>
                <a:lnTo>
                  <a:pt x="227266" y="542768"/>
                </a:lnTo>
                <a:close/>
              </a:path>
              <a:path w="551179" h="944244">
                <a:moveTo>
                  <a:pt x="259122" y="542768"/>
                </a:moveTo>
                <a:lnTo>
                  <a:pt x="256851" y="542768"/>
                </a:lnTo>
                <a:lnTo>
                  <a:pt x="254224" y="545308"/>
                </a:lnTo>
                <a:lnTo>
                  <a:pt x="256380" y="545308"/>
                </a:lnTo>
                <a:lnTo>
                  <a:pt x="259122" y="542768"/>
                </a:lnTo>
                <a:close/>
              </a:path>
              <a:path w="551179" h="944244">
                <a:moveTo>
                  <a:pt x="283698" y="542768"/>
                </a:moveTo>
                <a:lnTo>
                  <a:pt x="282905" y="545308"/>
                </a:lnTo>
                <a:lnTo>
                  <a:pt x="283698" y="542768"/>
                </a:lnTo>
                <a:close/>
              </a:path>
              <a:path w="551179" h="944244">
                <a:moveTo>
                  <a:pt x="417992" y="542768"/>
                </a:moveTo>
                <a:lnTo>
                  <a:pt x="415788" y="542768"/>
                </a:lnTo>
                <a:lnTo>
                  <a:pt x="414889" y="544038"/>
                </a:lnTo>
                <a:lnTo>
                  <a:pt x="413092" y="545308"/>
                </a:lnTo>
                <a:lnTo>
                  <a:pt x="415308" y="545308"/>
                </a:lnTo>
                <a:lnTo>
                  <a:pt x="416686" y="544038"/>
                </a:lnTo>
                <a:lnTo>
                  <a:pt x="417992" y="542768"/>
                </a:lnTo>
                <a:close/>
              </a:path>
              <a:path w="551179" h="944244">
                <a:moveTo>
                  <a:pt x="449800" y="542768"/>
                </a:moveTo>
                <a:lnTo>
                  <a:pt x="447570" y="542768"/>
                </a:lnTo>
                <a:lnTo>
                  <a:pt x="444902" y="545308"/>
                </a:lnTo>
                <a:lnTo>
                  <a:pt x="447058" y="545308"/>
                </a:lnTo>
                <a:lnTo>
                  <a:pt x="449800" y="542768"/>
                </a:lnTo>
                <a:close/>
              </a:path>
              <a:path w="551179" h="944244">
                <a:moveTo>
                  <a:pt x="481563" y="542768"/>
                </a:moveTo>
                <a:lnTo>
                  <a:pt x="479380" y="542768"/>
                </a:lnTo>
                <a:lnTo>
                  <a:pt x="476651" y="545308"/>
                </a:lnTo>
                <a:lnTo>
                  <a:pt x="478868" y="545308"/>
                </a:lnTo>
                <a:lnTo>
                  <a:pt x="480246" y="544038"/>
                </a:lnTo>
                <a:lnTo>
                  <a:pt x="481563" y="542768"/>
                </a:lnTo>
                <a:close/>
              </a:path>
              <a:path w="551179" h="944244">
                <a:moveTo>
                  <a:pt x="513419" y="542768"/>
                </a:moveTo>
                <a:lnTo>
                  <a:pt x="511162" y="542768"/>
                </a:lnTo>
                <a:lnTo>
                  <a:pt x="510318" y="544038"/>
                </a:lnTo>
                <a:lnTo>
                  <a:pt x="508461" y="545308"/>
                </a:lnTo>
                <a:lnTo>
                  <a:pt x="510677" y="545308"/>
                </a:lnTo>
                <a:lnTo>
                  <a:pt x="513419" y="542768"/>
                </a:lnTo>
                <a:close/>
              </a:path>
              <a:path w="551179" h="944244">
                <a:moveTo>
                  <a:pt x="539733" y="542768"/>
                </a:moveTo>
                <a:lnTo>
                  <a:pt x="539074" y="545308"/>
                </a:lnTo>
                <a:lnTo>
                  <a:pt x="539733" y="542768"/>
                </a:lnTo>
                <a:close/>
              </a:path>
              <a:path w="551179" h="944244">
                <a:moveTo>
                  <a:pt x="2107" y="383540"/>
                </a:moveTo>
                <a:lnTo>
                  <a:pt x="1276" y="383540"/>
                </a:lnTo>
                <a:lnTo>
                  <a:pt x="0" y="392430"/>
                </a:lnTo>
                <a:lnTo>
                  <a:pt x="1125" y="384810"/>
                </a:lnTo>
                <a:lnTo>
                  <a:pt x="3253" y="384810"/>
                </a:lnTo>
                <a:lnTo>
                  <a:pt x="2107" y="383540"/>
                </a:lnTo>
                <a:close/>
              </a:path>
              <a:path w="551179" h="944244">
                <a:moveTo>
                  <a:pt x="8487" y="391160"/>
                </a:moveTo>
                <a:lnTo>
                  <a:pt x="6330" y="391160"/>
                </a:lnTo>
                <a:lnTo>
                  <a:pt x="5115" y="392430"/>
                </a:lnTo>
                <a:lnTo>
                  <a:pt x="7289" y="392430"/>
                </a:lnTo>
                <a:lnTo>
                  <a:pt x="8487" y="391160"/>
                </a:lnTo>
                <a:close/>
              </a:path>
              <a:path w="551179" h="944244">
                <a:moveTo>
                  <a:pt x="18102" y="391160"/>
                </a:moveTo>
                <a:lnTo>
                  <a:pt x="15813" y="391160"/>
                </a:lnTo>
                <a:lnTo>
                  <a:pt x="17067" y="392430"/>
                </a:lnTo>
                <a:lnTo>
                  <a:pt x="19317" y="392430"/>
                </a:lnTo>
                <a:lnTo>
                  <a:pt x="18102" y="391160"/>
                </a:lnTo>
                <a:close/>
              </a:path>
              <a:path w="551179" h="944244">
                <a:moveTo>
                  <a:pt x="40344" y="391160"/>
                </a:moveTo>
                <a:lnTo>
                  <a:pt x="38140" y="391160"/>
                </a:lnTo>
                <a:lnTo>
                  <a:pt x="36925" y="392430"/>
                </a:lnTo>
                <a:lnTo>
                  <a:pt x="39146" y="392430"/>
                </a:lnTo>
                <a:lnTo>
                  <a:pt x="40344" y="391160"/>
                </a:lnTo>
                <a:close/>
              </a:path>
              <a:path w="551179" h="944244">
                <a:moveTo>
                  <a:pt x="49827" y="391160"/>
                </a:moveTo>
                <a:lnTo>
                  <a:pt x="47551" y="391160"/>
                </a:lnTo>
                <a:lnTo>
                  <a:pt x="48817" y="392430"/>
                </a:lnTo>
                <a:lnTo>
                  <a:pt x="51015" y="392430"/>
                </a:lnTo>
                <a:lnTo>
                  <a:pt x="49827" y="391160"/>
                </a:lnTo>
                <a:close/>
              </a:path>
              <a:path w="551179" h="944244">
                <a:moveTo>
                  <a:pt x="72112" y="391160"/>
                </a:moveTo>
                <a:lnTo>
                  <a:pt x="69836" y="391160"/>
                </a:lnTo>
                <a:lnTo>
                  <a:pt x="68648" y="392430"/>
                </a:lnTo>
                <a:lnTo>
                  <a:pt x="70914" y="392430"/>
                </a:lnTo>
                <a:lnTo>
                  <a:pt x="72112" y="391160"/>
                </a:lnTo>
                <a:close/>
              </a:path>
              <a:path w="551179" h="944244">
                <a:moveTo>
                  <a:pt x="65762" y="383540"/>
                </a:moveTo>
                <a:lnTo>
                  <a:pt x="63546" y="383540"/>
                </a:lnTo>
                <a:lnTo>
                  <a:pt x="69896" y="389890"/>
                </a:lnTo>
                <a:lnTo>
                  <a:pt x="71753" y="391160"/>
                </a:lnTo>
                <a:lnTo>
                  <a:pt x="79361" y="391160"/>
                </a:lnTo>
                <a:lnTo>
                  <a:pt x="80586" y="392430"/>
                </a:lnTo>
                <a:lnTo>
                  <a:pt x="81577" y="392430"/>
                </a:lnTo>
                <a:lnTo>
                  <a:pt x="79720" y="391160"/>
                </a:lnTo>
                <a:lnTo>
                  <a:pt x="81637" y="389890"/>
                </a:lnTo>
                <a:lnTo>
                  <a:pt x="72172" y="389890"/>
                </a:lnTo>
                <a:lnTo>
                  <a:pt x="67140" y="384810"/>
                </a:lnTo>
                <a:lnTo>
                  <a:pt x="65762" y="383540"/>
                </a:lnTo>
                <a:close/>
              </a:path>
              <a:path w="551179" h="944244">
                <a:moveTo>
                  <a:pt x="103862" y="391160"/>
                </a:moveTo>
                <a:lnTo>
                  <a:pt x="101645" y="391160"/>
                </a:lnTo>
                <a:lnTo>
                  <a:pt x="100403" y="392430"/>
                </a:lnTo>
                <a:lnTo>
                  <a:pt x="102664" y="392430"/>
                </a:lnTo>
                <a:lnTo>
                  <a:pt x="103862" y="391160"/>
                </a:lnTo>
                <a:close/>
              </a:path>
              <a:path w="551179" h="944244">
                <a:moveTo>
                  <a:pt x="97512" y="383540"/>
                </a:moveTo>
                <a:lnTo>
                  <a:pt x="95295" y="383540"/>
                </a:lnTo>
                <a:lnTo>
                  <a:pt x="101645" y="389890"/>
                </a:lnTo>
                <a:lnTo>
                  <a:pt x="103502" y="391160"/>
                </a:lnTo>
                <a:lnTo>
                  <a:pt x="111170" y="391160"/>
                </a:lnTo>
                <a:lnTo>
                  <a:pt x="112396" y="392430"/>
                </a:lnTo>
                <a:lnTo>
                  <a:pt x="113387" y="392430"/>
                </a:lnTo>
                <a:lnTo>
                  <a:pt x="111530" y="391160"/>
                </a:lnTo>
                <a:lnTo>
                  <a:pt x="113447" y="389890"/>
                </a:lnTo>
                <a:lnTo>
                  <a:pt x="103922" y="389890"/>
                </a:lnTo>
                <a:lnTo>
                  <a:pt x="102065" y="388620"/>
                </a:lnTo>
                <a:lnTo>
                  <a:pt x="100208" y="386080"/>
                </a:lnTo>
                <a:lnTo>
                  <a:pt x="98890" y="384810"/>
                </a:lnTo>
                <a:lnTo>
                  <a:pt x="97512" y="383540"/>
                </a:lnTo>
                <a:close/>
              </a:path>
              <a:path w="551179" h="944244">
                <a:moveTo>
                  <a:pt x="135671" y="391160"/>
                </a:moveTo>
                <a:lnTo>
                  <a:pt x="133455" y="391160"/>
                </a:lnTo>
                <a:lnTo>
                  <a:pt x="132213" y="392430"/>
                </a:lnTo>
                <a:lnTo>
                  <a:pt x="134473" y="392430"/>
                </a:lnTo>
                <a:lnTo>
                  <a:pt x="135671" y="391160"/>
                </a:lnTo>
                <a:close/>
              </a:path>
              <a:path w="551179" h="944244">
                <a:moveTo>
                  <a:pt x="145136" y="391160"/>
                </a:moveTo>
                <a:lnTo>
                  <a:pt x="142920" y="391160"/>
                </a:lnTo>
                <a:lnTo>
                  <a:pt x="144186" y="392430"/>
                </a:lnTo>
                <a:lnTo>
                  <a:pt x="145497" y="392430"/>
                </a:lnTo>
                <a:lnTo>
                  <a:pt x="145136" y="391160"/>
                </a:lnTo>
                <a:close/>
              </a:path>
              <a:path w="551179" h="944244">
                <a:moveTo>
                  <a:pt x="145650" y="389890"/>
                </a:moveTo>
                <a:lnTo>
                  <a:pt x="145536" y="392430"/>
                </a:lnTo>
                <a:lnTo>
                  <a:pt x="145650" y="389890"/>
                </a:lnTo>
                <a:close/>
              </a:path>
              <a:path w="551179" h="944244">
                <a:moveTo>
                  <a:pt x="413451" y="382270"/>
                </a:moveTo>
                <a:lnTo>
                  <a:pt x="405484" y="382270"/>
                </a:lnTo>
                <a:lnTo>
                  <a:pt x="403567" y="383540"/>
                </a:lnTo>
                <a:lnTo>
                  <a:pt x="399014" y="388620"/>
                </a:lnTo>
                <a:lnTo>
                  <a:pt x="397217" y="389890"/>
                </a:lnTo>
                <a:lnTo>
                  <a:pt x="394003" y="389890"/>
                </a:lnTo>
                <a:lnTo>
                  <a:pt x="394582" y="392430"/>
                </a:lnTo>
                <a:lnTo>
                  <a:pt x="394314" y="391160"/>
                </a:lnTo>
                <a:lnTo>
                  <a:pt x="397636" y="391160"/>
                </a:lnTo>
                <a:lnTo>
                  <a:pt x="399493" y="389890"/>
                </a:lnTo>
                <a:lnTo>
                  <a:pt x="400871" y="388620"/>
                </a:lnTo>
                <a:lnTo>
                  <a:pt x="402129" y="387350"/>
                </a:lnTo>
                <a:lnTo>
                  <a:pt x="404106" y="384810"/>
                </a:lnTo>
                <a:lnTo>
                  <a:pt x="405903" y="383540"/>
                </a:lnTo>
                <a:lnTo>
                  <a:pt x="415368" y="383540"/>
                </a:lnTo>
                <a:lnTo>
                  <a:pt x="413451" y="382270"/>
                </a:lnTo>
                <a:close/>
              </a:path>
              <a:path w="551179" h="944244">
                <a:moveTo>
                  <a:pt x="397636" y="391160"/>
                </a:moveTo>
                <a:lnTo>
                  <a:pt x="397157" y="391160"/>
                </a:lnTo>
                <a:lnTo>
                  <a:pt x="398442" y="392430"/>
                </a:lnTo>
                <a:lnTo>
                  <a:pt x="399433" y="392430"/>
                </a:lnTo>
                <a:lnTo>
                  <a:pt x="397636" y="391160"/>
                </a:lnTo>
                <a:close/>
              </a:path>
              <a:path w="551179" h="944244">
                <a:moveTo>
                  <a:pt x="421718" y="391160"/>
                </a:moveTo>
                <a:lnTo>
                  <a:pt x="419502" y="391160"/>
                </a:lnTo>
                <a:lnTo>
                  <a:pt x="418212" y="392430"/>
                </a:lnTo>
                <a:lnTo>
                  <a:pt x="420474" y="392430"/>
                </a:lnTo>
                <a:lnTo>
                  <a:pt x="421718" y="391160"/>
                </a:lnTo>
                <a:close/>
              </a:path>
              <a:path w="551179" h="944244">
                <a:moveTo>
                  <a:pt x="415368" y="383540"/>
                </a:moveTo>
                <a:lnTo>
                  <a:pt x="413152" y="383540"/>
                </a:lnTo>
                <a:lnTo>
                  <a:pt x="415009" y="384810"/>
                </a:lnTo>
                <a:lnTo>
                  <a:pt x="416906" y="387388"/>
                </a:lnTo>
                <a:lnTo>
                  <a:pt x="418184" y="388620"/>
                </a:lnTo>
                <a:lnTo>
                  <a:pt x="419562" y="389890"/>
                </a:lnTo>
                <a:lnTo>
                  <a:pt x="421359" y="391160"/>
                </a:lnTo>
                <a:lnTo>
                  <a:pt x="428967" y="391160"/>
                </a:lnTo>
                <a:lnTo>
                  <a:pt x="430210" y="392430"/>
                </a:lnTo>
                <a:lnTo>
                  <a:pt x="431243" y="392430"/>
                </a:lnTo>
                <a:lnTo>
                  <a:pt x="429386" y="391160"/>
                </a:lnTo>
                <a:lnTo>
                  <a:pt x="431243" y="389890"/>
                </a:lnTo>
                <a:lnTo>
                  <a:pt x="421718" y="389890"/>
                </a:lnTo>
                <a:lnTo>
                  <a:pt x="418004" y="386080"/>
                </a:lnTo>
                <a:lnTo>
                  <a:pt x="415368" y="383540"/>
                </a:lnTo>
                <a:close/>
              </a:path>
              <a:path w="551179" h="944244">
                <a:moveTo>
                  <a:pt x="453468" y="391160"/>
                </a:moveTo>
                <a:lnTo>
                  <a:pt x="451251" y="391160"/>
                </a:lnTo>
                <a:lnTo>
                  <a:pt x="450018" y="392430"/>
                </a:lnTo>
                <a:lnTo>
                  <a:pt x="452224" y="392430"/>
                </a:lnTo>
                <a:lnTo>
                  <a:pt x="453468" y="391160"/>
                </a:lnTo>
                <a:close/>
              </a:path>
              <a:path w="551179" h="944244">
                <a:moveTo>
                  <a:pt x="447118" y="383540"/>
                </a:moveTo>
                <a:lnTo>
                  <a:pt x="444901" y="383540"/>
                </a:lnTo>
                <a:lnTo>
                  <a:pt x="446758" y="384810"/>
                </a:lnTo>
                <a:lnTo>
                  <a:pt x="448714" y="387388"/>
                </a:lnTo>
                <a:lnTo>
                  <a:pt x="449933" y="388620"/>
                </a:lnTo>
                <a:lnTo>
                  <a:pt x="451311" y="389890"/>
                </a:lnTo>
                <a:lnTo>
                  <a:pt x="453168" y="391160"/>
                </a:lnTo>
                <a:lnTo>
                  <a:pt x="460716" y="391160"/>
                </a:lnTo>
                <a:lnTo>
                  <a:pt x="462002" y="392430"/>
                </a:lnTo>
                <a:lnTo>
                  <a:pt x="462993" y="392430"/>
                </a:lnTo>
                <a:lnTo>
                  <a:pt x="461136" y="391160"/>
                </a:lnTo>
                <a:lnTo>
                  <a:pt x="463053" y="389890"/>
                </a:lnTo>
                <a:lnTo>
                  <a:pt x="453528" y="389890"/>
                </a:lnTo>
                <a:lnTo>
                  <a:pt x="451731" y="388620"/>
                </a:lnTo>
                <a:lnTo>
                  <a:pt x="449754" y="386080"/>
                </a:lnTo>
                <a:lnTo>
                  <a:pt x="448496" y="384810"/>
                </a:lnTo>
                <a:lnTo>
                  <a:pt x="447118" y="383540"/>
                </a:lnTo>
                <a:close/>
              </a:path>
              <a:path w="551179" h="944244">
                <a:moveTo>
                  <a:pt x="485277" y="391160"/>
                </a:moveTo>
                <a:lnTo>
                  <a:pt x="483061" y="391160"/>
                </a:lnTo>
                <a:lnTo>
                  <a:pt x="481828" y="392430"/>
                </a:lnTo>
                <a:lnTo>
                  <a:pt x="484034" y="392430"/>
                </a:lnTo>
                <a:lnTo>
                  <a:pt x="485277" y="391160"/>
                </a:lnTo>
                <a:close/>
              </a:path>
              <a:path w="551179" h="944244">
                <a:moveTo>
                  <a:pt x="494802" y="391160"/>
                </a:moveTo>
                <a:lnTo>
                  <a:pt x="492526" y="391160"/>
                </a:lnTo>
                <a:lnTo>
                  <a:pt x="493811" y="392430"/>
                </a:lnTo>
                <a:lnTo>
                  <a:pt x="496036" y="392430"/>
                </a:lnTo>
                <a:lnTo>
                  <a:pt x="494802" y="391160"/>
                </a:lnTo>
                <a:close/>
              </a:path>
              <a:path w="551179" h="944244">
                <a:moveTo>
                  <a:pt x="517087" y="391160"/>
                </a:moveTo>
                <a:lnTo>
                  <a:pt x="514811" y="391160"/>
                </a:lnTo>
                <a:lnTo>
                  <a:pt x="513577" y="392430"/>
                </a:lnTo>
                <a:lnTo>
                  <a:pt x="515843" y="392430"/>
                </a:lnTo>
                <a:lnTo>
                  <a:pt x="517087" y="391160"/>
                </a:lnTo>
                <a:close/>
              </a:path>
              <a:path w="551179" h="944244">
                <a:moveTo>
                  <a:pt x="526612" y="391160"/>
                </a:moveTo>
                <a:lnTo>
                  <a:pt x="524336" y="391160"/>
                </a:lnTo>
                <a:lnTo>
                  <a:pt x="525579" y="392430"/>
                </a:lnTo>
                <a:lnTo>
                  <a:pt x="527845" y="392430"/>
                </a:lnTo>
                <a:lnTo>
                  <a:pt x="526612" y="391160"/>
                </a:lnTo>
                <a:close/>
              </a:path>
              <a:path w="551179" h="944244">
                <a:moveTo>
                  <a:pt x="548837" y="391160"/>
                </a:moveTo>
                <a:lnTo>
                  <a:pt x="546620" y="391160"/>
                </a:lnTo>
                <a:lnTo>
                  <a:pt x="545387" y="392430"/>
                </a:lnTo>
                <a:lnTo>
                  <a:pt x="547593" y="392430"/>
                </a:lnTo>
                <a:lnTo>
                  <a:pt x="548837" y="391160"/>
                </a:lnTo>
                <a:close/>
              </a:path>
              <a:path w="551179" h="944244">
                <a:moveTo>
                  <a:pt x="550586" y="391160"/>
                </a:moveTo>
                <a:lnTo>
                  <a:pt x="550755" y="392430"/>
                </a:lnTo>
                <a:lnTo>
                  <a:pt x="550586" y="391160"/>
                </a:lnTo>
                <a:close/>
              </a:path>
              <a:path w="551179" h="944244">
                <a:moveTo>
                  <a:pt x="3253" y="384810"/>
                </a:moveTo>
                <a:lnTo>
                  <a:pt x="1125" y="384810"/>
                </a:lnTo>
                <a:lnTo>
                  <a:pt x="6330" y="389890"/>
                </a:lnTo>
                <a:lnTo>
                  <a:pt x="8217" y="391160"/>
                </a:lnTo>
                <a:lnTo>
                  <a:pt x="16215" y="391160"/>
                </a:lnTo>
                <a:lnTo>
                  <a:pt x="18102" y="389890"/>
                </a:lnTo>
                <a:lnTo>
                  <a:pt x="8487" y="389890"/>
                </a:lnTo>
                <a:lnTo>
                  <a:pt x="6690" y="388620"/>
                </a:lnTo>
                <a:lnTo>
                  <a:pt x="3253" y="384810"/>
                </a:lnTo>
                <a:close/>
              </a:path>
              <a:path w="551179" h="944244">
                <a:moveTo>
                  <a:pt x="34006" y="383540"/>
                </a:moveTo>
                <a:lnTo>
                  <a:pt x="31718" y="383540"/>
                </a:lnTo>
                <a:lnTo>
                  <a:pt x="33557" y="384810"/>
                </a:lnTo>
                <a:lnTo>
                  <a:pt x="38140" y="389890"/>
                </a:lnTo>
                <a:lnTo>
                  <a:pt x="40027" y="391160"/>
                </a:lnTo>
                <a:lnTo>
                  <a:pt x="47910" y="391160"/>
                </a:lnTo>
                <a:lnTo>
                  <a:pt x="49827" y="389890"/>
                </a:lnTo>
                <a:lnTo>
                  <a:pt x="40386" y="389890"/>
                </a:lnTo>
                <a:lnTo>
                  <a:pt x="38547" y="388620"/>
                </a:lnTo>
                <a:lnTo>
                  <a:pt x="35354" y="384810"/>
                </a:lnTo>
                <a:lnTo>
                  <a:pt x="34006" y="383540"/>
                </a:lnTo>
                <a:close/>
              </a:path>
              <a:path w="551179" h="944244">
                <a:moveTo>
                  <a:pt x="129321" y="383540"/>
                </a:moveTo>
                <a:lnTo>
                  <a:pt x="127105" y="383540"/>
                </a:lnTo>
                <a:lnTo>
                  <a:pt x="128962" y="384810"/>
                </a:lnTo>
                <a:lnTo>
                  <a:pt x="130859" y="387388"/>
                </a:lnTo>
                <a:lnTo>
                  <a:pt x="133455" y="389890"/>
                </a:lnTo>
                <a:lnTo>
                  <a:pt x="135312" y="391160"/>
                </a:lnTo>
                <a:lnTo>
                  <a:pt x="143339" y="391160"/>
                </a:lnTo>
                <a:lnTo>
                  <a:pt x="145196" y="389890"/>
                </a:lnTo>
                <a:lnTo>
                  <a:pt x="135731" y="389890"/>
                </a:lnTo>
                <a:lnTo>
                  <a:pt x="133874" y="388620"/>
                </a:lnTo>
                <a:lnTo>
                  <a:pt x="132017" y="386080"/>
                </a:lnTo>
                <a:lnTo>
                  <a:pt x="130699" y="384810"/>
                </a:lnTo>
                <a:lnTo>
                  <a:pt x="129321" y="383540"/>
                </a:lnTo>
                <a:close/>
              </a:path>
              <a:path w="551179" h="944244">
                <a:moveTo>
                  <a:pt x="478927" y="383540"/>
                </a:moveTo>
                <a:lnTo>
                  <a:pt x="476711" y="383540"/>
                </a:lnTo>
                <a:lnTo>
                  <a:pt x="481743" y="388620"/>
                </a:lnTo>
                <a:lnTo>
                  <a:pt x="483061" y="389890"/>
                </a:lnTo>
                <a:lnTo>
                  <a:pt x="484978" y="391160"/>
                </a:lnTo>
                <a:lnTo>
                  <a:pt x="492885" y="391160"/>
                </a:lnTo>
                <a:lnTo>
                  <a:pt x="494802" y="389890"/>
                </a:lnTo>
                <a:lnTo>
                  <a:pt x="485337" y="389890"/>
                </a:lnTo>
                <a:lnTo>
                  <a:pt x="480305" y="384810"/>
                </a:lnTo>
                <a:lnTo>
                  <a:pt x="478927" y="383540"/>
                </a:lnTo>
                <a:close/>
              </a:path>
              <a:path w="551179" h="944244">
                <a:moveTo>
                  <a:pt x="510677" y="383540"/>
                </a:moveTo>
                <a:lnTo>
                  <a:pt x="508461" y="383540"/>
                </a:lnTo>
                <a:lnTo>
                  <a:pt x="513493" y="388620"/>
                </a:lnTo>
                <a:lnTo>
                  <a:pt x="514811" y="389890"/>
                </a:lnTo>
                <a:lnTo>
                  <a:pt x="516728" y="391160"/>
                </a:lnTo>
                <a:lnTo>
                  <a:pt x="524695" y="391160"/>
                </a:lnTo>
                <a:lnTo>
                  <a:pt x="526612" y="389890"/>
                </a:lnTo>
                <a:lnTo>
                  <a:pt x="517087" y="389890"/>
                </a:lnTo>
                <a:lnTo>
                  <a:pt x="513373" y="386080"/>
                </a:lnTo>
                <a:lnTo>
                  <a:pt x="510677" y="383540"/>
                </a:lnTo>
                <a:close/>
              </a:path>
              <a:path w="551179" h="944244">
                <a:moveTo>
                  <a:pt x="542487" y="383540"/>
                </a:moveTo>
                <a:lnTo>
                  <a:pt x="540270" y="383540"/>
                </a:lnTo>
                <a:lnTo>
                  <a:pt x="542127" y="384810"/>
                </a:lnTo>
                <a:lnTo>
                  <a:pt x="544024" y="387388"/>
                </a:lnTo>
                <a:lnTo>
                  <a:pt x="546620" y="389890"/>
                </a:lnTo>
                <a:lnTo>
                  <a:pt x="548537" y="391160"/>
                </a:lnTo>
                <a:lnTo>
                  <a:pt x="550583" y="391160"/>
                </a:lnTo>
                <a:lnTo>
                  <a:pt x="550411" y="389890"/>
                </a:lnTo>
                <a:lnTo>
                  <a:pt x="548897" y="389890"/>
                </a:lnTo>
                <a:lnTo>
                  <a:pt x="547040" y="388620"/>
                </a:lnTo>
                <a:lnTo>
                  <a:pt x="545183" y="386080"/>
                </a:lnTo>
                <a:lnTo>
                  <a:pt x="542487" y="383540"/>
                </a:lnTo>
                <a:close/>
              </a:path>
              <a:path w="551179" h="944244">
                <a:moveTo>
                  <a:pt x="32077" y="382270"/>
                </a:moveTo>
                <a:lnTo>
                  <a:pt x="24080" y="382270"/>
                </a:lnTo>
                <a:lnTo>
                  <a:pt x="22193" y="383540"/>
                </a:lnTo>
                <a:lnTo>
                  <a:pt x="20845" y="384810"/>
                </a:lnTo>
                <a:lnTo>
                  <a:pt x="17610" y="388620"/>
                </a:lnTo>
                <a:lnTo>
                  <a:pt x="15813" y="389890"/>
                </a:lnTo>
                <a:lnTo>
                  <a:pt x="18102" y="389890"/>
                </a:lnTo>
                <a:lnTo>
                  <a:pt x="20755" y="387350"/>
                </a:lnTo>
                <a:lnTo>
                  <a:pt x="22595" y="384810"/>
                </a:lnTo>
                <a:lnTo>
                  <a:pt x="24440" y="383540"/>
                </a:lnTo>
                <a:lnTo>
                  <a:pt x="34006" y="383540"/>
                </a:lnTo>
                <a:lnTo>
                  <a:pt x="32077" y="382270"/>
                </a:lnTo>
                <a:close/>
              </a:path>
              <a:path w="551179" h="944244">
                <a:moveTo>
                  <a:pt x="63845" y="382270"/>
                </a:moveTo>
                <a:lnTo>
                  <a:pt x="55938" y="382270"/>
                </a:lnTo>
                <a:lnTo>
                  <a:pt x="54021" y="383540"/>
                </a:lnTo>
                <a:lnTo>
                  <a:pt x="51385" y="386080"/>
                </a:lnTo>
                <a:lnTo>
                  <a:pt x="47671" y="389890"/>
                </a:lnTo>
                <a:lnTo>
                  <a:pt x="49827" y="389890"/>
                </a:lnTo>
                <a:lnTo>
                  <a:pt x="54380" y="384810"/>
                </a:lnTo>
                <a:lnTo>
                  <a:pt x="56237" y="383540"/>
                </a:lnTo>
                <a:lnTo>
                  <a:pt x="65762" y="383540"/>
                </a:lnTo>
                <a:lnTo>
                  <a:pt x="63845" y="382270"/>
                </a:lnTo>
                <a:close/>
              </a:path>
              <a:path w="551179" h="944244">
                <a:moveTo>
                  <a:pt x="95595" y="382270"/>
                </a:moveTo>
                <a:lnTo>
                  <a:pt x="87687" y="382270"/>
                </a:lnTo>
                <a:lnTo>
                  <a:pt x="85830" y="383540"/>
                </a:lnTo>
                <a:lnTo>
                  <a:pt x="84453" y="384810"/>
                </a:lnTo>
                <a:lnTo>
                  <a:pt x="81218" y="388620"/>
                </a:lnTo>
                <a:lnTo>
                  <a:pt x="79420" y="389890"/>
                </a:lnTo>
                <a:lnTo>
                  <a:pt x="81637" y="389890"/>
                </a:lnTo>
                <a:lnTo>
                  <a:pt x="87987" y="383540"/>
                </a:lnTo>
                <a:lnTo>
                  <a:pt x="97512" y="383540"/>
                </a:lnTo>
                <a:lnTo>
                  <a:pt x="95595" y="382270"/>
                </a:lnTo>
                <a:close/>
              </a:path>
              <a:path w="551179" h="944244">
                <a:moveTo>
                  <a:pt x="127404" y="382270"/>
                </a:moveTo>
                <a:lnTo>
                  <a:pt x="119437" y="382270"/>
                </a:lnTo>
                <a:lnTo>
                  <a:pt x="117580" y="383540"/>
                </a:lnTo>
                <a:lnTo>
                  <a:pt x="116202" y="384810"/>
                </a:lnTo>
                <a:lnTo>
                  <a:pt x="114944" y="386080"/>
                </a:lnTo>
                <a:lnTo>
                  <a:pt x="112967" y="388620"/>
                </a:lnTo>
                <a:lnTo>
                  <a:pt x="111170" y="389890"/>
                </a:lnTo>
                <a:lnTo>
                  <a:pt x="113447" y="389890"/>
                </a:lnTo>
                <a:lnTo>
                  <a:pt x="119797" y="383540"/>
                </a:lnTo>
                <a:lnTo>
                  <a:pt x="129321" y="383540"/>
                </a:lnTo>
                <a:lnTo>
                  <a:pt x="127404" y="382270"/>
                </a:lnTo>
                <a:close/>
              </a:path>
              <a:path w="551179" h="944244">
                <a:moveTo>
                  <a:pt x="145731" y="387388"/>
                </a:moveTo>
                <a:lnTo>
                  <a:pt x="144777" y="388620"/>
                </a:lnTo>
                <a:lnTo>
                  <a:pt x="142980" y="389890"/>
                </a:lnTo>
                <a:lnTo>
                  <a:pt x="145615" y="389890"/>
                </a:lnTo>
                <a:lnTo>
                  <a:pt x="145731" y="387388"/>
                </a:lnTo>
                <a:close/>
              </a:path>
              <a:path w="551179" h="944244">
                <a:moveTo>
                  <a:pt x="393134" y="386080"/>
                </a:moveTo>
                <a:lnTo>
                  <a:pt x="393992" y="389890"/>
                </a:lnTo>
                <a:lnTo>
                  <a:pt x="393134" y="386080"/>
                </a:lnTo>
                <a:close/>
              </a:path>
              <a:path w="551179" h="944244">
                <a:moveTo>
                  <a:pt x="445201" y="382270"/>
                </a:moveTo>
                <a:lnTo>
                  <a:pt x="437293" y="382270"/>
                </a:lnTo>
                <a:lnTo>
                  <a:pt x="435376" y="383540"/>
                </a:lnTo>
                <a:lnTo>
                  <a:pt x="430824" y="388620"/>
                </a:lnTo>
                <a:lnTo>
                  <a:pt x="429027" y="389890"/>
                </a:lnTo>
                <a:lnTo>
                  <a:pt x="431243" y="389890"/>
                </a:lnTo>
                <a:lnTo>
                  <a:pt x="433939" y="387350"/>
                </a:lnTo>
                <a:lnTo>
                  <a:pt x="437653" y="383540"/>
                </a:lnTo>
                <a:lnTo>
                  <a:pt x="447118" y="383540"/>
                </a:lnTo>
                <a:lnTo>
                  <a:pt x="445201" y="382270"/>
                </a:lnTo>
                <a:close/>
              </a:path>
              <a:path w="551179" h="944244">
                <a:moveTo>
                  <a:pt x="477011" y="382270"/>
                </a:moveTo>
                <a:lnTo>
                  <a:pt x="469043" y="382270"/>
                </a:lnTo>
                <a:lnTo>
                  <a:pt x="467186" y="383540"/>
                </a:lnTo>
                <a:lnTo>
                  <a:pt x="464490" y="386080"/>
                </a:lnTo>
                <a:lnTo>
                  <a:pt x="460776" y="389890"/>
                </a:lnTo>
                <a:lnTo>
                  <a:pt x="463053" y="389890"/>
                </a:lnTo>
                <a:lnTo>
                  <a:pt x="469403" y="383540"/>
                </a:lnTo>
                <a:lnTo>
                  <a:pt x="478927" y="383540"/>
                </a:lnTo>
                <a:lnTo>
                  <a:pt x="477011" y="382270"/>
                </a:lnTo>
                <a:close/>
              </a:path>
              <a:path w="551179" h="944244">
                <a:moveTo>
                  <a:pt x="508820" y="382270"/>
                </a:moveTo>
                <a:lnTo>
                  <a:pt x="500853" y="382270"/>
                </a:lnTo>
                <a:lnTo>
                  <a:pt x="498996" y="383540"/>
                </a:lnTo>
                <a:lnTo>
                  <a:pt x="496300" y="386080"/>
                </a:lnTo>
                <a:lnTo>
                  <a:pt x="492586" y="389890"/>
                </a:lnTo>
                <a:lnTo>
                  <a:pt x="494802" y="389890"/>
                </a:lnTo>
                <a:lnTo>
                  <a:pt x="501152" y="383540"/>
                </a:lnTo>
                <a:lnTo>
                  <a:pt x="510677" y="383540"/>
                </a:lnTo>
                <a:lnTo>
                  <a:pt x="508820" y="382270"/>
                </a:lnTo>
                <a:close/>
              </a:path>
              <a:path w="551179" h="944244">
                <a:moveTo>
                  <a:pt x="540570" y="382270"/>
                </a:moveTo>
                <a:lnTo>
                  <a:pt x="532602" y="382270"/>
                </a:lnTo>
                <a:lnTo>
                  <a:pt x="530745" y="383540"/>
                </a:lnTo>
                <a:lnTo>
                  <a:pt x="529368" y="384810"/>
                </a:lnTo>
                <a:lnTo>
                  <a:pt x="528110" y="386080"/>
                </a:lnTo>
                <a:lnTo>
                  <a:pt x="526133" y="388620"/>
                </a:lnTo>
                <a:lnTo>
                  <a:pt x="524336" y="389890"/>
                </a:lnTo>
                <a:lnTo>
                  <a:pt x="526612" y="389890"/>
                </a:lnTo>
                <a:lnTo>
                  <a:pt x="532962" y="383540"/>
                </a:lnTo>
                <a:lnTo>
                  <a:pt x="542487" y="383540"/>
                </a:lnTo>
                <a:lnTo>
                  <a:pt x="540570" y="382270"/>
                </a:lnTo>
                <a:close/>
              </a:path>
              <a:path w="551179" h="944244">
                <a:moveTo>
                  <a:pt x="548517" y="375920"/>
                </a:moveTo>
                <a:lnTo>
                  <a:pt x="550383" y="389890"/>
                </a:lnTo>
                <a:lnTo>
                  <a:pt x="548517" y="375920"/>
                </a:lnTo>
                <a:close/>
              </a:path>
              <a:path w="551179" h="944244">
                <a:moveTo>
                  <a:pt x="146146" y="378448"/>
                </a:moveTo>
                <a:lnTo>
                  <a:pt x="145731" y="387388"/>
                </a:lnTo>
                <a:lnTo>
                  <a:pt x="145818" y="386080"/>
                </a:lnTo>
                <a:lnTo>
                  <a:pt x="146146" y="378448"/>
                </a:lnTo>
                <a:close/>
              </a:path>
              <a:path w="551179" h="944244">
                <a:moveTo>
                  <a:pt x="390572" y="375920"/>
                </a:moveTo>
                <a:lnTo>
                  <a:pt x="393134" y="386080"/>
                </a:lnTo>
                <a:lnTo>
                  <a:pt x="391478" y="379679"/>
                </a:lnTo>
                <a:lnTo>
                  <a:pt x="390572" y="375920"/>
                </a:lnTo>
                <a:close/>
              </a:path>
              <a:path w="551179" h="944244">
                <a:moveTo>
                  <a:pt x="3547" y="368440"/>
                </a:moveTo>
                <a:lnTo>
                  <a:pt x="3282" y="369570"/>
                </a:lnTo>
                <a:lnTo>
                  <a:pt x="3098" y="370853"/>
                </a:lnTo>
                <a:lnTo>
                  <a:pt x="6330" y="373380"/>
                </a:lnTo>
                <a:lnTo>
                  <a:pt x="8213" y="374646"/>
                </a:lnTo>
                <a:lnTo>
                  <a:pt x="6330" y="375920"/>
                </a:lnTo>
                <a:lnTo>
                  <a:pt x="4982" y="377190"/>
                </a:lnTo>
                <a:lnTo>
                  <a:pt x="1830" y="379679"/>
                </a:lnTo>
                <a:lnTo>
                  <a:pt x="1276" y="383540"/>
                </a:lnTo>
                <a:lnTo>
                  <a:pt x="1481" y="382270"/>
                </a:lnTo>
                <a:lnTo>
                  <a:pt x="2107" y="382270"/>
                </a:lnTo>
                <a:lnTo>
                  <a:pt x="3455" y="381000"/>
                </a:lnTo>
                <a:lnTo>
                  <a:pt x="4810" y="379679"/>
                </a:lnTo>
                <a:lnTo>
                  <a:pt x="8487" y="375920"/>
                </a:lnTo>
                <a:lnTo>
                  <a:pt x="18102" y="375920"/>
                </a:lnTo>
                <a:lnTo>
                  <a:pt x="16219" y="374646"/>
                </a:lnTo>
                <a:lnTo>
                  <a:pt x="18102" y="373380"/>
                </a:lnTo>
                <a:lnTo>
                  <a:pt x="8487" y="373380"/>
                </a:lnTo>
                <a:lnTo>
                  <a:pt x="4761" y="369570"/>
                </a:lnTo>
                <a:lnTo>
                  <a:pt x="3547" y="368440"/>
                </a:lnTo>
                <a:close/>
              </a:path>
              <a:path w="551179" h="944244">
                <a:moveTo>
                  <a:pt x="18102" y="375920"/>
                </a:moveTo>
                <a:lnTo>
                  <a:pt x="15813" y="375920"/>
                </a:lnTo>
                <a:lnTo>
                  <a:pt x="17652" y="377190"/>
                </a:lnTo>
                <a:lnTo>
                  <a:pt x="19539" y="379730"/>
                </a:lnTo>
                <a:lnTo>
                  <a:pt x="20845" y="381000"/>
                </a:lnTo>
                <a:lnTo>
                  <a:pt x="22193" y="382270"/>
                </a:lnTo>
                <a:lnTo>
                  <a:pt x="24482" y="382270"/>
                </a:lnTo>
                <a:lnTo>
                  <a:pt x="22684" y="379730"/>
                </a:lnTo>
                <a:lnTo>
                  <a:pt x="19392" y="377135"/>
                </a:lnTo>
                <a:lnTo>
                  <a:pt x="18102" y="375920"/>
                </a:lnTo>
                <a:close/>
              </a:path>
              <a:path w="551179" h="944244">
                <a:moveTo>
                  <a:pt x="34006" y="367030"/>
                </a:moveTo>
                <a:lnTo>
                  <a:pt x="31718" y="367030"/>
                </a:lnTo>
                <a:lnTo>
                  <a:pt x="33557" y="369570"/>
                </a:lnTo>
                <a:lnTo>
                  <a:pt x="38140" y="373380"/>
                </a:lnTo>
                <a:lnTo>
                  <a:pt x="40022" y="374646"/>
                </a:lnTo>
                <a:lnTo>
                  <a:pt x="38140" y="375920"/>
                </a:lnTo>
                <a:lnTo>
                  <a:pt x="36792" y="377190"/>
                </a:lnTo>
                <a:lnTo>
                  <a:pt x="33557" y="379730"/>
                </a:lnTo>
                <a:lnTo>
                  <a:pt x="31760" y="382270"/>
                </a:lnTo>
                <a:lnTo>
                  <a:pt x="33965" y="382270"/>
                </a:lnTo>
                <a:lnTo>
                  <a:pt x="35312" y="381000"/>
                </a:lnTo>
                <a:lnTo>
                  <a:pt x="36662" y="379679"/>
                </a:lnTo>
                <a:lnTo>
                  <a:pt x="40344" y="375920"/>
                </a:lnTo>
                <a:lnTo>
                  <a:pt x="49827" y="375920"/>
                </a:lnTo>
                <a:lnTo>
                  <a:pt x="47915" y="374646"/>
                </a:lnTo>
                <a:lnTo>
                  <a:pt x="49827" y="373380"/>
                </a:lnTo>
                <a:lnTo>
                  <a:pt x="40386" y="373380"/>
                </a:lnTo>
                <a:lnTo>
                  <a:pt x="38547" y="372110"/>
                </a:lnTo>
                <a:lnTo>
                  <a:pt x="35354" y="368300"/>
                </a:lnTo>
                <a:lnTo>
                  <a:pt x="34006" y="367030"/>
                </a:lnTo>
                <a:close/>
              </a:path>
              <a:path w="551179" h="944244">
                <a:moveTo>
                  <a:pt x="49827" y="375920"/>
                </a:moveTo>
                <a:lnTo>
                  <a:pt x="47551" y="375920"/>
                </a:lnTo>
                <a:lnTo>
                  <a:pt x="49408" y="377190"/>
                </a:lnTo>
                <a:lnTo>
                  <a:pt x="51325" y="379730"/>
                </a:lnTo>
                <a:lnTo>
                  <a:pt x="52643" y="381000"/>
                </a:lnTo>
                <a:lnTo>
                  <a:pt x="54021" y="382270"/>
                </a:lnTo>
                <a:lnTo>
                  <a:pt x="56177" y="382270"/>
                </a:lnTo>
                <a:lnTo>
                  <a:pt x="54380" y="379730"/>
                </a:lnTo>
                <a:lnTo>
                  <a:pt x="52451" y="378448"/>
                </a:lnTo>
                <a:lnTo>
                  <a:pt x="49827" y="375920"/>
                </a:lnTo>
                <a:close/>
              </a:path>
              <a:path w="551179" h="944244">
                <a:moveTo>
                  <a:pt x="65762" y="367030"/>
                </a:moveTo>
                <a:lnTo>
                  <a:pt x="63546" y="367030"/>
                </a:lnTo>
                <a:lnTo>
                  <a:pt x="65343" y="369570"/>
                </a:lnTo>
                <a:lnTo>
                  <a:pt x="67274" y="370853"/>
                </a:lnTo>
                <a:lnTo>
                  <a:pt x="69896" y="373380"/>
                </a:lnTo>
                <a:lnTo>
                  <a:pt x="71748" y="374646"/>
                </a:lnTo>
                <a:lnTo>
                  <a:pt x="69836" y="375920"/>
                </a:lnTo>
                <a:lnTo>
                  <a:pt x="67200" y="378460"/>
                </a:lnTo>
                <a:lnTo>
                  <a:pt x="65283" y="379730"/>
                </a:lnTo>
                <a:lnTo>
                  <a:pt x="63486" y="382270"/>
                </a:lnTo>
                <a:lnTo>
                  <a:pt x="65702" y="382270"/>
                </a:lnTo>
                <a:lnTo>
                  <a:pt x="67080" y="381000"/>
                </a:lnTo>
                <a:lnTo>
                  <a:pt x="72112" y="375920"/>
                </a:lnTo>
                <a:lnTo>
                  <a:pt x="81577" y="375920"/>
                </a:lnTo>
                <a:lnTo>
                  <a:pt x="79725" y="374646"/>
                </a:lnTo>
                <a:lnTo>
                  <a:pt x="81637" y="373380"/>
                </a:lnTo>
                <a:lnTo>
                  <a:pt x="72172" y="373380"/>
                </a:lnTo>
                <a:lnTo>
                  <a:pt x="70315" y="372110"/>
                </a:lnTo>
                <a:lnTo>
                  <a:pt x="68398" y="369570"/>
                </a:lnTo>
                <a:lnTo>
                  <a:pt x="67140" y="368300"/>
                </a:lnTo>
                <a:lnTo>
                  <a:pt x="65762" y="367030"/>
                </a:lnTo>
                <a:close/>
              </a:path>
              <a:path w="551179" h="944244">
                <a:moveTo>
                  <a:pt x="81577" y="375920"/>
                </a:moveTo>
                <a:lnTo>
                  <a:pt x="79361" y="375920"/>
                </a:lnTo>
                <a:lnTo>
                  <a:pt x="81158" y="377190"/>
                </a:lnTo>
                <a:lnTo>
                  <a:pt x="83135" y="379730"/>
                </a:lnTo>
                <a:lnTo>
                  <a:pt x="84393" y="381000"/>
                </a:lnTo>
                <a:lnTo>
                  <a:pt x="85770" y="382270"/>
                </a:lnTo>
                <a:lnTo>
                  <a:pt x="87987" y="382270"/>
                </a:lnTo>
                <a:lnTo>
                  <a:pt x="82896" y="377135"/>
                </a:lnTo>
                <a:lnTo>
                  <a:pt x="81577" y="375920"/>
                </a:lnTo>
                <a:close/>
              </a:path>
              <a:path w="551179" h="944244">
                <a:moveTo>
                  <a:pt x="97512" y="367030"/>
                </a:moveTo>
                <a:lnTo>
                  <a:pt x="95295" y="367030"/>
                </a:lnTo>
                <a:lnTo>
                  <a:pt x="97092" y="369570"/>
                </a:lnTo>
                <a:lnTo>
                  <a:pt x="99024" y="370853"/>
                </a:lnTo>
                <a:lnTo>
                  <a:pt x="101645" y="373380"/>
                </a:lnTo>
                <a:lnTo>
                  <a:pt x="103498" y="374646"/>
                </a:lnTo>
                <a:lnTo>
                  <a:pt x="101645" y="375920"/>
                </a:lnTo>
                <a:lnTo>
                  <a:pt x="100267" y="377190"/>
                </a:lnTo>
                <a:lnTo>
                  <a:pt x="98950" y="378460"/>
                </a:lnTo>
                <a:lnTo>
                  <a:pt x="97033" y="379730"/>
                </a:lnTo>
                <a:lnTo>
                  <a:pt x="95235" y="382270"/>
                </a:lnTo>
                <a:lnTo>
                  <a:pt x="97512" y="382270"/>
                </a:lnTo>
                <a:lnTo>
                  <a:pt x="98830" y="381000"/>
                </a:lnTo>
                <a:lnTo>
                  <a:pt x="103862" y="375920"/>
                </a:lnTo>
                <a:lnTo>
                  <a:pt x="113387" y="375920"/>
                </a:lnTo>
                <a:lnTo>
                  <a:pt x="111534" y="374646"/>
                </a:lnTo>
                <a:lnTo>
                  <a:pt x="113447" y="373380"/>
                </a:lnTo>
                <a:lnTo>
                  <a:pt x="103922" y="373380"/>
                </a:lnTo>
                <a:lnTo>
                  <a:pt x="102065" y="372110"/>
                </a:lnTo>
                <a:lnTo>
                  <a:pt x="98890" y="368300"/>
                </a:lnTo>
                <a:lnTo>
                  <a:pt x="97512" y="367030"/>
                </a:lnTo>
                <a:close/>
              </a:path>
              <a:path w="551179" h="944244">
                <a:moveTo>
                  <a:pt x="113387" y="375920"/>
                </a:moveTo>
                <a:lnTo>
                  <a:pt x="111170" y="375920"/>
                </a:lnTo>
                <a:lnTo>
                  <a:pt x="114884" y="379730"/>
                </a:lnTo>
                <a:lnTo>
                  <a:pt x="117520" y="382270"/>
                </a:lnTo>
                <a:lnTo>
                  <a:pt x="119797" y="382270"/>
                </a:lnTo>
                <a:lnTo>
                  <a:pt x="114705" y="377135"/>
                </a:lnTo>
                <a:lnTo>
                  <a:pt x="113387" y="375920"/>
                </a:lnTo>
                <a:close/>
              </a:path>
              <a:path w="551179" h="944244">
                <a:moveTo>
                  <a:pt x="129321" y="367030"/>
                </a:moveTo>
                <a:lnTo>
                  <a:pt x="127105" y="367030"/>
                </a:lnTo>
                <a:lnTo>
                  <a:pt x="128962" y="369570"/>
                </a:lnTo>
                <a:lnTo>
                  <a:pt x="130833" y="370853"/>
                </a:lnTo>
                <a:lnTo>
                  <a:pt x="133455" y="373380"/>
                </a:lnTo>
                <a:lnTo>
                  <a:pt x="135307" y="374646"/>
                </a:lnTo>
                <a:lnTo>
                  <a:pt x="133455" y="375920"/>
                </a:lnTo>
                <a:lnTo>
                  <a:pt x="132077" y="377190"/>
                </a:lnTo>
                <a:lnTo>
                  <a:pt x="130759" y="378460"/>
                </a:lnTo>
                <a:lnTo>
                  <a:pt x="128842" y="379730"/>
                </a:lnTo>
                <a:lnTo>
                  <a:pt x="127045" y="382270"/>
                </a:lnTo>
                <a:lnTo>
                  <a:pt x="129321" y="382270"/>
                </a:lnTo>
                <a:lnTo>
                  <a:pt x="130639" y="381000"/>
                </a:lnTo>
                <a:lnTo>
                  <a:pt x="135671" y="375920"/>
                </a:lnTo>
                <a:lnTo>
                  <a:pt x="145136" y="375920"/>
                </a:lnTo>
                <a:lnTo>
                  <a:pt x="143344" y="374646"/>
                </a:lnTo>
                <a:lnTo>
                  <a:pt x="145196" y="373380"/>
                </a:lnTo>
                <a:lnTo>
                  <a:pt x="135731" y="373380"/>
                </a:lnTo>
                <a:lnTo>
                  <a:pt x="133874" y="372110"/>
                </a:lnTo>
                <a:lnTo>
                  <a:pt x="130699" y="368300"/>
                </a:lnTo>
                <a:lnTo>
                  <a:pt x="129321" y="367030"/>
                </a:lnTo>
                <a:close/>
              </a:path>
              <a:path w="551179" h="944244">
                <a:moveTo>
                  <a:pt x="405903" y="367030"/>
                </a:moveTo>
                <a:lnTo>
                  <a:pt x="403567" y="367030"/>
                </a:lnTo>
                <a:lnTo>
                  <a:pt x="402249" y="368300"/>
                </a:lnTo>
                <a:lnTo>
                  <a:pt x="397217" y="373380"/>
                </a:lnTo>
                <a:lnTo>
                  <a:pt x="389960" y="373380"/>
                </a:lnTo>
                <a:lnTo>
                  <a:pt x="390572" y="375920"/>
                </a:lnTo>
                <a:lnTo>
                  <a:pt x="397157" y="375920"/>
                </a:lnTo>
                <a:lnTo>
                  <a:pt x="399014" y="377190"/>
                </a:lnTo>
                <a:lnTo>
                  <a:pt x="400871" y="379730"/>
                </a:lnTo>
                <a:lnTo>
                  <a:pt x="402189" y="381000"/>
                </a:lnTo>
                <a:lnTo>
                  <a:pt x="403567" y="382270"/>
                </a:lnTo>
                <a:lnTo>
                  <a:pt x="405843" y="382270"/>
                </a:lnTo>
                <a:lnTo>
                  <a:pt x="403986" y="379730"/>
                </a:lnTo>
                <a:lnTo>
                  <a:pt x="402117" y="378448"/>
                </a:lnTo>
                <a:lnTo>
                  <a:pt x="399433" y="375920"/>
                </a:lnTo>
                <a:lnTo>
                  <a:pt x="397641" y="374646"/>
                </a:lnTo>
                <a:lnTo>
                  <a:pt x="399493" y="373380"/>
                </a:lnTo>
                <a:lnTo>
                  <a:pt x="400871" y="372110"/>
                </a:lnTo>
                <a:lnTo>
                  <a:pt x="402129" y="370840"/>
                </a:lnTo>
                <a:lnTo>
                  <a:pt x="404106" y="369570"/>
                </a:lnTo>
                <a:lnTo>
                  <a:pt x="405903" y="367030"/>
                </a:lnTo>
                <a:close/>
              </a:path>
              <a:path w="551179" h="944244">
                <a:moveTo>
                  <a:pt x="415368" y="367030"/>
                </a:moveTo>
                <a:lnTo>
                  <a:pt x="413152" y="367030"/>
                </a:lnTo>
                <a:lnTo>
                  <a:pt x="415009" y="369570"/>
                </a:lnTo>
                <a:lnTo>
                  <a:pt x="416880" y="370853"/>
                </a:lnTo>
                <a:lnTo>
                  <a:pt x="419562" y="373380"/>
                </a:lnTo>
                <a:lnTo>
                  <a:pt x="421354" y="374646"/>
                </a:lnTo>
                <a:lnTo>
                  <a:pt x="419502" y="375920"/>
                </a:lnTo>
                <a:lnTo>
                  <a:pt x="416866" y="378460"/>
                </a:lnTo>
                <a:lnTo>
                  <a:pt x="414889" y="379730"/>
                </a:lnTo>
                <a:lnTo>
                  <a:pt x="413092" y="382270"/>
                </a:lnTo>
                <a:lnTo>
                  <a:pt x="415308" y="382270"/>
                </a:lnTo>
                <a:lnTo>
                  <a:pt x="416686" y="381000"/>
                </a:lnTo>
                <a:lnTo>
                  <a:pt x="417983" y="379679"/>
                </a:lnTo>
                <a:lnTo>
                  <a:pt x="419921" y="377190"/>
                </a:lnTo>
                <a:lnTo>
                  <a:pt x="421718" y="375920"/>
                </a:lnTo>
                <a:lnTo>
                  <a:pt x="431243" y="375920"/>
                </a:lnTo>
                <a:lnTo>
                  <a:pt x="429390" y="374646"/>
                </a:lnTo>
                <a:lnTo>
                  <a:pt x="431243" y="373380"/>
                </a:lnTo>
                <a:lnTo>
                  <a:pt x="421718" y="373380"/>
                </a:lnTo>
                <a:lnTo>
                  <a:pt x="419921" y="372110"/>
                </a:lnTo>
                <a:lnTo>
                  <a:pt x="418004" y="369570"/>
                </a:lnTo>
                <a:lnTo>
                  <a:pt x="415368" y="367030"/>
                </a:lnTo>
                <a:close/>
              </a:path>
              <a:path w="551179" h="944244">
                <a:moveTo>
                  <a:pt x="431243" y="375920"/>
                </a:moveTo>
                <a:lnTo>
                  <a:pt x="428967" y="375920"/>
                </a:lnTo>
                <a:lnTo>
                  <a:pt x="430764" y="377190"/>
                </a:lnTo>
                <a:lnTo>
                  <a:pt x="432681" y="379730"/>
                </a:lnTo>
                <a:lnTo>
                  <a:pt x="433999" y="381000"/>
                </a:lnTo>
                <a:lnTo>
                  <a:pt x="435376" y="382270"/>
                </a:lnTo>
                <a:lnTo>
                  <a:pt x="437593" y="382270"/>
                </a:lnTo>
                <a:lnTo>
                  <a:pt x="435796" y="379730"/>
                </a:lnTo>
                <a:lnTo>
                  <a:pt x="433867" y="378448"/>
                </a:lnTo>
                <a:lnTo>
                  <a:pt x="431243" y="375920"/>
                </a:lnTo>
                <a:close/>
              </a:path>
              <a:path w="551179" h="944244">
                <a:moveTo>
                  <a:pt x="447118" y="367030"/>
                </a:moveTo>
                <a:lnTo>
                  <a:pt x="444901" y="367030"/>
                </a:lnTo>
                <a:lnTo>
                  <a:pt x="449934" y="372110"/>
                </a:lnTo>
                <a:lnTo>
                  <a:pt x="451311" y="373380"/>
                </a:lnTo>
                <a:lnTo>
                  <a:pt x="453164" y="374646"/>
                </a:lnTo>
                <a:lnTo>
                  <a:pt x="451251" y="375920"/>
                </a:lnTo>
                <a:lnTo>
                  <a:pt x="448616" y="378460"/>
                </a:lnTo>
                <a:lnTo>
                  <a:pt x="446699" y="379730"/>
                </a:lnTo>
                <a:lnTo>
                  <a:pt x="444901" y="382270"/>
                </a:lnTo>
                <a:lnTo>
                  <a:pt x="447058" y="382270"/>
                </a:lnTo>
                <a:lnTo>
                  <a:pt x="449792" y="379679"/>
                </a:lnTo>
                <a:lnTo>
                  <a:pt x="451671" y="377190"/>
                </a:lnTo>
                <a:lnTo>
                  <a:pt x="453468" y="375920"/>
                </a:lnTo>
                <a:lnTo>
                  <a:pt x="462993" y="375920"/>
                </a:lnTo>
                <a:lnTo>
                  <a:pt x="461140" y="374646"/>
                </a:lnTo>
                <a:lnTo>
                  <a:pt x="463053" y="373380"/>
                </a:lnTo>
                <a:lnTo>
                  <a:pt x="453528" y="373380"/>
                </a:lnTo>
                <a:lnTo>
                  <a:pt x="451731" y="372110"/>
                </a:lnTo>
                <a:lnTo>
                  <a:pt x="449754" y="369570"/>
                </a:lnTo>
                <a:lnTo>
                  <a:pt x="448496" y="368300"/>
                </a:lnTo>
                <a:lnTo>
                  <a:pt x="447118" y="367030"/>
                </a:lnTo>
                <a:close/>
              </a:path>
              <a:path w="551179" h="944244">
                <a:moveTo>
                  <a:pt x="462993" y="375920"/>
                </a:moveTo>
                <a:lnTo>
                  <a:pt x="460716" y="375920"/>
                </a:lnTo>
                <a:lnTo>
                  <a:pt x="467126" y="382270"/>
                </a:lnTo>
                <a:lnTo>
                  <a:pt x="469343" y="382270"/>
                </a:lnTo>
                <a:lnTo>
                  <a:pt x="467546" y="379730"/>
                </a:lnTo>
                <a:lnTo>
                  <a:pt x="465617" y="378448"/>
                </a:lnTo>
                <a:lnTo>
                  <a:pt x="462993" y="375920"/>
                </a:lnTo>
                <a:close/>
              </a:path>
              <a:path w="551179" h="944244">
                <a:moveTo>
                  <a:pt x="478927" y="367030"/>
                </a:moveTo>
                <a:lnTo>
                  <a:pt x="476711" y="367030"/>
                </a:lnTo>
                <a:lnTo>
                  <a:pt x="478508" y="369570"/>
                </a:lnTo>
                <a:lnTo>
                  <a:pt x="480439" y="370853"/>
                </a:lnTo>
                <a:lnTo>
                  <a:pt x="483061" y="373380"/>
                </a:lnTo>
                <a:lnTo>
                  <a:pt x="484973" y="374646"/>
                </a:lnTo>
                <a:lnTo>
                  <a:pt x="483061" y="375920"/>
                </a:lnTo>
                <a:lnTo>
                  <a:pt x="480425" y="378460"/>
                </a:lnTo>
                <a:lnTo>
                  <a:pt x="476651" y="382270"/>
                </a:lnTo>
                <a:lnTo>
                  <a:pt x="478868" y="382270"/>
                </a:lnTo>
                <a:lnTo>
                  <a:pt x="481601" y="379679"/>
                </a:lnTo>
                <a:lnTo>
                  <a:pt x="483480" y="377190"/>
                </a:lnTo>
                <a:lnTo>
                  <a:pt x="485277" y="375920"/>
                </a:lnTo>
                <a:lnTo>
                  <a:pt x="494802" y="375920"/>
                </a:lnTo>
                <a:lnTo>
                  <a:pt x="492890" y="374646"/>
                </a:lnTo>
                <a:lnTo>
                  <a:pt x="494802" y="373380"/>
                </a:lnTo>
                <a:lnTo>
                  <a:pt x="485337" y="373380"/>
                </a:lnTo>
                <a:lnTo>
                  <a:pt x="483480" y="372110"/>
                </a:lnTo>
                <a:lnTo>
                  <a:pt x="481563" y="369570"/>
                </a:lnTo>
                <a:lnTo>
                  <a:pt x="480305" y="368300"/>
                </a:lnTo>
                <a:lnTo>
                  <a:pt x="478927" y="367030"/>
                </a:lnTo>
                <a:close/>
              </a:path>
              <a:path w="551179" h="944244">
                <a:moveTo>
                  <a:pt x="494802" y="375920"/>
                </a:moveTo>
                <a:lnTo>
                  <a:pt x="492526" y="375920"/>
                </a:lnTo>
                <a:lnTo>
                  <a:pt x="498936" y="382270"/>
                </a:lnTo>
                <a:lnTo>
                  <a:pt x="501152" y="382270"/>
                </a:lnTo>
                <a:lnTo>
                  <a:pt x="499355" y="379730"/>
                </a:lnTo>
                <a:lnTo>
                  <a:pt x="497426" y="378448"/>
                </a:lnTo>
                <a:lnTo>
                  <a:pt x="494802" y="375920"/>
                </a:lnTo>
                <a:close/>
              </a:path>
              <a:path w="551179" h="944244">
                <a:moveTo>
                  <a:pt x="510677" y="367030"/>
                </a:moveTo>
                <a:lnTo>
                  <a:pt x="508461" y="367030"/>
                </a:lnTo>
                <a:lnTo>
                  <a:pt x="510258" y="369570"/>
                </a:lnTo>
                <a:lnTo>
                  <a:pt x="512189" y="370853"/>
                </a:lnTo>
                <a:lnTo>
                  <a:pt x="514811" y="373380"/>
                </a:lnTo>
                <a:lnTo>
                  <a:pt x="516723" y="374646"/>
                </a:lnTo>
                <a:lnTo>
                  <a:pt x="514811" y="375920"/>
                </a:lnTo>
                <a:lnTo>
                  <a:pt x="512175" y="378460"/>
                </a:lnTo>
                <a:lnTo>
                  <a:pt x="510318" y="379730"/>
                </a:lnTo>
                <a:lnTo>
                  <a:pt x="508461" y="382270"/>
                </a:lnTo>
                <a:lnTo>
                  <a:pt x="510677" y="382270"/>
                </a:lnTo>
                <a:lnTo>
                  <a:pt x="513411" y="379679"/>
                </a:lnTo>
                <a:lnTo>
                  <a:pt x="515290" y="377190"/>
                </a:lnTo>
                <a:lnTo>
                  <a:pt x="517087" y="375920"/>
                </a:lnTo>
                <a:lnTo>
                  <a:pt x="526612" y="375920"/>
                </a:lnTo>
                <a:lnTo>
                  <a:pt x="524700" y="374646"/>
                </a:lnTo>
                <a:lnTo>
                  <a:pt x="526612" y="373380"/>
                </a:lnTo>
                <a:lnTo>
                  <a:pt x="517087" y="373380"/>
                </a:lnTo>
                <a:lnTo>
                  <a:pt x="515290" y="372110"/>
                </a:lnTo>
                <a:lnTo>
                  <a:pt x="513373" y="369570"/>
                </a:lnTo>
                <a:lnTo>
                  <a:pt x="512055" y="368300"/>
                </a:lnTo>
                <a:lnTo>
                  <a:pt x="510677" y="367030"/>
                </a:lnTo>
                <a:close/>
              </a:path>
              <a:path w="551179" h="944244">
                <a:moveTo>
                  <a:pt x="526612" y="375920"/>
                </a:moveTo>
                <a:lnTo>
                  <a:pt x="524336" y="375920"/>
                </a:lnTo>
                <a:lnTo>
                  <a:pt x="526133" y="377190"/>
                </a:lnTo>
                <a:lnTo>
                  <a:pt x="528110" y="379730"/>
                </a:lnTo>
                <a:lnTo>
                  <a:pt x="530745" y="382270"/>
                </a:lnTo>
                <a:lnTo>
                  <a:pt x="532962" y="382270"/>
                </a:lnTo>
                <a:lnTo>
                  <a:pt x="531165" y="379730"/>
                </a:lnTo>
                <a:lnTo>
                  <a:pt x="529236" y="378448"/>
                </a:lnTo>
                <a:lnTo>
                  <a:pt x="526612" y="375920"/>
                </a:lnTo>
                <a:close/>
              </a:path>
              <a:path w="551179" h="944244">
                <a:moveTo>
                  <a:pt x="548347" y="374665"/>
                </a:moveTo>
                <a:lnTo>
                  <a:pt x="546620" y="375920"/>
                </a:lnTo>
                <a:lnTo>
                  <a:pt x="543984" y="378460"/>
                </a:lnTo>
                <a:lnTo>
                  <a:pt x="542067" y="379730"/>
                </a:lnTo>
                <a:lnTo>
                  <a:pt x="540270" y="382270"/>
                </a:lnTo>
                <a:lnTo>
                  <a:pt x="542487" y="382270"/>
                </a:lnTo>
                <a:lnTo>
                  <a:pt x="545161" y="379679"/>
                </a:lnTo>
                <a:lnTo>
                  <a:pt x="547040" y="377190"/>
                </a:lnTo>
                <a:lnTo>
                  <a:pt x="548506" y="375920"/>
                </a:lnTo>
                <a:lnTo>
                  <a:pt x="548347" y="374665"/>
                </a:lnTo>
                <a:close/>
              </a:path>
              <a:path w="551179" h="944244">
                <a:moveTo>
                  <a:pt x="3080" y="370840"/>
                </a:moveTo>
                <a:lnTo>
                  <a:pt x="1766" y="379730"/>
                </a:lnTo>
                <a:lnTo>
                  <a:pt x="3098" y="370853"/>
                </a:lnTo>
                <a:close/>
              </a:path>
              <a:path w="551179" h="944244">
                <a:moveTo>
                  <a:pt x="145136" y="375920"/>
                </a:moveTo>
                <a:lnTo>
                  <a:pt x="142920" y="375920"/>
                </a:lnTo>
                <a:lnTo>
                  <a:pt x="144777" y="377190"/>
                </a:lnTo>
                <a:lnTo>
                  <a:pt x="146146" y="378448"/>
                </a:lnTo>
                <a:lnTo>
                  <a:pt x="146207" y="377135"/>
                </a:lnTo>
                <a:lnTo>
                  <a:pt x="145136" y="375920"/>
                </a:lnTo>
                <a:close/>
              </a:path>
              <a:path w="551179" h="944244">
                <a:moveTo>
                  <a:pt x="146440" y="372110"/>
                </a:moveTo>
                <a:lnTo>
                  <a:pt x="146381" y="373380"/>
                </a:lnTo>
                <a:lnTo>
                  <a:pt x="146254" y="377190"/>
                </a:lnTo>
                <a:lnTo>
                  <a:pt x="146440" y="372110"/>
                </a:lnTo>
                <a:close/>
              </a:path>
              <a:path w="551179" h="944244">
                <a:moveTo>
                  <a:pt x="548368" y="374650"/>
                </a:moveTo>
                <a:close/>
              </a:path>
              <a:path w="551179" h="944244">
                <a:moveTo>
                  <a:pt x="548345" y="374646"/>
                </a:moveTo>
                <a:close/>
              </a:path>
              <a:path w="551179" h="944244">
                <a:moveTo>
                  <a:pt x="542487" y="367030"/>
                </a:moveTo>
                <a:lnTo>
                  <a:pt x="540270" y="367030"/>
                </a:lnTo>
                <a:lnTo>
                  <a:pt x="542127" y="369570"/>
                </a:lnTo>
                <a:lnTo>
                  <a:pt x="543998" y="370853"/>
                </a:lnTo>
                <a:lnTo>
                  <a:pt x="546620" y="373380"/>
                </a:lnTo>
                <a:lnTo>
                  <a:pt x="548345" y="374646"/>
                </a:lnTo>
                <a:lnTo>
                  <a:pt x="548173" y="373380"/>
                </a:lnTo>
                <a:lnTo>
                  <a:pt x="547040" y="372110"/>
                </a:lnTo>
                <a:lnTo>
                  <a:pt x="545183" y="369570"/>
                </a:lnTo>
                <a:lnTo>
                  <a:pt x="543865" y="368300"/>
                </a:lnTo>
                <a:lnTo>
                  <a:pt x="542487" y="367030"/>
                </a:lnTo>
                <a:close/>
              </a:path>
              <a:path w="551179" h="944244">
                <a:moveTo>
                  <a:pt x="24440" y="367030"/>
                </a:moveTo>
                <a:lnTo>
                  <a:pt x="22193" y="367030"/>
                </a:lnTo>
                <a:lnTo>
                  <a:pt x="20845" y="368300"/>
                </a:lnTo>
                <a:lnTo>
                  <a:pt x="19539" y="369570"/>
                </a:lnTo>
                <a:lnTo>
                  <a:pt x="15813" y="373380"/>
                </a:lnTo>
                <a:lnTo>
                  <a:pt x="18102" y="373380"/>
                </a:lnTo>
                <a:lnTo>
                  <a:pt x="20755" y="370840"/>
                </a:lnTo>
                <a:lnTo>
                  <a:pt x="22595" y="369570"/>
                </a:lnTo>
                <a:lnTo>
                  <a:pt x="24440" y="367030"/>
                </a:lnTo>
                <a:close/>
              </a:path>
              <a:path w="551179" h="944244">
                <a:moveTo>
                  <a:pt x="56237" y="367030"/>
                </a:moveTo>
                <a:lnTo>
                  <a:pt x="54021" y="367030"/>
                </a:lnTo>
                <a:lnTo>
                  <a:pt x="52703" y="368300"/>
                </a:lnTo>
                <a:lnTo>
                  <a:pt x="47671" y="373380"/>
                </a:lnTo>
                <a:lnTo>
                  <a:pt x="49827" y="373380"/>
                </a:lnTo>
                <a:lnTo>
                  <a:pt x="52463" y="370840"/>
                </a:lnTo>
                <a:lnTo>
                  <a:pt x="54380" y="369570"/>
                </a:lnTo>
                <a:lnTo>
                  <a:pt x="56237" y="367030"/>
                </a:lnTo>
                <a:close/>
              </a:path>
              <a:path w="551179" h="944244">
                <a:moveTo>
                  <a:pt x="87987" y="367030"/>
                </a:moveTo>
                <a:lnTo>
                  <a:pt x="85830" y="367030"/>
                </a:lnTo>
                <a:lnTo>
                  <a:pt x="84452" y="368300"/>
                </a:lnTo>
                <a:lnTo>
                  <a:pt x="79420" y="373380"/>
                </a:lnTo>
                <a:lnTo>
                  <a:pt x="81637" y="373380"/>
                </a:lnTo>
                <a:lnTo>
                  <a:pt x="84273" y="370840"/>
                </a:lnTo>
                <a:lnTo>
                  <a:pt x="86190" y="369570"/>
                </a:lnTo>
                <a:lnTo>
                  <a:pt x="87987" y="367030"/>
                </a:lnTo>
                <a:close/>
              </a:path>
              <a:path w="551179" h="944244">
                <a:moveTo>
                  <a:pt x="119796" y="367030"/>
                </a:moveTo>
                <a:lnTo>
                  <a:pt x="117580" y="367030"/>
                </a:lnTo>
                <a:lnTo>
                  <a:pt x="116202" y="368300"/>
                </a:lnTo>
                <a:lnTo>
                  <a:pt x="114944" y="369570"/>
                </a:lnTo>
                <a:lnTo>
                  <a:pt x="112967" y="372110"/>
                </a:lnTo>
                <a:lnTo>
                  <a:pt x="111170" y="373380"/>
                </a:lnTo>
                <a:lnTo>
                  <a:pt x="113447" y="373380"/>
                </a:lnTo>
                <a:lnTo>
                  <a:pt x="116082" y="370840"/>
                </a:lnTo>
                <a:lnTo>
                  <a:pt x="117999" y="369570"/>
                </a:lnTo>
                <a:lnTo>
                  <a:pt x="119796" y="367030"/>
                </a:lnTo>
                <a:close/>
              </a:path>
              <a:path w="551179" h="944244">
                <a:moveTo>
                  <a:pt x="146675" y="367030"/>
                </a:moveTo>
                <a:lnTo>
                  <a:pt x="146549" y="369570"/>
                </a:lnTo>
                <a:lnTo>
                  <a:pt x="144777" y="372110"/>
                </a:lnTo>
                <a:lnTo>
                  <a:pt x="142980" y="373380"/>
                </a:lnTo>
                <a:lnTo>
                  <a:pt x="145196" y="373380"/>
                </a:lnTo>
                <a:lnTo>
                  <a:pt x="146440" y="372110"/>
                </a:lnTo>
                <a:lnTo>
                  <a:pt x="146675" y="367030"/>
                </a:lnTo>
                <a:close/>
              </a:path>
              <a:path w="551179" h="944244">
                <a:moveTo>
                  <a:pt x="387633" y="365760"/>
                </a:moveTo>
                <a:lnTo>
                  <a:pt x="389654" y="372110"/>
                </a:lnTo>
                <a:lnTo>
                  <a:pt x="389960" y="373380"/>
                </a:lnTo>
                <a:lnTo>
                  <a:pt x="387633" y="365760"/>
                </a:lnTo>
                <a:close/>
              </a:path>
              <a:path w="551179" h="944244">
                <a:moveTo>
                  <a:pt x="437653" y="367030"/>
                </a:moveTo>
                <a:lnTo>
                  <a:pt x="435376" y="367030"/>
                </a:lnTo>
                <a:lnTo>
                  <a:pt x="434059" y="368300"/>
                </a:lnTo>
                <a:lnTo>
                  <a:pt x="429027" y="373380"/>
                </a:lnTo>
                <a:lnTo>
                  <a:pt x="431243" y="373380"/>
                </a:lnTo>
                <a:lnTo>
                  <a:pt x="433939" y="370840"/>
                </a:lnTo>
                <a:lnTo>
                  <a:pt x="435856" y="369570"/>
                </a:lnTo>
                <a:lnTo>
                  <a:pt x="437653" y="367030"/>
                </a:lnTo>
                <a:close/>
              </a:path>
              <a:path w="551179" h="944244">
                <a:moveTo>
                  <a:pt x="469403" y="367030"/>
                </a:moveTo>
                <a:lnTo>
                  <a:pt x="467186" y="367030"/>
                </a:lnTo>
                <a:lnTo>
                  <a:pt x="465808" y="368300"/>
                </a:lnTo>
                <a:lnTo>
                  <a:pt x="460776" y="373380"/>
                </a:lnTo>
                <a:lnTo>
                  <a:pt x="463053" y="373380"/>
                </a:lnTo>
                <a:lnTo>
                  <a:pt x="465688" y="370840"/>
                </a:lnTo>
                <a:lnTo>
                  <a:pt x="467605" y="369570"/>
                </a:lnTo>
                <a:lnTo>
                  <a:pt x="469403" y="367030"/>
                </a:lnTo>
                <a:close/>
              </a:path>
              <a:path w="551179" h="944244">
                <a:moveTo>
                  <a:pt x="501152" y="367030"/>
                </a:moveTo>
                <a:lnTo>
                  <a:pt x="498996" y="367030"/>
                </a:lnTo>
                <a:lnTo>
                  <a:pt x="497618" y="368300"/>
                </a:lnTo>
                <a:lnTo>
                  <a:pt x="492586" y="373380"/>
                </a:lnTo>
                <a:lnTo>
                  <a:pt x="494802" y="373380"/>
                </a:lnTo>
                <a:lnTo>
                  <a:pt x="497438" y="370840"/>
                </a:lnTo>
                <a:lnTo>
                  <a:pt x="499355" y="369570"/>
                </a:lnTo>
                <a:lnTo>
                  <a:pt x="501152" y="367030"/>
                </a:lnTo>
                <a:close/>
              </a:path>
              <a:path w="551179" h="944244">
                <a:moveTo>
                  <a:pt x="532962" y="367030"/>
                </a:moveTo>
                <a:lnTo>
                  <a:pt x="530745" y="367030"/>
                </a:lnTo>
                <a:lnTo>
                  <a:pt x="529368" y="368300"/>
                </a:lnTo>
                <a:lnTo>
                  <a:pt x="528110" y="369570"/>
                </a:lnTo>
                <a:lnTo>
                  <a:pt x="526132" y="372110"/>
                </a:lnTo>
                <a:lnTo>
                  <a:pt x="524336" y="373380"/>
                </a:lnTo>
                <a:lnTo>
                  <a:pt x="526612" y="373380"/>
                </a:lnTo>
                <a:lnTo>
                  <a:pt x="529248" y="370840"/>
                </a:lnTo>
                <a:lnTo>
                  <a:pt x="531165" y="369570"/>
                </a:lnTo>
                <a:lnTo>
                  <a:pt x="532962" y="367030"/>
                </a:lnTo>
                <a:close/>
              </a:path>
              <a:path w="551179" h="944244">
                <a:moveTo>
                  <a:pt x="547484" y="368300"/>
                </a:moveTo>
                <a:lnTo>
                  <a:pt x="548158" y="373380"/>
                </a:lnTo>
                <a:lnTo>
                  <a:pt x="547484" y="368300"/>
                </a:lnTo>
                <a:close/>
              </a:path>
              <a:path w="551179" h="944244">
                <a:moveTo>
                  <a:pt x="4774" y="363206"/>
                </a:moveTo>
                <a:lnTo>
                  <a:pt x="3396" y="368300"/>
                </a:lnTo>
                <a:lnTo>
                  <a:pt x="3547" y="368440"/>
                </a:lnTo>
                <a:lnTo>
                  <a:pt x="4774" y="363206"/>
                </a:lnTo>
                <a:close/>
              </a:path>
              <a:path w="551179" h="944244">
                <a:moveTo>
                  <a:pt x="546189" y="361950"/>
                </a:moveTo>
                <a:lnTo>
                  <a:pt x="547484" y="368300"/>
                </a:lnTo>
                <a:lnTo>
                  <a:pt x="546189" y="361950"/>
                </a:lnTo>
                <a:close/>
              </a:path>
              <a:path w="551179" h="944244">
                <a:moveTo>
                  <a:pt x="6550" y="355633"/>
                </a:moveTo>
                <a:lnTo>
                  <a:pt x="6260" y="356870"/>
                </a:lnTo>
                <a:lnTo>
                  <a:pt x="8217" y="358140"/>
                </a:lnTo>
                <a:lnTo>
                  <a:pt x="6330" y="359410"/>
                </a:lnTo>
                <a:lnTo>
                  <a:pt x="15813" y="359410"/>
                </a:lnTo>
                <a:lnTo>
                  <a:pt x="17652" y="360680"/>
                </a:lnTo>
                <a:lnTo>
                  <a:pt x="19539" y="363220"/>
                </a:lnTo>
                <a:lnTo>
                  <a:pt x="20845" y="364490"/>
                </a:lnTo>
                <a:lnTo>
                  <a:pt x="22193" y="365760"/>
                </a:lnTo>
                <a:lnTo>
                  <a:pt x="24080" y="367030"/>
                </a:lnTo>
                <a:lnTo>
                  <a:pt x="32077" y="367030"/>
                </a:lnTo>
                <a:lnTo>
                  <a:pt x="33964" y="365760"/>
                </a:lnTo>
                <a:lnTo>
                  <a:pt x="24482" y="365760"/>
                </a:lnTo>
                <a:lnTo>
                  <a:pt x="20737" y="361931"/>
                </a:lnTo>
                <a:lnTo>
                  <a:pt x="19449" y="360680"/>
                </a:lnTo>
                <a:lnTo>
                  <a:pt x="18102" y="359410"/>
                </a:lnTo>
                <a:lnTo>
                  <a:pt x="16215" y="358140"/>
                </a:lnTo>
                <a:lnTo>
                  <a:pt x="8487" y="358140"/>
                </a:lnTo>
                <a:lnTo>
                  <a:pt x="6550" y="355633"/>
                </a:lnTo>
                <a:close/>
              </a:path>
              <a:path w="551179" h="944244">
                <a:moveTo>
                  <a:pt x="49827" y="359410"/>
                </a:moveTo>
                <a:lnTo>
                  <a:pt x="47551" y="359410"/>
                </a:lnTo>
                <a:lnTo>
                  <a:pt x="49408" y="360680"/>
                </a:lnTo>
                <a:lnTo>
                  <a:pt x="51325" y="363220"/>
                </a:lnTo>
                <a:lnTo>
                  <a:pt x="52643" y="364490"/>
                </a:lnTo>
                <a:lnTo>
                  <a:pt x="54021" y="365760"/>
                </a:lnTo>
                <a:lnTo>
                  <a:pt x="55938" y="367030"/>
                </a:lnTo>
                <a:lnTo>
                  <a:pt x="63845" y="367030"/>
                </a:lnTo>
                <a:lnTo>
                  <a:pt x="65702" y="365760"/>
                </a:lnTo>
                <a:lnTo>
                  <a:pt x="56177" y="365760"/>
                </a:lnTo>
                <a:lnTo>
                  <a:pt x="49827" y="359410"/>
                </a:lnTo>
                <a:close/>
              </a:path>
              <a:path w="551179" h="944244">
                <a:moveTo>
                  <a:pt x="81577" y="359410"/>
                </a:moveTo>
                <a:lnTo>
                  <a:pt x="79361" y="359410"/>
                </a:lnTo>
                <a:lnTo>
                  <a:pt x="81158" y="360680"/>
                </a:lnTo>
                <a:lnTo>
                  <a:pt x="83135" y="363220"/>
                </a:lnTo>
                <a:lnTo>
                  <a:pt x="84393" y="364490"/>
                </a:lnTo>
                <a:lnTo>
                  <a:pt x="85770" y="365760"/>
                </a:lnTo>
                <a:lnTo>
                  <a:pt x="87687" y="367030"/>
                </a:lnTo>
                <a:lnTo>
                  <a:pt x="95595" y="367030"/>
                </a:lnTo>
                <a:lnTo>
                  <a:pt x="97512" y="365760"/>
                </a:lnTo>
                <a:lnTo>
                  <a:pt x="87987" y="365760"/>
                </a:lnTo>
                <a:lnTo>
                  <a:pt x="86168" y="363206"/>
                </a:lnTo>
                <a:lnTo>
                  <a:pt x="84195" y="361931"/>
                </a:lnTo>
                <a:lnTo>
                  <a:pt x="82955" y="360680"/>
                </a:lnTo>
                <a:lnTo>
                  <a:pt x="81577" y="359410"/>
                </a:lnTo>
                <a:close/>
              </a:path>
              <a:path w="551179" h="944244">
                <a:moveTo>
                  <a:pt x="113387" y="359410"/>
                </a:moveTo>
                <a:lnTo>
                  <a:pt x="111170" y="359410"/>
                </a:lnTo>
                <a:lnTo>
                  <a:pt x="114884" y="363220"/>
                </a:lnTo>
                <a:lnTo>
                  <a:pt x="117520" y="365760"/>
                </a:lnTo>
                <a:lnTo>
                  <a:pt x="119437" y="367030"/>
                </a:lnTo>
                <a:lnTo>
                  <a:pt x="127404" y="367030"/>
                </a:lnTo>
                <a:lnTo>
                  <a:pt x="129321" y="365760"/>
                </a:lnTo>
                <a:lnTo>
                  <a:pt x="119796" y="365760"/>
                </a:lnTo>
                <a:lnTo>
                  <a:pt x="117918" y="363206"/>
                </a:lnTo>
                <a:lnTo>
                  <a:pt x="116004" y="361931"/>
                </a:lnTo>
                <a:lnTo>
                  <a:pt x="114764" y="360680"/>
                </a:lnTo>
                <a:lnTo>
                  <a:pt x="113387" y="359410"/>
                </a:lnTo>
                <a:close/>
              </a:path>
              <a:path w="551179" h="944244">
                <a:moveTo>
                  <a:pt x="147532" y="364236"/>
                </a:moveTo>
                <a:lnTo>
                  <a:pt x="146675" y="367030"/>
                </a:lnTo>
                <a:lnTo>
                  <a:pt x="147741" y="364490"/>
                </a:lnTo>
                <a:lnTo>
                  <a:pt x="147532" y="364236"/>
                </a:lnTo>
                <a:close/>
              </a:path>
              <a:path w="551179" h="944244">
                <a:moveTo>
                  <a:pt x="399433" y="359410"/>
                </a:moveTo>
                <a:lnTo>
                  <a:pt x="397157" y="359410"/>
                </a:lnTo>
                <a:lnTo>
                  <a:pt x="399014" y="360680"/>
                </a:lnTo>
                <a:lnTo>
                  <a:pt x="402189" y="364490"/>
                </a:lnTo>
                <a:lnTo>
                  <a:pt x="403567" y="365760"/>
                </a:lnTo>
                <a:lnTo>
                  <a:pt x="405484" y="367030"/>
                </a:lnTo>
                <a:lnTo>
                  <a:pt x="413451" y="367030"/>
                </a:lnTo>
                <a:lnTo>
                  <a:pt x="415308" y="365760"/>
                </a:lnTo>
                <a:lnTo>
                  <a:pt x="405843" y="365760"/>
                </a:lnTo>
                <a:lnTo>
                  <a:pt x="403966" y="363206"/>
                </a:lnTo>
                <a:lnTo>
                  <a:pt x="402110" y="361931"/>
                </a:lnTo>
                <a:lnTo>
                  <a:pt x="399433" y="359410"/>
                </a:lnTo>
                <a:close/>
              </a:path>
              <a:path w="551179" h="944244">
                <a:moveTo>
                  <a:pt x="431243" y="359410"/>
                </a:moveTo>
                <a:lnTo>
                  <a:pt x="428967" y="359410"/>
                </a:lnTo>
                <a:lnTo>
                  <a:pt x="433999" y="364490"/>
                </a:lnTo>
                <a:lnTo>
                  <a:pt x="435376" y="365760"/>
                </a:lnTo>
                <a:lnTo>
                  <a:pt x="437293" y="367030"/>
                </a:lnTo>
                <a:lnTo>
                  <a:pt x="445201" y="367030"/>
                </a:lnTo>
                <a:lnTo>
                  <a:pt x="447058" y="365760"/>
                </a:lnTo>
                <a:lnTo>
                  <a:pt x="437593" y="365760"/>
                </a:lnTo>
                <a:lnTo>
                  <a:pt x="435775" y="363206"/>
                </a:lnTo>
                <a:lnTo>
                  <a:pt x="433860" y="361931"/>
                </a:lnTo>
                <a:lnTo>
                  <a:pt x="431243" y="359410"/>
                </a:lnTo>
                <a:close/>
              </a:path>
              <a:path w="551179" h="944244">
                <a:moveTo>
                  <a:pt x="462993" y="359410"/>
                </a:moveTo>
                <a:lnTo>
                  <a:pt x="460716" y="359410"/>
                </a:lnTo>
                <a:lnTo>
                  <a:pt x="462573" y="360680"/>
                </a:lnTo>
                <a:lnTo>
                  <a:pt x="464490" y="363220"/>
                </a:lnTo>
                <a:lnTo>
                  <a:pt x="465748" y="364490"/>
                </a:lnTo>
                <a:lnTo>
                  <a:pt x="467126" y="365760"/>
                </a:lnTo>
                <a:lnTo>
                  <a:pt x="469043" y="367030"/>
                </a:lnTo>
                <a:lnTo>
                  <a:pt x="477011" y="367030"/>
                </a:lnTo>
                <a:lnTo>
                  <a:pt x="478868" y="365760"/>
                </a:lnTo>
                <a:lnTo>
                  <a:pt x="469343" y="365760"/>
                </a:lnTo>
                <a:lnTo>
                  <a:pt x="467525" y="363206"/>
                </a:lnTo>
                <a:lnTo>
                  <a:pt x="465610" y="361931"/>
                </a:lnTo>
                <a:lnTo>
                  <a:pt x="462993" y="359410"/>
                </a:lnTo>
                <a:close/>
              </a:path>
              <a:path w="551179" h="944244">
                <a:moveTo>
                  <a:pt x="494802" y="359410"/>
                </a:moveTo>
                <a:lnTo>
                  <a:pt x="492526" y="359410"/>
                </a:lnTo>
                <a:lnTo>
                  <a:pt x="494383" y="360680"/>
                </a:lnTo>
                <a:lnTo>
                  <a:pt x="496300" y="363220"/>
                </a:lnTo>
                <a:lnTo>
                  <a:pt x="497558" y="364490"/>
                </a:lnTo>
                <a:lnTo>
                  <a:pt x="498936" y="365760"/>
                </a:lnTo>
                <a:lnTo>
                  <a:pt x="500853" y="367030"/>
                </a:lnTo>
                <a:lnTo>
                  <a:pt x="508820" y="367030"/>
                </a:lnTo>
                <a:lnTo>
                  <a:pt x="510677" y="365760"/>
                </a:lnTo>
                <a:lnTo>
                  <a:pt x="501152" y="365760"/>
                </a:lnTo>
                <a:lnTo>
                  <a:pt x="499334" y="363206"/>
                </a:lnTo>
                <a:lnTo>
                  <a:pt x="497419" y="361931"/>
                </a:lnTo>
                <a:lnTo>
                  <a:pt x="494802" y="359410"/>
                </a:lnTo>
                <a:close/>
              </a:path>
              <a:path w="551179" h="944244">
                <a:moveTo>
                  <a:pt x="526612" y="359410"/>
                </a:moveTo>
                <a:lnTo>
                  <a:pt x="524336" y="359410"/>
                </a:lnTo>
                <a:lnTo>
                  <a:pt x="526133" y="360680"/>
                </a:lnTo>
                <a:lnTo>
                  <a:pt x="528110" y="363220"/>
                </a:lnTo>
                <a:lnTo>
                  <a:pt x="529368" y="364490"/>
                </a:lnTo>
                <a:lnTo>
                  <a:pt x="530745" y="365760"/>
                </a:lnTo>
                <a:lnTo>
                  <a:pt x="532602" y="367030"/>
                </a:lnTo>
                <a:lnTo>
                  <a:pt x="540570" y="367030"/>
                </a:lnTo>
                <a:lnTo>
                  <a:pt x="542487" y="365760"/>
                </a:lnTo>
                <a:lnTo>
                  <a:pt x="532962" y="365760"/>
                </a:lnTo>
                <a:lnTo>
                  <a:pt x="531144" y="363206"/>
                </a:lnTo>
                <a:lnTo>
                  <a:pt x="529229" y="361931"/>
                </a:lnTo>
                <a:lnTo>
                  <a:pt x="526612" y="359410"/>
                </a:lnTo>
                <a:close/>
              </a:path>
              <a:path w="551179" h="944244">
                <a:moveTo>
                  <a:pt x="34006" y="350520"/>
                </a:moveTo>
                <a:lnTo>
                  <a:pt x="31718" y="350520"/>
                </a:lnTo>
                <a:lnTo>
                  <a:pt x="35492" y="354330"/>
                </a:lnTo>
                <a:lnTo>
                  <a:pt x="36827" y="355633"/>
                </a:lnTo>
                <a:lnTo>
                  <a:pt x="38140" y="356870"/>
                </a:lnTo>
                <a:lnTo>
                  <a:pt x="40027" y="358140"/>
                </a:lnTo>
                <a:lnTo>
                  <a:pt x="38140" y="359410"/>
                </a:lnTo>
                <a:lnTo>
                  <a:pt x="36792" y="360680"/>
                </a:lnTo>
                <a:lnTo>
                  <a:pt x="35441" y="362001"/>
                </a:lnTo>
                <a:lnTo>
                  <a:pt x="31760" y="365760"/>
                </a:lnTo>
                <a:lnTo>
                  <a:pt x="33964" y="365760"/>
                </a:lnTo>
                <a:lnTo>
                  <a:pt x="35312" y="364490"/>
                </a:lnTo>
                <a:lnTo>
                  <a:pt x="36746" y="363083"/>
                </a:lnTo>
                <a:lnTo>
                  <a:pt x="40344" y="359410"/>
                </a:lnTo>
                <a:lnTo>
                  <a:pt x="49827" y="359410"/>
                </a:lnTo>
                <a:lnTo>
                  <a:pt x="47910" y="358140"/>
                </a:lnTo>
                <a:lnTo>
                  <a:pt x="40386" y="358140"/>
                </a:lnTo>
                <a:lnTo>
                  <a:pt x="36660" y="353060"/>
                </a:lnTo>
                <a:lnTo>
                  <a:pt x="35354" y="351790"/>
                </a:lnTo>
                <a:lnTo>
                  <a:pt x="34006" y="350520"/>
                </a:lnTo>
                <a:close/>
              </a:path>
              <a:path w="551179" h="944244">
                <a:moveTo>
                  <a:pt x="65762" y="350520"/>
                </a:moveTo>
                <a:lnTo>
                  <a:pt x="63546" y="350520"/>
                </a:lnTo>
                <a:lnTo>
                  <a:pt x="68612" y="355633"/>
                </a:lnTo>
                <a:lnTo>
                  <a:pt x="69896" y="356870"/>
                </a:lnTo>
                <a:lnTo>
                  <a:pt x="71753" y="358140"/>
                </a:lnTo>
                <a:lnTo>
                  <a:pt x="69836" y="359410"/>
                </a:lnTo>
                <a:lnTo>
                  <a:pt x="63486" y="365760"/>
                </a:lnTo>
                <a:lnTo>
                  <a:pt x="65702" y="365760"/>
                </a:lnTo>
                <a:lnTo>
                  <a:pt x="67080" y="364490"/>
                </a:lnTo>
                <a:lnTo>
                  <a:pt x="72112" y="359410"/>
                </a:lnTo>
                <a:lnTo>
                  <a:pt x="81577" y="359410"/>
                </a:lnTo>
                <a:lnTo>
                  <a:pt x="79720" y="358140"/>
                </a:lnTo>
                <a:lnTo>
                  <a:pt x="72172" y="358140"/>
                </a:lnTo>
                <a:lnTo>
                  <a:pt x="65762" y="350520"/>
                </a:lnTo>
                <a:close/>
              </a:path>
              <a:path w="551179" h="944244">
                <a:moveTo>
                  <a:pt x="97512" y="350520"/>
                </a:moveTo>
                <a:lnTo>
                  <a:pt x="95295" y="350520"/>
                </a:lnTo>
                <a:lnTo>
                  <a:pt x="100362" y="355633"/>
                </a:lnTo>
                <a:lnTo>
                  <a:pt x="101645" y="356870"/>
                </a:lnTo>
                <a:lnTo>
                  <a:pt x="103502" y="358140"/>
                </a:lnTo>
                <a:lnTo>
                  <a:pt x="101645" y="359410"/>
                </a:lnTo>
                <a:lnTo>
                  <a:pt x="100267" y="360680"/>
                </a:lnTo>
                <a:lnTo>
                  <a:pt x="95235" y="365760"/>
                </a:lnTo>
                <a:lnTo>
                  <a:pt x="97512" y="365760"/>
                </a:lnTo>
                <a:lnTo>
                  <a:pt x="98830" y="364490"/>
                </a:lnTo>
                <a:lnTo>
                  <a:pt x="103862" y="359410"/>
                </a:lnTo>
                <a:lnTo>
                  <a:pt x="113387" y="359410"/>
                </a:lnTo>
                <a:lnTo>
                  <a:pt x="111530" y="358140"/>
                </a:lnTo>
                <a:lnTo>
                  <a:pt x="103922" y="358140"/>
                </a:lnTo>
                <a:lnTo>
                  <a:pt x="100208" y="353060"/>
                </a:lnTo>
                <a:lnTo>
                  <a:pt x="98890" y="351790"/>
                </a:lnTo>
                <a:lnTo>
                  <a:pt x="97512" y="350520"/>
                </a:lnTo>
                <a:close/>
              </a:path>
              <a:path w="551179" h="944244">
                <a:moveTo>
                  <a:pt x="129321" y="350520"/>
                </a:moveTo>
                <a:lnTo>
                  <a:pt x="127105" y="350520"/>
                </a:lnTo>
                <a:lnTo>
                  <a:pt x="128962" y="353060"/>
                </a:lnTo>
                <a:lnTo>
                  <a:pt x="132171" y="355633"/>
                </a:lnTo>
                <a:lnTo>
                  <a:pt x="133455" y="356870"/>
                </a:lnTo>
                <a:lnTo>
                  <a:pt x="135312" y="358140"/>
                </a:lnTo>
                <a:lnTo>
                  <a:pt x="133455" y="359410"/>
                </a:lnTo>
                <a:lnTo>
                  <a:pt x="132077" y="360680"/>
                </a:lnTo>
                <a:lnTo>
                  <a:pt x="127045" y="365760"/>
                </a:lnTo>
                <a:lnTo>
                  <a:pt x="129321" y="365760"/>
                </a:lnTo>
                <a:lnTo>
                  <a:pt x="130639" y="364490"/>
                </a:lnTo>
                <a:lnTo>
                  <a:pt x="135671" y="359410"/>
                </a:lnTo>
                <a:lnTo>
                  <a:pt x="145136" y="359410"/>
                </a:lnTo>
                <a:lnTo>
                  <a:pt x="143339" y="358140"/>
                </a:lnTo>
                <a:lnTo>
                  <a:pt x="135731" y="358140"/>
                </a:lnTo>
                <a:lnTo>
                  <a:pt x="132017" y="353060"/>
                </a:lnTo>
                <a:lnTo>
                  <a:pt x="130699" y="351790"/>
                </a:lnTo>
                <a:lnTo>
                  <a:pt x="129321" y="350520"/>
                </a:lnTo>
                <a:close/>
              </a:path>
              <a:path w="551179" h="944244">
                <a:moveTo>
                  <a:pt x="386433" y="363083"/>
                </a:moveTo>
                <a:lnTo>
                  <a:pt x="386338" y="363220"/>
                </a:lnTo>
                <a:lnTo>
                  <a:pt x="387633" y="365760"/>
                </a:lnTo>
                <a:lnTo>
                  <a:pt x="386433" y="363083"/>
                </a:lnTo>
                <a:close/>
              </a:path>
              <a:path w="551179" h="944244">
                <a:moveTo>
                  <a:pt x="415368" y="350520"/>
                </a:moveTo>
                <a:lnTo>
                  <a:pt x="413152" y="350520"/>
                </a:lnTo>
                <a:lnTo>
                  <a:pt x="415009" y="353060"/>
                </a:lnTo>
                <a:lnTo>
                  <a:pt x="416866" y="354330"/>
                </a:lnTo>
                <a:lnTo>
                  <a:pt x="419562" y="356870"/>
                </a:lnTo>
                <a:lnTo>
                  <a:pt x="421359" y="358140"/>
                </a:lnTo>
                <a:lnTo>
                  <a:pt x="419502" y="359410"/>
                </a:lnTo>
                <a:lnTo>
                  <a:pt x="418124" y="360680"/>
                </a:lnTo>
                <a:lnTo>
                  <a:pt x="416884" y="361931"/>
                </a:lnTo>
                <a:lnTo>
                  <a:pt x="414889" y="363220"/>
                </a:lnTo>
                <a:lnTo>
                  <a:pt x="413092" y="365760"/>
                </a:lnTo>
                <a:lnTo>
                  <a:pt x="415308" y="365760"/>
                </a:lnTo>
                <a:lnTo>
                  <a:pt x="416686" y="364490"/>
                </a:lnTo>
                <a:lnTo>
                  <a:pt x="417944" y="363220"/>
                </a:lnTo>
                <a:lnTo>
                  <a:pt x="419921" y="360680"/>
                </a:lnTo>
                <a:lnTo>
                  <a:pt x="421718" y="359410"/>
                </a:lnTo>
                <a:lnTo>
                  <a:pt x="431243" y="359410"/>
                </a:lnTo>
                <a:lnTo>
                  <a:pt x="429386" y="358140"/>
                </a:lnTo>
                <a:lnTo>
                  <a:pt x="421718" y="358140"/>
                </a:lnTo>
                <a:lnTo>
                  <a:pt x="419921" y="355600"/>
                </a:lnTo>
                <a:lnTo>
                  <a:pt x="418004" y="353060"/>
                </a:lnTo>
                <a:lnTo>
                  <a:pt x="415368" y="350520"/>
                </a:lnTo>
                <a:close/>
              </a:path>
              <a:path w="551179" h="944244">
                <a:moveTo>
                  <a:pt x="447118" y="350520"/>
                </a:moveTo>
                <a:lnTo>
                  <a:pt x="444901" y="350520"/>
                </a:lnTo>
                <a:lnTo>
                  <a:pt x="449970" y="355633"/>
                </a:lnTo>
                <a:lnTo>
                  <a:pt x="451311" y="356870"/>
                </a:lnTo>
                <a:lnTo>
                  <a:pt x="453168" y="358140"/>
                </a:lnTo>
                <a:lnTo>
                  <a:pt x="451251" y="359410"/>
                </a:lnTo>
                <a:lnTo>
                  <a:pt x="448634" y="361931"/>
                </a:lnTo>
                <a:lnTo>
                  <a:pt x="446699" y="363220"/>
                </a:lnTo>
                <a:lnTo>
                  <a:pt x="444901" y="365760"/>
                </a:lnTo>
                <a:lnTo>
                  <a:pt x="447058" y="365760"/>
                </a:lnTo>
                <a:lnTo>
                  <a:pt x="448436" y="364490"/>
                </a:lnTo>
                <a:lnTo>
                  <a:pt x="453468" y="359410"/>
                </a:lnTo>
                <a:lnTo>
                  <a:pt x="462993" y="359410"/>
                </a:lnTo>
                <a:lnTo>
                  <a:pt x="461136" y="358140"/>
                </a:lnTo>
                <a:lnTo>
                  <a:pt x="453528" y="358140"/>
                </a:lnTo>
                <a:lnTo>
                  <a:pt x="451731" y="355600"/>
                </a:lnTo>
                <a:lnTo>
                  <a:pt x="449754" y="353060"/>
                </a:lnTo>
                <a:lnTo>
                  <a:pt x="447118" y="350520"/>
                </a:lnTo>
                <a:close/>
              </a:path>
              <a:path w="551179" h="944244">
                <a:moveTo>
                  <a:pt x="492885" y="358140"/>
                </a:moveTo>
                <a:lnTo>
                  <a:pt x="484978" y="358140"/>
                </a:lnTo>
                <a:lnTo>
                  <a:pt x="483061" y="359410"/>
                </a:lnTo>
                <a:lnTo>
                  <a:pt x="480374" y="362001"/>
                </a:lnTo>
                <a:lnTo>
                  <a:pt x="476651" y="365760"/>
                </a:lnTo>
                <a:lnTo>
                  <a:pt x="478868" y="365760"/>
                </a:lnTo>
                <a:lnTo>
                  <a:pt x="480245" y="364490"/>
                </a:lnTo>
                <a:lnTo>
                  <a:pt x="485277" y="359410"/>
                </a:lnTo>
                <a:lnTo>
                  <a:pt x="494802" y="359410"/>
                </a:lnTo>
                <a:lnTo>
                  <a:pt x="492885" y="358140"/>
                </a:lnTo>
                <a:close/>
              </a:path>
              <a:path w="551179" h="944244">
                <a:moveTo>
                  <a:pt x="524695" y="358140"/>
                </a:moveTo>
                <a:lnTo>
                  <a:pt x="516728" y="358140"/>
                </a:lnTo>
                <a:lnTo>
                  <a:pt x="514811" y="359410"/>
                </a:lnTo>
                <a:lnTo>
                  <a:pt x="512194" y="361931"/>
                </a:lnTo>
                <a:lnTo>
                  <a:pt x="510318" y="363220"/>
                </a:lnTo>
                <a:lnTo>
                  <a:pt x="508461" y="365760"/>
                </a:lnTo>
                <a:lnTo>
                  <a:pt x="510677" y="365760"/>
                </a:lnTo>
                <a:lnTo>
                  <a:pt x="512055" y="364490"/>
                </a:lnTo>
                <a:lnTo>
                  <a:pt x="517087" y="359410"/>
                </a:lnTo>
                <a:lnTo>
                  <a:pt x="526612" y="359410"/>
                </a:lnTo>
                <a:lnTo>
                  <a:pt x="524695" y="358140"/>
                </a:lnTo>
                <a:close/>
              </a:path>
              <a:path w="551179" h="944244">
                <a:moveTo>
                  <a:pt x="545627" y="359591"/>
                </a:moveTo>
                <a:lnTo>
                  <a:pt x="542067" y="363220"/>
                </a:lnTo>
                <a:lnTo>
                  <a:pt x="540270" y="365760"/>
                </a:lnTo>
                <a:lnTo>
                  <a:pt x="542487" y="365760"/>
                </a:lnTo>
                <a:lnTo>
                  <a:pt x="543805" y="364490"/>
                </a:lnTo>
                <a:lnTo>
                  <a:pt x="546141" y="362001"/>
                </a:lnTo>
                <a:lnTo>
                  <a:pt x="545627" y="359591"/>
                </a:lnTo>
                <a:close/>
              </a:path>
              <a:path w="551179" h="944244">
                <a:moveTo>
                  <a:pt x="145136" y="359410"/>
                </a:moveTo>
                <a:lnTo>
                  <a:pt x="142920" y="359410"/>
                </a:lnTo>
                <a:lnTo>
                  <a:pt x="144777" y="360680"/>
                </a:lnTo>
                <a:lnTo>
                  <a:pt x="146694" y="363220"/>
                </a:lnTo>
                <a:lnTo>
                  <a:pt x="147532" y="364236"/>
                </a:lnTo>
                <a:lnTo>
                  <a:pt x="148238" y="361931"/>
                </a:lnTo>
                <a:lnTo>
                  <a:pt x="146514" y="360680"/>
                </a:lnTo>
                <a:lnTo>
                  <a:pt x="145136" y="359410"/>
                </a:lnTo>
                <a:close/>
              </a:path>
              <a:path w="551179" h="944244">
                <a:moveTo>
                  <a:pt x="8487" y="359410"/>
                </a:moveTo>
                <a:lnTo>
                  <a:pt x="5664" y="359410"/>
                </a:lnTo>
                <a:lnTo>
                  <a:pt x="4774" y="363206"/>
                </a:lnTo>
                <a:lnTo>
                  <a:pt x="8487" y="359410"/>
                </a:lnTo>
                <a:close/>
              </a:path>
              <a:path w="551179" h="944244">
                <a:moveTo>
                  <a:pt x="397636" y="341630"/>
                </a:moveTo>
                <a:lnTo>
                  <a:pt x="389549" y="341630"/>
                </a:lnTo>
                <a:lnTo>
                  <a:pt x="387692" y="342900"/>
                </a:lnTo>
                <a:lnTo>
                  <a:pt x="386314" y="344170"/>
                </a:lnTo>
                <a:lnTo>
                  <a:pt x="385056" y="345440"/>
                </a:lnTo>
                <a:lnTo>
                  <a:pt x="383139" y="347980"/>
                </a:lnTo>
                <a:lnTo>
                  <a:pt x="381282" y="349250"/>
                </a:lnTo>
                <a:lnTo>
                  <a:pt x="380228" y="349250"/>
                </a:lnTo>
                <a:lnTo>
                  <a:pt x="386433" y="363083"/>
                </a:lnTo>
                <a:lnTo>
                  <a:pt x="388111" y="360680"/>
                </a:lnTo>
                <a:lnTo>
                  <a:pt x="385663" y="360680"/>
                </a:lnTo>
                <a:lnTo>
                  <a:pt x="381048" y="350520"/>
                </a:lnTo>
                <a:lnTo>
                  <a:pt x="381642" y="350520"/>
                </a:lnTo>
                <a:lnTo>
                  <a:pt x="383499" y="349250"/>
                </a:lnTo>
                <a:lnTo>
                  <a:pt x="384876" y="347980"/>
                </a:lnTo>
                <a:lnTo>
                  <a:pt x="386134" y="346710"/>
                </a:lnTo>
                <a:lnTo>
                  <a:pt x="388111" y="344170"/>
                </a:lnTo>
                <a:lnTo>
                  <a:pt x="389908" y="342900"/>
                </a:lnTo>
                <a:lnTo>
                  <a:pt x="399433" y="342900"/>
                </a:lnTo>
                <a:lnTo>
                  <a:pt x="397636" y="341630"/>
                </a:lnTo>
                <a:close/>
              </a:path>
              <a:path w="551179" h="944244">
                <a:moveTo>
                  <a:pt x="151745" y="350520"/>
                </a:moveTo>
                <a:lnTo>
                  <a:pt x="148238" y="361931"/>
                </a:lnTo>
                <a:lnTo>
                  <a:pt x="151745" y="350520"/>
                </a:lnTo>
                <a:close/>
              </a:path>
              <a:path w="551179" h="944244">
                <a:moveTo>
                  <a:pt x="383559" y="350520"/>
                </a:moveTo>
                <a:lnTo>
                  <a:pt x="381342" y="350520"/>
                </a:lnTo>
                <a:lnTo>
                  <a:pt x="383199" y="353060"/>
                </a:lnTo>
                <a:lnTo>
                  <a:pt x="385056" y="354330"/>
                </a:lnTo>
                <a:lnTo>
                  <a:pt x="387752" y="356870"/>
                </a:lnTo>
                <a:lnTo>
                  <a:pt x="389549" y="358140"/>
                </a:lnTo>
                <a:lnTo>
                  <a:pt x="387692" y="359410"/>
                </a:lnTo>
                <a:lnTo>
                  <a:pt x="386314" y="360680"/>
                </a:lnTo>
                <a:lnTo>
                  <a:pt x="388111" y="360680"/>
                </a:lnTo>
                <a:lnTo>
                  <a:pt x="389909" y="359410"/>
                </a:lnTo>
                <a:lnTo>
                  <a:pt x="399433" y="359410"/>
                </a:lnTo>
                <a:lnTo>
                  <a:pt x="397636" y="358140"/>
                </a:lnTo>
                <a:lnTo>
                  <a:pt x="389968" y="358140"/>
                </a:lnTo>
                <a:lnTo>
                  <a:pt x="386194" y="353060"/>
                </a:lnTo>
                <a:lnTo>
                  <a:pt x="383559" y="350520"/>
                </a:lnTo>
                <a:close/>
              </a:path>
              <a:path w="551179" h="944244">
                <a:moveTo>
                  <a:pt x="544724" y="355361"/>
                </a:moveTo>
                <a:lnTo>
                  <a:pt x="545627" y="359591"/>
                </a:lnTo>
                <a:lnTo>
                  <a:pt x="545805" y="359410"/>
                </a:lnTo>
                <a:lnTo>
                  <a:pt x="544895" y="355600"/>
                </a:lnTo>
                <a:lnTo>
                  <a:pt x="544724" y="355361"/>
                </a:lnTo>
                <a:close/>
              </a:path>
              <a:path w="551179" h="944244">
                <a:moveTo>
                  <a:pt x="6260" y="356870"/>
                </a:moveTo>
                <a:lnTo>
                  <a:pt x="6099" y="356870"/>
                </a:lnTo>
                <a:lnTo>
                  <a:pt x="5443" y="359410"/>
                </a:lnTo>
                <a:lnTo>
                  <a:pt x="5664" y="359410"/>
                </a:lnTo>
                <a:lnTo>
                  <a:pt x="6260" y="356870"/>
                </a:lnTo>
                <a:close/>
              </a:path>
              <a:path w="551179" h="944244">
                <a:moveTo>
                  <a:pt x="24440" y="350520"/>
                </a:moveTo>
                <a:lnTo>
                  <a:pt x="22193" y="350520"/>
                </a:lnTo>
                <a:lnTo>
                  <a:pt x="17587" y="355633"/>
                </a:lnTo>
                <a:lnTo>
                  <a:pt x="15813" y="358140"/>
                </a:lnTo>
                <a:lnTo>
                  <a:pt x="16215" y="358140"/>
                </a:lnTo>
                <a:lnTo>
                  <a:pt x="18102" y="356870"/>
                </a:lnTo>
                <a:lnTo>
                  <a:pt x="19449" y="355600"/>
                </a:lnTo>
                <a:lnTo>
                  <a:pt x="22594" y="353060"/>
                </a:lnTo>
                <a:lnTo>
                  <a:pt x="24440" y="350520"/>
                </a:lnTo>
                <a:close/>
              </a:path>
              <a:path w="551179" h="944244">
                <a:moveTo>
                  <a:pt x="56237" y="350520"/>
                </a:moveTo>
                <a:lnTo>
                  <a:pt x="54021" y="350520"/>
                </a:lnTo>
                <a:lnTo>
                  <a:pt x="51385" y="353060"/>
                </a:lnTo>
                <a:lnTo>
                  <a:pt x="49444" y="355633"/>
                </a:lnTo>
                <a:lnTo>
                  <a:pt x="47671" y="358140"/>
                </a:lnTo>
                <a:lnTo>
                  <a:pt x="47910" y="358140"/>
                </a:lnTo>
                <a:lnTo>
                  <a:pt x="49827" y="356870"/>
                </a:lnTo>
                <a:lnTo>
                  <a:pt x="54380" y="353060"/>
                </a:lnTo>
                <a:lnTo>
                  <a:pt x="56237" y="350520"/>
                </a:lnTo>
                <a:close/>
              </a:path>
              <a:path w="551179" h="944244">
                <a:moveTo>
                  <a:pt x="87987" y="350520"/>
                </a:moveTo>
                <a:lnTo>
                  <a:pt x="85830" y="350520"/>
                </a:lnTo>
                <a:lnTo>
                  <a:pt x="83135" y="353060"/>
                </a:lnTo>
                <a:lnTo>
                  <a:pt x="81194" y="355633"/>
                </a:lnTo>
                <a:lnTo>
                  <a:pt x="79420" y="358140"/>
                </a:lnTo>
                <a:lnTo>
                  <a:pt x="79720" y="358140"/>
                </a:lnTo>
                <a:lnTo>
                  <a:pt x="81637" y="356870"/>
                </a:lnTo>
                <a:lnTo>
                  <a:pt x="87987" y="350520"/>
                </a:lnTo>
                <a:close/>
              </a:path>
              <a:path w="551179" h="944244">
                <a:moveTo>
                  <a:pt x="119796" y="350520"/>
                </a:moveTo>
                <a:lnTo>
                  <a:pt x="117580" y="350520"/>
                </a:lnTo>
                <a:lnTo>
                  <a:pt x="116202" y="351790"/>
                </a:lnTo>
                <a:lnTo>
                  <a:pt x="114944" y="353060"/>
                </a:lnTo>
                <a:lnTo>
                  <a:pt x="112944" y="355633"/>
                </a:lnTo>
                <a:lnTo>
                  <a:pt x="111170" y="358140"/>
                </a:lnTo>
                <a:lnTo>
                  <a:pt x="111530" y="358140"/>
                </a:lnTo>
                <a:lnTo>
                  <a:pt x="113447" y="356870"/>
                </a:lnTo>
                <a:lnTo>
                  <a:pt x="119796" y="350520"/>
                </a:lnTo>
                <a:close/>
              </a:path>
              <a:path w="551179" h="944244">
                <a:moveTo>
                  <a:pt x="151606" y="350520"/>
                </a:moveTo>
                <a:lnTo>
                  <a:pt x="149390" y="350520"/>
                </a:lnTo>
                <a:lnTo>
                  <a:pt x="148012" y="351790"/>
                </a:lnTo>
                <a:lnTo>
                  <a:pt x="146754" y="353060"/>
                </a:lnTo>
                <a:lnTo>
                  <a:pt x="144753" y="355633"/>
                </a:lnTo>
                <a:lnTo>
                  <a:pt x="142980" y="358140"/>
                </a:lnTo>
                <a:lnTo>
                  <a:pt x="143339" y="358140"/>
                </a:lnTo>
                <a:lnTo>
                  <a:pt x="145196" y="356870"/>
                </a:lnTo>
                <a:lnTo>
                  <a:pt x="146574" y="355600"/>
                </a:lnTo>
                <a:lnTo>
                  <a:pt x="147832" y="354330"/>
                </a:lnTo>
                <a:lnTo>
                  <a:pt x="149809" y="353060"/>
                </a:lnTo>
                <a:lnTo>
                  <a:pt x="151606" y="350520"/>
                </a:lnTo>
                <a:close/>
              </a:path>
              <a:path w="551179" h="944244">
                <a:moveTo>
                  <a:pt x="405903" y="350520"/>
                </a:moveTo>
                <a:lnTo>
                  <a:pt x="403567" y="350520"/>
                </a:lnTo>
                <a:lnTo>
                  <a:pt x="400931" y="353060"/>
                </a:lnTo>
                <a:lnTo>
                  <a:pt x="398991" y="355633"/>
                </a:lnTo>
                <a:lnTo>
                  <a:pt x="397217" y="358140"/>
                </a:lnTo>
                <a:lnTo>
                  <a:pt x="399493" y="358140"/>
                </a:lnTo>
                <a:lnTo>
                  <a:pt x="402129" y="354330"/>
                </a:lnTo>
                <a:lnTo>
                  <a:pt x="404106" y="353060"/>
                </a:lnTo>
                <a:lnTo>
                  <a:pt x="405903" y="350520"/>
                </a:lnTo>
                <a:close/>
              </a:path>
              <a:path w="551179" h="944244">
                <a:moveTo>
                  <a:pt x="437653" y="350520"/>
                </a:moveTo>
                <a:lnTo>
                  <a:pt x="435376" y="350520"/>
                </a:lnTo>
                <a:lnTo>
                  <a:pt x="432741" y="353060"/>
                </a:lnTo>
                <a:lnTo>
                  <a:pt x="430800" y="355633"/>
                </a:lnTo>
                <a:lnTo>
                  <a:pt x="429027" y="358140"/>
                </a:lnTo>
                <a:lnTo>
                  <a:pt x="431243" y="358140"/>
                </a:lnTo>
                <a:lnTo>
                  <a:pt x="432621" y="355600"/>
                </a:lnTo>
                <a:lnTo>
                  <a:pt x="433939" y="354330"/>
                </a:lnTo>
                <a:lnTo>
                  <a:pt x="435856" y="353060"/>
                </a:lnTo>
                <a:lnTo>
                  <a:pt x="437653" y="350520"/>
                </a:lnTo>
                <a:close/>
              </a:path>
              <a:path w="551179" h="944244">
                <a:moveTo>
                  <a:pt x="469403" y="350520"/>
                </a:moveTo>
                <a:lnTo>
                  <a:pt x="467186" y="350520"/>
                </a:lnTo>
                <a:lnTo>
                  <a:pt x="464490" y="353060"/>
                </a:lnTo>
                <a:lnTo>
                  <a:pt x="462550" y="355633"/>
                </a:lnTo>
                <a:lnTo>
                  <a:pt x="460776" y="358140"/>
                </a:lnTo>
                <a:lnTo>
                  <a:pt x="463053" y="358140"/>
                </a:lnTo>
                <a:lnTo>
                  <a:pt x="464371" y="355600"/>
                </a:lnTo>
                <a:lnTo>
                  <a:pt x="465688" y="354330"/>
                </a:lnTo>
                <a:lnTo>
                  <a:pt x="467605" y="353060"/>
                </a:lnTo>
                <a:lnTo>
                  <a:pt x="469403" y="350520"/>
                </a:lnTo>
                <a:close/>
              </a:path>
              <a:path w="551179" h="944244">
                <a:moveTo>
                  <a:pt x="478927" y="350520"/>
                </a:moveTo>
                <a:lnTo>
                  <a:pt x="476711" y="350520"/>
                </a:lnTo>
                <a:lnTo>
                  <a:pt x="478508" y="353060"/>
                </a:lnTo>
                <a:lnTo>
                  <a:pt x="480425" y="354330"/>
                </a:lnTo>
                <a:lnTo>
                  <a:pt x="481760" y="355633"/>
                </a:lnTo>
                <a:lnTo>
                  <a:pt x="483061" y="358140"/>
                </a:lnTo>
                <a:lnTo>
                  <a:pt x="485337" y="358140"/>
                </a:lnTo>
                <a:lnTo>
                  <a:pt x="481563" y="353060"/>
                </a:lnTo>
                <a:lnTo>
                  <a:pt x="478927" y="350520"/>
                </a:lnTo>
                <a:close/>
              </a:path>
              <a:path w="551179" h="944244">
                <a:moveTo>
                  <a:pt x="501152" y="350520"/>
                </a:moveTo>
                <a:lnTo>
                  <a:pt x="498996" y="350520"/>
                </a:lnTo>
                <a:lnTo>
                  <a:pt x="496300" y="353060"/>
                </a:lnTo>
                <a:lnTo>
                  <a:pt x="494359" y="355633"/>
                </a:lnTo>
                <a:lnTo>
                  <a:pt x="492586" y="358140"/>
                </a:lnTo>
                <a:lnTo>
                  <a:pt x="494802" y="358140"/>
                </a:lnTo>
                <a:lnTo>
                  <a:pt x="496120" y="355600"/>
                </a:lnTo>
                <a:lnTo>
                  <a:pt x="497438" y="354330"/>
                </a:lnTo>
                <a:lnTo>
                  <a:pt x="499355" y="353060"/>
                </a:lnTo>
                <a:lnTo>
                  <a:pt x="501152" y="350520"/>
                </a:lnTo>
                <a:close/>
              </a:path>
              <a:path w="551179" h="944244">
                <a:moveTo>
                  <a:pt x="510677" y="350520"/>
                </a:moveTo>
                <a:lnTo>
                  <a:pt x="508461" y="350520"/>
                </a:lnTo>
                <a:lnTo>
                  <a:pt x="510258" y="353060"/>
                </a:lnTo>
                <a:lnTo>
                  <a:pt x="512175" y="354330"/>
                </a:lnTo>
                <a:lnTo>
                  <a:pt x="513510" y="355633"/>
                </a:lnTo>
                <a:lnTo>
                  <a:pt x="514811" y="358140"/>
                </a:lnTo>
                <a:lnTo>
                  <a:pt x="517087" y="358140"/>
                </a:lnTo>
                <a:lnTo>
                  <a:pt x="515290" y="355600"/>
                </a:lnTo>
                <a:lnTo>
                  <a:pt x="513373" y="353060"/>
                </a:lnTo>
                <a:lnTo>
                  <a:pt x="512055" y="351790"/>
                </a:lnTo>
                <a:lnTo>
                  <a:pt x="510677" y="350520"/>
                </a:lnTo>
                <a:close/>
              </a:path>
              <a:path w="551179" h="944244">
                <a:moveTo>
                  <a:pt x="532962" y="350520"/>
                </a:moveTo>
                <a:lnTo>
                  <a:pt x="530745" y="350520"/>
                </a:lnTo>
                <a:lnTo>
                  <a:pt x="529368" y="351790"/>
                </a:lnTo>
                <a:lnTo>
                  <a:pt x="528110" y="353060"/>
                </a:lnTo>
                <a:lnTo>
                  <a:pt x="526109" y="355633"/>
                </a:lnTo>
                <a:lnTo>
                  <a:pt x="524336" y="358140"/>
                </a:lnTo>
                <a:lnTo>
                  <a:pt x="526612" y="358140"/>
                </a:lnTo>
                <a:lnTo>
                  <a:pt x="527930" y="355600"/>
                </a:lnTo>
                <a:lnTo>
                  <a:pt x="529248" y="354330"/>
                </a:lnTo>
                <a:lnTo>
                  <a:pt x="531165" y="353060"/>
                </a:lnTo>
                <a:lnTo>
                  <a:pt x="532962" y="350520"/>
                </a:lnTo>
                <a:close/>
              </a:path>
              <a:path w="551179" h="944244">
                <a:moveTo>
                  <a:pt x="8940" y="345440"/>
                </a:moveTo>
                <a:lnTo>
                  <a:pt x="6581" y="355361"/>
                </a:lnTo>
                <a:lnTo>
                  <a:pt x="6550" y="355633"/>
                </a:lnTo>
                <a:lnTo>
                  <a:pt x="8940" y="345440"/>
                </a:lnTo>
                <a:close/>
              </a:path>
              <a:path w="551179" h="944244">
                <a:moveTo>
                  <a:pt x="542487" y="350520"/>
                </a:moveTo>
                <a:lnTo>
                  <a:pt x="540270" y="350520"/>
                </a:lnTo>
                <a:lnTo>
                  <a:pt x="542127" y="353060"/>
                </a:lnTo>
                <a:lnTo>
                  <a:pt x="543984" y="354330"/>
                </a:lnTo>
                <a:lnTo>
                  <a:pt x="544724" y="355361"/>
                </a:lnTo>
                <a:lnTo>
                  <a:pt x="544217" y="352982"/>
                </a:lnTo>
                <a:lnTo>
                  <a:pt x="542487" y="350520"/>
                </a:lnTo>
                <a:close/>
              </a:path>
              <a:path w="551179" h="944244">
                <a:moveTo>
                  <a:pt x="543351" y="347980"/>
                </a:moveTo>
                <a:lnTo>
                  <a:pt x="543198" y="348204"/>
                </a:lnTo>
                <a:lnTo>
                  <a:pt x="544217" y="352982"/>
                </a:lnTo>
                <a:lnTo>
                  <a:pt x="543351" y="347980"/>
                </a:lnTo>
                <a:close/>
              </a:path>
              <a:path w="551179" h="944244">
                <a:moveTo>
                  <a:pt x="18102" y="342900"/>
                </a:moveTo>
                <a:lnTo>
                  <a:pt x="15813" y="342900"/>
                </a:lnTo>
                <a:lnTo>
                  <a:pt x="17652" y="344170"/>
                </a:lnTo>
                <a:lnTo>
                  <a:pt x="19539" y="346710"/>
                </a:lnTo>
                <a:lnTo>
                  <a:pt x="22193" y="349250"/>
                </a:lnTo>
                <a:lnTo>
                  <a:pt x="24080" y="350520"/>
                </a:lnTo>
                <a:lnTo>
                  <a:pt x="32077" y="350520"/>
                </a:lnTo>
                <a:lnTo>
                  <a:pt x="33964" y="349250"/>
                </a:lnTo>
                <a:lnTo>
                  <a:pt x="24481" y="349250"/>
                </a:lnTo>
                <a:lnTo>
                  <a:pt x="20755" y="345440"/>
                </a:lnTo>
                <a:lnTo>
                  <a:pt x="19449" y="344170"/>
                </a:lnTo>
                <a:lnTo>
                  <a:pt x="18102" y="342900"/>
                </a:lnTo>
                <a:close/>
              </a:path>
              <a:path w="551179" h="944244">
                <a:moveTo>
                  <a:pt x="49827" y="342900"/>
                </a:moveTo>
                <a:lnTo>
                  <a:pt x="47551" y="342900"/>
                </a:lnTo>
                <a:lnTo>
                  <a:pt x="49408" y="344170"/>
                </a:lnTo>
                <a:lnTo>
                  <a:pt x="51325" y="346710"/>
                </a:lnTo>
                <a:lnTo>
                  <a:pt x="54021" y="349250"/>
                </a:lnTo>
                <a:lnTo>
                  <a:pt x="55938" y="350520"/>
                </a:lnTo>
                <a:lnTo>
                  <a:pt x="63845" y="350520"/>
                </a:lnTo>
                <a:lnTo>
                  <a:pt x="65702" y="349250"/>
                </a:lnTo>
                <a:lnTo>
                  <a:pt x="56177" y="349250"/>
                </a:lnTo>
                <a:lnTo>
                  <a:pt x="49827" y="342900"/>
                </a:lnTo>
                <a:close/>
              </a:path>
              <a:path w="551179" h="944244">
                <a:moveTo>
                  <a:pt x="81577" y="342900"/>
                </a:moveTo>
                <a:lnTo>
                  <a:pt x="79361" y="342900"/>
                </a:lnTo>
                <a:lnTo>
                  <a:pt x="81158" y="344170"/>
                </a:lnTo>
                <a:lnTo>
                  <a:pt x="83135" y="346710"/>
                </a:lnTo>
                <a:lnTo>
                  <a:pt x="84393" y="347980"/>
                </a:lnTo>
                <a:lnTo>
                  <a:pt x="85770" y="349250"/>
                </a:lnTo>
                <a:lnTo>
                  <a:pt x="87687" y="350520"/>
                </a:lnTo>
                <a:lnTo>
                  <a:pt x="95595" y="350520"/>
                </a:lnTo>
                <a:lnTo>
                  <a:pt x="97512" y="349250"/>
                </a:lnTo>
                <a:lnTo>
                  <a:pt x="87987" y="349250"/>
                </a:lnTo>
                <a:lnTo>
                  <a:pt x="86190" y="347980"/>
                </a:lnTo>
                <a:lnTo>
                  <a:pt x="84213" y="345440"/>
                </a:lnTo>
                <a:lnTo>
                  <a:pt x="82955" y="344170"/>
                </a:lnTo>
                <a:lnTo>
                  <a:pt x="81577" y="342900"/>
                </a:lnTo>
                <a:close/>
              </a:path>
              <a:path w="551179" h="944244">
                <a:moveTo>
                  <a:pt x="113387" y="342900"/>
                </a:moveTo>
                <a:lnTo>
                  <a:pt x="111170" y="342900"/>
                </a:lnTo>
                <a:lnTo>
                  <a:pt x="114978" y="346800"/>
                </a:lnTo>
                <a:lnTo>
                  <a:pt x="117520" y="349250"/>
                </a:lnTo>
                <a:lnTo>
                  <a:pt x="119437" y="350520"/>
                </a:lnTo>
                <a:lnTo>
                  <a:pt x="127404" y="350520"/>
                </a:lnTo>
                <a:lnTo>
                  <a:pt x="129321" y="349250"/>
                </a:lnTo>
                <a:lnTo>
                  <a:pt x="119796" y="349250"/>
                </a:lnTo>
                <a:lnTo>
                  <a:pt x="117939" y="347980"/>
                </a:lnTo>
                <a:lnTo>
                  <a:pt x="116022" y="345440"/>
                </a:lnTo>
                <a:lnTo>
                  <a:pt x="114764" y="344170"/>
                </a:lnTo>
                <a:lnTo>
                  <a:pt x="113387" y="342900"/>
                </a:lnTo>
                <a:close/>
              </a:path>
              <a:path w="551179" h="944244">
                <a:moveTo>
                  <a:pt x="145136" y="342900"/>
                </a:moveTo>
                <a:lnTo>
                  <a:pt x="142920" y="342900"/>
                </a:lnTo>
                <a:lnTo>
                  <a:pt x="144777" y="344170"/>
                </a:lnTo>
                <a:lnTo>
                  <a:pt x="146694" y="346710"/>
                </a:lnTo>
                <a:lnTo>
                  <a:pt x="149330" y="349250"/>
                </a:lnTo>
                <a:lnTo>
                  <a:pt x="151247" y="350520"/>
                </a:lnTo>
                <a:lnTo>
                  <a:pt x="151735" y="350520"/>
                </a:lnTo>
                <a:lnTo>
                  <a:pt x="152125" y="349250"/>
                </a:lnTo>
                <a:lnTo>
                  <a:pt x="151546" y="349250"/>
                </a:lnTo>
                <a:lnTo>
                  <a:pt x="149689" y="347980"/>
                </a:lnTo>
                <a:lnTo>
                  <a:pt x="146514" y="344170"/>
                </a:lnTo>
                <a:lnTo>
                  <a:pt x="145136" y="342900"/>
                </a:lnTo>
                <a:close/>
              </a:path>
              <a:path w="551179" h="944244">
                <a:moveTo>
                  <a:pt x="399433" y="342900"/>
                </a:moveTo>
                <a:lnTo>
                  <a:pt x="397157" y="342900"/>
                </a:lnTo>
                <a:lnTo>
                  <a:pt x="399014" y="344170"/>
                </a:lnTo>
                <a:lnTo>
                  <a:pt x="400871" y="346710"/>
                </a:lnTo>
                <a:lnTo>
                  <a:pt x="403567" y="349250"/>
                </a:lnTo>
                <a:lnTo>
                  <a:pt x="405484" y="350520"/>
                </a:lnTo>
                <a:lnTo>
                  <a:pt x="413451" y="350520"/>
                </a:lnTo>
                <a:lnTo>
                  <a:pt x="415308" y="349250"/>
                </a:lnTo>
                <a:lnTo>
                  <a:pt x="405843" y="349250"/>
                </a:lnTo>
                <a:lnTo>
                  <a:pt x="403986" y="347980"/>
                </a:lnTo>
                <a:lnTo>
                  <a:pt x="400811" y="344170"/>
                </a:lnTo>
                <a:lnTo>
                  <a:pt x="399433" y="342900"/>
                </a:lnTo>
                <a:close/>
              </a:path>
              <a:path w="551179" h="944244">
                <a:moveTo>
                  <a:pt x="431243" y="342900"/>
                </a:moveTo>
                <a:lnTo>
                  <a:pt x="428967" y="342900"/>
                </a:lnTo>
                <a:lnTo>
                  <a:pt x="430764" y="344170"/>
                </a:lnTo>
                <a:lnTo>
                  <a:pt x="432681" y="346710"/>
                </a:lnTo>
                <a:lnTo>
                  <a:pt x="435376" y="349250"/>
                </a:lnTo>
                <a:lnTo>
                  <a:pt x="437293" y="350520"/>
                </a:lnTo>
                <a:lnTo>
                  <a:pt x="445201" y="350520"/>
                </a:lnTo>
                <a:lnTo>
                  <a:pt x="447058" y="349250"/>
                </a:lnTo>
                <a:lnTo>
                  <a:pt x="437593" y="349250"/>
                </a:lnTo>
                <a:lnTo>
                  <a:pt x="432561" y="344170"/>
                </a:lnTo>
                <a:lnTo>
                  <a:pt x="431243" y="342900"/>
                </a:lnTo>
                <a:close/>
              </a:path>
              <a:path w="551179" h="944244">
                <a:moveTo>
                  <a:pt x="462993" y="342900"/>
                </a:moveTo>
                <a:lnTo>
                  <a:pt x="460716" y="342900"/>
                </a:lnTo>
                <a:lnTo>
                  <a:pt x="465748" y="347980"/>
                </a:lnTo>
                <a:lnTo>
                  <a:pt x="467126" y="349250"/>
                </a:lnTo>
                <a:lnTo>
                  <a:pt x="469043" y="350520"/>
                </a:lnTo>
                <a:lnTo>
                  <a:pt x="477010" y="350520"/>
                </a:lnTo>
                <a:lnTo>
                  <a:pt x="478868" y="349250"/>
                </a:lnTo>
                <a:lnTo>
                  <a:pt x="469343" y="349250"/>
                </a:lnTo>
                <a:lnTo>
                  <a:pt x="464311" y="344170"/>
                </a:lnTo>
                <a:lnTo>
                  <a:pt x="462993" y="342900"/>
                </a:lnTo>
                <a:close/>
              </a:path>
              <a:path w="551179" h="944244">
                <a:moveTo>
                  <a:pt x="494802" y="342900"/>
                </a:moveTo>
                <a:lnTo>
                  <a:pt x="492526" y="342900"/>
                </a:lnTo>
                <a:lnTo>
                  <a:pt x="497558" y="347980"/>
                </a:lnTo>
                <a:lnTo>
                  <a:pt x="498936" y="349250"/>
                </a:lnTo>
                <a:lnTo>
                  <a:pt x="500853" y="350520"/>
                </a:lnTo>
                <a:lnTo>
                  <a:pt x="508820" y="350520"/>
                </a:lnTo>
                <a:lnTo>
                  <a:pt x="510677" y="349250"/>
                </a:lnTo>
                <a:lnTo>
                  <a:pt x="501152" y="349250"/>
                </a:lnTo>
                <a:lnTo>
                  <a:pt x="494802" y="342900"/>
                </a:lnTo>
                <a:close/>
              </a:path>
              <a:path w="551179" h="944244">
                <a:moveTo>
                  <a:pt x="526612" y="342900"/>
                </a:moveTo>
                <a:lnTo>
                  <a:pt x="524336" y="342900"/>
                </a:lnTo>
                <a:lnTo>
                  <a:pt x="526133" y="344170"/>
                </a:lnTo>
                <a:lnTo>
                  <a:pt x="528110" y="346710"/>
                </a:lnTo>
                <a:lnTo>
                  <a:pt x="529368" y="347980"/>
                </a:lnTo>
                <a:lnTo>
                  <a:pt x="530745" y="349250"/>
                </a:lnTo>
                <a:lnTo>
                  <a:pt x="532602" y="350520"/>
                </a:lnTo>
                <a:lnTo>
                  <a:pt x="540570" y="350520"/>
                </a:lnTo>
                <a:lnTo>
                  <a:pt x="542487" y="349250"/>
                </a:lnTo>
                <a:lnTo>
                  <a:pt x="532962" y="349250"/>
                </a:lnTo>
                <a:lnTo>
                  <a:pt x="526612" y="342900"/>
                </a:lnTo>
                <a:close/>
              </a:path>
              <a:path w="551179" h="944244">
                <a:moveTo>
                  <a:pt x="47910" y="341630"/>
                </a:moveTo>
                <a:lnTo>
                  <a:pt x="40027" y="341630"/>
                </a:lnTo>
                <a:lnTo>
                  <a:pt x="38140" y="342900"/>
                </a:lnTo>
                <a:lnTo>
                  <a:pt x="36792" y="344170"/>
                </a:lnTo>
                <a:lnTo>
                  <a:pt x="35492" y="345440"/>
                </a:lnTo>
                <a:lnTo>
                  <a:pt x="31760" y="349250"/>
                </a:lnTo>
                <a:lnTo>
                  <a:pt x="33964" y="349250"/>
                </a:lnTo>
                <a:lnTo>
                  <a:pt x="38547" y="344170"/>
                </a:lnTo>
                <a:lnTo>
                  <a:pt x="40344" y="342900"/>
                </a:lnTo>
                <a:lnTo>
                  <a:pt x="49827" y="342900"/>
                </a:lnTo>
                <a:lnTo>
                  <a:pt x="47910" y="341630"/>
                </a:lnTo>
                <a:close/>
              </a:path>
              <a:path w="551179" h="944244">
                <a:moveTo>
                  <a:pt x="79720" y="341630"/>
                </a:moveTo>
                <a:lnTo>
                  <a:pt x="71753" y="341630"/>
                </a:lnTo>
                <a:lnTo>
                  <a:pt x="69836" y="342900"/>
                </a:lnTo>
                <a:lnTo>
                  <a:pt x="63486" y="349250"/>
                </a:lnTo>
                <a:lnTo>
                  <a:pt x="65702" y="349250"/>
                </a:lnTo>
                <a:lnTo>
                  <a:pt x="68398" y="346710"/>
                </a:lnTo>
                <a:lnTo>
                  <a:pt x="70315" y="344170"/>
                </a:lnTo>
                <a:lnTo>
                  <a:pt x="72112" y="342900"/>
                </a:lnTo>
                <a:lnTo>
                  <a:pt x="81577" y="342900"/>
                </a:lnTo>
                <a:lnTo>
                  <a:pt x="79720" y="341630"/>
                </a:lnTo>
                <a:close/>
              </a:path>
              <a:path w="551179" h="944244">
                <a:moveTo>
                  <a:pt x="111530" y="341630"/>
                </a:moveTo>
                <a:lnTo>
                  <a:pt x="103502" y="341630"/>
                </a:lnTo>
                <a:lnTo>
                  <a:pt x="101645" y="342900"/>
                </a:lnTo>
                <a:lnTo>
                  <a:pt x="100267" y="344170"/>
                </a:lnTo>
                <a:lnTo>
                  <a:pt x="95235" y="349250"/>
                </a:lnTo>
                <a:lnTo>
                  <a:pt x="97512" y="349250"/>
                </a:lnTo>
                <a:lnTo>
                  <a:pt x="100148" y="346710"/>
                </a:lnTo>
                <a:lnTo>
                  <a:pt x="102065" y="344170"/>
                </a:lnTo>
                <a:lnTo>
                  <a:pt x="103862" y="342900"/>
                </a:lnTo>
                <a:lnTo>
                  <a:pt x="113387" y="342900"/>
                </a:lnTo>
                <a:lnTo>
                  <a:pt x="111530" y="341630"/>
                </a:lnTo>
                <a:close/>
              </a:path>
              <a:path w="551179" h="944244">
                <a:moveTo>
                  <a:pt x="143339" y="341630"/>
                </a:moveTo>
                <a:lnTo>
                  <a:pt x="135312" y="341630"/>
                </a:lnTo>
                <a:lnTo>
                  <a:pt x="133455" y="342900"/>
                </a:lnTo>
                <a:lnTo>
                  <a:pt x="132077" y="344170"/>
                </a:lnTo>
                <a:lnTo>
                  <a:pt x="127045" y="349250"/>
                </a:lnTo>
                <a:lnTo>
                  <a:pt x="129321" y="349250"/>
                </a:lnTo>
                <a:lnTo>
                  <a:pt x="131957" y="346710"/>
                </a:lnTo>
                <a:lnTo>
                  <a:pt x="133874" y="344170"/>
                </a:lnTo>
                <a:lnTo>
                  <a:pt x="135671" y="342900"/>
                </a:lnTo>
                <a:lnTo>
                  <a:pt x="145136" y="342900"/>
                </a:lnTo>
                <a:lnTo>
                  <a:pt x="143339" y="341630"/>
                </a:lnTo>
                <a:close/>
              </a:path>
              <a:path w="551179" h="944244">
                <a:moveTo>
                  <a:pt x="154071" y="342900"/>
                </a:moveTo>
                <a:lnTo>
                  <a:pt x="152125" y="349250"/>
                </a:lnTo>
                <a:lnTo>
                  <a:pt x="154071" y="342900"/>
                </a:lnTo>
                <a:close/>
              </a:path>
              <a:path w="551179" h="944244">
                <a:moveTo>
                  <a:pt x="377380" y="342900"/>
                </a:moveTo>
                <a:lnTo>
                  <a:pt x="380228" y="349250"/>
                </a:lnTo>
                <a:lnTo>
                  <a:pt x="377380" y="342900"/>
                </a:lnTo>
                <a:close/>
              </a:path>
              <a:path w="551179" h="944244">
                <a:moveTo>
                  <a:pt x="429386" y="341630"/>
                </a:moveTo>
                <a:lnTo>
                  <a:pt x="421359" y="341630"/>
                </a:lnTo>
                <a:lnTo>
                  <a:pt x="419502" y="342900"/>
                </a:lnTo>
                <a:lnTo>
                  <a:pt x="418124" y="344170"/>
                </a:lnTo>
                <a:lnTo>
                  <a:pt x="416866" y="345440"/>
                </a:lnTo>
                <a:lnTo>
                  <a:pt x="414889" y="347980"/>
                </a:lnTo>
                <a:lnTo>
                  <a:pt x="413092" y="349250"/>
                </a:lnTo>
                <a:lnTo>
                  <a:pt x="415308" y="349250"/>
                </a:lnTo>
                <a:lnTo>
                  <a:pt x="416686" y="347980"/>
                </a:lnTo>
                <a:lnTo>
                  <a:pt x="417944" y="346710"/>
                </a:lnTo>
                <a:lnTo>
                  <a:pt x="419921" y="344170"/>
                </a:lnTo>
                <a:lnTo>
                  <a:pt x="421718" y="342900"/>
                </a:lnTo>
                <a:lnTo>
                  <a:pt x="431243" y="342900"/>
                </a:lnTo>
                <a:lnTo>
                  <a:pt x="429386" y="341630"/>
                </a:lnTo>
                <a:close/>
              </a:path>
              <a:path w="551179" h="944244">
                <a:moveTo>
                  <a:pt x="461136" y="341630"/>
                </a:moveTo>
                <a:lnTo>
                  <a:pt x="453168" y="341630"/>
                </a:lnTo>
                <a:lnTo>
                  <a:pt x="451251" y="342900"/>
                </a:lnTo>
                <a:lnTo>
                  <a:pt x="448615" y="345440"/>
                </a:lnTo>
                <a:lnTo>
                  <a:pt x="446699" y="347980"/>
                </a:lnTo>
                <a:lnTo>
                  <a:pt x="444901" y="349250"/>
                </a:lnTo>
                <a:lnTo>
                  <a:pt x="447058" y="349250"/>
                </a:lnTo>
                <a:lnTo>
                  <a:pt x="449754" y="346710"/>
                </a:lnTo>
                <a:lnTo>
                  <a:pt x="451671" y="344170"/>
                </a:lnTo>
                <a:lnTo>
                  <a:pt x="453468" y="342900"/>
                </a:lnTo>
                <a:lnTo>
                  <a:pt x="462993" y="342900"/>
                </a:lnTo>
                <a:lnTo>
                  <a:pt x="461136" y="341630"/>
                </a:lnTo>
                <a:close/>
              </a:path>
              <a:path w="551179" h="944244">
                <a:moveTo>
                  <a:pt x="492885" y="341630"/>
                </a:moveTo>
                <a:lnTo>
                  <a:pt x="484978" y="341630"/>
                </a:lnTo>
                <a:lnTo>
                  <a:pt x="483061" y="342900"/>
                </a:lnTo>
                <a:lnTo>
                  <a:pt x="480425" y="345440"/>
                </a:lnTo>
                <a:lnTo>
                  <a:pt x="478508" y="347980"/>
                </a:lnTo>
                <a:lnTo>
                  <a:pt x="476651" y="349250"/>
                </a:lnTo>
                <a:lnTo>
                  <a:pt x="478868" y="349250"/>
                </a:lnTo>
                <a:lnTo>
                  <a:pt x="481563" y="346710"/>
                </a:lnTo>
                <a:lnTo>
                  <a:pt x="483480" y="344170"/>
                </a:lnTo>
                <a:lnTo>
                  <a:pt x="485277" y="342900"/>
                </a:lnTo>
                <a:lnTo>
                  <a:pt x="494802" y="342900"/>
                </a:lnTo>
                <a:lnTo>
                  <a:pt x="492885" y="341630"/>
                </a:lnTo>
                <a:close/>
              </a:path>
              <a:path w="551179" h="944244">
                <a:moveTo>
                  <a:pt x="524695" y="341630"/>
                </a:moveTo>
                <a:lnTo>
                  <a:pt x="516728" y="341630"/>
                </a:lnTo>
                <a:lnTo>
                  <a:pt x="514811" y="342900"/>
                </a:lnTo>
                <a:lnTo>
                  <a:pt x="512175" y="345440"/>
                </a:lnTo>
                <a:lnTo>
                  <a:pt x="510318" y="347980"/>
                </a:lnTo>
                <a:lnTo>
                  <a:pt x="508461" y="349250"/>
                </a:lnTo>
                <a:lnTo>
                  <a:pt x="510677" y="349250"/>
                </a:lnTo>
                <a:lnTo>
                  <a:pt x="513373" y="346710"/>
                </a:lnTo>
                <a:lnTo>
                  <a:pt x="515290" y="344170"/>
                </a:lnTo>
                <a:lnTo>
                  <a:pt x="517087" y="342900"/>
                </a:lnTo>
                <a:lnTo>
                  <a:pt x="526612" y="342900"/>
                </a:lnTo>
                <a:lnTo>
                  <a:pt x="524695" y="341630"/>
                </a:lnTo>
                <a:close/>
              </a:path>
              <a:path w="551179" h="944244">
                <a:moveTo>
                  <a:pt x="542898" y="346800"/>
                </a:moveTo>
                <a:lnTo>
                  <a:pt x="542067" y="347980"/>
                </a:lnTo>
                <a:lnTo>
                  <a:pt x="540270" y="349250"/>
                </a:lnTo>
                <a:lnTo>
                  <a:pt x="542487" y="349250"/>
                </a:lnTo>
                <a:lnTo>
                  <a:pt x="543198" y="348204"/>
                </a:lnTo>
                <a:lnTo>
                  <a:pt x="542898" y="346800"/>
                </a:lnTo>
                <a:close/>
              </a:path>
              <a:path w="551179" h="944244">
                <a:moveTo>
                  <a:pt x="539441" y="334010"/>
                </a:moveTo>
                <a:lnTo>
                  <a:pt x="539241" y="334010"/>
                </a:lnTo>
                <a:lnTo>
                  <a:pt x="542608" y="345440"/>
                </a:lnTo>
                <a:lnTo>
                  <a:pt x="542898" y="346800"/>
                </a:lnTo>
                <a:lnTo>
                  <a:pt x="539441" y="334010"/>
                </a:lnTo>
                <a:close/>
              </a:path>
              <a:path w="551179" h="944244">
                <a:moveTo>
                  <a:pt x="16215" y="341630"/>
                </a:moveTo>
                <a:lnTo>
                  <a:pt x="10276" y="341630"/>
                </a:lnTo>
                <a:lnTo>
                  <a:pt x="8940" y="345440"/>
                </a:lnTo>
                <a:lnTo>
                  <a:pt x="9840" y="342900"/>
                </a:lnTo>
                <a:lnTo>
                  <a:pt x="18102" y="342900"/>
                </a:lnTo>
                <a:lnTo>
                  <a:pt x="16215" y="341630"/>
                </a:lnTo>
                <a:close/>
              </a:path>
              <a:path w="551179" h="944244">
                <a:moveTo>
                  <a:pt x="159236" y="335017"/>
                </a:moveTo>
                <a:lnTo>
                  <a:pt x="154071" y="342900"/>
                </a:lnTo>
                <a:lnTo>
                  <a:pt x="159335" y="335280"/>
                </a:lnTo>
                <a:lnTo>
                  <a:pt x="159236" y="335017"/>
                </a:lnTo>
                <a:close/>
              </a:path>
              <a:path w="551179" h="944244">
                <a:moveTo>
                  <a:pt x="372570" y="336490"/>
                </a:moveTo>
                <a:lnTo>
                  <a:pt x="377380" y="342900"/>
                </a:lnTo>
                <a:lnTo>
                  <a:pt x="372570" y="336490"/>
                </a:lnTo>
                <a:close/>
              </a:path>
              <a:path w="551179" h="944244">
                <a:moveTo>
                  <a:pt x="13253" y="333141"/>
                </a:moveTo>
                <a:lnTo>
                  <a:pt x="10276" y="341630"/>
                </a:lnTo>
                <a:lnTo>
                  <a:pt x="13253" y="333141"/>
                </a:lnTo>
                <a:close/>
              </a:path>
              <a:path w="551179" h="944244">
                <a:moveTo>
                  <a:pt x="24440" y="334010"/>
                </a:moveTo>
                <a:lnTo>
                  <a:pt x="22193" y="334010"/>
                </a:lnTo>
                <a:lnTo>
                  <a:pt x="20845" y="336550"/>
                </a:lnTo>
                <a:lnTo>
                  <a:pt x="19539" y="337820"/>
                </a:lnTo>
                <a:lnTo>
                  <a:pt x="15813" y="341630"/>
                </a:lnTo>
                <a:lnTo>
                  <a:pt x="18102" y="341630"/>
                </a:lnTo>
                <a:lnTo>
                  <a:pt x="19449" y="340360"/>
                </a:lnTo>
                <a:lnTo>
                  <a:pt x="22637" y="336490"/>
                </a:lnTo>
                <a:lnTo>
                  <a:pt x="24440" y="334010"/>
                </a:lnTo>
                <a:close/>
              </a:path>
              <a:path w="551179" h="944244">
                <a:moveTo>
                  <a:pt x="34006" y="334010"/>
                </a:moveTo>
                <a:lnTo>
                  <a:pt x="31718" y="334010"/>
                </a:lnTo>
                <a:lnTo>
                  <a:pt x="35492" y="337820"/>
                </a:lnTo>
                <a:lnTo>
                  <a:pt x="36792" y="340360"/>
                </a:lnTo>
                <a:lnTo>
                  <a:pt x="38140" y="341630"/>
                </a:lnTo>
                <a:lnTo>
                  <a:pt x="40386" y="341630"/>
                </a:lnTo>
                <a:lnTo>
                  <a:pt x="38547" y="339090"/>
                </a:lnTo>
                <a:lnTo>
                  <a:pt x="35354" y="336550"/>
                </a:lnTo>
                <a:lnTo>
                  <a:pt x="34006" y="334010"/>
                </a:lnTo>
                <a:close/>
              </a:path>
              <a:path w="551179" h="944244">
                <a:moveTo>
                  <a:pt x="56237" y="334010"/>
                </a:moveTo>
                <a:lnTo>
                  <a:pt x="54021" y="334010"/>
                </a:lnTo>
                <a:lnTo>
                  <a:pt x="52703" y="336550"/>
                </a:lnTo>
                <a:lnTo>
                  <a:pt x="47671" y="341630"/>
                </a:lnTo>
                <a:lnTo>
                  <a:pt x="49827" y="341630"/>
                </a:lnTo>
                <a:lnTo>
                  <a:pt x="54423" y="336490"/>
                </a:lnTo>
                <a:lnTo>
                  <a:pt x="56237" y="334010"/>
                </a:lnTo>
                <a:close/>
              </a:path>
              <a:path w="551179" h="944244">
                <a:moveTo>
                  <a:pt x="65762" y="334010"/>
                </a:moveTo>
                <a:lnTo>
                  <a:pt x="63546" y="334010"/>
                </a:lnTo>
                <a:lnTo>
                  <a:pt x="68578" y="340360"/>
                </a:lnTo>
                <a:lnTo>
                  <a:pt x="69896" y="341630"/>
                </a:lnTo>
                <a:lnTo>
                  <a:pt x="72172" y="341630"/>
                </a:lnTo>
                <a:lnTo>
                  <a:pt x="70315" y="339090"/>
                </a:lnTo>
                <a:lnTo>
                  <a:pt x="68398" y="337820"/>
                </a:lnTo>
                <a:lnTo>
                  <a:pt x="67140" y="336550"/>
                </a:lnTo>
                <a:lnTo>
                  <a:pt x="65762" y="334010"/>
                </a:lnTo>
                <a:close/>
              </a:path>
              <a:path w="551179" h="944244">
                <a:moveTo>
                  <a:pt x="87987" y="334010"/>
                </a:moveTo>
                <a:lnTo>
                  <a:pt x="85830" y="334010"/>
                </a:lnTo>
                <a:lnTo>
                  <a:pt x="84452" y="336550"/>
                </a:lnTo>
                <a:lnTo>
                  <a:pt x="79420" y="341630"/>
                </a:lnTo>
                <a:lnTo>
                  <a:pt x="81637" y="341630"/>
                </a:lnTo>
                <a:lnTo>
                  <a:pt x="87987" y="334010"/>
                </a:lnTo>
                <a:close/>
              </a:path>
              <a:path w="551179" h="944244">
                <a:moveTo>
                  <a:pt x="97512" y="334010"/>
                </a:moveTo>
                <a:lnTo>
                  <a:pt x="95295" y="334010"/>
                </a:lnTo>
                <a:lnTo>
                  <a:pt x="100327" y="340360"/>
                </a:lnTo>
                <a:lnTo>
                  <a:pt x="101645" y="341630"/>
                </a:lnTo>
                <a:lnTo>
                  <a:pt x="103922" y="341630"/>
                </a:lnTo>
                <a:lnTo>
                  <a:pt x="102065" y="339090"/>
                </a:lnTo>
                <a:lnTo>
                  <a:pt x="98890" y="336550"/>
                </a:lnTo>
                <a:lnTo>
                  <a:pt x="97512" y="334010"/>
                </a:lnTo>
                <a:close/>
              </a:path>
              <a:path w="551179" h="944244">
                <a:moveTo>
                  <a:pt x="119796" y="334010"/>
                </a:moveTo>
                <a:lnTo>
                  <a:pt x="117580" y="334010"/>
                </a:lnTo>
                <a:lnTo>
                  <a:pt x="116202" y="336550"/>
                </a:lnTo>
                <a:lnTo>
                  <a:pt x="114944" y="337820"/>
                </a:lnTo>
                <a:lnTo>
                  <a:pt x="112967" y="339090"/>
                </a:lnTo>
                <a:lnTo>
                  <a:pt x="111170" y="341630"/>
                </a:lnTo>
                <a:lnTo>
                  <a:pt x="113447" y="341630"/>
                </a:lnTo>
                <a:lnTo>
                  <a:pt x="119796" y="334010"/>
                </a:lnTo>
                <a:close/>
              </a:path>
              <a:path w="551179" h="944244">
                <a:moveTo>
                  <a:pt x="129321" y="334010"/>
                </a:moveTo>
                <a:lnTo>
                  <a:pt x="127105" y="334010"/>
                </a:lnTo>
                <a:lnTo>
                  <a:pt x="128962" y="336550"/>
                </a:lnTo>
                <a:lnTo>
                  <a:pt x="133455" y="341630"/>
                </a:lnTo>
                <a:lnTo>
                  <a:pt x="135731" y="341630"/>
                </a:lnTo>
                <a:lnTo>
                  <a:pt x="133874" y="339090"/>
                </a:lnTo>
                <a:lnTo>
                  <a:pt x="130699" y="336550"/>
                </a:lnTo>
                <a:lnTo>
                  <a:pt x="129321" y="334010"/>
                </a:lnTo>
                <a:close/>
              </a:path>
              <a:path w="551179" h="944244">
                <a:moveTo>
                  <a:pt x="151606" y="334010"/>
                </a:moveTo>
                <a:lnTo>
                  <a:pt x="149390" y="334010"/>
                </a:lnTo>
                <a:lnTo>
                  <a:pt x="148012" y="336550"/>
                </a:lnTo>
                <a:lnTo>
                  <a:pt x="146754" y="337820"/>
                </a:lnTo>
                <a:lnTo>
                  <a:pt x="144777" y="339090"/>
                </a:lnTo>
                <a:lnTo>
                  <a:pt x="142980" y="341630"/>
                </a:lnTo>
                <a:lnTo>
                  <a:pt x="145196" y="341630"/>
                </a:lnTo>
                <a:lnTo>
                  <a:pt x="146574" y="340360"/>
                </a:lnTo>
                <a:lnTo>
                  <a:pt x="147832" y="337820"/>
                </a:lnTo>
                <a:lnTo>
                  <a:pt x="149809" y="336550"/>
                </a:lnTo>
                <a:lnTo>
                  <a:pt x="151606" y="334010"/>
                </a:lnTo>
                <a:close/>
              </a:path>
              <a:path w="551179" h="944244">
                <a:moveTo>
                  <a:pt x="383559" y="334010"/>
                </a:moveTo>
                <a:lnTo>
                  <a:pt x="381342" y="334010"/>
                </a:lnTo>
                <a:lnTo>
                  <a:pt x="383199" y="336550"/>
                </a:lnTo>
                <a:lnTo>
                  <a:pt x="386374" y="340360"/>
                </a:lnTo>
                <a:lnTo>
                  <a:pt x="387752" y="341630"/>
                </a:lnTo>
                <a:lnTo>
                  <a:pt x="389968" y="341630"/>
                </a:lnTo>
                <a:lnTo>
                  <a:pt x="386194" y="337820"/>
                </a:lnTo>
                <a:lnTo>
                  <a:pt x="384876" y="336550"/>
                </a:lnTo>
                <a:lnTo>
                  <a:pt x="383559" y="334010"/>
                </a:lnTo>
                <a:close/>
              </a:path>
              <a:path w="551179" h="944244">
                <a:moveTo>
                  <a:pt x="405903" y="334010"/>
                </a:moveTo>
                <a:lnTo>
                  <a:pt x="403567" y="334010"/>
                </a:lnTo>
                <a:lnTo>
                  <a:pt x="402249" y="336550"/>
                </a:lnTo>
                <a:lnTo>
                  <a:pt x="400931" y="337820"/>
                </a:lnTo>
                <a:lnTo>
                  <a:pt x="399014" y="339090"/>
                </a:lnTo>
                <a:lnTo>
                  <a:pt x="397217" y="341630"/>
                </a:lnTo>
                <a:lnTo>
                  <a:pt x="399493" y="341630"/>
                </a:lnTo>
                <a:lnTo>
                  <a:pt x="400871" y="340360"/>
                </a:lnTo>
                <a:lnTo>
                  <a:pt x="402129" y="337820"/>
                </a:lnTo>
                <a:lnTo>
                  <a:pt x="404106" y="336550"/>
                </a:lnTo>
                <a:lnTo>
                  <a:pt x="405903" y="334010"/>
                </a:lnTo>
                <a:close/>
              </a:path>
              <a:path w="551179" h="944244">
                <a:moveTo>
                  <a:pt x="415368" y="334010"/>
                </a:moveTo>
                <a:lnTo>
                  <a:pt x="413152" y="334010"/>
                </a:lnTo>
                <a:lnTo>
                  <a:pt x="415009" y="336550"/>
                </a:lnTo>
                <a:lnTo>
                  <a:pt x="418184" y="340360"/>
                </a:lnTo>
                <a:lnTo>
                  <a:pt x="419562" y="341630"/>
                </a:lnTo>
                <a:lnTo>
                  <a:pt x="421718" y="341630"/>
                </a:lnTo>
                <a:lnTo>
                  <a:pt x="419921" y="339090"/>
                </a:lnTo>
                <a:lnTo>
                  <a:pt x="418004" y="337820"/>
                </a:lnTo>
                <a:lnTo>
                  <a:pt x="416686" y="336550"/>
                </a:lnTo>
                <a:lnTo>
                  <a:pt x="415368" y="334010"/>
                </a:lnTo>
                <a:close/>
              </a:path>
              <a:path w="551179" h="944244">
                <a:moveTo>
                  <a:pt x="437653" y="334010"/>
                </a:moveTo>
                <a:lnTo>
                  <a:pt x="435376" y="334010"/>
                </a:lnTo>
                <a:lnTo>
                  <a:pt x="434059" y="336550"/>
                </a:lnTo>
                <a:lnTo>
                  <a:pt x="432741" y="337820"/>
                </a:lnTo>
                <a:lnTo>
                  <a:pt x="430824" y="339090"/>
                </a:lnTo>
                <a:lnTo>
                  <a:pt x="429027" y="341630"/>
                </a:lnTo>
                <a:lnTo>
                  <a:pt x="431243" y="341630"/>
                </a:lnTo>
                <a:lnTo>
                  <a:pt x="432621" y="340360"/>
                </a:lnTo>
                <a:lnTo>
                  <a:pt x="437653" y="334010"/>
                </a:lnTo>
                <a:close/>
              </a:path>
              <a:path w="551179" h="944244">
                <a:moveTo>
                  <a:pt x="447118" y="334010"/>
                </a:moveTo>
                <a:lnTo>
                  <a:pt x="444901" y="334010"/>
                </a:lnTo>
                <a:lnTo>
                  <a:pt x="446758" y="336550"/>
                </a:lnTo>
                <a:lnTo>
                  <a:pt x="448675" y="337820"/>
                </a:lnTo>
                <a:lnTo>
                  <a:pt x="449933" y="340360"/>
                </a:lnTo>
                <a:lnTo>
                  <a:pt x="451311" y="341630"/>
                </a:lnTo>
                <a:lnTo>
                  <a:pt x="453528" y="341630"/>
                </a:lnTo>
                <a:lnTo>
                  <a:pt x="451731" y="339090"/>
                </a:lnTo>
                <a:lnTo>
                  <a:pt x="449754" y="337820"/>
                </a:lnTo>
                <a:lnTo>
                  <a:pt x="448496" y="336550"/>
                </a:lnTo>
                <a:lnTo>
                  <a:pt x="447118" y="334010"/>
                </a:lnTo>
                <a:close/>
              </a:path>
              <a:path w="551179" h="944244">
                <a:moveTo>
                  <a:pt x="469403" y="334010"/>
                </a:moveTo>
                <a:lnTo>
                  <a:pt x="467186" y="334010"/>
                </a:lnTo>
                <a:lnTo>
                  <a:pt x="464490" y="337820"/>
                </a:lnTo>
                <a:lnTo>
                  <a:pt x="462573" y="339090"/>
                </a:lnTo>
                <a:lnTo>
                  <a:pt x="460776" y="341630"/>
                </a:lnTo>
                <a:lnTo>
                  <a:pt x="463053" y="341630"/>
                </a:lnTo>
                <a:lnTo>
                  <a:pt x="469403" y="334010"/>
                </a:lnTo>
                <a:close/>
              </a:path>
              <a:path w="551179" h="944244">
                <a:moveTo>
                  <a:pt x="478927" y="334010"/>
                </a:moveTo>
                <a:lnTo>
                  <a:pt x="476711" y="334010"/>
                </a:lnTo>
                <a:lnTo>
                  <a:pt x="483061" y="341630"/>
                </a:lnTo>
                <a:lnTo>
                  <a:pt x="485337" y="341630"/>
                </a:lnTo>
                <a:lnTo>
                  <a:pt x="480305" y="336550"/>
                </a:lnTo>
                <a:lnTo>
                  <a:pt x="478927" y="334010"/>
                </a:lnTo>
                <a:close/>
              </a:path>
              <a:path w="551179" h="944244">
                <a:moveTo>
                  <a:pt x="501152" y="334010"/>
                </a:moveTo>
                <a:lnTo>
                  <a:pt x="498996" y="334010"/>
                </a:lnTo>
                <a:lnTo>
                  <a:pt x="496300" y="337820"/>
                </a:lnTo>
                <a:lnTo>
                  <a:pt x="494383" y="339090"/>
                </a:lnTo>
                <a:lnTo>
                  <a:pt x="492586" y="341630"/>
                </a:lnTo>
                <a:lnTo>
                  <a:pt x="494802" y="341630"/>
                </a:lnTo>
                <a:lnTo>
                  <a:pt x="501152" y="334010"/>
                </a:lnTo>
                <a:close/>
              </a:path>
              <a:path w="551179" h="944244">
                <a:moveTo>
                  <a:pt x="510677" y="334010"/>
                </a:moveTo>
                <a:lnTo>
                  <a:pt x="508461" y="334010"/>
                </a:lnTo>
                <a:lnTo>
                  <a:pt x="514811" y="341630"/>
                </a:lnTo>
                <a:lnTo>
                  <a:pt x="517087" y="341630"/>
                </a:lnTo>
                <a:lnTo>
                  <a:pt x="515290" y="339090"/>
                </a:lnTo>
                <a:lnTo>
                  <a:pt x="513373" y="337820"/>
                </a:lnTo>
                <a:lnTo>
                  <a:pt x="510677" y="334010"/>
                </a:lnTo>
                <a:close/>
              </a:path>
              <a:path w="551179" h="944244">
                <a:moveTo>
                  <a:pt x="532962" y="334010"/>
                </a:moveTo>
                <a:lnTo>
                  <a:pt x="530745" y="334010"/>
                </a:lnTo>
                <a:lnTo>
                  <a:pt x="529368" y="336550"/>
                </a:lnTo>
                <a:lnTo>
                  <a:pt x="528110" y="337820"/>
                </a:lnTo>
                <a:lnTo>
                  <a:pt x="526133" y="339090"/>
                </a:lnTo>
                <a:lnTo>
                  <a:pt x="524336" y="341630"/>
                </a:lnTo>
                <a:lnTo>
                  <a:pt x="526612" y="341630"/>
                </a:lnTo>
                <a:lnTo>
                  <a:pt x="532962" y="334010"/>
                </a:lnTo>
                <a:close/>
              </a:path>
              <a:path w="551179" h="944244">
                <a:moveTo>
                  <a:pt x="374094" y="334010"/>
                </a:moveTo>
                <a:lnTo>
                  <a:pt x="371877" y="334010"/>
                </a:lnTo>
                <a:lnTo>
                  <a:pt x="371651" y="335017"/>
                </a:lnTo>
                <a:lnTo>
                  <a:pt x="371661" y="335280"/>
                </a:lnTo>
                <a:lnTo>
                  <a:pt x="372570" y="336490"/>
                </a:lnTo>
                <a:lnTo>
                  <a:pt x="374094" y="334010"/>
                </a:lnTo>
                <a:close/>
              </a:path>
              <a:path w="551179" h="944244">
                <a:moveTo>
                  <a:pt x="370506" y="333741"/>
                </a:moveTo>
                <a:lnTo>
                  <a:pt x="371592" y="335280"/>
                </a:lnTo>
                <a:lnTo>
                  <a:pt x="370506" y="333741"/>
                </a:lnTo>
                <a:close/>
              </a:path>
              <a:path w="551179" h="944244">
                <a:moveTo>
                  <a:pt x="159896" y="334010"/>
                </a:moveTo>
                <a:lnTo>
                  <a:pt x="158855" y="334010"/>
                </a:lnTo>
                <a:lnTo>
                  <a:pt x="159236" y="335017"/>
                </a:lnTo>
                <a:lnTo>
                  <a:pt x="159896" y="334010"/>
                </a:lnTo>
                <a:close/>
              </a:path>
              <a:path w="551179" h="944244">
                <a:moveTo>
                  <a:pt x="22842" y="314960"/>
                </a:moveTo>
                <a:lnTo>
                  <a:pt x="20458" y="314960"/>
                </a:lnTo>
                <a:lnTo>
                  <a:pt x="22193" y="316230"/>
                </a:lnTo>
                <a:lnTo>
                  <a:pt x="24080" y="317500"/>
                </a:lnTo>
                <a:lnTo>
                  <a:pt x="22193" y="318770"/>
                </a:lnTo>
                <a:lnTo>
                  <a:pt x="20845" y="320040"/>
                </a:lnTo>
                <a:lnTo>
                  <a:pt x="19539" y="321310"/>
                </a:lnTo>
                <a:lnTo>
                  <a:pt x="16615" y="323556"/>
                </a:lnTo>
                <a:lnTo>
                  <a:pt x="15621" y="326390"/>
                </a:lnTo>
                <a:lnTo>
                  <a:pt x="15813" y="326390"/>
                </a:lnTo>
                <a:lnTo>
                  <a:pt x="17652" y="327660"/>
                </a:lnTo>
                <a:lnTo>
                  <a:pt x="19539" y="330200"/>
                </a:lnTo>
                <a:lnTo>
                  <a:pt x="20845" y="331470"/>
                </a:lnTo>
                <a:lnTo>
                  <a:pt x="22193" y="332740"/>
                </a:lnTo>
                <a:lnTo>
                  <a:pt x="24080" y="334010"/>
                </a:lnTo>
                <a:lnTo>
                  <a:pt x="32077" y="334010"/>
                </a:lnTo>
                <a:lnTo>
                  <a:pt x="33964" y="332740"/>
                </a:lnTo>
                <a:lnTo>
                  <a:pt x="24481" y="332740"/>
                </a:lnTo>
                <a:lnTo>
                  <a:pt x="22684" y="331470"/>
                </a:lnTo>
                <a:lnTo>
                  <a:pt x="18102" y="326390"/>
                </a:lnTo>
                <a:lnTo>
                  <a:pt x="16215" y="325120"/>
                </a:lnTo>
                <a:lnTo>
                  <a:pt x="18102" y="325120"/>
                </a:lnTo>
                <a:lnTo>
                  <a:pt x="19449" y="323850"/>
                </a:lnTo>
                <a:lnTo>
                  <a:pt x="20755" y="322580"/>
                </a:lnTo>
                <a:lnTo>
                  <a:pt x="22594" y="320040"/>
                </a:lnTo>
                <a:lnTo>
                  <a:pt x="24440" y="318770"/>
                </a:lnTo>
                <a:lnTo>
                  <a:pt x="34006" y="318770"/>
                </a:lnTo>
                <a:lnTo>
                  <a:pt x="32077" y="317500"/>
                </a:lnTo>
                <a:lnTo>
                  <a:pt x="33964" y="316230"/>
                </a:lnTo>
                <a:lnTo>
                  <a:pt x="24481" y="316230"/>
                </a:lnTo>
                <a:lnTo>
                  <a:pt x="22842" y="314960"/>
                </a:lnTo>
                <a:close/>
              </a:path>
              <a:path w="551179" h="944244">
                <a:moveTo>
                  <a:pt x="49827" y="326390"/>
                </a:moveTo>
                <a:lnTo>
                  <a:pt x="47551" y="326390"/>
                </a:lnTo>
                <a:lnTo>
                  <a:pt x="49408" y="327660"/>
                </a:lnTo>
                <a:lnTo>
                  <a:pt x="51325" y="330200"/>
                </a:lnTo>
                <a:lnTo>
                  <a:pt x="52643" y="331470"/>
                </a:lnTo>
                <a:lnTo>
                  <a:pt x="54021" y="332740"/>
                </a:lnTo>
                <a:lnTo>
                  <a:pt x="55938" y="334010"/>
                </a:lnTo>
                <a:lnTo>
                  <a:pt x="63845" y="334010"/>
                </a:lnTo>
                <a:lnTo>
                  <a:pt x="65702" y="332740"/>
                </a:lnTo>
                <a:lnTo>
                  <a:pt x="56177" y="332740"/>
                </a:lnTo>
                <a:lnTo>
                  <a:pt x="54380" y="331470"/>
                </a:lnTo>
                <a:lnTo>
                  <a:pt x="52463" y="328930"/>
                </a:lnTo>
                <a:lnTo>
                  <a:pt x="49827" y="326390"/>
                </a:lnTo>
                <a:close/>
              </a:path>
              <a:path w="551179" h="944244">
                <a:moveTo>
                  <a:pt x="81577" y="326390"/>
                </a:moveTo>
                <a:lnTo>
                  <a:pt x="79361" y="326390"/>
                </a:lnTo>
                <a:lnTo>
                  <a:pt x="81158" y="327660"/>
                </a:lnTo>
                <a:lnTo>
                  <a:pt x="83135" y="330200"/>
                </a:lnTo>
                <a:lnTo>
                  <a:pt x="84393" y="331470"/>
                </a:lnTo>
                <a:lnTo>
                  <a:pt x="85770" y="332740"/>
                </a:lnTo>
                <a:lnTo>
                  <a:pt x="87687" y="334010"/>
                </a:lnTo>
                <a:lnTo>
                  <a:pt x="95595" y="334010"/>
                </a:lnTo>
                <a:lnTo>
                  <a:pt x="97512" y="332740"/>
                </a:lnTo>
                <a:lnTo>
                  <a:pt x="87987" y="332740"/>
                </a:lnTo>
                <a:lnTo>
                  <a:pt x="86190" y="331470"/>
                </a:lnTo>
                <a:lnTo>
                  <a:pt x="84213" y="328930"/>
                </a:lnTo>
                <a:lnTo>
                  <a:pt x="82955" y="327660"/>
                </a:lnTo>
                <a:lnTo>
                  <a:pt x="81577" y="326390"/>
                </a:lnTo>
                <a:close/>
              </a:path>
              <a:path w="551179" h="944244">
                <a:moveTo>
                  <a:pt x="113387" y="326390"/>
                </a:moveTo>
                <a:lnTo>
                  <a:pt x="111170" y="326390"/>
                </a:lnTo>
                <a:lnTo>
                  <a:pt x="114884" y="330200"/>
                </a:lnTo>
                <a:lnTo>
                  <a:pt x="117520" y="332740"/>
                </a:lnTo>
                <a:lnTo>
                  <a:pt x="119437" y="334010"/>
                </a:lnTo>
                <a:lnTo>
                  <a:pt x="127404" y="334010"/>
                </a:lnTo>
                <a:lnTo>
                  <a:pt x="129321" y="332740"/>
                </a:lnTo>
                <a:lnTo>
                  <a:pt x="119796" y="332740"/>
                </a:lnTo>
                <a:lnTo>
                  <a:pt x="114764" y="327660"/>
                </a:lnTo>
                <a:lnTo>
                  <a:pt x="113387" y="326390"/>
                </a:lnTo>
                <a:close/>
              </a:path>
              <a:path w="551179" h="944244">
                <a:moveTo>
                  <a:pt x="145136" y="326390"/>
                </a:moveTo>
                <a:lnTo>
                  <a:pt x="142920" y="326390"/>
                </a:lnTo>
                <a:lnTo>
                  <a:pt x="144777" y="327660"/>
                </a:lnTo>
                <a:lnTo>
                  <a:pt x="146694" y="330200"/>
                </a:lnTo>
                <a:lnTo>
                  <a:pt x="149330" y="332740"/>
                </a:lnTo>
                <a:lnTo>
                  <a:pt x="151247" y="334010"/>
                </a:lnTo>
                <a:lnTo>
                  <a:pt x="159154" y="334010"/>
                </a:lnTo>
                <a:lnTo>
                  <a:pt x="160562" y="332740"/>
                </a:lnTo>
                <a:lnTo>
                  <a:pt x="151546" y="332740"/>
                </a:lnTo>
                <a:lnTo>
                  <a:pt x="149689" y="331470"/>
                </a:lnTo>
                <a:lnTo>
                  <a:pt x="147832" y="328930"/>
                </a:lnTo>
                <a:lnTo>
                  <a:pt x="145136" y="326390"/>
                </a:lnTo>
                <a:close/>
              </a:path>
              <a:path w="551179" h="944244">
                <a:moveTo>
                  <a:pt x="160117" y="333672"/>
                </a:moveTo>
                <a:lnTo>
                  <a:pt x="159896" y="334010"/>
                </a:lnTo>
                <a:lnTo>
                  <a:pt x="160117" y="333672"/>
                </a:lnTo>
                <a:close/>
              </a:path>
              <a:path w="551179" h="944244">
                <a:moveTo>
                  <a:pt x="367624" y="326390"/>
                </a:moveTo>
                <a:lnTo>
                  <a:pt x="365467" y="326390"/>
                </a:lnTo>
                <a:lnTo>
                  <a:pt x="369181" y="330200"/>
                </a:lnTo>
                <a:lnTo>
                  <a:pt x="371817" y="332740"/>
                </a:lnTo>
                <a:lnTo>
                  <a:pt x="373734" y="334010"/>
                </a:lnTo>
                <a:lnTo>
                  <a:pt x="381642" y="334010"/>
                </a:lnTo>
                <a:lnTo>
                  <a:pt x="383499" y="332740"/>
                </a:lnTo>
                <a:lnTo>
                  <a:pt x="374034" y="332740"/>
                </a:lnTo>
                <a:lnTo>
                  <a:pt x="372177" y="331470"/>
                </a:lnTo>
                <a:lnTo>
                  <a:pt x="370320" y="328930"/>
                </a:lnTo>
                <a:lnTo>
                  <a:pt x="367624" y="326390"/>
                </a:lnTo>
                <a:close/>
              </a:path>
              <a:path w="551179" h="944244">
                <a:moveTo>
                  <a:pt x="399433" y="326390"/>
                </a:moveTo>
                <a:lnTo>
                  <a:pt x="397157" y="326390"/>
                </a:lnTo>
                <a:lnTo>
                  <a:pt x="399014" y="328930"/>
                </a:lnTo>
                <a:lnTo>
                  <a:pt x="400871" y="330200"/>
                </a:lnTo>
                <a:lnTo>
                  <a:pt x="402189" y="331470"/>
                </a:lnTo>
                <a:lnTo>
                  <a:pt x="403567" y="332740"/>
                </a:lnTo>
                <a:lnTo>
                  <a:pt x="405484" y="334010"/>
                </a:lnTo>
                <a:lnTo>
                  <a:pt x="413451" y="334010"/>
                </a:lnTo>
                <a:lnTo>
                  <a:pt x="415308" y="332740"/>
                </a:lnTo>
                <a:lnTo>
                  <a:pt x="405843" y="332740"/>
                </a:lnTo>
                <a:lnTo>
                  <a:pt x="403986" y="331470"/>
                </a:lnTo>
                <a:lnTo>
                  <a:pt x="402129" y="328930"/>
                </a:lnTo>
                <a:lnTo>
                  <a:pt x="399433" y="326390"/>
                </a:lnTo>
                <a:close/>
              </a:path>
              <a:path w="551179" h="944244">
                <a:moveTo>
                  <a:pt x="431243" y="326390"/>
                </a:moveTo>
                <a:lnTo>
                  <a:pt x="428967" y="326390"/>
                </a:lnTo>
                <a:lnTo>
                  <a:pt x="430764" y="328930"/>
                </a:lnTo>
                <a:lnTo>
                  <a:pt x="432681" y="330200"/>
                </a:lnTo>
                <a:lnTo>
                  <a:pt x="433999" y="331470"/>
                </a:lnTo>
                <a:lnTo>
                  <a:pt x="435376" y="332740"/>
                </a:lnTo>
                <a:lnTo>
                  <a:pt x="437293" y="334010"/>
                </a:lnTo>
                <a:lnTo>
                  <a:pt x="445201" y="334010"/>
                </a:lnTo>
                <a:lnTo>
                  <a:pt x="447058" y="332740"/>
                </a:lnTo>
                <a:lnTo>
                  <a:pt x="437593" y="332740"/>
                </a:lnTo>
                <a:lnTo>
                  <a:pt x="435796" y="331470"/>
                </a:lnTo>
                <a:lnTo>
                  <a:pt x="433879" y="328930"/>
                </a:lnTo>
                <a:lnTo>
                  <a:pt x="431243" y="326390"/>
                </a:lnTo>
                <a:close/>
              </a:path>
              <a:path w="551179" h="944244">
                <a:moveTo>
                  <a:pt x="462993" y="326390"/>
                </a:moveTo>
                <a:lnTo>
                  <a:pt x="460716" y="326390"/>
                </a:lnTo>
                <a:lnTo>
                  <a:pt x="467126" y="332740"/>
                </a:lnTo>
                <a:lnTo>
                  <a:pt x="469043" y="334010"/>
                </a:lnTo>
                <a:lnTo>
                  <a:pt x="477010" y="334010"/>
                </a:lnTo>
                <a:lnTo>
                  <a:pt x="478868" y="332740"/>
                </a:lnTo>
                <a:lnTo>
                  <a:pt x="469343" y="332740"/>
                </a:lnTo>
                <a:lnTo>
                  <a:pt x="467545" y="331470"/>
                </a:lnTo>
                <a:lnTo>
                  <a:pt x="465629" y="328930"/>
                </a:lnTo>
                <a:lnTo>
                  <a:pt x="462993" y="326390"/>
                </a:lnTo>
                <a:close/>
              </a:path>
              <a:path w="551179" h="944244">
                <a:moveTo>
                  <a:pt x="494802" y="326390"/>
                </a:moveTo>
                <a:lnTo>
                  <a:pt x="492526" y="326390"/>
                </a:lnTo>
                <a:lnTo>
                  <a:pt x="498936" y="332740"/>
                </a:lnTo>
                <a:lnTo>
                  <a:pt x="500853" y="334010"/>
                </a:lnTo>
                <a:lnTo>
                  <a:pt x="508820" y="334010"/>
                </a:lnTo>
                <a:lnTo>
                  <a:pt x="510677" y="332740"/>
                </a:lnTo>
                <a:lnTo>
                  <a:pt x="501152" y="332740"/>
                </a:lnTo>
                <a:lnTo>
                  <a:pt x="499355" y="331470"/>
                </a:lnTo>
                <a:lnTo>
                  <a:pt x="497438" y="328930"/>
                </a:lnTo>
                <a:lnTo>
                  <a:pt x="494802" y="326390"/>
                </a:lnTo>
                <a:close/>
              </a:path>
              <a:path w="551179" h="944244">
                <a:moveTo>
                  <a:pt x="526612" y="326390"/>
                </a:moveTo>
                <a:lnTo>
                  <a:pt x="524335" y="326390"/>
                </a:lnTo>
                <a:lnTo>
                  <a:pt x="526133" y="328930"/>
                </a:lnTo>
                <a:lnTo>
                  <a:pt x="528110" y="330200"/>
                </a:lnTo>
                <a:lnTo>
                  <a:pt x="530745" y="332740"/>
                </a:lnTo>
                <a:lnTo>
                  <a:pt x="532602" y="334010"/>
                </a:lnTo>
                <a:lnTo>
                  <a:pt x="539241" y="334010"/>
                </a:lnTo>
                <a:lnTo>
                  <a:pt x="538867" y="332740"/>
                </a:lnTo>
                <a:lnTo>
                  <a:pt x="532962" y="332740"/>
                </a:lnTo>
                <a:lnTo>
                  <a:pt x="531165" y="331470"/>
                </a:lnTo>
                <a:lnTo>
                  <a:pt x="529248" y="328930"/>
                </a:lnTo>
                <a:lnTo>
                  <a:pt x="526612" y="326390"/>
                </a:lnTo>
                <a:close/>
              </a:path>
              <a:path w="551179" h="944244">
                <a:moveTo>
                  <a:pt x="365827" y="325120"/>
                </a:moveTo>
                <a:lnTo>
                  <a:pt x="364035" y="325120"/>
                </a:lnTo>
                <a:lnTo>
                  <a:pt x="370506" y="333741"/>
                </a:lnTo>
                <a:lnTo>
                  <a:pt x="365316" y="326390"/>
                </a:lnTo>
                <a:lnTo>
                  <a:pt x="367624" y="326390"/>
                </a:lnTo>
                <a:lnTo>
                  <a:pt x="365827" y="325120"/>
                </a:lnTo>
                <a:close/>
              </a:path>
              <a:path w="551179" h="944244">
                <a:moveTo>
                  <a:pt x="163894" y="327908"/>
                </a:moveTo>
                <a:lnTo>
                  <a:pt x="162569" y="328930"/>
                </a:lnTo>
                <a:lnTo>
                  <a:pt x="160592" y="331470"/>
                </a:lnTo>
                <a:lnTo>
                  <a:pt x="158795" y="332740"/>
                </a:lnTo>
                <a:lnTo>
                  <a:pt x="160562" y="332740"/>
                </a:lnTo>
                <a:lnTo>
                  <a:pt x="160117" y="333672"/>
                </a:lnTo>
                <a:lnTo>
                  <a:pt x="163894" y="327908"/>
                </a:lnTo>
                <a:close/>
              </a:path>
              <a:path w="551179" h="944244">
                <a:moveTo>
                  <a:pt x="15621" y="326390"/>
                </a:moveTo>
                <a:lnTo>
                  <a:pt x="13253" y="333141"/>
                </a:lnTo>
                <a:lnTo>
                  <a:pt x="15621" y="326390"/>
                </a:lnTo>
                <a:close/>
              </a:path>
              <a:path w="551179" h="944244">
                <a:moveTo>
                  <a:pt x="47910" y="325120"/>
                </a:moveTo>
                <a:lnTo>
                  <a:pt x="40027" y="325120"/>
                </a:lnTo>
                <a:lnTo>
                  <a:pt x="38140" y="326390"/>
                </a:lnTo>
                <a:lnTo>
                  <a:pt x="33557" y="331470"/>
                </a:lnTo>
                <a:lnTo>
                  <a:pt x="31760" y="332740"/>
                </a:lnTo>
                <a:lnTo>
                  <a:pt x="33964" y="332740"/>
                </a:lnTo>
                <a:lnTo>
                  <a:pt x="35312" y="331470"/>
                </a:lnTo>
                <a:lnTo>
                  <a:pt x="36612" y="330200"/>
                </a:lnTo>
                <a:lnTo>
                  <a:pt x="40344" y="326390"/>
                </a:lnTo>
                <a:lnTo>
                  <a:pt x="49827" y="326390"/>
                </a:lnTo>
                <a:lnTo>
                  <a:pt x="47910" y="325120"/>
                </a:lnTo>
                <a:close/>
              </a:path>
              <a:path w="551179" h="944244">
                <a:moveTo>
                  <a:pt x="79720" y="325120"/>
                </a:moveTo>
                <a:lnTo>
                  <a:pt x="71753" y="325120"/>
                </a:lnTo>
                <a:lnTo>
                  <a:pt x="69836" y="326390"/>
                </a:lnTo>
                <a:lnTo>
                  <a:pt x="67200" y="328930"/>
                </a:lnTo>
                <a:lnTo>
                  <a:pt x="65283" y="331470"/>
                </a:lnTo>
                <a:lnTo>
                  <a:pt x="63486" y="332740"/>
                </a:lnTo>
                <a:lnTo>
                  <a:pt x="65702" y="332740"/>
                </a:lnTo>
                <a:lnTo>
                  <a:pt x="67080" y="331470"/>
                </a:lnTo>
                <a:lnTo>
                  <a:pt x="72112" y="326390"/>
                </a:lnTo>
                <a:lnTo>
                  <a:pt x="81577" y="326390"/>
                </a:lnTo>
                <a:lnTo>
                  <a:pt x="79720" y="325120"/>
                </a:lnTo>
                <a:close/>
              </a:path>
              <a:path w="551179" h="944244">
                <a:moveTo>
                  <a:pt x="111530" y="325120"/>
                </a:moveTo>
                <a:lnTo>
                  <a:pt x="103502" y="325120"/>
                </a:lnTo>
                <a:lnTo>
                  <a:pt x="101645" y="326390"/>
                </a:lnTo>
                <a:lnTo>
                  <a:pt x="98949" y="328930"/>
                </a:lnTo>
                <a:lnTo>
                  <a:pt x="97033" y="331470"/>
                </a:lnTo>
                <a:lnTo>
                  <a:pt x="95235" y="332740"/>
                </a:lnTo>
                <a:lnTo>
                  <a:pt x="97512" y="332740"/>
                </a:lnTo>
                <a:lnTo>
                  <a:pt x="98830" y="331470"/>
                </a:lnTo>
                <a:lnTo>
                  <a:pt x="103862" y="326390"/>
                </a:lnTo>
                <a:lnTo>
                  <a:pt x="113387" y="326390"/>
                </a:lnTo>
                <a:lnTo>
                  <a:pt x="111530" y="325120"/>
                </a:lnTo>
                <a:close/>
              </a:path>
              <a:path w="551179" h="944244">
                <a:moveTo>
                  <a:pt x="143339" y="325120"/>
                </a:moveTo>
                <a:lnTo>
                  <a:pt x="135312" y="325120"/>
                </a:lnTo>
                <a:lnTo>
                  <a:pt x="133455" y="326390"/>
                </a:lnTo>
                <a:lnTo>
                  <a:pt x="130759" y="328930"/>
                </a:lnTo>
                <a:lnTo>
                  <a:pt x="128842" y="331470"/>
                </a:lnTo>
                <a:lnTo>
                  <a:pt x="127045" y="332740"/>
                </a:lnTo>
                <a:lnTo>
                  <a:pt x="129321" y="332740"/>
                </a:lnTo>
                <a:lnTo>
                  <a:pt x="130639" y="331470"/>
                </a:lnTo>
                <a:lnTo>
                  <a:pt x="135671" y="326390"/>
                </a:lnTo>
                <a:lnTo>
                  <a:pt x="145136" y="326390"/>
                </a:lnTo>
                <a:lnTo>
                  <a:pt x="143339" y="325120"/>
                </a:lnTo>
                <a:close/>
              </a:path>
              <a:path w="551179" h="944244">
                <a:moveTo>
                  <a:pt x="397636" y="325120"/>
                </a:moveTo>
                <a:lnTo>
                  <a:pt x="389549" y="325120"/>
                </a:lnTo>
                <a:lnTo>
                  <a:pt x="387692" y="326390"/>
                </a:lnTo>
                <a:lnTo>
                  <a:pt x="386314" y="327660"/>
                </a:lnTo>
                <a:lnTo>
                  <a:pt x="385056" y="328930"/>
                </a:lnTo>
                <a:lnTo>
                  <a:pt x="383079" y="331470"/>
                </a:lnTo>
                <a:lnTo>
                  <a:pt x="381282" y="332740"/>
                </a:lnTo>
                <a:lnTo>
                  <a:pt x="383499" y="332740"/>
                </a:lnTo>
                <a:lnTo>
                  <a:pt x="384876" y="331470"/>
                </a:lnTo>
                <a:lnTo>
                  <a:pt x="386134" y="330200"/>
                </a:lnTo>
                <a:lnTo>
                  <a:pt x="388111" y="328930"/>
                </a:lnTo>
                <a:lnTo>
                  <a:pt x="389908" y="326390"/>
                </a:lnTo>
                <a:lnTo>
                  <a:pt x="399433" y="326390"/>
                </a:lnTo>
                <a:lnTo>
                  <a:pt x="397636" y="325120"/>
                </a:lnTo>
                <a:close/>
              </a:path>
              <a:path w="551179" h="944244">
                <a:moveTo>
                  <a:pt x="429386" y="325120"/>
                </a:moveTo>
                <a:lnTo>
                  <a:pt x="421359" y="325120"/>
                </a:lnTo>
                <a:lnTo>
                  <a:pt x="419502" y="326390"/>
                </a:lnTo>
                <a:lnTo>
                  <a:pt x="416866" y="328930"/>
                </a:lnTo>
                <a:lnTo>
                  <a:pt x="414889" y="331470"/>
                </a:lnTo>
                <a:lnTo>
                  <a:pt x="413092" y="332740"/>
                </a:lnTo>
                <a:lnTo>
                  <a:pt x="415308" y="332740"/>
                </a:lnTo>
                <a:lnTo>
                  <a:pt x="416686" y="331470"/>
                </a:lnTo>
                <a:lnTo>
                  <a:pt x="417944" y="330200"/>
                </a:lnTo>
                <a:lnTo>
                  <a:pt x="419921" y="328930"/>
                </a:lnTo>
                <a:lnTo>
                  <a:pt x="421718" y="326390"/>
                </a:lnTo>
                <a:lnTo>
                  <a:pt x="431243" y="326390"/>
                </a:lnTo>
                <a:lnTo>
                  <a:pt x="429386" y="325120"/>
                </a:lnTo>
                <a:close/>
              </a:path>
              <a:path w="551179" h="944244">
                <a:moveTo>
                  <a:pt x="461136" y="325120"/>
                </a:moveTo>
                <a:lnTo>
                  <a:pt x="453168" y="325120"/>
                </a:lnTo>
                <a:lnTo>
                  <a:pt x="451251" y="326390"/>
                </a:lnTo>
                <a:lnTo>
                  <a:pt x="448615" y="328930"/>
                </a:lnTo>
                <a:lnTo>
                  <a:pt x="446699" y="331470"/>
                </a:lnTo>
                <a:lnTo>
                  <a:pt x="444901" y="332740"/>
                </a:lnTo>
                <a:lnTo>
                  <a:pt x="447058" y="332740"/>
                </a:lnTo>
                <a:lnTo>
                  <a:pt x="449754" y="330200"/>
                </a:lnTo>
                <a:lnTo>
                  <a:pt x="451671" y="328930"/>
                </a:lnTo>
                <a:lnTo>
                  <a:pt x="453468" y="326390"/>
                </a:lnTo>
                <a:lnTo>
                  <a:pt x="462993" y="326390"/>
                </a:lnTo>
                <a:lnTo>
                  <a:pt x="461136" y="325120"/>
                </a:lnTo>
                <a:close/>
              </a:path>
              <a:path w="551179" h="944244">
                <a:moveTo>
                  <a:pt x="492885" y="325120"/>
                </a:moveTo>
                <a:lnTo>
                  <a:pt x="484978" y="325120"/>
                </a:lnTo>
                <a:lnTo>
                  <a:pt x="483061" y="326390"/>
                </a:lnTo>
                <a:lnTo>
                  <a:pt x="480425" y="328930"/>
                </a:lnTo>
                <a:lnTo>
                  <a:pt x="476651" y="332740"/>
                </a:lnTo>
                <a:lnTo>
                  <a:pt x="478868" y="332740"/>
                </a:lnTo>
                <a:lnTo>
                  <a:pt x="481563" y="330200"/>
                </a:lnTo>
                <a:lnTo>
                  <a:pt x="483480" y="328930"/>
                </a:lnTo>
                <a:lnTo>
                  <a:pt x="485277" y="326390"/>
                </a:lnTo>
                <a:lnTo>
                  <a:pt x="494802" y="326390"/>
                </a:lnTo>
                <a:lnTo>
                  <a:pt x="492885" y="325120"/>
                </a:lnTo>
                <a:close/>
              </a:path>
              <a:path w="551179" h="944244">
                <a:moveTo>
                  <a:pt x="524695" y="325120"/>
                </a:moveTo>
                <a:lnTo>
                  <a:pt x="516728" y="325120"/>
                </a:lnTo>
                <a:lnTo>
                  <a:pt x="514811" y="326390"/>
                </a:lnTo>
                <a:lnTo>
                  <a:pt x="512175" y="328930"/>
                </a:lnTo>
                <a:lnTo>
                  <a:pt x="510318" y="331470"/>
                </a:lnTo>
                <a:lnTo>
                  <a:pt x="508461" y="332740"/>
                </a:lnTo>
                <a:lnTo>
                  <a:pt x="510677" y="332740"/>
                </a:lnTo>
                <a:lnTo>
                  <a:pt x="513373" y="330200"/>
                </a:lnTo>
                <a:lnTo>
                  <a:pt x="515290" y="328930"/>
                </a:lnTo>
                <a:lnTo>
                  <a:pt x="517087" y="326390"/>
                </a:lnTo>
                <a:lnTo>
                  <a:pt x="526612" y="326390"/>
                </a:lnTo>
                <a:lnTo>
                  <a:pt x="524695" y="325120"/>
                </a:lnTo>
                <a:close/>
              </a:path>
              <a:path w="551179" h="944244">
                <a:moveTo>
                  <a:pt x="536248" y="323850"/>
                </a:moveTo>
                <a:lnTo>
                  <a:pt x="538867" y="332740"/>
                </a:lnTo>
                <a:lnTo>
                  <a:pt x="536248" y="323850"/>
                </a:lnTo>
                <a:close/>
              </a:path>
              <a:path w="551179" h="944244">
                <a:moveTo>
                  <a:pt x="165759" y="325120"/>
                </a:moveTo>
                <a:lnTo>
                  <a:pt x="163894" y="327908"/>
                </a:lnTo>
                <a:lnTo>
                  <a:pt x="164215" y="327660"/>
                </a:lnTo>
                <a:lnTo>
                  <a:pt x="165759" y="325120"/>
                </a:lnTo>
                <a:close/>
              </a:path>
              <a:path w="551179" h="944244">
                <a:moveTo>
                  <a:pt x="34006" y="318770"/>
                </a:moveTo>
                <a:lnTo>
                  <a:pt x="31718" y="318770"/>
                </a:lnTo>
                <a:lnTo>
                  <a:pt x="33557" y="320040"/>
                </a:lnTo>
                <a:lnTo>
                  <a:pt x="36792" y="323850"/>
                </a:lnTo>
                <a:lnTo>
                  <a:pt x="38140" y="325120"/>
                </a:lnTo>
                <a:lnTo>
                  <a:pt x="40386" y="325120"/>
                </a:lnTo>
                <a:lnTo>
                  <a:pt x="38547" y="322580"/>
                </a:lnTo>
                <a:lnTo>
                  <a:pt x="35354" y="320040"/>
                </a:lnTo>
                <a:lnTo>
                  <a:pt x="34006" y="318770"/>
                </a:lnTo>
                <a:close/>
              </a:path>
              <a:path w="551179" h="944244">
                <a:moveTo>
                  <a:pt x="49827" y="309880"/>
                </a:moveTo>
                <a:lnTo>
                  <a:pt x="47551" y="309880"/>
                </a:lnTo>
                <a:lnTo>
                  <a:pt x="49408" y="312420"/>
                </a:lnTo>
                <a:lnTo>
                  <a:pt x="51325" y="313690"/>
                </a:lnTo>
                <a:lnTo>
                  <a:pt x="52643" y="314960"/>
                </a:lnTo>
                <a:lnTo>
                  <a:pt x="54021" y="316230"/>
                </a:lnTo>
                <a:lnTo>
                  <a:pt x="55938" y="317500"/>
                </a:lnTo>
                <a:lnTo>
                  <a:pt x="54021" y="318770"/>
                </a:lnTo>
                <a:lnTo>
                  <a:pt x="52703" y="320040"/>
                </a:lnTo>
                <a:lnTo>
                  <a:pt x="47671" y="325120"/>
                </a:lnTo>
                <a:lnTo>
                  <a:pt x="49827" y="325120"/>
                </a:lnTo>
                <a:lnTo>
                  <a:pt x="52463" y="322580"/>
                </a:lnTo>
                <a:lnTo>
                  <a:pt x="56237" y="318770"/>
                </a:lnTo>
                <a:lnTo>
                  <a:pt x="65762" y="318770"/>
                </a:lnTo>
                <a:lnTo>
                  <a:pt x="63845" y="317500"/>
                </a:lnTo>
                <a:lnTo>
                  <a:pt x="65702" y="316230"/>
                </a:lnTo>
                <a:lnTo>
                  <a:pt x="56177" y="316230"/>
                </a:lnTo>
                <a:lnTo>
                  <a:pt x="49827" y="309880"/>
                </a:lnTo>
                <a:close/>
              </a:path>
              <a:path w="551179" h="944244">
                <a:moveTo>
                  <a:pt x="65762" y="318770"/>
                </a:moveTo>
                <a:lnTo>
                  <a:pt x="63546" y="318770"/>
                </a:lnTo>
                <a:lnTo>
                  <a:pt x="65343" y="320040"/>
                </a:lnTo>
                <a:lnTo>
                  <a:pt x="67260" y="322580"/>
                </a:lnTo>
                <a:lnTo>
                  <a:pt x="69896" y="325120"/>
                </a:lnTo>
                <a:lnTo>
                  <a:pt x="72172" y="325120"/>
                </a:lnTo>
                <a:lnTo>
                  <a:pt x="70315" y="322580"/>
                </a:lnTo>
                <a:lnTo>
                  <a:pt x="68398" y="321310"/>
                </a:lnTo>
                <a:lnTo>
                  <a:pt x="67140" y="320040"/>
                </a:lnTo>
                <a:lnTo>
                  <a:pt x="65762" y="318770"/>
                </a:lnTo>
                <a:close/>
              </a:path>
              <a:path w="551179" h="944244">
                <a:moveTo>
                  <a:pt x="81577" y="309880"/>
                </a:moveTo>
                <a:lnTo>
                  <a:pt x="79361" y="309880"/>
                </a:lnTo>
                <a:lnTo>
                  <a:pt x="81158" y="312420"/>
                </a:lnTo>
                <a:lnTo>
                  <a:pt x="83135" y="313690"/>
                </a:lnTo>
                <a:lnTo>
                  <a:pt x="84393" y="314960"/>
                </a:lnTo>
                <a:lnTo>
                  <a:pt x="85770" y="316230"/>
                </a:lnTo>
                <a:lnTo>
                  <a:pt x="87687" y="317500"/>
                </a:lnTo>
                <a:lnTo>
                  <a:pt x="85830" y="318770"/>
                </a:lnTo>
                <a:lnTo>
                  <a:pt x="84452" y="320040"/>
                </a:lnTo>
                <a:lnTo>
                  <a:pt x="79420" y="325120"/>
                </a:lnTo>
                <a:lnTo>
                  <a:pt x="81637" y="325120"/>
                </a:lnTo>
                <a:lnTo>
                  <a:pt x="84273" y="322580"/>
                </a:lnTo>
                <a:lnTo>
                  <a:pt x="86190" y="320040"/>
                </a:lnTo>
                <a:lnTo>
                  <a:pt x="87987" y="318770"/>
                </a:lnTo>
                <a:lnTo>
                  <a:pt x="97512" y="318770"/>
                </a:lnTo>
                <a:lnTo>
                  <a:pt x="95595" y="317500"/>
                </a:lnTo>
                <a:lnTo>
                  <a:pt x="97512" y="316230"/>
                </a:lnTo>
                <a:lnTo>
                  <a:pt x="87987" y="316230"/>
                </a:lnTo>
                <a:lnTo>
                  <a:pt x="86190" y="314960"/>
                </a:lnTo>
                <a:lnTo>
                  <a:pt x="84213" y="312420"/>
                </a:lnTo>
                <a:lnTo>
                  <a:pt x="82955" y="311150"/>
                </a:lnTo>
                <a:lnTo>
                  <a:pt x="81577" y="309880"/>
                </a:lnTo>
                <a:close/>
              </a:path>
              <a:path w="551179" h="944244">
                <a:moveTo>
                  <a:pt x="97512" y="318770"/>
                </a:moveTo>
                <a:lnTo>
                  <a:pt x="95295" y="318770"/>
                </a:lnTo>
                <a:lnTo>
                  <a:pt x="97092" y="320040"/>
                </a:lnTo>
                <a:lnTo>
                  <a:pt x="99009" y="322580"/>
                </a:lnTo>
                <a:lnTo>
                  <a:pt x="101645" y="325120"/>
                </a:lnTo>
                <a:lnTo>
                  <a:pt x="103922" y="325120"/>
                </a:lnTo>
                <a:lnTo>
                  <a:pt x="102065" y="322580"/>
                </a:lnTo>
                <a:lnTo>
                  <a:pt x="98890" y="320040"/>
                </a:lnTo>
                <a:lnTo>
                  <a:pt x="97512" y="318770"/>
                </a:lnTo>
                <a:close/>
              </a:path>
              <a:path w="551179" h="944244">
                <a:moveTo>
                  <a:pt x="113387" y="309880"/>
                </a:moveTo>
                <a:lnTo>
                  <a:pt x="111170" y="309880"/>
                </a:lnTo>
                <a:lnTo>
                  <a:pt x="114884" y="313690"/>
                </a:lnTo>
                <a:lnTo>
                  <a:pt x="117520" y="316230"/>
                </a:lnTo>
                <a:lnTo>
                  <a:pt x="119437" y="317500"/>
                </a:lnTo>
                <a:lnTo>
                  <a:pt x="117580" y="318770"/>
                </a:lnTo>
                <a:lnTo>
                  <a:pt x="116202" y="320040"/>
                </a:lnTo>
                <a:lnTo>
                  <a:pt x="114944" y="321310"/>
                </a:lnTo>
                <a:lnTo>
                  <a:pt x="112967" y="322580"/>
                </a:lnTo>
                <a:lnTo>
                  <a:pt x="111170" y="325120"/>
                </a:lnTo>
                <a:lnTo>
                  <a:pt x="113447" y="325120"/>
                </a:lnTo>
                <a:lnTo>
                  <a:pt x="116082" y="322580"/>
                </a:lnTo>
                <a:lnTo>
                  <a:pt x="117999" y="320040"/>
                </a:lnTo>
                <a:lnTo>
                  <a:pt x="119796" y="318770"/>
                </a:lnTo>
                <a:lnTo>
                  <a:pt x="129321" y="318770"/>
                </a:lnTo>
                <a:lnTo>
                  <a:pt x="127404" y="317500"/>
                </a:lnTo>
                <a:lnTo>
                  <a:pt x="129321" y="316230"/>
                </a:lnTo>
                <a:lnTo>
                  <a:pt x="119796" y="316230"/>
                </a:lnTo>
                <a:lnTo>
                  <a:pt x="117939" y="314960"/>
                </a:lnTo>
                <a:lnTo>
                  <a:pt x="116022" y="312420"/>
                </a:lnTo>
                <a:lnTo>
                  <a:pt x="114764" y="311150"/>
                </a:lnTo>
                <a:lnTo>
                  <a:pt x="113387" y="309880"/>
                </a:lnTo>
                <a:close/>
              </a:path>
              <a:path w="551179" h="944244">
                <a:moveTo>
                  <a:pt x="129321" y="318770"/>
                </a:moveTo>
                <a:lnTo>
                  <a:pt x="127105" y="318770"/>
                </a:lnTo>
                <a:lnTo>
                  <a:pt x="128962" y="320040"/>
                </a:lnTo>
                <a:lnTo>
                  <a:pt x="130819" y="322580"/>
                </a:lnTo>
                <a:lnTo>
                  <a:pt x="133455" y="325120"/>
                </a:lnTo>
                <a:lnTo>
                  <a:pt x="135731" y="325120"/>
                </a:lnTo>
                <a:lnTo>
                  <a:pt x="133874" y="322580"/>
                </a:lnTo>
                <a:lnTo>
                  <a:pt x="130699" y="320040"/>
                </a:lnTo>
                <a:lnTo>
                  <a:pt x="129321" y="318770"/>
                </a:lnTo>
                <a:close/>
              </a:path>
              <a:path w="551179" h="944244">
                <a:moveTo>
                  <a:pt x="145136" y="309880"/>
                </a:moveTo>
                <a:lnTo>
                  <a:pt x="142920" y="309880"/>
                </a:lnTo>
                <a:lnTo>
                  <a:pt x="144777" y="312420"/>
                </a:lnTo>
                <a:lnTo>
                  <a:pt x="146694" y="313690"/>
                </a:lnTo>
                <a:lnTo>
                  <a:pt x="149330" y="316230"/>
                </a:lnTo>
                <a:lnTo>
                  <a:pt x="151247" y="317500"/>
                </a:lnTo>
                <a:lnTo>
                  <a:pt x="149390" y="318770"/>
                </a:lnTo>
                <a:lnTo>
                  <a:pt x="148012" y="320040"/>
                </a:lnTo>
                <a:lnTo>
                  <a:pt x="146754" y="321310"/>
                </a:lnTo>
                <a:lnTo>
                  <a:pt x="144777" y="322580"/>
                </a:lnTo>
                <a:lnTo>
                  <a:pt x="142980" y="325120"/>
                </a:lnTo>
                <a:lnTo>
                  <a:pt x="145196" y="325120"/>
                </a:lnTo>
                <a:lnTo>
                  <a:pt x="147832" y="322580"/>
                </a:lnTo>
                <a:lnTo>
                  <a:pt x="149809" y="320040"/>
                </a:lnTo>
                <a:lnTo>
                  <a:pt x="151606" y="318770"/>
                </a:lnTo>
                <a:lnTo>
                  <a:pt x="161131" y="318770"/>
                </a:lnTo>
                <a:lnTo>
                  <a:pt x="159154" y="317500"/>
                </a:lnTo>
                <a:lnTo>
                  <a:pt x="161071" y="316230"/>
                </a:lnTo>
                <a:lnTo>
                  <a:pt x="151546" y="316230"/>
                </a:lnTo>
                <a:lnTo>
                  <a:pt x="149689" y="314960"/>
                </a:lnTo>
                <a:lnTo>
                  <a:pt x="146514" y="311150"/>
                </a:lnTo>
                <a:lnTo>
                  <a:pt x="145136" y="309880"/>
                </a:lnTo>
                <a:close/>
              </a:path>
              <a:path w="551179" h="944244">
                <a:moveTo>
                  <a:pt x="161131" y="318770"/>
                </a:moveTo>
                <a:lnTo>
                  <a:pt x="158855" y="318770"/>
                </a:lnTo>
                <a:lnTo>
                  <a:pt x="160712" y="320040"/>
                </a:lnTo>
                <a:lnTo>
                  <a:pt x="162569" y="322580"/>
                </a:lnTo>
                <a:lnTo>
                  <a:pt x="165264" y="325120"/>
                </a:lnTo>
                <a:lnTo>
                  <a:pt x="165720" y="325120"/>
                </a:lnTo>
                <a:lnTo>
                  <a:pt x="166553" y="323850"/>
                </a:lnTo>
                <a:lnTo>
                  <a:pt x="165624" y="322580"/>
                </a:lnTo>
                <a:lnTo>
                  <a:pt x="161131" y="318770"/>
                </a:lnTo>
                <a:close/>
              </a:path>
              <a:path w="551179" h="944244">
                <a:moveTo>
                  <a:pt x="362129" y="322580"/>
                </a:moveTo>
                <a:lnTo>
                  <a:pt x="364035" y="325120"/>
                </a:lnTo>
                <a:lnTo>
                  <a:pt x="362129" y="322580"/>
                </a:lnTo>
                <a:close/>
              </a:path>
              <a:path w="551179" h="944244">
                <a:moveTo>
                  <a:pt x="367624" y="309880"/>
                </a:moveTo>
                <a:lnTo>
                  <a:pt x="365467" y="309880"/>
                </a:lnTo>
                <a:lnTo>
                  <a:pt x="369181" y="313690"/>
                </a:lnTo>
                <a:lnTo>
                  <a:pt x="371817" y="316230"/>
                </a:lnTo>
                <a:lnTo>
                  <a:pt x="373734" y="317500"/>
                </a:lnTo>
                <a:lnTo>
                  <a:pt x="371877" y="318770"/>
                </a:lnTo>
                <a:lnTo>
                  <a:pt x="370499" y="320040"/>
                </a:lnTo>
                <a:lnTo>
                  <a:pt x="369241" y="321310"/>
                </a:lnTo>
                <a:lnTo>
                  <a:pt x="367264" y="322580"/>
                </a:lnTo>
                <a:lnTo>
                  <a:pt x="365467" y="325120"/>
                </a:lnTo>
                <a:lnTo>
                  <a:pt x="367684" y="325120"/>
                </a:lnTo>
                <a:lnTo>
                  <a:pt x="370320" y="322580"/>
                </a:lnTo>
                <a:lnTo>
                  <a:pt x="372296" y="320040"/>
                </a:lnTo>
                <a:lnTo>
                  <a:pt x="374094" y="318770"/>
                </a:lnTo>
                <a:lnTo>
                  <a:pt x="383559" y="318770"/>
                </a:lnTo>
                <a:lnTo>
                  <a:pt x="381642" y="317500"/>
                </a:lnTo>
                <a:lnTo>
                  <a:pt x="383499" y="316230"/>
                </a:lnTo>
                <a:lnTo>
                  <a:pt x="374034" y="316230"/>
                </a:lnTo>
                <a:lnTo>
                  <a:pt x="372177" y="314960"/>
                </a:lnTo>
                <a:lnTo>
                  <a:pt x="369002" y="311150"/>
                </a:lnTo>
                <a:lnTo>
                  <a:pt x="367624" y="309880"/>
                </a:lnTo>
                <a:close/>
              </a:path>
              <a:path w="551179" h="944244">
                <a:moveTo>
                  <a:pt x="383559" y="318770"/>
                </a:moveTo>
                <a:lnTo>
                  <a:pt x="381342" y="318770"/>
                </a:lnTo>
                <a:lnTo>
                  <a:pt x="383199" y="320040"/>
                </a:lnTo>
                <a:lnTo>
                  <a:pt x="385056" y="322580"/>
                </a:lnTo>
                <a:lnTo>
                  <a:pt x="387752" y="325120"/>
                </a:lnTo>
                <a:lnTo>
                  <a:pt x="389968" y="325120"/>
                </a:lnTo>
                <a:lnTo>
                  <a:pt x="388111" y="322580"/>
                </a:lnTo>
                <a:lnTo>
                  <a:pt x="386194" y="321310"/>
                </a:lnTo>
                <a:lnTo>
                  <a:pt x="383559" y="318770"/>
                </a:lnTo>
                <a:close/>
              </a:path>
              <a:path w="551179" h="944244">
                <a:moveTo>
                  <a:pt x="399433" y="309880"/>
                </a:moveTo>
                <a:lnTo>
                  <a:pt x="397157" y="309880"/>
                </a:lnTo>
                <a:lnTo>
                  <a:pt x="399014" y="312420"/>
                </a:lnTo>
                <a:lnTo>
                  <a:pt x="402189" y="314960"/>
                </a:lnTo>
                <a:lnTo>
                  <a:pt x="403567" y="316230"/>
                </a:lnTo>
                <a:lnTo>
                  <a:pt x="405484" y="317500"/>
                </a:lnTo>
                <a:lnTo>
                  <a:pt x="403567" y="318770"/>
                </a:lnTo>
                <a:lnTo>
                  <a:pt x="402249" y="320040"/>
                </a:lnTo>
                <a:lnTo>
                  <a:pt x="397217" y="325120"/>
                </a:lnTo>
                <a:lnTo>
                  <a:pt x="399493" y="325120"/>
                </a:lnTo>
                <a:lnTo>
                  <a:pt x="400871" y="323850"/>
                </a:lnTo>
                <a:lnTo>
                  <a:pt x="402129" y="322580"/>
                </a:lnTo>
                <a:lnTo>
                  <a:pt x="404106" y="320040"/>
                </a:lnTo>
                <a:lnTo>
                  <a:pt x="405903" y="318770"/>
                </a:lnTo>
                <a:lnTo>
                  <a:pt x="415368" y="318770"/>
                </a:lnTo>
                <a:lnTo>
                  <a:pt x="413451" y="317500"/>
                </a:lnTo>
                <a:lnTo>
                  <a:pt x="415308" y="316230"/>
                </a:lnTo>
                <a:lnTo>
                  <a:pt x="405843" y="316230"/>
                </a:lnTo>
                <a:lnTo>
                  <a:pt x="403986" y="314960"/>
                </a:lnTo>
                <a:lnTo>
                  <a:pt x="402129" y="312420"/>
                </a:lnTo>
                <a:lnTo>
                  <a:pt x="399433" y="309880"/>
                </a:lnTo>
                <a:close/>
              </a:path>
              <a:path w="551179" h="944244">
                <a:moveTo>
                  <a:pt x="415368" y="318770"/>
                </a:moveTo>
                <a:lnTo>
                  <a:pt x="413152" y="318770"/>
                </a:lnTo>
                <a:lnTo>
                  <a:pt x="415009" y="320040"/>
                </a:lnTo>
                <a:lnTo>
                  <a:pt x="416866" y="322580"/>
                </a:lnTo>
                <a:lnTo>
                  <a:pt x="419561" y="325120"/>
                </a:lnTo>
                <a:lnTo>
                  <a:pt x="421718" y="325120"/>
                </a:lnTo>
                <a:lnTo>
                  <a:pt x="418004" y="321310"/>
                </a:lnTo>
                <a:lnTo>
                  <a:pt x="415368" y="318770"/>
                </a:lnTo>
                <a:close/>
              </a:path>
              <a:path w="551179" h="944244">
                <a:moveTo>
                  <a:pt x="431243" y="309880"/>
                </a:moveTo>
                <a:lnTo>
                  <a:pt x="428967" y="309880"/>
                </a:lnTo>
                <a:lnTo>
                  <a:pt x="433999" y="314960"/>
                </a:lnTo>
                <a:lnTo>
                  <a:pt x="435376" y="316230"/>
                </a:lnTo>
                <a:lnTo>
                  <a:pt x="437293" y="317500"/>
                </a:lnTo>
                <a:lnTo>
                  <a:pt x="435376" y="318770"/>
                </a:lnTo>
                <a:lnTo>
                  <a:pt x="434059" y="320040"/>
                </a:lnTo>
                <a:lnTo>
                  <a:pt x="429027" y="325120"/>
                </a:lnTo>
                <a:lnTo>
                  <a:pt x="431243" y="325120"/>
                </a:lnTo>
                <a:lnTo>
                  <a:pt x="433939" y="322580"/>
                </a:lnTo>
                <a:lnTo>
                  <a:pt x="435856" y="320040"/>
                </a:lnTo>
                <a:lnTo>
                  <a:pt x="437653" y="318770"/>
                </a:lnTo>
                <a:lnTo>
                  <a:pt x="447118" y="318770"/>
                </a:lnTo>
                <a:lnTo>
                  <a:pt x="445201" y="317500"/>
                </a:lnTo>
                <a:lnTo>
                  <a:pt x="447058" y="316230"/>
                </a:lnTo>
                <a:lnTo>
                  <a:pt x="437593" y="316230"/>
                </a:lnTo>
                <a:lnTo>
                  <a:pt x="435796" y="314960"/>
                </a:lnTo>
                <a:lnTo>
                  <a:pt x="433879" y="312420"/>
                </a:lnTo>
                <a:lnTo>
                  <a:pt x="431243" y="309880"/>
                </a:lnTo>
                <a:close/>
              </a:path>
              <a:path w="551179" h="944244">
                <a:moveTo>
                  <a:pt x="447118" y="318770"/>
                </a:moveTo>
                <a:lnTo>
                  <a:pt x="444901" y="318770"/>
                </a:lnTo>
                <a:lnTo>
                  <a:pt x="449933" y="323850"/>
                </a:lnTo>
                <a:lnTo>
                  <a:pt x="451311" y="325120"/>
                </a:lnTo>
                <a:lnTo>
                  <a:pt x="453528" y="325120"/>
                </a:lnTo>
                <a:lnTo>
                  <a:pt x="451731" y="322580"/>
                </a:lnTo>
                <a:lnTo>
                  <a:pt x="449754" y="321310"/>
                </a:lnTo>
                <a:lnTo>
                  <a:pt x="448496" y="320040"/>
                </a:lnTo>
                <a:lnTo>
                  <a:pt x="447118" y="318770"/>
                </a:lnTo>
                <a:close/>
              </a:path>
              <a:path w="551179" h="944244">
                <a:moveTo>
                  <a:pt x="462993" y="309880"/>
                </a:moveTo>
                <a:lnTo>
                  <a:pt x="460716" y="309880"/>
                </a:lnTo>
                <a:lnTo>
                  <a:pt x="462573" y="312420"/>
                </a:lnTo>
                <a:lnTo>
                  <a:pt x="464490" y="313690"/>
                </a:lnTo>
                <a:lnTo>
                  <a:pt x="465748" y="314960"/>
                </a:lnTo>
                <a:lnTo>
                  <a:pt x="467126" y="316230"/>
                </a:lnTo>
                <a:lnTo>
                  <a:pt x="469043" y="317500"/>
                </a:lnTo>
                <a:lnTo>
                  <a:pt x="467186" y="318770"/>
                </a:lnTo>
                <a:lnTo>
                  <a:pt x="465808" y="320040"/>
                </a:lnTo>
                <a:lnTo>
                  <a:pt x="460776" y="325120"/>
                </a:lnTo>
                <a:lnTo>
                  <a:pt x="463053" y="325120"/>
                </a:lnTo>
                <a:lnTo>
                  <a:pt x="465688" y="322580"/>
                </a:lnTo>
                <a:lnTo>
                  <a:pt x="467605" y="320040"/>
                </a:lnTo>
                <a:lnTo>
                  <a:pt x="469403" y="318770"/>
                </a:lnTo>
                <a:lnTo>
                  <a:pt x="478927" y="318770"/>
                </a:lnTo>
                <a:lnTo>
                  <a:pt x="477010" y="317500"/>
                </a:lnTo>
                <a:lnTo>
                  <a:pt x="478868" y="316230"/>
                </a:lnTo>
                <a:lnTo>
                  <a:pt x="469343" y="316230"/>
                </a:lnTo>
                <a:lnTo>
                  <a:pt x="467545" y="314960"/>
                </a:lnTo>
                <a:lnTo>
                  <a:pt x="465628" y="312420"/>
                </a:lnTo>
                <a:lnTo>
                  <a:pt x="462993" y="309880"/>
                </a:lnTo>
                <a:close/>
              </a:path>
              <a:path w="551179" h="944244">
                <a:moveTo>
                  <a:pt x="478927" y="318770"/>
                </a:moveTo>
                <a:lnTo>
                  <a:pt x="476711" y="318770"/>
                </a:lnTo>
                <a:lnTo>
                  <a:pt x="478508" y="320040"/>
                </a:lnTo>
                <a:lnTo>
                  <a:pt x="480425" y="322580"/>
                </a:lnTo>
                <a:lnTo>
                  <a:pt x="483061" y="325120"/>
                </a:lnTo>
                <a:lnTo>
                  <a:pt x="485337" y="325120"/>
                </a:lnTo>
                <a:lnTo>
                  <a:pt x="483480" y="322580"/>
                </a:lnTo>
                <a:lnTo>
                  <a:pt x="481563" y="321310"/>
                </a:lnTo>
                <a:lnTo>
                  <a:pt x="480305" y="320040"/>
                </a:lnTo>
                <a:lnTo>
                  <a:pt x="478927" y="318770"/>
                </a:lnTo>
                <a:close/>
              </a:path>
              <a:path w="551179" h="944244">
                <a:moveTo>
                  <a:pt x="494802" y="309880"/>
                </a:moveTo>
                <a:lnTo>
                  <a:pt x="492526" y="309880"/>
                </a:lnTo>
                <a:lnTo>
                  <a:pt x="494383" y="312420"/>
                </a:lnTo>
                <a:lnTo>
                  <a:pt x="496300" y="313690"/>
                </a:lnTo>
                <a:lnTo>
                  <a:pt x="497558" y="314960"/>
                </a:lnTo>
                <a:lnTo>
                  <a:pt x="498936" y="316230"/>
                </a:lnTo>
                <a:lnTo>
                  <a:pt x="500853" y="317500"/>
                </a:lnTo>
                <a:lnTo>
                  <a:pt x="498996" y="318770"/>
                </a:lnTo>
                <a:lnTo>
                  <a:pt x="497618" y="320040"/>
                </a:lnTo>
                <a:lnTo>
                  <a:pt x="492586" y="325120"/>
                </a:lnTo>
                <a:lnTo>
                  <a:pt x="494802" y="325120"/>
                </a:lnTo>
                <a:lnTo>
                  <a:pt x="497438" y="322580"/>
                </a:lnTo>
                <a:lnTo>
                  <a:pt x="499355" y="320040"/>
                </a:lnTo>
                <a:lnTo>
                  <a:pt x="501152" y="318770"/>
                </a:lnTo>
                <a:lnTo>
                  <a:pt x="510677" y="318770"/>
                </a:lnTo>
                <a:lnTo>
                  <a:pt x="508820" y="317500"/>
                </a:lnTo>
                <a:lnTo>
                  <a:pt x="510677" y="316230"/>
                </a:lnTo>
                <a:lnTo>
                  <a:pt x="501152" y="316230"/>
                </a:lnTo>
                <a:lnTo>
                  <a:pt x="499355" y="314960"/>
                </a:lnTo>
                <a:lnTo>
                  <a:pt x="497438" y="312420"/>
                </a:lnTo>
                <a:lnTo>
                  <a:pt x="494802" y="309880"/>
                </a:lnTo>
                <a:close/>
              </a:path>
              <a:path w="551179" h="944244">
                <a:moveTo>
                  <a:pt x="510677" y="318770"/>
                </a:moveTo>
                <a:lnTo>
                  <a:pt x="508461" y="318770"/>
                </a:lnTo>
                <a:lnTo>
                  <a:pt x="510258" y="320040"/>
                </a:lnTo>
                <a:lnTo>
                  <a:pt x="512175" y="322580"/>
                </a:lnTo>
                <a:lnTo>
                  <a:pt x="514811" y="325120"/>
                </a:lnTo>
                <a:lnTo>
                  <a:pt x="517087" y="325120"/>
                </a:lnTo>
                <a:lnTo>
                  <a:pt x="515290" y="322580"/>
                </a:lnTo>
                <a:lnTo>
                  <a:pt x="513373" y="321310"/>
                </a:lnTo>
                <a:lnTo>
                  <a:pt x="512055" y="320040"/>
                </a:lnTo>
                <a:lnTo>
                  <a:pt x="510677" y="318770"/>
                </a:lnTo>
                <a:close/>
              </a:path>
              <a:path w="551179" h="944244">
                <a:moveTo>
                  <a:pt x="526612" y="309880"/>
                </a:moveTo>
                <a:lnTo>
                  <a:pt x="524335" y="309880"/>
                </a:lnTo>
                <a:lnTo>
                  <a:pt x="526133" y="312420"/>
                </a:lnTo>
                <a:lnTo>
                  <a:pt x="528110" y="313690"/>
                </a:lnTo>
                <a:lnTo>
                  <a:pt x="529368" y="314960"/>
                </a:lnTo>
                <a:lnTo>
                  <a:pt x="530745" y="316230"/>
                </a:lnTo>
                <a:lnTo>
                  <a:pt x="532602" y="317500"/>
                </a:lnTo>
                <a:lnTo>
                  <a:pt x="530745" y="318770"/>
                </a:lnTo>
                <a:lnTo>
                  <a:pt x="529368" y="320040"/>
                </a:lnTo>
                <a:lnTo>
                  <a:pt x="528110" y="321310"/>
                </a:lnTo>
                <a:lnTo>
                  <a:pt x="526133" y="322580"/>
                </a:lnTo>
                <a:lnTo>
                  <a:pt x="524335" y="325120"/>
                </a:lnTo>
                <a:lnTo>
                  <a:pt x="526612" y="325120"/>
                </a:lnTo>
                <a:lnTo>
                  <a:pt x="529248" y="322580"/>
                </a:lnTo>
                <a:lnTo>
                  <a:pt x="531165" y="320040"/>
                </a:lnTo>
                <a:lnTo>
                  <a:pt x="532962" y="318770"/>
                </a:lnTo>
                <a:lnTo>
                  <a:pt x="534043" y="318770"/>
                </a:lnTo>
                <a:lnTo>
                  <a:pt x="532931" y="316208"/>
                </a:lnTo>
                <a:lnTo>
                  <a:pt x="531165" y="314960"/>
                </a:lnTo>
                <a:lnTo>
                  <a:pt x="529248" y="312420"/>
                </a:lnTo>
                <a:lnTo>
                  <a:pt x="526612" y="309880"/>
                </a:lnTo>
                <a:close/>
              </a:path>
              <a:path w="551179" h="944244">
                <a:moveTo>
                  <a:pt x="16957" y="322580"/>
                </a:moveTo>
                <a:lnTo>
                  <a:pt x="16233" y="323850"/>
                </a:lnTo>
                <a:lnTo>
                  <a:pt x="16615" y="323556"/>
                </a:lnTo>
                <a:lnTo>
                  <a:pt x="16957" y="322580"/>
                </a:lnTo>
                <a:close/>
              </a:path>
              <a:path w="551179" h="944244">
                <a:moveTo>
                  <a:pt x="168217" y="321310"/>
                </a:moveTo>
                <a:lnTo>
                  <a:pt x="166494" y="323850"/>
                </a:lnTo>
                <a:lnTo>
                  <a:pt x="168217" y="321310"/>
                </a:lnTo>
                <a:close/>
              </a:path>
              <a:path w="551179" h="944244">
                <a:moveTo>
                  <a:pt x="534043" y="318770"/>
                </a:moveTo>
                <a:lnTo>
                  <a:pt x="533743" y="318770"/>
                </a:lnTo>
                <a:lnTo>
                  <a:pt x="536248" y="323850"/>
                </a:lnTo>
                <a:lnTo>
                  <a:pt x="534043" y="318770"/>
                </a:lnTo>
                <a:close/>
              </a:path>
              <a:path w="551179" h="944244">
                <a:moveTo>
                  <a:pt x="40344" y="293370"/>
                </a:moveTo>
                <a:lnTo>
                  <a:pt x="38140" y="293370"/>
                </a:lnTo>
                <a:lnTo>
                  <a:pt x="36792" y="294640"/>
                </a:lnTo>
                <a:lnTo>
                  <a:pt x="35492" y="295910"/>
                </a:lnTo>
                <a:lnTo>
                  <a:pt x="31760" y="299720"/>
                </a:lnTo>
                <a:lnTo>
                  <a:pt x="27316" y="299720"/>
                </a:lnTo>
                <a:lnTo>
                  <a:pt x="16957" y="322580"/>
                </a:lnTo>
                <a:lnTo>
                  <a:pt x="20458" y="314960"/>
                </a:lnTo>
                <a:lnTo>
                  <a:pt x="22842" y="314960"/>
                </a:lnTo>
                <a:lnTo>
                  <a:pt x="21203" y="313690"/>
                </a:lnTo>
                <a:lnTo>
                  <a:pt x="26558" y="302260"/>
                </a:lnTo>
                <a:lnTo>
                  <a:pt x="34006" y="302260"/>
                </a:lnTo>
                <a:lnTo>
                  <a:pt x="32077" y="300990"/>
                </a:lnTo>
                <a:lnTo>
                  <a:pt x="33964" y="299720"/>
                </a:lnTo>
                <a:lnTo>
                  <a:pt x="38547" y="295910"/>
                </a:lnTo>
                <a:lnTo>
                  <a:pt x="40344" y="293370"/>
                </a:lnTo>
                <a:close/>
              </a:path>
              <a:path w="551179" h="944244">
                <a:moveTo>
                  <a:pt x="342362" y="304800"/>
                </a:moveTo>
                <a:lnTo>
                  <a:pt x="362129" y="322580"/>
                </a:lnTo>
                <a:lnTo>
                  <a:pt x="353748" y="314960"/>
                </a:lnTo>
                <a:lnTo>
                  <a:pt x="354851" y="313690"/>
                </a:lnTo>
                <a:lnTo>
                  <a:pt x="352543" y="313690"/>
                </a:lnTo>
                <a:lnTo>
                  <a:pt x="342362" y="304800"/>
                </a:lnTo>
                <a:close/>
              </a:path>
              <a:path w="551179" h="944244">
                <a:moveTo>
                  <a:pt x="176946" y="309880"/>
                </a:moveTo>
                <a:lnTo>
                  <a:pt x="174729" y="309880"/>
                </a:lnTo>
                <a:lnTo>
                  <a:pt x="177315" y="312420"/>
                </a:lnTo>
                <a:lnTo>
                  <a:pt x="168217" y="321310"/>
                </a:lnTo>
                <a:lnTo>
                  <a:pt x="178932" y="311150"/>
                </a:lnTo>
                <a:lnTo>
                  <a:pt x="178473" y="311150"/>
                </a:lnTo>
                <a:lnTo>
                  <a:pt x="176946" y="309880"/>
                </a:lnTo>
                <a:close/>
              </a:path>
              <a:path w="551179" h="944244">
                <a:moveTo>
                  <a:pt x="47910" y="308610"/>
                </a:moveTo>
                <a:lnTo>
                  <a:pt x="40027" y="308610"/>
                </a:lnTo>
                <a:lnTo>
                  <a:pt x="38140" y="309880"/>
                </a:lnTo>
                <a:lnTo>
                  <a:pt x="36792" y="311150"/>
                </a:lnTo>
                <a:lnTo>
                  <a:pt x="35492" y="312420"/>
                </a:lnTo>
                <a:lnTo>
                  <a:pt x="31760" y="316230"/>
                </a:lnTo>
                <a:lnTo>
                  <a:pt x="33964" y="316230"/>
                </a:lnTo>
                <a:lnTo>
                  <a:pt x="35312" y="314960"/>
                </a:lnTo>
                <a:lnTo>
                  <a:pt x="36612" y="313690"/>
                </a:lnTo>
                <a:lnTo>
                  <a:pt x="40344" y="309880"/>
                </a:lnTo>
                <a:lnTo>
                  <a:pt x="49827" y="309880"/>
                </a:lnTo>
                <a:lnTo>
                  <a:pt x="47910" y="308610"/>
                </a:lnTo>
                <a:close/>
              </a:path>
              <a:path w="551179" h="944244">
                <a:moveTo>
                  <a:pt x="79720" y="308610"/>
                </a:moveTo>
                <a:lnTo>
                  <a:pt x="71753" y="308610"/>
                </a:lnTo>
                <a:lnTo>
                  <a:pt x="69836" y="309880"/>
                </a:lnTo>
                <a:lnTo>
                  <a:pt x="63486" y="316230"/>
                </a:lnTo>
                <a:lnTo>
                  <a:pt x="65702" y="316230"/>
                </a:lnTo>
                <a:lnTo>
                  <a:pt x="67080" y="314960"/>
                </a:lnTo>
                <a:lnTo>
                  <a:pt x="72112" y="309880"/>
                </a:lnTo>
                <a:lnTo>
                  <a:pt x="81577" y="309880"/>
                </a:lnTo>
                <a:lnTo>
                  <a:pt x="79720" y="308610"/>
                </a:lnTo>
                <a:close/>
              </a:path>
              <a:path w="551179" h="944244">
                <a:moveTo>
                  <a:pt x="111530" y="308610"/>
                </a:moveTo>
                <a:lnTo>
                  <a:pt x="103502" y="308610"/>
                </a:lnTo>
                <a:lnTo>
                  <a:pt x="101645" y="309880"/>
                </a:lnTo>
                <a:lnTo>
                  <a:pt x="100267" y="311150"/>
                </a:lnTo>
                <a:lnTo>
                  <a:pt x="95235" y="316230"/>
                </a:lnTo>
                <a:lnTo>
                  <a:pt x="97512" y="316230"/>
                </a:lnTo>
                <a:lnTo>
                  <a:pt x="98830" y="314960"/>
                </a:lnTo>
                <a:lnTo>
                  <a:pt x="103862" y="309880"/>
                </a:lnTo>
                <a:lnTo>
                  <a:pt x="113387" y="309880"/>
                </a:lnTo>
                <a:lnTo>
                  <a:pt x="111530" y="308610"/>
                </a:lnTo>
                <a:close/>
              </a:path>
              <a:path w="551179" h="944244">
                <a:moveTo>
                  <a:pt x="143339" y="308610"/>
                </a:moveTo>
                <a:lnTo>
                  <a:pt x="135312" y="308610"/>
                </a:lnTo>
                <a:lnTo>
                  <a:pt x="133455" y="309880"/>
                </a:lnTo>
                <a:lnTo>
                  <a:pt x="132077" y="311150"/>
                </a:lnTo>
                <a:lnTo>
                  <a:pt x="127045" y="316230"/>
                </a:lnTo>
                <a:lnTo>
                  <a:pt x="129321" y="316230"/>
                </a:lnTo>
                <a:lnTo>
                  <a:pt x="130639" y="314960"/>
                </a:lnTo>
                <a:lnTo>
                  <a:pt x="135671" y="309880"/>
                </a:lnTo>
                <a:lnTo>
                  <a:pt x="145136" y="309880"/>
                </a:lnTo>
                <a:lnTo>
                  <a:pt x="143339" y="308610"/>
                </a:lnTo>
                <a:close/>
              </a:path>
              <a:path w="551179" h="944244">
                <a:moveTo>
                  <a:pt x="175089" y="308610"/>
                </a:moveTo>
                <a:lnTo>
                  <a:pt x="167062" y="308610"/>
                </a:lnTo>
                <a:lnTo>
                  <a:pt x="165204" y="309880"/>
                </a:lnTo>
                <a:lnTo>
                  <a:pt x="163827" y="311150"/>
                </a:lnTo>
                <a:lnTo>
                  <a:pt x="162569" y="312420"/>
                </a:lnTo>
                <a:lnTo>
                  <a:pt x="160592" y="314960"/>
                </a:lnTo>
                <a:lnTo>
                  <a:pt x="158795" y="316230"/>
                </a:lnTo>
                <a:lnTo>
                  <a:pt x="161071" y="316230"/>
                </a:lnTo>
                <a:lnTo>
                  <a:pt x="162389" y="314960"/>
                </a:lnTo>
                <a:lnTo>
                  <a:pt x="167421" y="309880"/>
                </a:lnTo>
                <a:lnTo>
                  <a:pt x="176946" y="309880"/>
                </a:lnTo>
                <a:lnTo>
                  <a:pt x="175089" y="308610"/>
                </a:lnTo>
                <a:close/>
              </a:path>
              <a:path w="551179" h="944244">
                <a:moveTo>
                  <a:pt x="399433" y="293370"/>
                </a:moveTo>
                <a:lnTo>
                  <a:pt x="397217" y="293370"/>
                </a:lnTo>
                <a:lnTo>
                  <a:pt x="399014" y="295910"/>
                </a:lnTo>
                <a:lnTo>
                  <a:pt x="400931" y="297180"/>
                </a:lnTo>
                <a:lnTo>
                  <a:pt x="403567" y="299720"/>
                </a:lnTo>
                <a:lnTo>
                  <a:pt x="405544" y="300990"/>
                </a:lnTo>
                <a:lnTo>
                  <a:pt x="403627" y="302260"/>
                </a:lnTo>
                <a:lnTo>
                  <a:pt x="400991" y="304800"/>
                </a:lnTo>
                <a:lnTo>
                  <a:pt x="399074" y="306070"/>
                </a:lnTo>
                <a:lnTo>
                  <a:pt x="397277" y="308610"/>
                </a:lnTo>
                <a:lnTo>
                  <a:pt x="389549" y="308610"/>
                </a:lnTo>
                <a:lnTo>
                  <a:pt x="387692" y="309880"/>
                </a:lnTo>
                <a:lnTo>
                  <a:pt x="386314" y="311150"/>
                </a:lnTo>
                <a:lnTo>
                  <a:pt x="385056" y="312420"/>
                </a:lnTo>
                <a:lnTo>
                  <a:pt x="383079" y="314960"/>
                </a:lnTo>
                <a:lnTo>
                  <a:pt x="381282" y="316230"/>
                </a:lnTo>
                <a:lnTo>
                  <a:pt x="383499" y="316230"/>
                </a:lnTo>
                <a:lnTo>
                  <a:pt x="384876" y="314960"/>
                </a:lnTo>
                <a:lnTo>
                  <a:pt x="386134" y="313690"/>
                </a:lnTo>
                <a:lnTo>
                  <a:pt x="388111" y="312420"/>
                </a:lnTo>
                <a:lnTo>
                  <a:pt x="389908" y="309880"/>
                </a:lnTo>
                <a:lnTo>
                  <a:pt x="397636" y="309880"/>
                </a:lnTo>
                <a:lnTo>
                  <a:pt x="399493" y="308610"/>
                </a:lnTo>
                <a:lnTo>
                  <a:pt x="402129" y="306070"/>
                </a:lnTo>
                <a:lnTo>
                  <a:pt x="404106" y="303530"/>
                </a:lnTo>
                <a:lnTo>
                  <a:pt x="405903" y="302260"/>
                </a:lnTo>
                <a:lnTo>
                  <a:pt x="415368" y="302260"/>
                </a:lnTo>
                <a:lnTo>
                  <a:pt x="413451" y="300990"/>
                </a:lnTo>
                <a:lnTo>
                  <a:pt x="415308" y="299720"/>
                </a:lnTo>
                <a:lnTo>
                  <a:pt x="405843" y="299720"/>
                </a:lnTo>
                <a:lnTo>
                  <a:pt x="403986" y="298450"/>
                </a:lnTo>
                <a:lnTo>
                  <a:pt x="400811" y="294640"/>
                </a:lnTo>
                <a:lnTo>
                  <a:pt x="399433" y="293370"/>
                </a:lnTo>
                <a:close/>
              </a:path>
              <a:path w="551179" h="944244">
                <a:moveTo>
                  <a:pt x="421718" y="309880"/>
                </a:moveTo>
                <a:lnTo>
                  <a:pt x="419502" y="309880"/>
                </a:lnTo>
                <a:lnTo>
                  <a:pt x="418124" y="311150"/>
                </a:lnTo>
                <a:lnTo>
                  <a:pt x="416866" y="312420"/>
                </a:lnTo>
                <a:lnTo>
                  <a:pt x="414889" y="314960"/>
                </a:lnTo>
                <a:lnTo>
                  <a:pt x="413092" y="316230"/>
                </a:lnTo>
                <a:lnTo>
                  <a:pt x="415308" y="316230"/>
                </a:lnTo>
                <a:lnTo>
                  <a:pt x="416686" y="314960"/>
                </a:lnTo>
                <a:lnTo>
                  <a:pt x="417944" y="313690"/>
                </a:lnTo>
                <a:lnTo>
                  <a:pt x="419921" y="312420"/>
                </a:lnTo>
                <a:lnTo>
                  <a:pt x="421718" y="309880"/>
                </a:lnTo>
                <a:close/>
              </a:path>
              <a:path w="551179" h="944244">
                <a:moveTo>
                  <a:pt x="453468" y="309880"/>
                </a:moveTo>
                <a:lnTo>
                  <a:pt x="451251" y="309880"/>
                </a:lnTo>
                <a:lnTo>
                  <a:pt x="448615" y="312420"/>
                </a:lnTo>
                <a:lnTo>
                  <a:pt x="446698" y="314960"/>
                </a:lnTo>
                <a:lnTo>
                  <a:pt x="444901" y="316230"/>
                </a:lnTo>
                <a:lnTo>
                  <a:pt x="447058" y="316230"/>
                </a:lnTo>
                <a:lnTo>
                  <a:pt x="448436" y="314960"/>
                </a:lnTo>
                <a:lnTo>
                  <a:pt x="453468" y="309880"/>
                </a:lnTo>
                <a:close/>
              </a:path>
              <a:path w="551179" h="944244">
                <a:moveTo>
                  <a:pt x="485277" y="309880"/>
                </a:moveTo>
                <a:lnTo>
                  <a:pt x="483061" y="309880"/>
                </a:lnTo>
                <a:lnTo>
                  <a:pt x="480425" y="312420"/>
                </a:lnTo>
                <a:lnTo>
                  <a:pt x="476651" y="316230"/>
                </a:lnTo>
                <a:lnTo>
                  <a:pt x="478868" y="316230"/>
                </a:lnTo>
                <a:lnTo>
                  <a:pt x="480245" y="314960"/>
                </a:lnTo>
                <a:lnTo>
                  <a:pt x="485277" y="309880"/>
                </a:lnTo>
                <a:close/>
              </a:path>
              <a:path w="551179" h="944244">
                <a:moveTo>
                  <a:pt x="517087" y="309880"/>
                </a:moveTo>
                <a:lnTo>
                  <a:pt x="514811" y="309880"/>
                </a:lnTo>
                <a:lnTo>
                  <a:pt x="512175" y="312420"/>
                </a:lnTo>
                <a:lnTo>
                  <a:pt x="510318" y="314960"/>
                </a:lnTo>
                <a:lnTo>
                  <a:pt x="508461" y="316230"/>
                </a:lnTo>
                <a:lnTo>
                  <a:pt x="510677" y="316230"/>
                </a:lnTo>
                <a:lnTo>
                  <a:pt x="512055" y="314960"/>
                </a:lnTo>
                <a:lnTo>
                  <a:pt x="517087" y="309880"/>
                </a:lnTo>
                <a:close/>
              </a:path>
              <a:path w="551179" h="944244">
                <a:moveTo>
                  <a:pt x="528707" y="306070"/>
                </a:moveTo>
                <a:lnTo>
                  <a:pt x="528603" y="306239"/>
                </a:lnTo>
                <a:lnTo>
                  <a:pt x="532931" y="316208"/>
                </a:lnTo>
                <a:lnTo>
                  <a:pt x="533088" y="316230"/>
                </a:lnTo>
                <a:lnTo>
                  <a:pt x="528707" y="306070"/>
                </a:lnTo>
                <a:close/>
              </a:path>
              <a:path w="551179" h="944244">
                <a:moveTo>
                  <a:pt x="365827" y="308610"/>
                </a:moveTo>
                <a:lnTo>
                  <a:pt x="357799" y="308610"/>
                </a:lnTo>
                <a:lnTo>
                  <a:pt x="355942" y="309880"/>
                </a:lnTo>
                <a:lnTo>
                  <a:pt x="354564" y="311150"/>
                </a:lnTo>
                <a:lnTo>
                  <a:pt x="352543" y="313690"/>
                </a:lnTo>
                <a:lnTo>
                  <a:pt x="354851" y="313690"/>
                </a:lnTo>
                <a:lnTo>
                  <a:pt x="358159" y="309880"/>
                </a:lnTo>
                <a:lnTo>
                  <a:pt x="367624" y="309880"/>
                </a:lnTo>
                <a:lnTo>
                  <a:pt x="365827" y="308610"/>
                </a:lnTo>
                <a:close/>
              </a:path>
              <a:path w="551179" h="944244">
                <a:moveTo>
                  <a:pt x="182468" y="307796"/>
                </a:moveTo>
                <a:lnTo>
                  <a:pt x="178473" y="311150"/>
                </a:lnTo>
                <a:lnTo>
                  <a:pt x="178932" y="311150"/>
                </a:lnTo>
                <a:lnTo>
                  <a:pt x="182468" y="307796"/>
                </a:lnTo>
                <a:close/>
              </a:path>
              <a:path w="551179" h="944244">
                <a:moveTo>
                  <a:pt x="415368" y="302260"/>
                </a:moveTo>
                <a:lnTo>
                  <a:pt x="413152" y="302260"/>
                </a:lnTo>
                <a:lnTo>
                  <a:pt x="415009" y="303530"/>
                </a:lnTo>
                <a:lnTo>
                  <a:pt x="416866" y="306070"/>
                </a:lnTo>
                <a:lnTo>
                  <a:pt x="419561" y="308610"/>
                </a:lnTo>
                <a:lnTo>
                  <a:pt x="421359" y="309880"/>
                </a:lnTo>
                <a:lnTo>
                  <a:pt x="429386" y="309880"/>
                </a:lnTo>
                <a:lnTo>
                  <a:pt x="431243" y="308610"/>
                </a:lnTo>
                <a:lnTo>
                  <a:pt x="421718" y="308610"/>
                </a:lnTo>
                <a:lnTo>
                  <a:pt x="419921" y="306070"/>
                </a:lnTo>
                <a:lnTo>
                  <a:pt x="418004" y="304800"/>
                </a:lnTo>
                <a:lnTo>
                  <a:pt x="415368" y="302260"/>
                </a:lnTo>
                <a:close/>
              </a:path>
              <a:path w="551179" h="944244">
                <a:moveTo>
                  <a:pt x="447118" y="302260"/>
                </a:moveTo>
                <a:lnTo>
                  <a:pt x="444901" y="302260"/>
                </a:lnTo>
                <a:lnTo>
                  <a:pt x="449933" y="307340"/>
                </a:lnTo>
                <a:lnTo>
                  <a:pt x="451311" y="308610"/>
                </a:lnTo>
                <a:lnTo>
                  <a:pt x="453168" y="309880"/>
                </a:lnTo>
                <a:lnTo>
                  <a:pt x="461136" y="309880"/>
                </a:lnTo>
                <a:lnTo>
                  <a:pt x="463053" y="308610"/>
                </a:lnTo>
                <a:lnTo>
                  <a:pt x="453528" y="308610"/>
                </a:lnTo>
                <a:lnTo>
                  <a:pt x="451731" y="306070"/>
                </a:lnTo>
                <a:lnTo>
                  <a:pt x="449754" y="304800"/>
                </a:lnTo>
                <a:lnTo>
                  <a:pt x="447118" y="302260"/>
                </a:lnTo>
                <a:close/>
              </a:path>
              <a:path w="551179" h="944244">
                <a:moveTo>
                  <a:pt x="478927" y="302260"/>
                </a:moveTo>
                <a:lnTo>
                  <a:pt x="476711" y="302260"/>
                </a:lnTo>
                <a:lnTo>
                  <a:pt x="478508" y="303530"/>
                </a:lnTo>
                <a:lnTo>
                  <a:pt x="480425" y="306070"/>
                </a:lnTo>
                <a:lnTo>
                  <a:pt x="483061" y="308610"/>
                </a:lnTo>
                <a:lnTo>
                  <a:pt x="484978" y="309880"/>
                </a:lnTo>
                <a:lnTo>
                  <a:pt x="492885" y="309880"/>
                </a:lnTo>
                <a:lnTo>
                  <a:pt x="494802" y="308610"/>
                </a:lnTo>
                <a:lnTo>
                  <a:pt x="485337" y="308610"/>
                </a:lnTo>
                <a:lnTo>
                  <a:pt x="481563" y="304800"/>
                </a:lnTo>
                <a:lnTo>
                  <a:pt x="478927" y="302260"/>
                </a:lnTo>
                <a:close/>
              </a:path>
              <a:path w="551179" h="944244">
                <a:moveTo>
                  <a:pt x="510677" y="302260"/>
                </a:moveTo>
                <a:lnTo>
                  <a:pt x="508461" y="302260"/>
                </a:lnTo>
                <a:lnTo>
                  <a:pt x="510258" y="303530"/>
                </a:lnTo>
                <a:lnTo>
                  <a:pt x="512175" y="306070"/>
                </a:lnTo>
                <a:lnTo>
                  <a:pt x="514811" y="308610"/>
                </a:lnTo>
                <a:lnTo>
                  <a:pt x="516728" y="309880"/>
                </a:lnTo>
                <a:lnTo>
                  <a:pt x="524695" y="309880"/>
                </a:lnTo>
                <a:lnTo>
                  <a:pt x="526612" y="308610"/>
                </a:lnTo>
                <a:lnTo>
                  <a:pt x="517087" y="308610"/>
                </a:lnTo>
                <a:lnTo>
                  <a:pt x="515290" y="306070"/>
                </a:lnTo>
                <a:lnTo>
                  <a:pt x="513373" y="304800"/>
                </a:lnTo>
                <a:lnTo>
                  <a:pt x="512055" y="303530"/>
                </a:lnTo>
                <a:lnTo>
                  <a:pt x="510677" y="302260"/>
                </a:lnTo>
                <a:close/>
              </a:path>
              <a:path w="551179" h="944244">
                <a:moveTo>
                  <a:pt x="34006" y="302260"/>
                </a:moveTo>
                <a:lnTo>
                  <a:pt x="31718" y="302260"/>
                </a:lnTo>
                <a:lnTo>
                  <a:pt x="35492" y="306070"/>
                </a:lnTo>
                <a:lnTo>
                  <a:pt x="36792" y="307340"/>
                </a:lnTo>
                <a:lnTo>
                  <a:pt x="38140" y="308610"/>
                </a:lnTo>
                <a:lnTo>
                  <a:pt x="40386" y="308610"/>
                </a:lnTo>
                <a:lnTo>
                  <a:pt x="36660" y="304800"/>
                </a:lnTo>
                <a:lnTo>
                  <a:pt x="34006" y="302260"/>
                </a:lnTo>
                <a:close/>
              </a:path>
              <a:path w="551179" h="944244">
                <a:moveTo>
                  <a:pt x="49827" y="293370"/>
                </a:moveTo>
                <a:lnTo>
                  <a:pt x="47551" y="293370"/>
                </a:lnTo>
                <a:lnTo>
                  <a:pt x="51325" y="297180"/>
                </a:lnTo>
                <a:lnTo>
                  <a:pt x="52643" y="298450"/>
                </a:lnTo>
                <a:lnTo>
                  <a:pt x="54021" y="299720"/>
                </a:lnTo>
                <a:lnTo>
                  <a:pt x="55938" y="300990"/>
                </a:lnTo>
                <a:lnTo>
                  <a:pt x="54021" y="302260"/>
                </a:lnTo>
                <a:lnTo>
                  <a:pt x="51385" y="304800"/>
                </a:lnTo>
                <a:lnTo>
                  <a:pt x="49468" y="306070"/>
                </a:lnTo>
                <a:lnTo>
                  <a:pt x="47671" y="308610"/>
                </a:lnTo>
                <a:lnTo>
                  <a:pt x="49827" y="308610"/>
                </a:lnTo>
                <a:lnTo>
                  <a:pt x="54380" y="303530"/>
                </a:lnTo>
                <a:lnTo>
                  <a:pt x="56237" y="302260"/>
                </a:lnTo>
                <a:lnTo>
                  <a:pt x="65762" y="302260"/>
                </a:lnTo>
                <a:lnTo>
                  <a:pt x="63845" y="300990"/>
                </a:lnTo>
                <a:lnTo>
                  <a:pt x="65702" y="299720"/>
                </a:lnTo>
                <a:lnTo>
                  <a:pt x="56177" y="299720"/>
                </a:lnTo>
                <a:lnTo>
                  <a:pt x="49827" y="293370"/>
                </a:lnTo>
                <a:close/>
              </a:path>
              <a:path w="551179" h="944244">
                <a:moveTo>
                  <a:pt x="65762" y="302260"/>
                </a:moveTo>
                <a:lnTo>
                  <a:pt x="63546" y="302260"/>
                </a:lnTo>
                <a:lnTo>
                  <a:pt x="68578" y="307340"/>
                </a:lnTo>
                <a:lnTo>
                  <a:pt x="69896" y="308610"/>
                </a:lnTo>
                <a:lnTo>
                  <a:pt x="72172" y="308610"/>
                </a:lnTo>
                <a:lnTo>
                  <a:pt x="67140" y="303530"/>
                </a:lnTo>
                <a:lnTo>
                  <a:pt x="65762" y="302260"/>
                </a:lnTo>
                <a:close/>
              </a:path>
              <a:path w="551179" h="944244">
                <a:moveTo>
                  <a:pt x="81577" y="293370"/>
                </a:moveTo>
                <a:lnTo>
                  <a:pt x="79360" y="293370"/>
                </a:lnTo>
                <a:lnTo>
                  <a:pt x="81158" y="295910"/>
                </a:lnTo>
                <a:lnTo>
                  <a:pt x="83135" y="297180"/>
                </a:lnTo>
                <a:lnTo>
                  <a:pt x="85770" y="299720"/>
                </a:lnTo>
                <a:lnTo>
                  <a:pt x="87687" y="300990"/>
                </a:lnTo>
                <a:lnTo>
                  <a:pt x="85830" y="302260"/>
                </a:lnTo>
                <a:lnTo>
                  <a:pt x="83135" y="304800"/>
                </a:lnTo>
                <a:lnTo>
                  <a:pt x="81218" y="306070"/>
                </a:lnTo>
                <a:lnTo>
                  <a:pt x="79420" y="308610"/>
                </a:lnTo>
                <a:lnTo>
                  <a:pt x="81637" y="308610"/>
                </a:lnTo>
                <a:lnTo>
                  <a:pt x="87987" y="302260"/>
                </a:lnTo>
                <a:lnTo>
                  <a:pt x="97512" y="302260"/>
                </a:lnTo>
                <a:lnTo>
                  <a:pt x="95595" y="300990"/>
                </a:lnTo>
                <a:lnTo>
                  <a:pt x="97512" y="299720"/>
                </a:lnTo>
                <a:lnTo>
                  <a:pt x="87987" y="299720"/>
                </a:lnTo>
                <a:lnTo>
                  <a:pt x="86130" y="298450"/>
                </a:lnTo>
                <a:lnTo>
                  <a:pt x="84213" y="295910"/>
                </a:lnTo>
                <a:lnTo>
                  <a:pt x="82955" y="294640"/>
                </a:lnTo>
                <a:lnTo>
                  <a:pt x="81577" y="293370"/>
                </a:lnTo>
                <a:close/>
              </a:path>
              <a:path w="551179" h="944244">
                <a:moveTo>
                  <a:pt x="97512" y="302260"/>
                </a:moveTo>
                <a:lnTo>
                  <a:pt x="95295" y="302260"/>
                </a:lnTo>
                <a:lnTo>
                  <a:pt x="100327" y="307340"/>
                </a:lnTo>
                <a:lnTo>
                  <a:pt x="101645" y="308610"/>
                </a:lnTo>
                <a:lnTo>
                  <a:pt x="103922" y="308610"/>
                </a:lnTo>
                <a:lnTo>
                  <a:pt x="102065" y="306070"/>
                </a:lnTo>
                <a:lnTo>
                  <a:pt x="100207" y="304800"/>
                </a:lnTo>
                <a:lnTo>
                  <a:pt x="97512" y="302260"/>
                </a:lnTo>
                <a:close/>
              </a:path>
              <a:path w="551179" h="944244">
                <a:moveTo>
                  <a:pt x="113387" y="293370"/>
                </a:moveTo>
                <a:lnTo>
                  <a:pt x="111170" y="293370"/>
                </a:lnTo>
                <a:lnTo>
                  <a:pt x="112967" y="295910"/>
                </a:lnTo>
                <a:lnTo>
                  <a:pt x="114884" y="297180"/>
                </a:lnTo>
                <a:lnTo>
                  <a:pt x="117520" y="299720"/>
                </a:lnTo>
                <a:lnTo>
                  <a:pt x="119437" y="300990"/>
                </a:lnTo>
                <a:lnTo>
                  <a:pt x="117580" y="302260"/>
                </a:lnTo>
                <a:lnTo>
                  <a:pt x="116202" y="303530"/>
                </a:lnTo>
                <a:lnTo>
                  <a:pt x="114944" y="304800"/>
                </a:lnTo>
                <a:lnTo>
                  <a:pt x="112967" y="306070"/>
                </a:lnTo>
                <a:lnTo>
                  <a:pt x="111170" y="308610"/>
                </a:lnTo>
                <a:lnTo>
                  <a:pt x="113447" y="308610"/>
                </a:lnTo>
                <a:lnTo>
                  <a:pt x="119796" y="302260"/>
                </a:lnTo>
                <a:lnTo>
                  <a:pt x="129321" y="302260"/>
                </a:lnTo>
                <a:lnTo>
                  <a:pt x="127404" y="300990"/>
                </a:lnTo>
                <a:lnTo>
                  <a:pt x="129321" y="299720"/>
                </a:lnTo>
                <a:lnTo>
                  <a:pt x="119796" y="299720"/>
                </a:lnTo>
                <a:lnTo>
                  <a:pt x="117939" y="298450"/>
                </a:lnTo>
                <a:lnTo>
                  <a:pt x="116022" y="295910"/>
                </a:lnTo>
                <a:lnTo>
                  <a:pt x="114764" y="294640"/>
                </a:lnTo>
                <a:lnTo>
                  <a:pt x="113387" y="293370"/>
                </a:lnTo>
                <a:close/>
              </a:path>
              <a:path w="551179" h="944244">
                <a:moveTo>
                  <a:pt x="129321" y="302260"/>
                </a:moveTo>
                <a:lnTo>
                  <a:pt x="127105" y="302260"/>
                </a:lnTo>
                <a:lnTo>
                  <a:pt x="128962" y="303530"/>
                </a:lnTo>
                <a:lnTo>
                  <a:pt x="133455" y="308610"/>
                </a:lnTo>
                <a:lnTo>
                  <a:pt x="135731" y="308610"/>
                </a:lnTo>
                <a:lnTo>
                  <a:pt x="133874" y="306070"/>
                </a:lnTo>
                <a:lnTo>
                  <a:pt x="132017" y="304800"/>
                </a:lnTo>
                <a:lnTo>
                  <a:pt x="129321" y="302260"/>
                </a:lnTo>
                <a:close/>
              </a:path>
              <a:path w="551179" h="944244">
                <a:moveTo>
                  <a:pt x="145136" y="293370"/>
                </a:moveTo>
                <a:lnTo>
                  <a:pt x="142920" y="293370"/>
                </a:lnTo>
                <a:lnTo>
                  <a:pt x="146694" y="297180"/>
                </a:lnTo>
                <a:lnTo>
                  <a:pt x="149330" y="299720"/>
                </a:lnTo>
                <a:lnTo>
                  <a:pt x="151247" y="300990"/>
                </a:lnTo>
                <a:lnTo>
                  <a:pt x="149390" y="302260"/>
                </a:lnTo>
                <a:lnTo>
                  <a:pt x="148012" y="303530"/>
                </a:lnTo>
                <a:lnTo>
                  <a:pt x="146754" y="304800"/>
                </a:lnTo>
                <a:lnTo>
                  <a:pt x="144777" y="306070"/>
                </a:lnTo>
                <a:lnTo>
                  <a:pt x="142980" y="308610"/>
                </a:lnTo>
                <a:lnTo>
                  <a:pt x="145196" y="308610"/>
                </a:lnTo>
                <a:lnTo>
                  <a:pt x="146574" y="307340"/>
                </a:lnTo>
                <a:lnTo>
                  <a:pt x="147832" y="306070"/>
                </a:lnTo>
                <a:lnTo>
                  <a:pt x="149809" y="303530"/>
                </a:lnTo>
                <a:lnTo>
                  <a:pt x="151606" y="302260"/>
                </a:lnTo>
                <a:lnTo>
                  <a:pt x="161131" y="302260"/>
                </a:lnTo>
                <a:lnTo>
                  <a:pt x="159154" y="300990"/>
                </a:lnTo>
                <a:lnTo>
                  <a:pt x="161071" y="299720"/>
                </a:lnTo>
                <a:lnTo>
                  <a:pt x="151546" y="299720"/>
                </a:lnTo>
                <a:lnTo>
                  <a:pt x="149689" y="298450"/>
                </a:lnTo>
                <a:lnTo>
                  <a:pt x="146514" y="294640"/>
                </a:lnTo>
                <a:lnTo>
                  <a:pt x="145136" y="293370"/>
                </a:lnTo>
                <a:close/>
              </a:path>
              <a:path w="551179" h="944244">
                <a:moveTo>
                  <a:pt x="161131" y="302260"/>
                </a:moveTo>
                <a:lnTo>
                  <a:pt x="158855" y="302260"/>
                </a:lnTo>
                <a:lnTo>
                  <a:pt x="160712" y="303530"/>
                </a:lnTo>
                <a:lnTo>
                  <a:pt x="163887" y="307340"/>
                </a:lnTo>
                <a:lnTo>
                  <a:pt x="165264" y="308610"/>
                </a:lnTo>
                <a:lnTo>
                  <a:pt x="167481" y="308610"/>
                </a:lnTo>
                <a:lnTo>
                  <a:pt x="165624" y="306070"/>
                </a:lnTo>
                <a:lnTo>
                  <a:pt x="163767" y="304800"/>
                </a:lnTo>
                <a:lnTo>
                  <a:pt x="161131" y="302260"/>
                </a:lnTo>
                <a:close/>
              </a:path>
              <a:path w="551179" h="944244">
                <a:moveTo>
                  <a:pt x="176946" y="293370"/>
                </a:moveTo>
                <a:lnTo>
                  <a:pt x="174729" y="293370"/>
                </a:lnTo>
                <a:lnTo>
                  <a:pt x="176527" y="295910"/>
                </a:lnTo>
                <a:lnTo>
                  <a:pt x="178444" y="297180"/>
                </a:lnTo>
                <a:lnTo>
                  <a:pt x="181079" y="299720"/>
                </a:lnTo>
                <a:lnTo>
                  <a:pt x="183056" y="300990"/>
                </a:lnTo>
                <a:lnTo>
                  <a:pt x="181139" y="302260"/>
                </a:lnTo>
                <a:lnTo>
                  <a:pt x="178503" y="304800"/>
                </a:lnTo>
                <a:lnTo>
                  <a:pt x="176586" y="306070"/>
                </a:lnTo>
                <a:lnTo>
                  <a:pt x="174789" y="308610"/>
                </a:lnTo>
                <a:lnTo>
                  <a:pt x="176946" y="308610"/>
                </a:lnTo>
                <a:lnTo>
                  <a:pt x="178324" y="307340"/>
                </a:lnTo>
                <a:lnTo>
                  <a:pt x="183356" y="302260"/>
                </a:lnTo>
                <a:lnTo>
                  <a:pt x="188308" y="302260"/>
                </a:lnTo>
                <a:lnTo>
                  <a:pt x="189647" y="300990"/>
                </a:lnTo>
                <a:lnTo>
                  <a:pt x="192229" y="299720"/>
                </a:lnTo>
                <a:lnTo>
                  <a:pt x="183296" y="299720"/>
                </a:lnTo>
                <a:lnTo>
                  <a:pt x="178264" y="294640"/>
                </a:lnTo>
                <a:lnTo>
                  <a:pt x="176946" y="293370"/>
                </a:lnTo>
                <a:close/>
              </a:path>
              <a:path w="551179" h="944244">
                <a:moveTo>
                  <a:pt x="335874" y="293370"/>
                </a:moveTo>
                <a:lnTo>
                  <a:pt x="333658" y="293370"/>
                </a:lnTo>
                <a:lnTo>
                  <a:pt x="335455" y="295910"/>
                </a:lnTo>
                <a:lnTo>
                  <a:pt x="337372" y="297180"/>
                </a:lnTo>
                <a:lnTo>
                  <a:pt x="340008" y="299720"/>
                </a:lnTo>
                <a:lnTo>
                  <a:pt x="341924" y="300990"/>
                </a:lnTo>
                <a:lnTo>
                  <a:pt x="340067" y="302260"/>
                </a:lnTo>
                <a:lnTo>
                  <a:pt x="349592" y="302260"/>
                </a:lnTo>
                <a:lnTo>
                  <a:pt x="354624" y="307340"/>
                </a:lnTo>
                <a:lnTo>
                  <a:pt x="355942" y="308610"/>
                </a:lnTo>
                <a:lnTo>
                  <a:pt x="358219" y="308610"/>
                </a:lnTo>
                <a:lnTo>
                  <a:pt x="356422" y="306070"/>
                </a:lnTo>
                <a:lnTo>
                  <a:pt x="354505" y="304800"/>
                </a:lnTo>
                <a:lnTo>
                  <a:pt x="351809" y="302260"/>
                </a:lnTo>
                <a:lnTo>
                  <a:pt x="349892" y="300990"/>
                </a:lnTo>
                <a:lnTo>
                  <a:pt x="351809" y="299720"/>
                </a:lnTo>
                <a:lnTo>
                  <a:pt x="342284" y="299720"/>
                </a:lnTo>
                <a:lnTo>
                  <a:pt x="340487" y="298450"/>
                </a:lnTo>
                <a:lnTo>
                  <a:pt x="338510" y="295910"/>
                </a:lnTo>
                <a:lnTo>
                  <a:pt x="337252" y="294640"/>
                </a:lnTo>
                <a:lnTo>
                  <a:pt x="335874" y="293370"/>
                </a:lnTo>
                <a:close/>
              </a:path>
              <a:path w="551179" h="944244">
                <a:moveTo>
                  <a:pt x="367624" y="293370"/>
                </a:moveTo>
                <a:lnTo>
                  <a:pt x="365467" y="293370"/>
                </a:lnTo>
                <a:lnTo>
                  <a:pt x="367264" y="295910"/>
                </a:lnTo>
                <a:lnTo>
                  <a:pt x="369181" y="297180"/>
                </a:lnTo>
                <a:lnTo>
                  <a:pt x="371817" y="299720"/>
                </a:lnTo>
                <a:lnTo>
                  <a:pt x="373734" y="300990"/>
                </a:lnTo>
                <a:lnTo>
                  <a:pt x="371877" y="302260"/>
                </a:lnTo>
                <a:lnTo>
                  <a:pt x="370499" y="303530"/>
                </a:lnTo>
                <a:lnTo>
                  <a:pt x="369241" y="304800"/>
                </a:lnTo>
                <a:lnTo>
                  <a:pt x="367264" y="306070"/>
                </a:lnTo>
                <a:lnTo>
                  <a:pt x="365467" y="308610"/>
                </a:lnTo>
                <a:lnTo>
                  <a:pt x="367684" y="308610"/>
                </a:lnTo>
                <a:lnTo>
                  <a:pt x="369061" y="307340"/>
                </a:lnTo>
                <a:lnTo>
                  <a:pt x="370320" y="306070"/>
                </a:lnTo>
                <a:lnTo>
                  <a:pt x="372296" y="303530"/>
                </a:lnTo>
                <a:lnTo>
                  <a:pt x="374094" y="302260"/>
                </a:lnTo>
                <a:lnTo>
                  <a:pt x="383618" y="302260"/>
                </a:lnTo>
                <a:lnTo>
                  <a:pt x="381642" y="300990"/>
                </a:lnTo>
                <a:lnTo>
                  <a:pt x="383559" y="299720"/>
                </a:lnTo>
                <a:lnTo>
                  <a:pt x="374034" y="299720"/>
                </a:lnTo>
                <a:lnTo>
                  <a:pt x="372177" y="298450"/>
                </a:lnTo>
                <a:lnTo>
                  <a:pt x="369002" y="294640"/>
                </a:lnTo>
                <a:lnTo>
                  <a:pt x="367624" y="293370"/>
                </a:lnTo>
                <a:close/>
              </a:path>
              <a:path w="551179" h="944244">
                <a:moveTo>
                  <a:pt x="383618" y="302260"/>
                </a:moveTo>
                <a:lnTo>
                  <a:pt x="381342" y="302260"/>
                </a:lnTo>
                <a:lnTo>
                  <a:pt x="383199" y="303530"/>
                </a:lnTo>
                <a:lnTo>
                  <a:pt x="386374" y="307340"/>
                </a:lnTo>
                <a:lnTo>
                  <a:pt x="387752" y="308610"/>
                </a:lnTo>
                <a:lnTo>
                  <a:pt x="389968" y="308610"/>
                </a:lnTo>
                <a:lnTo>
                  <a:pt x="388111" y="306070"/>
                </a:lnTo>
                <a:lnTo>
                  <a:pt x="386254" y="304800"/>
                </a:lnTo>
                <a:lnTo>
                  <a:pt x="383618" y="302260"/>
                </a:lnTo>
                <a:close/>
              </a:path>
              <a:path w="551179" h="944244">
                <a:moveTo>
                  <a:pt x="431243" y="293370"/>
                </a:moveTo>
                <a:lnTo>
                  <a:pt x="428967" y="293370"/>
                </a:lnTo>
                <a:lnTo>
                  <a:pt x="430764" y="295910"/>
                </a:lnTo>
                <a:lnTo>
                  <a:pt x="432681" y="297180"/>
                </a:lnTo>
                <a:lnTo>
                  <a:pt x="435376" y="299720"/>
                </a:lnTo>
                <a:lnTo>
                  <a:pt x="437293" y="300990"/>
                </a:lnTo>
                <a:lnTo>
                  <a:pt x="435376" y="302260"/>
                </a:lnTo>
                <a:lnTo>
                  <a:pt x="432741" y="304800"/>
                </a:lnTo>
                <a:lnTo>
                  <a:pt x="430824" y="306070"/>
                </a:lnTo>
                <a:lnTo>
                  <a:pt x="429026" y="308610"/>
                </a:lnTo>
                <a:lnTo>
                  <a:pt x="431243" y="308610"/>
                </a:lnTo>
                <a:lnTo>
                  <a:pt x="432621" y="307340"/>
                </a:lnTo>
                <a:lnTo>
                  <a:pt x="433939" y="306070"/>
                </a:lnTo>
                <a:lnTo>
                  <a:pt x="435856" y="303530"/>
                </a:lnTo>
                <a:lnTo>
                  <a:pt x="437653" y="302260"/>
                </a:lnTo>
                <a:lnTo>
                  <a:pt x="447118" y="302260"/>
                </a:lnTo>
                <a:lnTo>
                  <a:pt x="445201" y="300990"/>
                </a:lnTo>
                <a:lnTo>
                  <a:pt x="447058" y="299720"/>
                </a:lnTo>
                <a:lnTo>
                  <a:pt x="437593" y="299720"/>
                </a:lnTo>
                <a:lnTo>
                  <a:pt x="432561" y="294640"/>
                </a:lnTo>
                <a:lnTo>
                  <a:pt x="431243" y="293370"/>
                </a:lnTo>
                <a:close/>
              </a:path>
              <a:path w="551179" h="944244">
                <a:moveTo>
                  <a:pt x="462993" y="293370"/>
                </a:moveTo>
                <a:lnTo>
                  <a:pt x="460716" y="293370"/>
                </a:lnTo>
                <a:lnTo>
                  <a:pt x="465748" y="298450"/>
                </a:lnTo>
                <a:lnTo>
                  <a:pt x="467126" y="299720"/>
                </a:lnTo>
                <a:lnTo>
                  <a:pt x="469043" y="300990"/>
                </a:lnTo>
                <a:lnTo>
                  <a:pt x="467186" y="302260"/>
                </a:lnTo>
                <a:lnTo>
                  <a:pt x="464490" y="304800"/>
                </a:lnTo>
                <a:lnTo>
                  <a:pt x="462573" y="306070"/>
                </a:lnTo>
                <a:lnTo>
                  <a:pt x="460776" y="308610"/>
                </a:lnTo>
                <a:lnTo>
                  <a:pt x="463053" y="308610"/>
                </a:lnTo>
                <a:lnTo>
                  <a:pt x="465688" y="306070"/>
                </a:lnTo>
                <a:lnTo>
                  <a:pt x="467605" y="303530"/>
                </a:lnTo>
                <a:lnTo>
                  <a:pt x="469403" y="302260"/>
                </a:lnTo>
                <a:lnTo>
                  <a:pt x="478927" y="302260"/>
                </a:lnTo>
                <a:lnTo>
                  <a:pt x="477010" y="300990"/>
                </a:lnTo>
                <a:lnTo>
                  <a:pt x="478868" y="299720"/>
                </a:lnTo>
                <a:lnTo>
                  <a:pt x="469343" y="299720"/>
                </a:lnTo>
                <a:lnTo>
                  <a:pt x="464311" y="294640"/>
                </a:lnTo>
                <a:lnTo>
                  <a:pt x="462993" y="293370"/>
                </a:lnTo>
                <a:close/>
              </a:path>
              <a:path w="551179" h="944244">
                <a:moveTo>
                  <a:pt x="494802" y="293370"/>
                </a:moveTo>
                <a:lnTo>
                  <a:pt x="492526" y="293370"/>
                </a:lnTo>
                <a:lnTo>
                  <a:pt x="497558" y="298450"/>
                </a:lnTo>
                <a:lnTo>
                  <a:pt x="498936" y="299720"/>
                </a:lnTo>
                <a:lnTo>
                  <a:pt x="500853" y="300990"/>
                </a:lnTo>
                <a:lnTo>
                  <a:pt x="498996" y="302260"/>
                </a:lnTo>
                <a:lnTo>
                  <a:pt x="496300" y="304800"/>
                </a:lnTo>
                <a:lnTo>
                  <a:pt x="494383" y="306070"/>
                </a:lnTo>
                <a:lnTo>
                  <a:pt x="492586" y="308610"/>
                </a:lnTo>
                <a:lnTo>
                  <a:pt x="494802" y="308610"/>
                </a:lnTo>
                <a:lnTo>
                  <a:pt x="497438" y="306070"/>
                </a:lnTo>
                <a:lnTo>
                  <a:pt x="499355" y="303530"/>
                </a:lnTo>
                <a:lnTo>
                  <a:pt x="501152" y="302260"/>
                </a:lnTo>
                <a:lnTo>
                  <a:pt x="510677" y="302260"/>
                </a:lnTo>
                <a:lnTo>
                  <a:pt x="508820" y="300990"/>
                </a:lnTo>
                <a:lnTo>
                  <a:pt x="510677" y="299720"/>
                </a:lnTo>
                <a:lnTo>
                  <a:pt x="501152" y="299720"/>
                </a:lnTo>
                <a:lnTo>
                  <a:pt x="494802" y="293370"/>
                </a:lnTo>
                <a:close/>
              </a:path>
              <a:path w="551179" h="944244">
                <a:moveTo>
                  <a:pt x="527899" y="304847"/>
                </a:moveTo>
                <a:lnTo>
                  <a:pt x="526133" y="306070"/>
                </a:lnTo>
                <a:lnTo>
                  <a:pt x="524335" y="308610"/>
                </a:lnTo>
                <a:lnTo>
                  <a:pt x="526612" y="308610"/>
                </a:lnTo>
                <a:lnTo>
                  <a:pt x="527930" y="307340"/>
                </a:lnTo>
                <a:lnTo>
                  <a:pt x="528603" y="306239"/>
                </a:lnTo>
                <a:lnTo>
                  <a:pt x="527899" y="304847"/>
                </a:lnTo>
                <a:close/>
              </a:path>
              <a:path w="551179" h="944244">
                <a:moveTo>
                  <a:pt x="189065" y="302260"/>
                </a:moveTo>
                <a:lnTo>
                  <a:pt x="188308" y="302260"/>
                </a:lnTo>
                <a:lnTo>
                  <a:pt x="182468" y="307796"/>
                </a:lnTo>
                <a:lnTo>
                  <a:pt x="189065" y="302260"/>
                </a:lnTo>
                <a:close/>
              </a:path>
              <a:path w="551179" h="944244">
                <a:moveTo>
                  <a:pt x="522356" y="293370"/>
                </a:moveTo>
                <a:lnTo>
                  <a:pt x="521971" y="293370"/>
                </a:lnTo>
                <a:lnTo>
                  <a:pt x="527899" y="304847"/>
                </a:lnTo>
                <a:lnTo>
                  <a:pt x="522356" y="293370"/>
                </a:lnTo>
                <a:close/>
              </a:path>
              <a:path w="551179" h="944244">
                <a:moveTo>
                  <a:pt x="318563" y="290830"/>
                </a:moveTo>
                <a:lnTo>
                  <a:pt x="342362" y="304800"/>
                </a:lnTo>
                <a:lnTo>
                  <a:pt x="340730" y="303530"/>
                </a:lnTo>
                <a:lnTo>
                  <a:pt x="342284" y="302260"/>
                </a:lnTo>
                <a:lnTo>
                  <a:pt x="339297" y="302260"/>
                </a:lnTo>
                <a:lnTo>
                  <a:pt x="325448" y="294640"/>
                </a:lnTo>
                <a:lnTo>
                  <a:pt x="326349" y="293370"/>
                </a:lnTo>
                <a:lnTo>
                  <a:pt x="324048" y="293370"/>
                </a:lnTo>
                <a:lnTo>
                  <a:pt x="318563" y="290830"/>
                </a:lnTo>
                <a:close/>
              </a:path>
              <a:path w="551179" h="944244">
                <a:moveTo>
                  <a:pt x="40165" y="279052"/>
                </a:moveTo>
                <a:lnTo>
                  <a:pt x="27316" y="299720"/>
                </a:lnTo>
                <a:lnTo>
                  <a:pt x="34608" y="288290"/>
                </a:lnTo>
                <a:lnTo>
                  <a:pt x="36503" y="288290"/>
                </a:lnTo>
                <a:lnTo>
                  <a:pt x="35481" y="287020"/>
                </a:lnTo>
                <a:lnTo>
                  <a:pt x="40165" y="279052"/>
                </a:lnTo>
                <a:close/>
              </a:path>
              <a:path w="551179" h="944244">
                <a:moveTo>
                  <a:pt x="72112" y="293370"/>
                </a:moveTo>
                <a:lnTo>
                  <a:pt x="69836" y="293370"/>
                </a:lnTo>
                <a:lnTo>
                  <a:pt x="63486" y="299720"/>
                </a:lnTo>
                <a:lnTo>
                  <a:pt x="65702" y="299720"/>
                </a:lnTo>
                <a:lnTo>
                  <a:pt x="68398" y="297180"/>
                </a:lnTo>
                <a:lnTo>
                  <a:pt x="70315" y="295910"/>
                </a:lnTo>
                <a:lnTo>
                  <a:pt x="72112" y="293370"/>
                </a:lnTo>
                <a:close/>
              </a:path>
              <a:path w="551179" h="944244">
                <a:moveTo>
                  <a:pt x="103862" y="293370"/>
                </a:moveTo>
                <a:lnTo>
                  <a:pt x="101645" y="293370"/>
                </a:lnTo>
                <a:lnTo>
                  <a:pt x="100267" y="294640"/>
                </a:lnTo>
                <a:lnTo>
                  <a:pt x="95235" y="299720"/>
                </a:lnTo>
                <a:lnTo>
                  <a:pt x="97512" y="299720"/>
                </a:lnTo>
                <a:lnTo>
                  <a:pt x="100148" y="297180"/>
                </a:lnTo>
                <a:lnTo>
                  <a:pt x="102065" y="295910"/>
                </a:lnTo>
                <a:lnTo>
                  <a:pt x="103862" y="293370"/>
                </a:lnTo>
                <a:close/>
              </a:path>
              <a:path w="551179" h="944244">
                <a:moveTo>
                  <a:pt x="135671" y="293370"/>
                </a:moveTo>
                <a:lnTo>
                  <a:pt x="133455" y="293370"/>
                </a:lnTo>
                <a:lnTo>
                  <a:pt x="132077" y="294640"/>
                </a:lnTo>
                <a:lnTo>
                  <a:pt x="127045" y="299720"/>
                </a:lnTo>
                <a:lnTo>
                  <a:pt x="129321" y="299720"/>
                </a:lnTo>
                <a:lnTo>
                  <a:pt x="131957" y="297180"/>
                </a:lnTo>
                <a:lnTo>
                  <a:pt x="133874" y="295910"/>
                </a:lnTo>
                <a:lnTo>
                  <a:pt x="135671" y="293370"/>
                </a:lnTo>
                <a:close/>
              </a:path>
              <a:path w="551179" h="944244">
                <a:moveTo>
                  <a:pt x="167421" y="293370"/>
                </a:moveTo>
                <a:lnTo>
                  <a:pt x="165204" y="293370"/>
                </a:lnTo>
                <a:lnTo>
                  <a:pt x="163827" y="294640"/>
                </a:lnTo>
                <a:lnTo>
                  <a:pt x="162569" y="295910"/>
                </a:lnTo>
                <a:lnTo>
                  <a:pt x="160592" y="298450"/>
                </a:lnTo>
                <a:lnTo>
                  <a:pt x="158795" y="299720"/>
                </a:lnTo>
                <a:lnTo>
                  <a:pt x="161071" y="299720"/>
                </a:lnTo>
                <a:lnTo>
                  <a:pt x="163707" y="297180"/>
                </a:lnTo>
                <a:lnTo>
                  <a:pt x="165624" y="295910"/>
                </a:lnTo>
                <a:lnTo>
                  <a:pt x="167421" y="293370"/>
                </a:lnTo>
                <a:close/>
              </a:path>
              <a:path w="551179" h="944244">
                <a:moveTo>
                  <a:pt x="199231" y="293370"/>
                </a:moveTo>
                <a:lnTo>
                  <a:pt x="196954" y="293370"/>
                </a:lnTo>
                <a:lnTo>
                  <a:pt x="190604" y="299720"/>
                </a:lnTo>
                <a:lnTo>
                  <a:pt x="192229" y="299720"/>
                </a:lnTo>
                <a:lnTo>
                  <a:pt x="194472" y="298616"/>
                </a:lnTo>
                <a:lnTo>
                  <a:pt x="195457" y="297180"/>
                </a:lnTo>
                <a:lnTo>
                  <a:pt x="197433" y="295910"/>
                </a:lnTo>
                <a:lnTo>
                  <a:pt x="199231" y="293370"/>
                </a:lnTo>
                <a:close/>
              </a:path>
              <a:path w="551179" h="944244">
                <a:moveTo>
                  <a:pt x="204911" y="293481"/>
                </a:moveTo>
                <a:lnTo>
                  <a:pt x="194472" y="298616"/>
                </a:lnTo>
                <a:lnTo>
                  <a:pt x="193716" y="299720"/>
                </a:lnTo>
                <a:lnTo>
                  <a:pt x="204911" y="293481"/>
                </a:lnTo>
                <a:close/>
              </a:path>
              <a:path w="551179" h="944244">
                <a:moveTo>
                  <a:pt x="358159" y="293370"/>
                </a:moveTo>
                <a:lnTo>
                  <a:pt x="355942" y="293370"/>
                </a:lnTo>
                <a:lnTo>
                  <a:pt x="354564" y="294640"/>
                </a:lnTo>
                <a:lnTo>
                  <a:pt x="349532" y="299720"/>
                </a:lnTo>
                <a:lnTo>
                  <a:pt x="351809" y="299720"/>
                </a:lnTo>
                <a:lnTo>
                  <a:pt x="354445" y="297180"/>
                </a:lnTo>
                <a:lnTo>
                  <a:pt x="356362" y="295910"/>
                </a:lnTo>
                <a:lnTo>
                  <a:pt x="358159" y="293370"/>
                </a:lnTo>
                <a:close/>
              </a:path>
              <a:path w="551179" h="944244">
                <a:moveTo>
                  <a:pt x="389908" y="293370"/>
                </a:moveTo>
                <a:lnTo>
                  <a:pt x="387692" y="293370"/>
                </a:lnTo>
                <a:lnTo>
                  <a:pt x="386314" y="294640"/>
                </a:lnTo>
                <a:lnTo>
                  <a:pt x="385056" y="295910"/>
                </a:lnTo>
                <a:lnTo>
                  <a:pt x="383079" y="298450"/>
                </a:lnTo>
                <a:lnTo>
                  <a:pt x="381282" y="299720"/>
                </a:lnTo>
                <a:lnTo>
                  <a:pt x="383559" y="299720"/>
                </a:lnTo>
                <a:lnTo>
                  <a:pt x="386194" y="297180"/>
                </a:lnTo>
                <a:lnTo>
                  <a:pt x="388111" y="295910"/>
                </a:lnTo>
                <a:lnTo>
                  <a:pt x="389908" y="293370"/>
                </a:lnTo>
                <a:close/>
              </a:path>
              <a:path w="551179" h="944244">
                <a:moveTo>
                  <a:pt x="421718" y="293370"/>
                </a:moveTo>
                <a:lnTo>
                  <a:pt x="419502" y="293370"/>
                </a:lnTo>
                <a:lnTo>
                  <a:pt x="418124" y="294640"/>
                </a:lnTo>
                <a:lnTo>
                  <a:pt x="416866" y="295910"/>
                </a:lnTo>
                <a:lnTo>
                  <a:pt x="414889" y="298450"/>
                </a:lnTo>
                <a:lnTo>
                  <a:pt x="413092" y="299720"/>
                </a:lnTo>
                <a:lnTo>
                  <a:pt x="415308" y="299720"/>
                </a:lnTo>
                <a:lnTo>
                  <a:pt x="416686" y="298450"/>
                </a:lnTo>
                <a:lnTo>
                  <a:pt x="417944" y="297180"/>
                </a:lnTo>
                <a:lnTo>
                  <a:pt x="419921" y="295910"/>
                </a:lnTo>
                <a:lnTo>
                  <a:pt x="421718" y="293370"/>
                </a:lnTo>
                <a:close/>
              </a:path>
              <a:path w="551179" h="944244">
                <a:moveTo>
                  <a:pt x="453468" y="293370"/>
                </a:moveTo>
                <a:lnTo>
                  <a:pt x="451251" y="293370"/>
                </a:lnTo>
                <a:lnTo>
                  <a:pt x="444901" y="299720"/>
                </a:lnTo>
                <a:lnTo>
                  <a:pt x="447058" y="299720"/>
                </a:lnTo>
                <a:lnTo>
                  <a:pt x="449754" y="297180"/>
                </a:lnTo>
                <a:lnTo>
                  <a:pt x="451671" y="295910"/>
                </a:lnTo>
                <a:lnTo>
                  <a:pt x="453468" y="293370"/>
                </a:lnTo>
                <a:close/>
              </a:path>
              <a:path w="551179" h="944244">
                <a:moveTo>
                  <a:pt x="485277" y="293370"/>
                </a:moveTo>
                <a:lnTo>
                  <a:pt x="483061" y="293370"/>
                </a:lnTo>
                <a:lnTo>
                  <a:pt x="478508" y="298450"/>
                </a:lnTo>
                <a:lnTo>
                  <a:pt x="476651" y="299720"/>
                </a:lnTo>
                <a:lnTo>
                  <a:pt x="478868" y="299720"/>
                </a:lnTo>
                <a:lnTo>
                  <a:pt x="481563" y="297180"/>
                </a:lnTo>
                <a:lnTo>
                  <a:pt x="483480" y="295910"/>
                </a:lnTo>
                <a:lnTo>
                  <a:pt x="485277" y="293370"/>
                </a:lnTo>
                <a:close/>
              </a:path>
              <a:path w="551179" h="944244">
                <a:moveTo>
                  <a:pt x="517087" y="293370"/>
                </a:moveTo>
                <a:lnTo>
                  <a:pt x="514811" y="293370"/>
                </a:lnTo>
                <a:lnTo>
                  <a:pt x="512175" y="295910"/>
                </a:lnTo>
                <a:lnTo>
                  <a:pt x="510318" y="298450"/>
                </a:lnTo>
                <a:lnTo>
                  <a:pt x="508461" y="299720"/>
                </a:lnTo>
                <a:lnTo>
                  <a:pt x="510677" y="299720"/>
                </a:lnTo>
                <a:lnTo>
                  <a:pt x="513373" y="297180"/>
                </a:lnTo>
                <a:lnTo>
                  <a:pt x="515290" y="295910"/>
                </a:lnTo>
                <a:lnTo>
                  <a:pt x="517087" y="293370"/>
                </a:lnTo>
                <a:close/>
              </a:path>
              <a:path w="551179" h="944244">
                <a:moveTo>
                  <a:pt x="192881" y="285750"/>
                </a:moveTo>
                <a:lnTo>
                  <a:pt x="190604" y="285750"/>
                </a:lnTo>
                <a:lnTo>
                  <a:pt x="192401" y="287020"/>
                </a:lnTo>
                <a:lnTo>
                  <a:pt x="194378" y="289560"/>
                </a:lnTo>
                <a:lnTo>
                  <a:pt x="195719" y="290906"/>
                </a:lnTo>
                <a:lnTo>
                  <a:pt x="197014" y="292100"/>
                </a:lnTo>
                <a:lnTo>
                  <a:pt x="198871" y="293370"/>
                </a:lnTo>
                <a:lnTo>
                  <a:pt x="205111" y="293370"/>
                </a:lnTo>
                <a:lnTo>
                  <a:pt x="204911" y="293481"/>
                </a:lnTo>
                <a:lnTo>
                  <a:pt x="207719" y="292100"/>
                </a:lnTo>
                <a:lnTo>
                  <a:pt x="199231" y="292100"/>
                </a:lnTo>
                <a:lnTo>
                  <a:pt x="192881" y="285750"/>
                </a:lnTo>
                <a:close/>
              </a:path>
              <a:path w="551179" h="944244">
                <a:moveTo>
                  <a:pt x="36503" y="288290"/>
                </a:moveTo>
                <a:lnTo>
                  <a:pt x="34608" y="288290"/>
                </a:lnTo>
                <a:lnTo>
                  <a:pt x="35492" y="289560"/>
                </a:lnTo>
                <a:lnTo>
                  <a:pt x="36873" y="290906"/>
                </a:lnTo>
                <a:lnTo>
                  <a:pt x="38140" y="292100"/>
                </a:lnTo>
                <a:lnTo>
                  <a:pt x="40027" y="293370"/>
                </a:lnTo>
                <a:lnTo>
                  <a:pt x="47910" y="293370"/>
                </a:lnTo>
                <a:lnTo>
                  <a:pt x="49827" y="292100"/>
                </a:lnTo>
                <a:lnTo>
                  <a:pt x="40386" y="292100"/>
                </a:lnTo>
                <a:lnTo>
                  <a:pt x="38547" y="290830"/>
                </a:lnTo>
                <a:lnTo>
                  <a:pt x="36503" y="288290"/>
                </a:lnTo>
                <a:close/>
              </a:path>
              <a:path w="551179" h="944244">
                <a:moveTo>
                  <a:pt x="65762" y="285750"/>
                </a:moveTo>
                <a:lnTo>
                  <a:pt x="63546" y="285750"/>
                </a:lnTo>
                <a:lnTo>
                  <a:pt x="68657" y="290906"/>
                </a:lnTo>
                <a:lnTo>
                  <a:pt x="69895" y="292100"/>
                </a:lnTo>
                <a:lnTo>
                  <a:pt x="71753" y="293370"/>
                </a:lnTo>
                <a:lnTo>
                  <a:pt x="79720" y="293370"/>
                </a:lnTo>
                <a:lnTo>
                  <a:pt x="81637" y="292100"/>
                </a:lnTo>
                <a:lnTo>
                  <a:pt x="72172" y="292100"/>
                </a:lnTo>
                <a:lnTo>
                  <a:pt x="70315" y="290830"/>
                </a:lnTo>
                <a:lnTo>
                  <a:pt x="68398" y="288290"/>
                </a:lnTo>
                <a:lnTo>
                  <a:pt x="67140" y="287020"/>
                </a:lnTo>
                <a:lnTo>
                  <a:pt x="65762" y="285750"/>
                </a:lnTo>
                <a:close/>
              </a:path>
              <a:path w="551179" h="944244">
                <a:moveTo>
                  <a:pt x="97512" y="285750"/>
                </a:moveTo>
                <a:lnTo>
                  <a:pt x="95295" y="285750"/>
                </a:lnTo>
                <a:lnTo>
                  <a:pt x="100407" y="290906"/>
                </a:lnTo>
                <a:lnTo>
                  <a:pt x="101645" y="292100"/>
                </a:lnTo>
                <a:lnTo>
                  <a:pt x="103502" y="293370"/>
                </a:lnTo>
                <a:lnTo>
                  <a:pt x="111530" y="293370"/>
                </a:lnTo>
                <a:lnTo>
                  <a:pt x="113446" y="292100"/>
                </a:lnTo>
                <a:lnTo>
                  <a:pt x="103922" y="292100"/>
                </a:lnTo>
                <a:lnTo>
                  <a:pt x="102065" y="290830"/>
                </a:lnTo>
                <a:lnTo>
                  <a:pt x="98890" y="287020"/>
                </a:lnTo>
                <a:lnTo>
                  <a:pt x="97512" y="285750"/>
                </a:lnTo>
                <a:close/>
              </a:path>
              <a:path w="551179" h="944244">
                <a:moveTo>
                  <a:pt x="129321" y="285750"/>
                </a:moveTo>
                <a:lnTo>
                  <a:pt x="127105" y="285750"/>
                </a:lnTo>
                <a:lnTo>
                  <a:pt x="128962" y="287020"/>
                </a:lnTo>
                <a:lnTo>
                  <a:pt x="133455" y="292100"/>
                </a:lnTo>
                <a:lnTo>
                  <a:pt x="135312" y="293370"/>
                </a:lnTo>
                <a:lnTo>
                  <a:pt x="143339" y="293370"/>
                </a:lnTo>
                <a:lnTo>
                  <a:pt x="145196" y="292100"/>
                </a:lnTo>
                <a:lnTo>
                  <a:pt x="135731" y="292100"/>
                </a:lnTo>
                <a:lnTo>
                  <a:pt x="133874" y="290830"/>
                </a:lnTo>
                <a:lnTo>
                  <a:pt x="130699" y="287020"/>
                </a:lnTo>
                <a:lnTo>
                  <a:pt x="129321" y="285750"/>
                </a:lnTo>
                <a:close/>
              </a:path>
              <a:path w="551179" h="944244">
                <a:moveTo>
                  <a:pt x="161131" y="285750"/>
                </a:moveTo>
                <a:lnTo>
                  <a:pt x="158855" y="285750"/>
                </a:lnTo>
                <a:lnTo>
                  <a:pt x="160712" y="287020"/>
                </a:lnTo>
                <a:lnTo>
                  <a:pt x="163887" y="290830"/>
                </a:lnTo>
                <a:lnTo>
                  <a:pt x="165264" y="292100"/>
                </a:lnTo>
                <a:lnTo>
                  <a:pt x="167062" y="293370"/>
                </a:lnTo>
                <a:lnTo>
                  <a:pt x="175089" y="293370"/>
                </a:lnTo>
                <a:lnTo>
                  <a:pt x="176946" y="292100"/>
                </a:lnTo>
                <a:lnTo>
                  <a:pt x="167481" y="292100"/>
                </a:lnTo>
                <a:lnTo>
                  <a:pt x="165624" y="290830"/>
                </a:lnTo>
                <a:lnTo>
                  <a:pt x="161131" y="285750"/>
                </a:lnTo>
                <a:close/>
              </a:path>
              <a:path w="551179" h="944244">
                <a:moveTo>
                  <a:pt x="319999" y="285750"/>
                </a:moveTo>
                <a:lnTo>
                  <a:pt x="317783" y="285750"/>
                </a:lnTo>
                <a:lnTo>
                  <a:pt x="319640" y="287020"/>
                </a:lnTo>
                <a:lnTo>
                  <a:pt x="322894" y="290906"/>
                </a:lnTo>
                <a:lnTo>
                  <a:pt x="324133" y="292100"/>
                </a:lnTo>
                <a:lnTo>
                  <a:pt x="325990" y="293370"/>
                </a:lnTo>
                <a:lnTo>
                  <a:pt x="334017" y="293370"/>
                </a:lnTo>
                <a:lnTo>
                  <a:pt x="335934" y="292100"/>
                </a:lnTo>
                <a:lnTo>
                  <a:pt x="326409" y="292100"/>
                </a:lnTo>
                <a:lnTo>
                  <a:pt x="324552" y="290830"/>
                </a:lnTo>
                <a:lnTo>
                  <a:pt x="321377" y="287020"/>
                </a:lnTo>
                <a:lnTo>
                  <a:pt x="319999" y="285750"/>
                </a:lnTo>
                <a:close/>
              </a:path>
              <a:path w="551179" h="944244">
                <a:moveTo>
                  <a:pt x="351809" y="285750"/>
                </a:moveTo>
                <a:lnTo>
                  <a:pt x="349592" y="285750"/>
                </a:lnTo>
                <a:lnTo>
                  <a:pt x="354704" y="290906"/>
                </a:lnTo>
                <a:lnTo>
                  <a:pt x="355942" y="292100"/>
                </a:lnTo>
                <a:lnTo>
                  <a:pt x="357799" y="293370"/>
                </a:lnTo>
                <a:lnTo>
                  <a:pt x="365827" y="293370"/>
                </a:lnTo>
                <a:lnTo>
                  <a:pt x="367684" y="292100"/>
                </a:lnTo>
                <a:lnTo>
                  <a:pt x="358219" y="292100"/>
                </a:lnTo>
                <a:lnTo>
                  <a:pt x="353187" y="287020"/>
                </a:lnTo>
                <a:lnTo>
                  <a:pt x="351809" y="285750"/>
                </a:lnTo>
                <a:close/>
              </a:path>
              <a:path w="551179" h="944244">
                <a:moveTo>
                  <a:pt x="383618" y="285750"/>
                </a:moveTo>
                <a:lnTo>
                  <a:pt x="381342" y="285750"/>
                </a:lnTo>
                <a:lnTo>
                  <a:pt x="383199" y="287020"/>
                </a:lnTo>
                <a:lnTo>
                  <a:pt x="386374" y="290830"/>
                </a:lnTo>
                <a:lnTo>
                  <a:pt x="387752" y="292100"/>
                </a:lnTo>
                <a:lnTo>
                  <a:pt x="389549" y="293370"/>
                </a:lnTo>
                <a:lnTo>
                  <a:pt x="397636" y="293370"/>
                </a:lnTo>
                <a:lnTo>
                  <a:pt x="399493" y="292100"/>
                </a:lnTo>
                <a:lnTo>
                  <a:pt x="389968" y="292100"/>
                </a:lnTo>
                <a:lnTo>
                  <a:pt x="388111" y="290830"/>
                </a:lnTo>
                <a:lnTo>
                  <a:pt x="383618" y="285750"/>
                </a:lnTo>
                <a:close/>
              </a:path>
              <a:path w="551179" h="944244">
                <a:moveTo>
                  <a:pt x="415368" y="285750"/>
                </a:moveTo>
                <a:lnTo>
                  <a:pt x="413152" y="285750"/>
                </a:lnTo>
                <a:lnTo>
                  <a:pt x="415009" y="287020"/>
                </a:lnTo>
                <a:lnTo>
                  <a:pt x="418184" y="290830"/>
                </a:lnTo>
                <a:lnTo>
                  <a:pt x="419561" y="292100"/>
                </a:lnTo>
                <a:lnTo>
                  <a:pt x="421359" y="293370"/>
                </a:lnTo>
                <a:lnTo>
                  <a:pt x="429386" y="293370"/>
                </a:lnTo>
                <a:lnTo>
                  <a:pt x="431243" y="292100"/>
                </a:lnTo>
                <a:lnTo>
                  <a:pt x="421718" y="292100"/>
                </a:lnTo>
                <a:lnTo>
                  <a:pt x="419921" y="290830"/>
                </a:lnTo>
                <a:lnTo>
                  <a:pt x="418004" y="288290"/>
                </a:lnTo>
                <a:lnTo>
                  <a:pt x="415368" y="285750"/>
                </a:lnTo>
                <a:close/>
              </a:path>
              <a:path w="551179" h="944244">
                <a:moveTo>
                  <a:pt x="447118" y="285750"/>
                </a:moveTo>
                <a:lnTo>
                  <a:pt x="444901" y="285750"/>
                </a:lnTo>
                <a:lnTo>
                  <a:pt x="446758" y="287020"/>
                </a:lnTo>
                <a:lnTo>
                  <a:pt x="448675" y="289560"/>
                </a:lnTo>
                <a:lnTo>
                  <a:pt x="450016" y="290906"/>
                </a:lnTo>
                <a:lnTo>
                  <a:pt x="451311" y="292100"/>
                </a:lnTo>
                <a:lnTo>
                  <a:pt x="453168" y="293370"/>
                </a:lnTo>
                <a:lnTo>
                  <a:pt x="461136" y="293370"/>
                </a:lnTo>
                <a:lnTo>
                  <a:pt x="463053" y="292100"/>
                </a:lnTo>
                <a:lnTo>
                  <a:pt x="453528" y="292100"/>
                </a:lnTo>
                <a:lnTo>
                  <a:pt x="451730" y="290830"/>
                </a:lnTo>
                <a:lnTo>
                  <a:pt x="449754" y="288290"/>
                </a:lnTo>
                <a:lnTo>
                  <a:pt x="448496" y="287020"/>
                </a:lnTo>
                <a:lnTo>
                  <a:pt x="447118" y="285750"/>
                </a:lnTo>
                <a:close/>
              </a:path>
              <a:path w="551179" h="944244">
                <a:moveTo>
                  <a:pt x="478927" y="285750"/>
                </a:moveTo>
                <a:lnTo>
                  <a:pt x="476711" y="285750"/>
                </a:lnTo>
                <a:lnTo>
                  <a:pt x="483061" y="292100"/>
                </a:lnTo>
                <a:lnTo>
                  <a:pt x="484978" y="293370"/>
                </a:lnTo>
                <a:lnTo>
                  <a:pt x="492885" y="293370"/>
                </a:lnTo>
                <a:lnTo>
                  <a:pt x="494802" y="292100"/>
                </a:lnTo>
                <a:lnTo>
                  <a:pt x="485337" y="292100"/>
                </a:lnTo>
                <a:lnTo>
                  <a:pt x="480305" y="287020"/>
                </a:lnTo>
                <a:lnTo>
                  <a:pt x="478927" y="285750"/>
                </a:lnTo>
                <a:close/>
              </a:path>
              <a:path w="551179" h="944244">
                <a:moveTo>
                  <a:pt x="510677" y="285750"/>
                </a:moveTo>
                <a:lnTo>
                  <a:pt x="508461" y="285750"/>
                </a:lnTo>
                <a:lnTo>
                  <a:pt x="514811" y="292100"/>
                </a:lnTo>
                <a:lnTo>
                  <a:pt x="516728" y="293370"/>
                </a:lnTo>
                <a:lnTo>
                  <a:pt x="521971" y="293370"/>
                </a:lnTo>
                <a:lnTo>
                  <a:pt x="521315" y="292100"/>
                </a:lnTo>
                <a:lnTo>
                  <a:pt x="517087" y="292100"/>
                </a:lnTo>
                <a:lnTo>
                  <a:pt x="515290" y="290830"/>
                </a:lnTo>
                <a:lnTo>
                  <a:pt x="513373" y="288290"/>
                </a:lnTo>
                <a:lnTo>
                  <a:pt x="510677" y="285750"/>
                </a:lnTo>
                <a:close/>
              </a:path>
              <a:path w="551179" h="944244">
                <a:moveTo>
                  <a:pt x="63845" y="284480"/>
                </a:moveTo>
                <a:lnTo>
                  <a:pt x="55938" y="284480"/>
                </a:lnTo>
                <a:lnTo>
                  <a:pt x="54021" y="285750"/>
                </a:lnTo>
                <a:lnTo>
                  <a:pt x="52703" y="287020"/>
                </a:lnTo>
                <a:lnTo>
                  <a:pt x="47671" y="292100"/>
                </a:lnTo>
                <a:lnTo>
                  <a:pt x="49827" y="292100"/>
                </a:lnTo>
                <a:lnTo>
                  <a:pt x="54380" y="287020"/>
                </a:lnTo>
                <a:lnTo>
                  <a:pt x="56237" y="285750"/>
                </a:lnTo>
                <a:lnTo>
                  <a:pt x="65762" y="285750"/>
                </a:lnTo>
                <a:lnTo>
                  <a:pt x="63845" y="284480"/>
                </a:lnTo>
                <a:close/>
              </a:path>
              <a:path w="551179" h="944244">
                <a:moveTo>
                  <a:pt x="95595" y="284480"/>
                </a:moveTo>
                <a:lnTo>
                  <a:pt x="87687" y="284480"/>
                </a:lnTo>
                <a:lnTo>
                  <a:pt x="85830" y="285750"/>
                </a:lnTo>
                <a:lnTo>
                  <a:pt x="84452" y="287020"/>
                </a:lnTo>
                <a:lnTo>
                  <a:pt x="79420" y="292100"/>
                </a:lnTo>
                <a:lnTo>
                  <a:pt x="81637" y="292100"/>
                </a:lnTo>
                <a:lnTo>
                  <a:pt x="87987" y="285750"/>
                </a:lnTo>
                <a:lnTo>
                  <a:pt x="97512" y="285750"/>
                </a:lnTo>
                <a:lnTo>
                  <a:pt x="95595" y="284480"/>
                </a:lnTo>
                <a:close/>
              </a:path>
              <a:path w="551179" h="944244">
                <a:moveTo>
                  <a:pt x="127404" y="284480"/>
                </a:moveTo>
                <a:lnTo>
                  <a:pt x="119437" y="284480"/>
                </a:lnTo>
                <a:lnTo>
                  <a:pt x="117580" y="285750"/>
                </a:lnTo>
                <a:lnTo>
                  <a:pt x="116202" y="287020"/>
                </a:lnTo>
                <a:lnTo>
                  <a:pt x="114944" y="288290"/>
                </a:lnTo>
                <a:lnTo>
                  <a:pt x="112967" y="290830"/>
                </a:lnTo>
                <a:lnTo>
                  <a:pt x="111170" y="292100"/>
                </a:lnTo>
                <a:lnTo>
                  <a:pt x="113446" y="292100"/>
                </a:lnTo>
                <a:lnTo>
                  <a:pt x="119796" y="285750"/>
                </a:lnTo>
                <a:lnTo>
                  <a:pt x="129321" y="285750"/>
                </a:lnTo>
                <a:lnTo>
                  <a:pt x="127404" y="284480"/>
                </a:lnTo>
                <a:close/>
              </a:path>
              <a:path w="551179" h="944244">
                <a:moveTo>
                  <a:pt x="159154" y="284480"/>
                </a:moveTo>
                <a:lnTo>
                  <a:pt x="151247" y="284480"/>
                </a:lnTo>
                <a:lnTo>
                  <a:pt x="149390" y="285750"/>
                </a:lnTo>
                <a:lnTo>
                  <a:pt x="148012" y="287020"/>
                </a:lnTo>
                <a:lnTo>
                  <a:pt x="146754" y="288290"/>
                </a:lnTo>
                <a:lnTo>
                  <a:pt x="144777" y="290830"/>
                </a:lnTo>
                <a:lnTo>
                  <a:pt x="142980" y="292100"/>
                </a:lnTo>
                <a:lnTo>
                  <a:pt x="145196" y="292100"/>
                </a:lnTo>
                <a:lnTo>
                  <a:pt x="146574" y="290830"/>
                </a:lnTo>
                <a:lnTo>
                  <a:pt x="147832" y="289560"/>
                </a:lnTo>
                <a:lnTo>
                  <a:pt x="149809" y="287020"/>
                </a:lnTo>
                <a:lnTo>
                  <a:pt x="151606" y="285750"/>
                </a:lnTo>
                <a:lnTo>
                  <a:pt x="161131" y="285750"/>
                </a:lnTo>
                <a:lnTo>
                  <a:pt x="159154" y="284480"/>
                </a:lnTo>
                <a:close/>
              </a:path>
              <a:path w="551179" h="944244">
                <a:moveTo>
                  <a:pt x="190964" y="284480"/>
                </a:moveTo>
                <a:lnTo>
                  <a:pt x="183056" y="284480"/>
                </a:lnTo>
                <a:lnTo>
                  <a:pt x="181139" y="285750"/>
                </a:lnTo>
                <a:lnTo>
                  <a:pt x="179821" y="287020"/>
                </a:lnTo>
                <a:lnTo>
                  <a:pt x="174789" y="292100"/>
                </a:lnTo>
                <a:lnTo>
                  <a:pt x="176946" y="292100"/>
                </a:lnTo>
                <a:lnTo>
                  <a:pt x="178324" y="290830"/>
                </a:lnTo>
                <a:lnTo>
                  <a:pt x="183356" y="285750"/>
                </a:lnTo>
                <a:lnTo>
                  <a:pt x="192881" y="285750"/>
                </a:lnTo>
                <a:lnTo>
                  <a:pt x="190964" y="284480"/>
                </a:lnTo>
                <a:close/>
              </a:path>
              <a:path w="551179" h="944244">
                <a:moveTo>
                  <a:pt x="231040" y="276860"/>
                </a:moveTo>
                <a:lnTo>
                  <a:pt x="228824" y="276860"/>
                </a:lnTo>
                <a:lnTo>
                  <a:pt x="227446" y="278130"/>
                </a:lnTo>
                <a:lnTo>
                  <a:pt x="226188" y="280670"/>
                </a:lnTo>
                <a:lnTo>
                  <a:pt x="224211" y="281940"/>
                </a:lnTo>
                <a:lnTo>
                  <a:pt x="222414" y="284480"/>
                </a:lnTo>
                <a:lnTo>
                  <a:pt x="214806" y="284480"/>
                </a:lnTo>
                <a:lnTo>
                  <a:pt x="212889" y="285750"/>
                </a:lnTo>
                <a:lnTo>
                  <a:pt x="211571" y="287020"/>
                </a:lnTo>
                <a:lnTo>
                  <a:pt x="206539" y="292100"/>
                </a:lnTo>
                <a:lnTo>
                  <a:pt x="207719" y="292100"/>
                </a:lnTo>
                <a:lnTo>
                  <a:pt x="210146" y="290906"/>
                </a:lnTo>
                <a:lnTo>
                  <a:pt x="211451" y="289560"/>
                </a:lnTo>
                <a:lnTo>
                  <a:pt x="213308" y="287020"/>
                </a:lnTo>
                <a:lnTo>
                  <a:pt x="215165" y="285750"/>
                </a:lnTo>
                <a:lnTo>
                  <a:pt x="220628" y="285750"/>
                </a:lnTo>
                <a:lnTo>
                  <a:pt x="223210" y="284480"/>
                </a:lnTo>
                <a:lnTo>
                  <a:pt x="224752" y="284254"/>
                </a:lnTo>
                <a:lnTo>
                  <a:pt x="226008" y="281940"/>
                </a:lnTo>
                <a:lnTo>
                  <a:pt x="227266" y="280670"/>
                </a:lnTo>
                <a:lnTo>
                  <a:pt x="229243" y="279400"/>
                </a:lnTo>
                <a:lnTo>
                  <a:pt x="231040" y="276860"/>
                </a:lnTo>
                <a:close/>
              </a:path>
              <a:path w="551179" h="944244">
                <a:moveTo>
                  <a:pt x="221414" y="285750"/>
                </a:moveTo>
                <a:lnTo>
                  <a:pt x="220628" y="285750"/>
                </a:lnTo>
                <a:lnTo>
                  <a:pt x="210146" y="290906"/>
                </a:lnTo>
                <a:lnTo>
                  <a:pt x="209403" y="292100"/>
                </a:lnTo>
                <a:lnTo>
                  <a:pt x="221414" y="285750"/>
                </a:lnTo>
                <a:close/>
              </a:path>
              <a:path w="551179" h="944244">
                <a:moveTo>
                  <a:pt x="349892" y="284480"/>
                </a:moveTo>
                <a:lnTo>
                  <a:pt x="341924" y="284480"/>
                </a:lnTo>
                <a:lnTo>
                  <a:pt x="340067" y="285750"/>
                </a:lnTo>
                <a:lnTo>
                  <a:pt x="338690" y="287020"/>
                </a:lnTo>
                <a:lnTo>
                  <a:pt x="337432" y="288290"/>
                </a:lnTo>
                <a:lnTo>
                  <a:pt x="335455" y="290830"/>
                </a:lnTo>
                <a:lnTo>
                  <a:pt x="333658" y="292100"/>
                </a:lnTo>
                <a:lnTo>
                  <a:pt x="335934" y="292100"/>
                </a:lnTo>
                <a:lnTo>
                  <a:pt x="342284" y="285750"/>
                </a:lnTo>
                <a:lnTo>
                  <a:pt x="351809" y="285750"/>
                </a:lnTo>
                <a:lnTo>
                  <a:pt x="349892" y="284480"/>
                </a:lnTo>
                <a:close/>
              </a:path>
              <a:path w="551179" h="944244">
                <a:moveTo>
                  <a:pt x="381642" y="284480"/>
                </a:moveTo>
                <a:lnTo>
                  <a:pt x="373734" y="284480"/>
                </a:lnTo>
                <a:lnTo>
                  <a:pt x="371877" y="285750"/>
                </a:lnTo>
                <a:lnTo>
                  <a:pt x="370499" y="287020"/>
                </a:lnTo>
                <a:lnTo>
                  <a:pt x="369241" y="288290"/>
                </a:lnTo>
                <a:lnTo>
                  <a:pt x="367264" y="290830"/>
                </a:lnTo>
                <a:lnTo>
                  <a:pt x="365467" y="292100"/>
                </a:lnTo>
                <a:lnTo>
                  <a:pt x="367684" y="292100"/>
                </a:lnTo>
                <a:lnTo>
                  <a:pt x="369061" y="290830"/>
                </a:lnTo>
                <a:lnTo>
                  <a:pt x="370319" y="289560"/>
                </a:lnTo>
                <a:lnTo>
                  <a:pt x="372296" y="287020"/>
                </a:lnTo>
                <a:lnTo>
                  <a:pt x="374094" y="285750"/>
                </a:lnTo>
                <a:lnTo>
                  <a:pt x="383618" y="285750"/>
                </a:lnTo>
                <a:lnTo>
                  <a:pt x="381642" y="284480"/>
                </a:lnTo>
                <a:close/>
              </a:path>
              <a:path w="551179" h="944244">
                <a:moveTo>
                  <a:pt x="413451" y="284480"/>
                </a:moveTo>
                <a:lnTo>
                  <a:pt x="405544" y="284480"/>
                </a:lnTo>
                <a:lnTo>
                  <a:pt x="403627" y="285750"/>
                </a:lnTo>
                <a:lnTo>
                  <a:pt x="402309" y="287020"/>
                </a:lnTo>
                <a:lnTo>
                  <a:pt x="397277" y="292100"/>
                </a:lnTo>
                <a:lnTo>
                  <a:pt x="399493" y="292100"/>
                </a:lnTo>
                <a:lnTo>
                  <a:pt x="400871" y="290830"/>
                </a:lnTo>
                <a:lnTo>
                  <a:pt x="405843" y="285750"/>
                </a:lnTo>
                <a:lnTo>
                  <a:pt x="415368" y="285750"/>
                </a:lnTo>
                <a:lnTo>
                  <a:pt x="413451" y="284480"/>
                </a:lnTo>
                <a:close/>
              </a:path>
              <a:path w="551179" h="944244">
                <a:moveTo>
                  <a:pt x="445201" y="284480"/>
                </a:moveTo>
                <a:lnTo>
                  <a:pt x="437293" y="284480"/>
                </a:lnTo>
                <a:lnTo>
                  <a:pt x="435376" y="285750"/>
                </a:lnTo>
                <a:lnTo>
                  <a:pt x="432741" y="288290"/>
                </a:lnTo>
                <a:lnTo>
                  <a:pt x="430824" y="290830"/>
                </a:lnTo>
                <a:lnTo>
                  <a:pt x="429026" y="292100"/>
                </a:lnTo>
                <a:lnTo>
                  <a:pt x="431243" y="292100"/>
                </a:lnTo>
                <a:lnTo>
                  <a:pt x="432621" y="290830"/>
                </a:lnTo>
                <a:lnTo>
                  <a:pt x="437653" y="285750"/>
                </a:lnTo>
                <a:lnTo>
                  <a:pt x="447118" y="285750"/>
                </a:lnTo>
                <a:lnTo>
                  <a:pt x="445201" y="284480"/>
                </a:lnTo>
                <a:close/>
              </a:path>
              <a:path w="551179" h="944244">
                <a:moveTo>
                  <a:pt x="477010" y="284480"/>
                </a:moveTo>
                <a:lnTo>
                  <a:pt x="469043" y="284480"/>
                </a:lnTo>
                <a:lnTo>
                  <a:pt x="467186" y="285750"/>
                </a:lnTo>
                <a:lnTo>
                  <a:pt x="464490" y="288290"/>
                </a:lnTo>
                <a:lnTo>
                  <a:pt x="462573" y="290830"/>
                </a:lnTo>
                <a:lnTo>
                  <a:pt x="460776" y="292100"/>
                </a:lnTo>
                <a:lnTo>
                  <a:pt x="463053" y="292100"/>
                </a:lnTo>
                <a:lnTo>
                  <a:pt x="469402" y="285750"/>
                </a:lnTo>
                <a:lnTo>
                  <a:pt x="478927" y="285750"/>
                </a:lnTo>
                <a:lnTo>
                  <a:pt x="477010" y="284480"/>
                </a:lnTo>
                <a:close/>
              </a:path>
              <a:path w="551179" h="944244">
                <a:moveTo>
                  <a:pt x="508820" y="284480"/>
                </a:moveTo>
                <a:lnTo>
                  <a:pt x="500853" y="284480"/>
                </a:lnTo>
                <a:lnTo>
                  <a:pt x="498996" y="285750"/>
                </a:lnTo>
                <a:lnTo>
                  <a:pt x="497618" y="287020"/>
                </a:lnTo>
                <a:lnTo>
                  <a:pt x="492586" y="292100"/>
                </a:lnTo>
                <a:lnTo>
                  <a:pt x="494802" y="292100"/>
                </a:lnTo>
                <a:lnTo>
                  <a:pt x="501152" y="285750"/>
                </a:lnTo>
                <a:lnTo>
                  <a:pt x="510677" y="285750"/>
                </a:lnTo>
                <a:lnTo>
                  <a:pt x="508820" y="284480"/>
                </a:lnTo>
                <a:close/>
              </a:path>
              <a:path w="551179" h="944244">
                <a:moveTo>
                  <a:pt x="516724" y="283210"/>
                </a:moveTo>
                <a:lnTo>
                  <a:pt x="521315" y="292100"/>
                </a:lnTo>
                <a:lnTo>
                  <a:pt x="521569" y="292100"/>
                </a:lnTo>
                <a:lnTo>
                  <a:pt x="516724" y="283210"/>
                </a:lnTo>
                <a:close/>
              </a:path>
              <a:path w="551179" h="944244">
                <a:moveTo>
                  <a:pt x="290897" y="281940"/>
                </a:moveTo>
                <a:lnTo>
                  <a:pt x="318563" y="290830"/>
                </a:lnTo>
                <a:lnTo>
                  <a:pt x="308609" y="287020"/>
                </a:lnTo>
                <a:lnTo>
                  <a:pt x="306928" y="287020"/>
                </a:lnTo>
                <a:lnTo>
                  <a:pt x="290897" y="281940"/>
                </a:lnTo>
                <a:close/>
              </a:path>
              <a:path w="551179" h="944244">
                <a:moveTo>
                  <a:pt x="318082" y="284480"/>
                </a:moveTo>
                <a:lnTo>
                  <a:pt x="310175" y="284480"/>
                </a:lnTo>
                <a:lnTo>
                  <a:pt x="308318" y="285750"/>
                </a:lnTo>
                <a:lnTo>
                  <a:pt x="306928" y="287020"/>
                </a:lnTo>
                <a:lnTo>
                  <a:pt x="308609" y="287020"/>
                </a:lnTo>
                <a:lnTo>
                  <a:pt x="310474" y="285750"/>
                </a:lnTo>
                <a:lnTo>
                  <a:pt x="319999" y="285750"/>
                </a:lnTo>
                <a:lnTo>
                  <a:pt x="318082" y="284480"/>
                </a:lnTo>
                <a:close/>
              </a:path>
              <a:path w="551179" h="944244">
                <a:moveTo>
                  <a:pt x="49827" y="276860"/>
                </a:moveTo>
                <a:lnTo>
                  <a:pt x="47551" y="276860"/>
                </a:lnTo>
                <a:lnTo>
                  <a:pt x="49408" y="279400"/>
                </a:lnTo>
                <a:lnTo>
                  <a:pt x="51325" y="280670"/>
                </a:lnTo>
                <a:lnTo>
                  <a:pt x="52643" y="281940"/>
                </a:lnTo>
                <a:lnTo>
                  <a:pt x="54021" y="284480"/>
                </a:lnTo>
                <a:lnTo>
                  <a:pt x="56177" y="284480"/>
                </a:lnTo>
                <a:lnTo>
                  <a:pt x="54380" y="281940"/>
                </a:lnTo>
                <a:lnTo>
                  <a:pt x="52463" y="280670"/>
                </a:lnTo>
                <a:lnTo>
                  <a:pt x="51145" y="278130"/>
                </a:lnTo>
                <a:lnTo>
                  <a:pt x="49827" y="276860"/>
                </a:lnTo>
                <a:close/>
              </a:path>
              <a:path w="551179" h="944244">
                <a:moveTo>
                  <a:pt x="72112" y="276860"/>
                </a:moveTo>
                <a:lnTo>
                  <a:pt x="69836" y="276860"/>
                </a:lnTo>
                <a:lnTo>
                  <a:pt x="68518" y="278130"/>
                </a:lnTo>
                <a:lnTo>
                  <a:pt x="67200" y="280670"/>
                </a:lnTo>
                <a:lnTo>
                  <a:pt x="65283" y="281940"/>
                </a:lnTo>
                <a:lnTo>
                  <a:pt x="63486" y="284480"/>
                </a:lnTo>
                <a:lnTo>
                  <a:pt x="65702" y="284480"/>
                </a:lnTo>
                <a:lnTo>
                  <a:pt x="67080" y="281940"/>
                </a:lnTo>
                <a:lnTo>
                  <a:pt x="72112" y="276860"/>
                </a:lnTo>
                <a:close/>
              </a:path>
              <a:path w="551179" h="944244">
                <a:moveTo>
                  <a:pt x="81577" y="276860"/>
                </a:moveTo>
                <a:lnTo>
                  <a:pt x="79360" y="276860"/>
                </a:lnTo>
                <a:lnTo>
                  <a:pt x="81158" y="279400"/>
                </a:lnTo>
                <a:lnTo>
                  <a:pt x="83135" y="280670"/>
                </a:lnTo>
                <a:lnTo>
                  <a:pt x="84393" y="281940"/>
                </a:lnTo>
                <a:lnTo>
                  <a:pt x="85770" y="284480"/>
                </a:lnTo>
                <a:lnTo>
                  <a:pt x="87987" y="284480"/>
                </a:lnTo>
                <a:lnTo>
                  <a:pt x="86190" y="281940"/>
                </a:lnTo>
                <a:lnTo>
                  <a:pt x="84213" y="280670"/>
                </a:lnTo>
                <a:lnTo>
                  <a:pt x="82955" y="278130"/>
                </a:lnTo>
                <a:lnTo>
                  <a:pt x="81577" y="276860"/>
                </a:lnTo>
                <a:close/>
              </a:path>
              <a:path w="551179" h="944244">
                <a:moveTo>
                  <a:pt x="103862" y="276860"/>
                </a:moveTo>
                <a:lnTo>
                  <a:pt x="101645" y="276860"/>
                </a:lnTo>
                <a:lnTo>
                  <a:pt x="98949" y="280670"/>
                </a:lnTo>
                <a:lnTo>
                  <a:pt x="97032" y="281940"/>
                </a:lnTo>
                <a:lnTo>
                  <a:pt x="95235" y="284480"/>
                </a:lnTo>
                <a:lnTo>
                  <a:pt x="97512" y="284480"/>
                </a:lnTo>
                <a:lnTo>
                  <a:pt x="98830" y="281940"/>
                </a:lnTo>
                <a:lnTo>
                  <a:pt x="103862" y="276860"/>
                </a:lnTo>
                <a:close/>
              </a:path>
              <a:path w="551179" h="944244">
                <a:moveTo>
                  <a:pt x="113387" y="276860"/>
                </a:moveTo>
                <a:lnTo>
                  <a:pt x="111170" y="276860"/>
                </a:lnTo>
                <a:lnTo>
                  <a:pt x="114884" y="280670"/>
                </a:lnTo>
                <a:lnTo>
                  <a:pt x="117520" y="284480"/>
                </a:lnTo>
                <a:lnTo>
                  <a:pt x="119796" y="284480"/>
                </a:lnTo>
                <a:lnTo>
                  <a:pt x="114764" y="278130"/>
                </a:lnTo>
                <a:lnTo>
                  <a:pt x="113387" y="276860"/>
                </a:lnTo>
                <a:close/>
              </a:path>
              <a:path w="551179" h="944244">
                <a:moveTo>
                  <a:pt x="135671" y="276860"/>
                </a:moveTo>
                <a:lnTo>
                  <a:pt x="133455" y="276860"/>
                </a:lnTo>
                <a:lnTo>
                  <a:pt x="130759" y="280670"/>
                </a:lnTo>
                <a:lnTo>
                  <a:pt x="128842" y="281940"/>
                </a:lnTo>
                <a:lnTo>
                  <a:pt x="127045" y="284480"/>
                </a:lnTo>
                <a:lnTo>
                  <a:pt x="129321" y="284480"/>
                </a:lnTo>
                <a:lnTo>
                  <a:pt x="130639" y="281940"/>
                </a:lnTo>
                <a:lnTo>
                  <a:pt x="135671" y="276860"/>
                </a:lnTo>
                <a:close/>
              </a:path>
              <a:path w="551179" h="944244">
                <a:moveTo>
                  <a:pt x="145136" y="276860"/>
                </a:moveTo>
                <a:lnTo>
                  <a:pt x="142920" y="276860"/>
                </a:lnTo>
                <a:lnTo>
                  <a:pt x="144777" y="279400"/>
                </a:lnTo>
                <a:lnTo>
                  <a:pt x="146694" y="280670"/>
                </a:lnTo>
                <a:lnTo>
                  <a:pt x="149330" y="284480"/>
                </a:lnTo>
                <a:lnTo>
                  <a:pt x="151546" y="284480"/>
                </a:lnTo>
                <a:lnTo>
                  <a:pt x="149689" y="281940"/>
                </a:lnTo>
                <a:lnTo>
                  <a:pt x="147832" y="280670"/>
                </a:lnTo>
                <a:lnTo>
                  <a:pt x="145136" y="276860"/>
                </a:lnTo>
                <a:close/>
              </a:path>
              <a:path w="551179" h="944244">
                <a:moveTo>
                  <a:pt x="167421" y="276860"/>
                </a:moveTo>
                <a:lnTo>
                  <a:pt x="165204" y="276860"/>
                </a:lnTo>
                <a:lnTo>
                  <a:pt x="163827" y="278130"/>
                </a:lnTo>
                <a:lnTo>
                  <a:pt x="162569" y="280670"/>
                </a:lnTo>
                <a:lnTo>
                  <a:pt x="160592" y="281940"/>
                </a:lnTo>
                <a:lnTo>
                  <a:pt x="158795" y="284480"/>
                </a:lnTo>
                <a:lnTo>
                  <a:pt x="161071" y="284480"/>
                </a:lnTo>
                <a:lnTo>
                  <a:pt x="162389" y="281940"/>
                </a:lnTo>
                <a:lnTo>
                  <a:pt x="167421" y="276860"/>
                </a:lnTo>
                <a:close/>
              </a:path>
              <a:path w="551179" h="944244">
                <a:moveTo>
                  <a:pt x="176946" y="276860"/>
                </a:moveTo>
                <a:lnTo>
                  <a:pt x="174729" y="276860"/>
                </a:lnTo>
                <a:lnTo>
                  <a:pt x="178443" y="280670"/>
                </a:lnTo>
                <a:lnTo>
                  <a:pt x="181079" y="284480"/>
                </a:lnTo>
                <a:lnTo>
                  <a:pt x="183296" y="284480"/>
                </a:lnTo>
                <a:lnTo>
                  <a:pt x="181499" y="281940"/>
                </a:lnTo>
                <a:lnTo>
                  <a:pt x="179582" y="280670"/>
                </a:lnTo>
                <a:lnTo>
                  <a:pt x="178264" y="278130"/>
                </a:lnTo>
                <a:lnTo>
                  <a:pt x="176946" y="276860"/>
                </a:lnTo>
                <a:close/>
              </a:path>
              <a:path w="551179" h="944244">
                <a:moveTo>
                  <a:pt x="199231" y="276860"/>
                </a:moveTo>
                <a:lnTo>
                  <a:pt x="196954" y="276860"/>
                </a:lnTo>
                <a:lnTo>
                  <a:pt x="195636" y="278130"/>
                </a:lnTo>
                <a:lnTo>
                  <a:pt x="194318" y="280670"/>
                </a:lnTo>
                <a:lnTo>
                  <a:pt x="192401" y="281940"/>
                </a:lnTo>
                <a:lnTo>
                  <a:pt x="190604" y="284480"/>
                </a:lnTo>
                <a:lnTo>
                  <a:pt x="192821" y="284480"/>
                </a:lnTo>
                <a:lnTo>
                  <a:pt x="194199" y="281940"/>
                </a:lnTo>
                <a:lnTo>
                  <a:pt x="195457" y="280670"/>
                </a:lnTo>
                <a:lnTo>
                  <a:pt x="197433" y="279400"/>
                </a:lnTo>
                <a:lnTo>
                  <a:pt x="199231" y="276860"/>
                </a:lnTo>
                <a:close/>
              </a:path>
              <a:path w="551179" h="944244">
                <a:moveTo>
                  <a:pt x="208755" y="276860"/>
                </a:moveTo>
                <a:lnTo>
                  <a:pt x="206479" y="276860"/>
                </a:lnTo>
                <a:lnTo>
                  <a:pt x="208336" y="279400"/>
                </a:lnTo>
                <a:lnTo>
                  <a:pt x="210193" y="280670"/>
                </a:lnTo>
                <a:lnTo>
                  <a:pt x="211511" y="281940"/>
                </a:lnTo>
                <a:lnTo>
                  <a:pt x="212889" y="284480"/>
                </a:lnTo>
                <a:lnTo>
                  <a:pt x="215165" y="284480"/>
                </a:lnTo>
                <a:lnTo>
                  <a:pt x="213308" y="281940"/>
                </a:lnTo>
                <a:lnTo>
                  <a:pt x="211451" y="280670"/>
                </a:lnTo>
                <a:lnTo>
                  <a:pt x="208755" y="276860"/>
                </a:lnTo>
                <a:close/>
              </a:path>
              <a:path w="551179" h="944244">
                <a:moveTo>
                  <a:pt x="224741" y="284276"/>
                </a:moveTo>
                <a:lnTo>
                  <a:pt x="223210" y="284480"/>
                </a:lnTo>
                <a:lnTo>
                  <a:pt x="224630" y="284480"/>
                </a:lnTo>
                <a:lnTo>
                  <a:pt x="224741" y="284276"/>
                </a:lnTo>
                <a:close/>
              </a:path>
              <a:path w="551179" h="944244">
                <a:moveTo>
                  <a:pt x="304064" y="276860"/>
                </a:moveTo>
                <a:lnTo>
                  <a:pt x="301848" y="276860"/>
                </a:lnTo>
                <a:lnTo>
                  <a:pt x="303435" y="279400"/>
                </a:lnTo>
                <a:lnTo>
                  <a:pt x="305622" y="280670"/>
                </a:lnTo>
                <a:lnTo>
                  <a:pt x="306880" y="281940"/>
                </a:lnTo>
                <a:lnTo>
                  <a:pt x="308258" y="284480"/>
                </a:lnTo>
                <a:lnTo>
                  <a:pt x="310474" y="284480"/>
                </a:lnTo>
                <a:lnTo>
                  <a:pt x="305693" y="279400"/>
                </a:lnTo>
                <a:lnTo>
                  <a:pt x="304064" y="276860"/>
                </a:lnTo>
                <a:close/>
              </a:path>
              <a:path w="551179" h="944244">
                <a:moveTo>
                  <a:pt x="326349" y="276860"/>
                </a:moveTo>
                <a:lnTo>
                  <a:pt x="324133" y="276860"/>
                </a:lnTo>
                <a:lnTo>
                  <a:pt x="322493" y="279400"/>
                </a:lnTo>
                <a:lnTo>
                  <a:pt x="321437" y="280670"/>
                </a:lnTo>
                <a:lnTo>
                  <a:pt x="319520" y="281940"/>
                </a:lnTo>
                <a:lnTo>
                  <a:pt x="317723" y="284480"/>
                </a:lnTo>
                <a:lnTo>
                  <a:pt x="319999" y="284480"/>
                </a:lnTo>
                <a:lnTo>
                  <a:pt x="321317" y="281940"/>
                </a:lnTo>
                <a:lnTo>
                  <a:pt x="324762" y="279400"/>
                </a:lnTo>
                <a:lnTo>
                  <a:pt x="326349" y="276860"/>
                </a:lnTo>
                <a:close/>
              </a:path>
              <a:path w="551179" h="944244">
                <a:moveTo>
                  <a:pt x="335874" y="276860"/>
                </a:moveTo>
                <a:lnTo>
                  <a:pt x="333658" y="276860"/>
                </a:lnTo>
                <a:lnTo>
                  <a:pt x="335245" y="279400"/>
                </a:lnTo>
                <a:lnTo>
                  <a:pt x="337372" y="280670"/>
                </a:lnTo>
                <a:lnTo>
                  <a:pt x="340008" y="284480"/>
                </a:lnTo>
                <a:lnTo>
                  <a:pt x="342284" y="284480"/>
                </a:lnTo>
                <a:lnTo>
                  <a:pt x="340487" y="281940"/>
                </a:lnTo>
                <a:lnTo>
                  <a:pt x="338510" y="280670"/>
                </a:lnTo>
                <a:lnTo>
                  <a:pt x="337502" y="279400"/>
                </a:lnTo>
                <a:lnTo>
                  <a:pt x="335874" y="276860"/>
                </a:lnTo>
                <a:close/>
              </a:path>
              <a:path w="551179" h="944244">
                <a:moveTo>
                  <a:pt x="358159" y="276860"/>
                </a:moveTo>
                <a:lnTo>
                  <a:pt x="355942" y="276860"/>
                </a:lnTo>
                <a:lnTo>
                  <a:pt x="354302" y="279400"/>
                </a:lnTo>
                <a:lnTo>
                  <a:pt x="353247" y="280670"/>
                </a:lnTo>
                <a:lnTo>
                  <a:pt x="351330" y="281940"/>
                </a:lnTo>
                <a:lnTo>
                  <a:pt x="349532" y="284480"/>
                </a:lnTo>
                <a:lnTo>
                  <a:pt x="351809" y="284480"/>
                </a:lnTo>
                <a:lnTo>
                  <a:pt x="353127" y="281940"/>
                </a:lnTo>
                <a:lnTo>
                  <a:pt x="356572" y="279400"/>
                </a:lnTo>
                <a:lnTo>
                  <a:pt x="358159" y="276860"/>
                </a:lnTo>
                <a:close/>
              </a:path>
              <a:path w="551179" h="944244">
                <a:moveTo>
                  <a:pt x="367624" y="276860"/>
                </a:moveTo>
                <a:lnTo>
                  <a:pt x="365467" y="276860"/>
                </a:lnTo>
                <a:lnTo>
                  <a:pt x="367054" y="279400"/>
                </a:lnTo>
                <a:lnTo>
                  <a:pt x="369181" y="280670"/>
                </a:lnTo>
                <a:lnTo>
                  <a:pt x="371817" y="284480"/>
                </a:lnTo>
                <a:lnTo>
                  <a:pt x="374034" y="284480"/>
                </a:lnTo>
                <a:lnTo>
                  <a:pt x="372177" y="281940"/>
                </a:lnTo>
                <a:lnTo>
                  <a:pt x="370319" y="280670"/>
                </a:lnTo>
                <a:lnTo>
                  <a:pt x="369264" y="279400"/>
                </a:lnTo>
                <a:lnTo>
                  <a:pt x="367624" y="276860"/>
                </a:lnTo>
                <a:close/>
              </a:path>
              <a:path w="551179" h="944244">
                <a:moveTo>
                  <a:pt x="389908" y="276860"/>
                </a:moveTo>
                <a:lnTo>
                  <a:pt x="387692" y="276860"/>
                </a:lnTo>
                <a:lnTo>
                  <a:pt x="386064" y="279400"/>
                </a:lnTo>
                <a:lnTo>
                  <a:pt x="385056" y="280670"/>
                </a:lnTo>
                <a:lnTo>
                  <a:pt x="383079" y="281940"/>
                </a:lnTo>
                <a:lnTo>
                  <a:pt x="381282" y="284480"/>
                </a:lnTo>
                <a:lnTo>
                  <a:pt x="383559" y="284480"/>
                </a:lnTo>
                <a:lnTo>
                  <a:pt x="384876" y="281940"/>
                </a:lnTo>
                <a:lnTo>
                  <a:pt x="388321" y="279400"/>
                </a:lnTo>
                <a:lnTo>
                  <a:pt x="389908" y="276860"/>
                </a:lnTo>
                <a:close/>
              </a:path>
              <a:path w="551179" h="944244">
                <a:moveTo>
                  <a:pt x="399433" y="276860"/>
                </a:moveTo>
                <a:lnTo>
                  <a:pt x="397217" y="276860"/>
                </a:lnTo>
                <a:lnTo>
                  <a:pt x="398804" y="279400"/>
                </a:lnTo>
                <a:lnTo>
                  <a:pt x="400931" y="280670"/>
                </a:lnTo>
                <a:lnTo>
                  <a:pt x="403567" y="284480"/>
                </a:lnTo>
                <a:lnTo>
                  <a:pt x="405843" y="284480"/>
                </a:lnTo>
                <a:lnTo>
                  <a:pt x="403986" y="281940"/>
                </a:lnTo>
                <a:lnTo>
                  <a:pt x="402129" y="280670"/>
                </a:lnTo>
                <a:lnTo>
                  <a:pt x="401073" y="279400"/>
                </a:lnTo>
                <a:lnTo>
                  <a:pt x="399433" y="276860"/>
                </a:lnTo>
                <a:close/>
              </a:path>
              <a:path w="551179" h="944244">
                <a:moveTo>
                  <a:pt x="421718" y="276860"/>
                </a:moveTo>
                <a:lnTo>
                  <a:pt x="419502" y="276860"/>
                </a:lnTo>
                <a:lnTo>
                  <a:pt x="417873" y="279400"/>
                </a:lnTo>
                <a:lnTo>
                  <a:pt x="416866" y="280670"/>
                </a:lnTo>
                <a:lnTo>
                  <a:pt x="414889" y="281940"/>
                </a:lnTo>
                <a:lnTo>
                  <a:pt x="413092" y="284480"/>
                </a:lnTo>
                <a:lnTo>
                  <a:pt x="415308" y="284480"/>
                </a:lnTo>
                <a:lnTo>
                  <a:pt x="416686" y="281940"/>
                </a:lnTo>
                <a:lnTo>
                  <a:pt x="417944" y="280670"/>
                </a:lnTo>
                <a:lnTo>
                  <a:pt x="420181" y="279400"/>
                </a:lnTo>
                <a:lnTo>
                  <a:pt x="421718" y="276860"/>
                </a:lnTo>
                <a:close/>
              </a:path>
              <a:path w="551179" h="944244">
                <a:moveTo>
                  <a:pt x="431243" y="276860"/>
                </a:moveTo>
                <a:lnTo>
                  <a:pt x="428967" y="276860"/>
                </a:lnTo>
                <a:lnTo>
                  <a:pt x="430504" y="279400"/>
                </a:lnTo>
                <a:lnTo>
                  <a:pt x="432681" y="280670"/>
                </a:lnTo>
                <a:lnTo>
                  <a:pt x="433999" y="281940"/>
                </a:lnTo>
                <a:lnTo>
                  <a:pt x="435376" y="284480"/>
                </a:lnTo>
                <a:lnTo>
                  <a:pt x="437593" y="284480"/>
                </a:lnTo>
                <a:lnTo>
                  <a:pt x="435796" y="281940"/>
                </a:lnTo>
                <a:lnTo>
                  <a:pt x="433879" y="280670"/>
                </a:lnTo>
                <a:lnTo>
                  <a:pt x="432763" y="279400"/>
                </a:lnTo>
                <a:lnTo>
                  <a:pt x="431243" y="276860"/>
                </a:lnTo>
                <a:close/>
              </a:path>
              <a:path w="551179" h="944244">
                <a:moveTo>
                  <a:pt x="453468" y="276860"/>
                </a:moveTo>
                <a:lnTo>
                  <a:pt x="451251" y="276860"/>
                </a:lnTo>
                <a:lnTo>
                  <a:pt x="449731" y="279400"/>
                </a:lnTo>
                <a:lnTo>
                  <a:pt x="448615" y="280670"/>
                </a:lnTo>
                <a:lnTo>
                  <a:pt x="446698" y="281940"/>
                </a:lnTo>
                <a:lnTo>
                  <a:pt x="444901" y="284480"/>
                </a:lnTo>
                <a:lnTo>
                  <a:pt x="447058" y="284480"/>
                </a:lnTo>
                <a:lnTo>
                  <a:pt x="449754" y="280670"/>
                </a:lnTo>
                <a:lnTo>
                  <a:pt x="451930" y="279400"/>
                </a:lnTo>
                <a:lnTo>
                  <a:pt x="453468" y="276860"/>
                </a:lnTo>
                <a:close/>
              </a:path>
              <a:path w="551179" h="944244">
                <a:moveTo>
                  <a:pt x="462993" y="276860"/>
                </a:moveTo>
                <a:lnTo>
                  <a:pt x="460716" y="276860"/>
                </a:lnTo>
                <a:lnTo>
                  <a:pt x="462305" y="279400"/>
                </a:lnTo>
                <a:lnTo>
                  <a:pt x="467126" y="284480"/>
                </a:lnTo>
                <a:lnTo>
                  <a:pt x="469343" y="284480"/>
                </a:lnTo>
                <a:lnTo>
                  <a:pt x="467545" y="281940"/>
                </a:lnTo>
                <a:lnTo>
                  <a:pt x="465628" y="280670"/>
                </a:lnTo>
                <a:lnTo>
                  <a:pt x="464513" y="279400"/>
                </a:lnTo>
                <a:lnTo>
                  <a:pt x="462993" y="276860"/>
                </a:lnTo>
                <a:close/>
              </a:path>
              <a:path w="551179" h="944244">
                <a:moveTo>
                  <a:pt x="485277" y="276860"/>
                </a:moveTo>
                <a:lnTo>
                  <a:pt x="483061" y="276860"/>
                </a:lnTo>
                <a:lnTo>
                  <a:pt x="481541" y="279400"/>
                </a:lnTo>
                <a:lnTo>
                  <a:pt x="480425" y="280670"/>
                </a:lnTo>
                <a:lnTo>
                  <a:pt x="476651" y="284480"/>
                </a:lnTo>
                <a:lnTo>
                  <a:pt x="478867" y="284480"/>
                </a:lnTo>
                <a:lnTo>
                  <a:pt x="480245" y="281940"/>
                </a:lnTo>
                <a:lnTo>
                  <a:pt x="483690" y="279400"/>
                </a:lnTo>
                <a:lnTo>
                  <a:pt x="485277" y="276860"/>
                </a:lnTo>
                <a:close/>
              </a:path>
              <a:path w="551179" h="944244">
                <a:moveTo>
                  <a:pt x="494802" y="276860"/>
                </a:moveTo>
                <a:lnTo>
                  <a:pt x="492526" y="276860"/>
                </a:lnTo>
                <a:lnTo>
                  <a:pt x="494166" y="279400"/>
                </a:lnTo>
                <a:lnTo>
                  <a:pt x="496300" y="280670"/>
                </a:lnTo>
                <a:lnTo>
                  <a:pt x="497558" y="281940"/>
                </a:lnTo>
                <a:lnTo>
                  <a:pt x="498936" y="284480"/>
                </a:lnTo>
                <a:lnTo>
                  <a:pt x="501152" y="284480"/>
                </a:lnTo>
                <a:lnTo>
                  <a:pt x="499355" y="281940"/>
                </a:lnTo>
                <a:lnTo>
                  <a:pt x="497438" y="280670"/>
                </a:lnTo>
                <a:lnTo>
                  <a:pt x="496322" y="279400"/>
                </a:lnTo>
                <a:lnTo>
                  <a:pt x="494802" y="276860"/>
                </a:lnTo>
                <a:close/>
              </a:path>
              <a:path w="551179" h="944244">
                <a:moveTo>
                  <a:pt x="513945" y="278324"/>
                </a:moveTo>
                <a:lnTo>
                  <a:pt x="513290" y="279400"/>
                </a:lnTo>
                <a:lnTo>
                  <a:pt x="512175" y="280670"/>
                </a:lnTo>
                <a:lnTo>
                  <a:pt x="510318" y="281940"/>
                </a:lnTo>
                <a:lnTo>
                  <a:pt x="508461" y="284480"/>
                </a:lnTo>
                <a:lnTo>
                  <a:pt x="510677" y="284480"/>
                </a:lnTo>
                <a:lnTo>
                  <a:pt x="513373" y="280670"/>
                </a:lnTo>
                <a:lnTo>
                  <a:pt x="514677" y="279612"/>
                </a:lnTo>
                <a:lnTo>
                  <a:pt x="513945" y="278324"/>
                </a:lnTo>
                <a:close/>
              </a:path>
              <a:path w="551179" h="944244">
                <a:moveTo>
                  <a:pt x="242123" y="281721"/>
                </a:moveTo>
                <a:lnTo>
                  <a:pt x="224752" y="284254"/>
                </a:lnTo>
                <a:lnTo>
                  <a:pt x="242309" y="281940"/>
                </a:lnTo>
                <a:lnTo>
                  <a:pt x="242123" y="281721"/>
                </a:lnTo>
                <a:close/>
              </a:path>
              <a:path w="551179" h="944244">
                <a:moveTo>
                  <a:pt x="514939" y="279400"/>
                </a:moveTo>
                <a:lnTo>
                  <a:pt x="514677" y="279612"/>
                </a:lnTo>
                <a:lnTo>
                  <a:pt x="516724" y="283210"/>
                </a:lnTo>
                <a:lnTo>
                  <a:pt x="514939" y="279400"/>
                </a:lnTo>
                <a:close/>
              </a:path>
              <a:path w="551179" h="944244">
                <a:moveTo>
                  <a:pt x="278905" y="281013"/>
                </a:moveTo>
                <a:lnTo>
                  <a:pt x="288227" y="281940"/>
                </a:lnTo>
                <a:lnTo>
                  <a:pt x="288453" y="281751"/>
                </a:lnTo>
                <a:lnTo>
                  <a:pt x="278905" y="281013"/>
                </a:lnTo>
                <a:close/>
              </a:path>
              <a:path w="551179" h="944244">
                <a:moveTo>
                  <a:pt x="290296" y="281893"/>
                </a:moveTo>
                <a:lnTo>
                  <a:pt x="290897" y="281940"/>
                </a:lnTo>
                <a:lnTo>
                  <a:pt x="290296" y="281893"/>
                </a:lnTo>
                <a:close/>
              </a:path>
              <a:path w="551179" h="944244">
                <a:moveTo>
                  <a:pt x="294540" y="276860"/>
                </a:moveTo>
                <a:lnTo>
                  <a:pt x="292383" y="276860"/>
                </a:lnTo>
                <a:lnTo>
                  <a:pt x="290803" y="279400"/>
                </a:lnTo>
                <a:lnTo>
                  <a:pt x="289747" y="280670"/>
                </a:lnTo>
                <a:lnTo>
                  <a:pt x="288453" y="281751"/>
                </a:lnTo>
                <a:lnTo>
                  <a:pt x="290296" y="281893"/>
                </a:lnTo>
                <a:lnTo>
                  <a:pt x="292952" y="279400"/>
                </a:lnTo>
                <a:lnTo>
                  <a:pt x="294540" y="276860"/>
                </a:lnTo>
                <a:close/>
              </a:path>
              <a:path w="551179" h="944244">
                <a:moveTo>
                  <a:pt x="240505" y="276860"/>
                </a:moveTo>
                <a:lnTo>
                  <a:pt x="238289" y="276860"/>
                </a:lnTo>
                <a:lnTo>
                  <a:pt x="240146" y="279400"/>
                </a:lnTo>
                <a:lnTo>
                  <a:pt x="242123" y="281721"/>
                </a:lnTo>
                <a:lnTo>
                  <a:pt x="249329" y="280670"/>
                </a:lnTo>
                <a:lnTo>
                  <a:pt x="243141" y="280670"/>
                </a:lnTo>
                <a:lnTo>
                  <a:pt x="241823" y="279400"/>
                </a:lnTo>
                <a:lnTo>
                  <a:pt x="240505" y="276860"/>
                </a:lnTo>
                <a:close/>
              </a:path>
              <a:path w="551179" h="944244">
                <a:moveTo>
                  <a:pt x="272375" y="276860"/>
                </a:moveTo>
                <a:lnTo>
                  <a:pt x="270098" y="276860"/>
                </a:lnTo>
                <a:lnTo>
                  <a:pt x="271685" y="279400"/>
                </a:lnTo>
                <a:lnTo>
                  <a:pt x="272815" y="280542"/>
                </a:lnTo>
                <a:lnTo>
                  <a:pt x="278905" y="281013"/>
                </a:lnTo>
                <a:lnTo>
                  <a:pt x="275455" y="280670"/>
                </a:lnTo>
                <a:lnTo>
                  <a:pt x="273955" y="279400"/>
                </a:lnTo>
                <a:lnTo>
                  <a:pt x="272375" y="276860"/>
                </a:lnTo>
                <a:close/>
              </a:path>
              <a:path w="551179" h="944244">
                <a:moveTo>
                  <a:pt x="258036" y="279400"/>
                </a:moveTo>
                <a:lnTo>
                  <a:pt x="244237" y="280670"/>
                </a:lnTo>
                <a:lnTo>
                  <a:pt x="249329" y="280670"/>
                </a:lnTo>
                <a:lnTo>
                  <a:pt x="258036" y="279400"/>
                </a:lnTo>
                <a:close/>
              </a:path>
              <a:path w="551179" h="944244">
                <a:moveTo>
                  <a:pt x="268897" y="280239"/>
                </a:moveTo>
                <a:lnTo>
                  <a:pt x="272941" y="280670"/>
                </a:lnTo>
                <a:lnTo>
                  <a:pt x="272815" y="280542"/>
                </a:lnTo>
                <a:lnTo>
                  <a:pt x="268897" y="280239"/>
                </a:lnTo>
                <a:close/>
              </a:path>
              <a:path w="551179" h="944244">
                <a:moveTo>
                  <a:pt x="261011" y="279400"/>
                </a:moveTo>
                <a:lnTo>
                  <a:pt x="258036" y="279400"/>
                </a:lnTo>
                <a:lnTo>
                  <a:pt x="268897" y="280239"/>
                </a:lnTo>
                <a:lnTo>
                  <a:pt x="261011" y="279400"/>
                </a:lnTo>
                <a:close/>
              </a:path>
              <a:path w="551179" h="944244">
                <a:moveTo>
                  <a:pt x="262850" y="276860"/>
                </a:moveTo>
                <a:lnTo>
                  <a:pt x="260573" y="276860"/>
                </a:lnTo>
                <a:lnTo>
                  <a:pt x="259053" y="279400"/>
                </a:lnTo>
                <a:lnTo>
                  <a:pt x="261263" y="279400"/>
                </a:lnTo>
                <a:lnTo>
                  <a:pt x="262850" y="276860"/>
                </a:lnTo>
                <a:close/>
              </a:path>
              <a:path w="551179" h="944244">
                <a:moveTo>
                  <a:pt x="41527" y="276860"/>
                </a:moveTo>
                <a:lnTo>
                  <a:pt x="40165" y="279052"/>
                </a:lnTo>
                <a:lnTo>
                  <a:pt x="41527" y="276860"/>
                </a:lnTo>
                <a:close/>
              </a:path>
              <a:path w="551179" h="944244">
                <a:moveTo>
                  <a:pt x="509036" y="269240"/>
                </a:moveTo>
                <a:lnTo>
                  <a:pt x="508778" y="269240"/>
                </a:lnTo>
                <a:lnTo>
                  <a:pt x="513945" y="278324"/>
                </a:lnTo>
                <a:lnTo>
                  <a:pt x="514063" y="278130"/>
                </a:lnTo>
                <a:lnTo>
                  <a:pt x="509036" y="269240"/>
                </a:lnTo>
                <a:close/>
              </a:path>
              <a:path w="551179" h="944244">
                <a:moveTo>
                  <a:pt x="47844" y="266700"/>
                </a:moveTo>
                <a:lnTo>
                  <a:pt x="41527" y="276860"/>
                </a:lnTo>
                <a:lnTo>
                  <a:pt x="47910" y="276860"/>
                </a:lnTo>
                <a:lnTo>
                  <a:pt x="49827" y="275590"/>
                </a:lnTo>
                <a:lnTo>
                  <a:pt x="42447" y="275590"/>
                </a:lnTo>
                <a:lnTo>
                  <a:pt x="47844" y="266700"/>
                </a:lnTo>
                <a:close/>
              </a:path>
              <a:path w="551179" h="944244">
                <a:moveTo>
                  <a:pt x="65762" y="269240"/>
                </a:moveTo>
                <a:lnTo>
                  <a:pt x="63546" y="269240"/>
                </a:lnTo>
                <a:lnTo>
                  <a:pt x="65343" y="270510"/>
                </a:lnTo>
                <a:lnTo>
                  <a:pt x="67260" y="273050"/>
                </a:lnTo>
                <a:lnTo>
                  <a:pt x="69895" y="275590"/>
                </a:lnTo>
                <a:lnTo>
                  <a:pt x="71753" y="276860"/>
                </a:lnTo>
                <a:lnTo>
                  <a:pt x="79720" y="276860"/>
                </a:lnTo>
                <a:lnTo>
                  <a:pt x="81637" y="275590"/>
                </a:lnTo>
                <a:lnTo>
                  <a:pt x="72172" y="275590"/>
                </a:lnTo>
                <a:lnTo>
                  <a:pt x="70315" y="274320"/>
                </a:lnTo>
                <a:lnTo>
                  <a:pt x="68398" y="271780"/>
                </a:lnTo>
                <a:lnTo>
                  <a:pt x="67140" y="270510"/>
                </a:lnTo>
                <a:lnTo>
                  <a:pt x="65762" y="269240"/>
                </a:lnTo>
                <a:close/>
              </a:path>
              <a:path w="551179" h="944244">
                <a:moveTo>
                  <a:pt x="97512" y="269240"/>
                </a:moveTo>
                <a:lnTo>
                  <a:pt x="95295" y="269240"/>
                </a:lnTo>
                <a:lnTo>
                  <a:pt x="97092" y="270510"/>
                </a:lnTo>
                <a:lnTo>
                  <a:pt x="99009" y="273050"/>
                </a:lnTo>
                <a:lnTo>
                  <a:pt x="101645" y="275590"/>
                </a:lnTo>
                <a:lnTo>
                  <a:pt x="103502" y="276860"/>
                </a:lnTo>
                <a:lnTo>
                  <a:pt x="111530" y="276860"/>
                </a:lnTo>
                <a:lnTo>
                  <a:pt x="113446" y="275590"/>
                </a:lnTo>
                <a:lnTo>
                  <a:pt x="103922" y="275590"/>
                </a:lnTo>
                <a:lnTo>
                  <a:pt x="102065" y="274320"/>
                </a:lnTo>
                <a:lnTo>
                  <a:pt x="98890" y="270510"/>
                </a:lnTo>
                <a:lnTo>
                  <a:pt x="97512" y="269240"/>
                </a:lnTo>
                <a:close/>
              </a:path>
              <a:path w="551179" h="944244">
                <a:moveTo>
                  <a:pt x="129321" y="269240"/>
                </a:moveTo>
                <a:lnTo>
                  <a:pt x="127105" y="269240"/>
                </a:lnTo>
                <a:lnTo>
                  <a:pt x="128962" y="270510"/>
                </a:lnTo>
                <a:lnTo>
                  <a:pt x="130819" y="273050"/>
                </a:lnTo>
                <a:lnTo>
                  <a:pt x="133455" y="275590"/>
                </a:lnTo>
                <a:lnTo>
                  <a:pt x="135312" y="276860"/>
                </a:lnTo>
                <a:lnTo>
                  <a:pt x="143339" y="276860"/>
                </a:lnTo>
                <a:lnTo>
                  <a:pt x="145196" y="275590"/>
                </a:lnTo>
                <a:lnTo>
                  <a:pt x="135731" y="275590"/>
                </a:lnTo>
                <a:lnTo>
                  <a:pt x="133874" y="274320"/>
                </a:lnTo>
                <a:lnTo>
                  <a:pt x="130699" y="270510"/>
                </a:lnTo>
                <a:lnTo>
                  <a:pt x="129321" y="269240"/>
                </a:lnTo>
                <a:close/>
              </a:path>
              <a:path w="551179" h="944244">
                <a:moveTo>
                  <a:pt x="161131" y="269240"/>
                </a:moveTo>
                <a:lnTo>
                  <a:pt x="158855" y="269240"/>
                </a:lnTo>
                <a:lnTo>
                  <a:pt x="160712" y="270510"/>
                </a:lnTo>
                <a:lnTo>
                  <a:pt x="162569" y="273050"/>
                </a:lnTo>
                <a:lnTo>
                  <a:pt x="165264" y="275590"/>
                </a:lnTo>
                <a:lnTo>
                  <a:pt x="167062" y="276860"/>
                </a:lnTo>
                <a:lnTo>
                  <a:pt x="175089" y="276860"/>
                </a:lnTo>
                <a:lnTo>
                  <a:pt x="176946" y="275590"/>
                </a:lnTo>
                <a:lnTo>
                  <a:pt x="167481" y="275590"/>
                </a:lnTo>
                <a:lnTo>
                  <a:pt x="165624" y="274320"/>
                </a:lnTo>
                <a:lnTo>
                  <a:pt x="161131" y="269240"/>
                </a:lnTo>
                <a:close/>
              </a:path>
              <a:path w="551179" h="944244">
                <a:moveTo>
                  <a:pt x="192881" y="269240"/>
                </a:moveTo>
                <a:lnTo>
                  <a:pt x="190604" y="269240"/>
                </a:lnTo>
                <a:lnTo>
                  <a:pt x="195636" y="274320"/>
                </a:lnTo>
                <a:lnTo>
                  <a:pt x="197014" y="275590"/>
                </a:lnTo>
                <a:lnTo>
                  <a:pt x="198871" y="276860"/>
                </a:lnTo>
                <a:lnTo>
                  <a:pt x="206958" y="276860"/>
                </a:lnTo>
                <a:lnTo>
                  <a:pt x="208815" y="275590"/>
                </a:lnTo>
                <a:lnTo>
                  <a:pt x="199231" y="275590"/>
                </a:lnTo>
                <a:lnTo>
                  <a:pt x="192881" y="269240"/>
                </a:lnTo>
                <a:close/>
              </a:path>
              <a:path w="551179" h="944244">
                <a:moveTo>
                  <a:pt x="224690" y="269240"/>
                </a:moveTo>
                <a:lnTo>
                  <a:pt x="222414" y="269240"/>
                </a:lnTo>
                <a:lnTo>
                  <a:pt x="228824" y="275590"/>
                </a:lnTo>
                <a:lnTo>
                  <a:pt x="230681" y="276860"/>
                </a:lnTo>
                <a:lnTo>
                  <a:pt x="238588" y="276860"/>
                </a:lnTo>
                <a:lnTo>
                  <a:pt x="240505" y="275590"/>
                </a:lnTo>
                <a:lnTo>
                  <a:pt x="231040" y="275590"/>
                </a:lnTo>
                <a:lnTo>
                  <a:pt x="224690" y="269240"/>
                </a:lnTo>
                <a:close/>
              </a:path>
              <a:path w="551179" h="944244">
                <a:moveTo>
                  <a:pt x="256440" y="269240"/>
                </a:moveTo>
                <a:lnTo>
                  <a:pt x="254164" y="269240"/>
                </a:lnTo>
                <a:lnTo>
                  <a:pt x="255961" y="270510"/>
                </a:lnTo>
                <a:lnTo>
                  <a:pt x="257878" y="273050"/>
                </a:lnTo>
                <a:lnTo>
                  <a:pt x="260513" y="275590"/>
                </a:lnTo>
                <a:lnTo>
                  <a:pt x="262430" y="276860"/>
                </a:lnTo>
                <a:lnTo>
                  <a:pt x="270458" y="276860"/>
                </a:lnTo>
                <a:lnTo>
                  <a:pt x="272375" y="275590"/>
                </a:lnTo>
                <a:lnTo>
                  <a:pt x="262850" y="275590"/>
                </a:lnTo>
                <a:lnTo>
                  <a:pt x="261053" y="274320"/>
                </a:lnTo>
                <a:lnTo>
                  <a:pt x="259076" y="271780"/>
                </a:lnTo>
                <a:lnTo>
                  <a:pt x="257818" y="270510"/>
                </a:lnTo>
                <a:lnTo>
                  <a:pt x="256440" y="269240"/>
                </a:lnTo>
                <a:close/>
              </a:path>
              <a:path w="551179" h="944244">
                <a:moveTo>
                  <a:pt x="288190" y="269240"/>
                </a:moveTo>
                <a:lnTo>
                  <a:pt x="286033" y="269240"/>
                </a:lnTo>
                <a:lnTo>
                  <a:pt x="287830" y="270510"/>
                </a:lnTo>
                <a:lnTo>
                  <a:pt x="289747" y="273050"/>
                </a:lnTo>
                <a:lnTo>
                  <a:pt x="292383" y="275590"/>
                </a:lnTo>
                <a:lnTo>
                  <a:pt x="294300" y="276860"/>
                </a:lnTo>
                <a:lnTo>
                  <a:pt x="302207" y="276860"/>
                </a:lnTo>
                <a:lnTo>
                  <a:pt x="304064" y="275590"/>
                </a:lnTo>
                <a:lnTo>
                  <a:pt x="294659" y="275590"/>
                </a:lnTo>
                <a:lnTo>
                  <a:pt x="292802" y="274320"/>
                </a:lnTo>
                <a:lnTo>
                  <a:pt x="289567" y="270510"/>
                </a:lnTo>
                <a:lnTo>
                  <a:pt x="288190" y="269240"/>
                </a:lnTo>
                <a:close/>
              </a:path>
              <a:path w="551179" h="944244">
                <a:moveTo>
                  <a:pt x="319999" y="269240"/>
                </a:moveTo>
                <a:lnTo>
                  <a:pt x="317783" y="269240"/>
                </a:lnTo>
                <a:lnTo>
                  <a:pt x="319640" y="270510"/>
                </a:lnTo>
                <a:lnTo>
                  <a:pt x="321497" y="273050"/>
                </a:lnTo>
                <a:lnTo>
                  <a:pt x="324133" y="275590"/>
                </a:lnTo>
                <a:lnTo>
                  <a:pt x="325990" y="276860"/>
                </a:lnTo>
                <a:lnTo>
                  <a:pt x="334017" y="276860"/>
                </a:lnTo>
                <a:lnTo>
                  <a:pt x="335934" y="275590"/>
                </a:lnTo>
                <a:lnTo>
                  <a:pt x="326409" y="275590"/>
                </a:lnTo>
                <a:lnTo>
                  <a:pt x="324552" y="274320"/>
                </a:lnTo>
                <a:lnTo>
                  <a:pt x="321377" y="270510"/>
                </a:lnTo>
                <a:lnTo>
                  <a:pt x="319999" y="269240"/>
                </a:lnTo>
                <a:close/>
              </a:path>
              <a:path w="551179" h="944244">
                <a:moveTo>
                  <a:pt x="351809" y="269240"/>
                </a:moveTo>
                <a:lnTo>
                  <a:pt x="349592" y="269240"/>
                </a:lnTo>
                <a:lnTo>
                  <a:pt x="351389" y="270510"/>
                </a:lnTo>
                <a:lnTo>
                  <a:pt x="353306" y="273050"/>
                </a:lnTo>
                <a:lnTo>
                  <a:pt x="355942" y="275590"/>
                </a:lnTo>
                <a:lnTo>
                  <a:pt x="357799" y="276860"/>
                </a:lnTo>
                <a:lnTo>
                  <a:pt x="365827" y="276860"/>
                </a:lnTo>
                <a:lnTo>
                  <a:pt x="367684" y="275590"/>
                </a:lnTo>
                <a:lnTo>
                  <a:pt x="358219" y="275590"/>
                </a:lnTo>
                <a:lnTo>
                  <a:pt x="353187" y="270510"/>
                </a:lnTo>
                <a:lnTo>
                  <a:pt x="351809" y="269240"/>
                </a:lnTo>
                <a:close/>
              </a:path>
              <a:path w="551179" h="944244">
                <a:moveTo>
                  <a:pt x="383618" y="269240"/>
                </a:moveTo>
                <a:lnTo>
                  <a:pt x="381342" y="269240"/>
                </a:lnTo>
                <a:lnTo>
                  <a:pt x="383199" y="270510"/>
                </a:lnTo>
                <a:lnTo>
                  <a:pt x="385056" y="273050"/>
                </a:lnTo>
                <a:lnTo>
                  <a:pt x="387752" y="275590"/>
                </a:lnTo>
                <a:lnTo>
                  <a:pt x="389549" y="276860"/>
                </a:lnTo>
                <a:lnTo>
                  <a:pt x="397636" y="276860"/>
                </a:lnTo>
                <a:lnTo>
                  <a:pt x="399493" y="275590"/>
                </a:lnTo>
                <a:lnTo>
                  <a:pt x="389968" y="275590"/>
                </a:lnTo>
                <a:lnTo>
                  <a:pt x="388111" y="274320"/>
                </a:lnTo>
                <a:lnTo>
                  <a:pt x="383618" y="269240"/>
                </a:lnTo>
                <a:close/>
              </a:path>
              <a:path w="551179" h="944244">
                <a:moveTo>
                  <a:pt x="415428" y="269240"/>
                </a:moveTo>
                <a:lnTo>
                  <a:pt x="413152" y="269240"/>
                </a:lnTo>
                <a:lnTo>
                  <a:pt x="415009" y="270510"/>
                </a:lnTo>
                <a:lnTo>
                  <a:pt x="416866" y="273050"/>
                </a:lnTo>
                <a:lnTo>
                  <a:pt x="419561" y="275590"/>
                </a:lnTo>
                <a:lnTo>
                  <a:pt x="421359" y="276860"/>
                </a:lnTo>
                <a:lnTo>
                  <a:pt x="429386" y="276860"/>
                </a:lnTo>
                <a:lnTo>
                  <a:pt x="431243" y="275590"/>
                </a:lnTo>
                <a:lnTo>
                  <a:pt x="421778" y="275590"/>
                </a:lnTo>
                <a:lnTo>
                  <a:pt x="419921" y="274320"/>
                </a:lnTo>
                <a:lnTo>
                  <a:pt x="415428" y="269240"/>
                </a:lnTo>
                <a:close/>
              </a:path>
              <a:path w="551179" h="944244">
                <a:moveTo>
                  <a:pt x="447118" y="269240"/>
                </a:moveTo>
                <a:lnTo>
                  <a:pt x="444901" y="269240"/>
                </a:lnTo>
                <a:lnTo>
                  <a:pt x="449933" y="274320"/>
                </a:lnTo>
                <a:lnTo>
                  <a:pt x="451311" y="275590"/>
                </a:lnTo>
                <a:lnTo>
                  <a:pt x="453168" y="276860"/>
                </a:lnTo>
                <a:lnTo>
                  <a:pt x="461136" y="276860"/>
                </a:lnTo>
                <a:lnTo>
                  <a:pt x="463053" y="275590"/>
                </a:lnTo>
                <a:lnTo>
                  <a:pt x="453528" y="275590"/>
                </a:lnTo>
                <a:lnTo>
                  <a:pt x="451730" y="274320"/>
                </a:lnTo>
                <a:lnTo>
                  <a:pt x="449754" y="271780"/>
                </a:lnTo>
                <a:lnTo>
                  <a:pt x="448496" y="270510"/>
                </a:lnTo>
                <a:lnTo>
                  <a:pt x="447118" y="269240"/>
                </a:lnTo>
                <a:close/>
              </a:path>
              <a:path w="551179" h="944244">
                <a:moveTo>
                  <a:pt x="478927" y="269240"/>
                </a:moveTo>
                <a:lnTo>
                  <a:pt x="476711" y="269240"/>
                </a:lnTo>
                <a:lnTo>
                  <a:pt x="478508" y="270510"/>
                </a:lnTo>
                <a:lnTo>
                  <a:pt x="480425" y="273050"/>
                </a:lnTo>
                <a:lnTo>
                  <a:pt x="483061" y="275590"/>
                </a:lnTo>
                <a:lnTo>
                  <a:pt x="484978" y="276860"/>
                </a:lnTo>
                <a:lnTo>
                  <a:pt x="492885" y="276860"/>
                </a:lnTo>
                <a:lnTo>
                  <a:pt x="494802" y="275590"/>
                </a:lnTo>
                <a:lnTo>
                  <a:pt x="485337" y="275590"/>
                </a:lnTo>
                <a:lnTo>
                  <a:pt x="483480" y="274320"/>
                </a:lnTo>
                <a:lnTo>
                  <a:pt x="481563" y="271780"/>
                </a:lnTo>
                <a:lnTo>
                  <a:pt x="480305" y="270510"/>
                </a:lnTo>
                <a:lnTo>
                  <a:pt x="478927" y="269240"/>
                </a:lnTo>
                <a:close/>
              </a:path>
              <a:path w="551179" h="944244">
                <a:moveTo>
                  <a:pt x="63845" y="267970"/>
                </a:moveTo>
                <a:lnTo>
                  <a:pt x="55938" y="267970"/>
                </a:lnTo>
                <a:lnTo>
                  <a:pt x="54021" y="269240"/>
                </a:lnTo>
                <a:lnTo>
                  <a:pt x="52703" y="270510"/>
                </a:lnTo>
                <a:lnTo>
                  <a:pt x="47671" y="275590"/>
                </a:lnTo>
                <a:lnTo>
                  <a:pt x="49827" y="275590"/>
                </a:lnTo>
                <a:lnTo>
                  <a:pt x="52463" y="273050"/>
                </a:lnTo>
                <a:lnTo>
                  <a:pt x="56237" y="269240"/>
                </a:lnTo>
                <a:lnTo>
                  <a:pt x="65762" y="269240"/>
                </a:lnTo>
                <a:lnTo>
                  <a:pt x="63845" y="267970"/>
                </a:lnTo>
                <a:close/>
              </a:path>
              <a:path w="551179" h="944244">
                <a:moveTo>
                  <a:pt x="95595" y="267970"/>
                </a:moveTo>
                <a:lnTo>
                  <a:pt x="87687" y="267970"/>
                </a:lnTo>
                <a:lnTo>
                  <a:pt x="85830" y="269240"/>
                </a:lnTo>
                <a:lnTo>
                  <a:pt x="84452" y="270510"/>
                </a:lnTo>
                <a:lnTo>
                  <a:pt x="79420" y="275590"/>
                </a:lnTo>
                <a:lnTo>
                  <a:pt x="81637" y="275590"/>
                </a:lnTo>
                <a:lnTo>
                  <a:pt x="84273" y="273050"/>
                </a:lnTo>
                <a:lnTo>
                  <a:pt x="86190" y="270510"/>
                </a:lnTo>
                <a:lnTo>
                  <a:pt x="87987" y="269240"/>
                </a:lnTo>
                <a:lnTo>
                  <a:pt x="97512" y="269240"/>
                </a:lnTo>
                <a:lnTo>
                  <a:pt x="95595" y="267970"/>
                </a:lnTo>
                <a:close/>
              </a:path>
              <a:path w="551179" h="944244">
                <a:moveTo>
                  <a:pt x="127404" y="267970"/>
                </a:moveTo>
                <a:lnTo>
                  <a:pt x="119437" y="267970"/>
                </a:lnTo>
                <a:lnTo>
                  <a:pt x="117580" y="269240"/>
                </a:lnTo>
                <a:lnTo>
                  <a:pt x="116202" y="270510"/>
                </a:lnTo>
                <a:lnTo>
                  <a:pt x="114944" y="271780"/>
                </a:lnTo>
                <a:lnTo>
                  <a:pt x="112967" y="274320"/>
                </a:lnTo>
                <a:lnTo>
                  <a:pt x="111170" y="275590"/>
                </a:lnTo>
                <a:lnTo>
                  <a:pt x="113446" y="275590"/>
                </a:lnTo>
                <a:lnTo>
                  <a:pt x="116082" y="273050"/>
                </a:lnTo>
                <a:lnTo>
                  <a:pt x="117999" y="270510"/>
                </a:lnTo>
                <a:lnTo>
                  <a:pt x="119796" y="269240"/>
                </a:lnTo>
                <a:lnTo>
                  <a:pt x="129321" y="269240"/>
                </a:lnTo>
                <a:lnTo>
                  <a:pt x="127404" y="267970"/>
                </a:lnTo>
                <a:close/>
              </a:path>
              <a:path w="551179" h="944244">
                <a:moveTo>
                  <a:pt x="159154" y="267970"/>
                </a:moveTo>
                <a:lnTo>
                  <a:pt x="151247" y="267970"/>
                </a:lnTo>
                <a:lnTo>
                  <a:pt x="149390" y="269240"/>
                </a:lnTo>
                <a:lnTo>
                  <a:pt x="148012" y="270510"/>
                </a:lnTo>
                <a:lnTo>
                  <a:pt x="146754" y="271780"/>
                </a:lnTo>
                <a:lnTo>
                  <a:pt x="144777" y="274320"/>
                </a:lnTo>
                <a:lnTo>
                  <a:pt x="142980" y="275590"/>
                </a:lnTo>
                <a:lnTo>
                  <a:pt x="145196" y="275590"/>
                </a:lnTo>
                <a:lnTo>
                  <a:pt x="147832" y="273050"/>
                </a:lnTo>
                <a:lnTo>
                  <a:pt x="149809" y="270510"/>
                </a:lnTo>
                <a:lnTo>
                  <a:pt x="151606" y="269240"/>
                </a:lnTo>
                <a:lnTo>
                  <a:pt x="161131" y="269240"/>
                </a:lnTo>
                <a:lnTo>
                  <a:pt x="159154" y="267970"/>
                </a:lnTo>
                <a:close/>
              </a:path>
              <a:path w="551179" h="944244">
                <a:moveTo>
                  <a:pt x="190964" y="267970"/>
                </a:moveTo>
                <a:lnTo>
                  <a:pt x="183056" y="267970"/>
                </a:lnTo>
                <a:lnTo>
                  <a:pt x="181139" y="269240"/>
                </a:lnTo>
                <a:lnTo>
                  <a:pt x="179821" y="270510"/>
                </a:lnTo>
                <a:lnTo>
                  <a:pt x="174789" y="275590"/>
                </a:lnTo>
                <a:lnTo>
                  <a:pt x="176946" y="275590"/>
                </a:lnTo>
                <a:lnTo>
                  <a:pt x="178324" y="274320"/>
                </a:lnTo>
                <a:lnTo>
                  <a:pt x="179642" y="273050"/>
                </a:lnTo>
                <a:lnTo>
                  <a:pt x="181559" y="270510"/>
                </a:lnTo>
                <a:lnTo>
                  <a:pt x="183356" y="269240"/>
                </a:lnTo>
                <a:lnTo>
                  <a:pt x="192881" y="269240"/>
                </a:lnTo>
                <a:lnTo>
                  <a:pt x="190964" y="267970"/>
                </a:lnTo>
                <a:close/>
              </a:path>
              <a:path w="551179" h="944244">
                <a:moveTo>
                  <a:pt x="222773" y="267970"/>
                </a:moveTo>
                <a:lnTo>
                  <a:pt x="214806" y="267970"/>
                </a:lnTo>
                <a:lnTo>
                  <a:pt x="212889" y="269240"/>
                </a:lnTo>
                <a:lnTo>
                  <a:pt x="211571" y="270510"/>
                </a:lnTo>
                <a:lnTo>
                  <a:pt x="206539" y="275590"/>
                </a:lnTo>
                <a:lnTo>
                  <a:pt x="208815" y="275590"/>
                </a:lnTo>
                <a:lnTo>
                  <a:pt x="211451" y="273050"/>
                </a:lnTo>
                <a:lnTo>
                  <a:pt x="213308" y="270510"/>
                </a:lnTo>
                <a:lnTo>
                  <a:pt x="215165" y="269240"/>
                </a:lnTo>
                <a:lnTo>
                  <a:pt x="224690" y="269240"/>
                </a:lnTo>
                <a:lnTo>
                  <a:pt x="222773" y="267970"/>
                </a:lnTo>
                <a:close/>
              </a:path>
              <a:path w="551179" h="944244">
                <a:moveTo>
                  <a:pt x="254583" y="267970"/>
                </a:moveTo>
                <a:lnTo>
                  <a:pt x="246615" y="267970"/>
                </a:lnTo>
                <a:lnTo>
                  <a:pt x="244699" y="269240"/>
                </a:lnTo>
                <a:lnTo>
                  <a:pt x="242063" y="271780"/>
                </a:lnTo>
                <a:lnTo>
                  <a:pt x="238349" y="275590"/>
                </a:lnTo>
                <a:lnTo>
                  <a:pt x="240505" y="275590"/>
                </a:lnTo>
                <a:lnTo>
                  <a:pt x="243141" y="273050"/>
                </a:lnTo>
                <a:lnTo>
                  <a:pt x="245058" y="270510"/>
                </a:lnTo>
                <a:lnTo>
                  <a:pt x="246855" y="269240"/>
                </a:lnTo>
                <a:lnTo>
                  <a:pt x="256440" y="269240"/>
                </a:lnTo>
                <a:lnTo>
                  <a:pt x="254583" y="267970"/>
                </a:lnTo>
                <a:close/>
              </a:path>
              <a:path w="551179" h="944244">
                <a:moveTo>
                  <a:pt x="286273" y="267970"/>
                </a:moveTo>
                <a:lnTo>
                  <a:pt x="278365" y="267970"/>
                </a:lnTo>
                <a:lnTo>
                  <a:pt x="276508" y="269240"/>
                </a:lnTo>
                <a:lnTo>
                  <a:pt x="275130" y="270510"/>
                </a:lnTo>
                <a:lnTo>
                  <a:pt x="270098" y="275590"/>
                </a:lnTo>
                <a:lnTo>
                  <a:pt x="272375" y="275590"/>
                </a:lnTo>
                <a:lnTo>
                  <a:pt x="275010" y="273050"/>
                </a:lnTo>
                <a:lnTo>
                  <a:pt x="278665" y="269240"/>
                </a:lnTo>
                <a:lnTo>
                  <a:pt x="288190" y="269240"/>
                </a:lnTo>
                <a:lnTo>
                  <a:pt x="286273" y="267970"/>
                </a:lnTo>
                <a:close/>
              </a:path>
              <a:path w="551179" h="944244">
                <a:moveTo>
                  <a:pt x="318082" y="267970"/>
                </a:moveTo>
                <a:lnTo>
                  <a:pt x="310175" y="267970"/>
                </a:lnTo>
                <a:lnTo>
                  <a:pt x="308318" y="269240"/>
                </a:lnTo>
                <a:lnTo>
                  <a:pt x="306940" y="270510"/>
                </a:lnTo>
                <a:lnTo>
                  <a:pt x="301908" y="275590"/>
                </a:lnTo>
                <a:lnTo>
                  <a:pt x="304064" y="275590"/>
                </a:lnTo>
                <a:lnTo>
                  <a:pt x="306700" y="273050"/>
                </a:lnTo>
                <a:lnTo>
                  <a:pt x="308677" y="270510"/>
                </a:lnTo>
                <a:lnTo>
                  <a:pt x="310474" y="269240"/>
                </a:lnTo>
                <a:lnTo>
                  <a:pt x="319999" y="269240"/>
                </a:lnTo>
                <a:lnTo>
                  <a:pt x="318082" y="267970"/>
                </a:lnTo>
                <a:close/>
              </a:path>
              <a:path w="551179" h="944244">
                <a:moveTo>
                  <a:pt x="349892" y="267970"/>
                </a:moveTo>
                <a:lnTo>
                  <a:pt x="341924" y="267970"/>
                </a:lnTo>
                <a:lnTo>
                  <a:pt x="340067" y="269240"/>
                </a:lnTo>
                <a:lnTo>
                  <a:pt x="338690" y="270510"/>
                </a:lnTo>
                <a:lnTo>
                  <a:pt x="337432" y="271780"/>
                </a:lnTo>
                <a:lnTo>
                  <a:pt x="335455" y="274320"/>
                </a:lnTo>
                <a:lnTo>
                  <a:pt x="333658" y="275590"/>
                </a:lnTo>
                <a:lnTo>
                  <a:pt x="335934" y="275590"/>
                </a:lnTo>
                <a:lnTo>
                  <a:pt x="338570" y="273050"/>
                </a:lnTo>
                <a:lnTo>
                  <a:pt x="340487" y="270510"/>
                </a:lnTo>
                <a:lnTo>
                  <a:pt x="342284" y="269240"/>
                </a:lnTo>
                <a:lnTo>
                  <a:pt x="351809" y="269240"/>
                </a:lnTo>
                <a:lnTo>
                  <a:pt x="349892" y="267970"/>
                </a:lnTo>
                <a:close/>
              </a:path>
              <a:path w="551179" h="944244">
                <a:moveTo>
                  <a:pt x="381642" y="267970"/>
                </a:moveTo>
                <a:lnTo>
                  <a:pt x="373734" y="267970"/>
                </a:lnTo>
                <a:lnTo>
                  <a:pt x="371877" y="269240"/>
                </a:lnTo>
                <a:lnTo>
                  <a:pt x="370499" y="270510"/>
                </a:lnTo>
                <a:lnTo>
                  <a:pt x="369241" y="271780"/>
                </a:lnTo>
                <a:lnTo>
                  <a:pt x="367264" y="274320"/>
                </a:lnTo>
                <a:lnTo>
                  <a:pt x="365467" y="275590"/>
                </a:lnTo>
                <a:lnTo>
                  <a:pt x="367684" y="275590"/>
                </a:lnTo>
                <a:lnTo>
                  <a:pt x="370319" y="273050"/>
                </a:lnTo>
                <a:lnTo>
                  <a:pt x="372296" y="270510"/>
                </a:lnTo>
                <a:lnTo>
                  <a:pt x="374093" y="269240"/>
                </a:lnTo>
                <a:lnTo>
                  <a:pt x="383618" y="269240"/>
                </a:lnTo>
                <a:lnTo>
                  <a:pt x="381642" y="267970"/>
                </a:lnTo>
                <a:close/>
              </a:path>
              <a:path w="551179" h="944244">
                <a:moveTo>
                  <a:pt x="413451" y="267970"/>
                </a:moveTo>
                <a:lnTo>
                  <a:pt x="405544" y="267970"/>
                </a:lnTo>
                <a:lnTo>
                  <a:pt x="403627" y="269240"/>
                </a:lnTo>
                <a:lnTo>
                  <a:pt x="402309" y="270510"/>
                </a:lnTo>
                <a:lnTo>
                  <a:pt x="397277" y="275590"/>
                </a:lnTo>
                <a:lnTo>
                  <a:pt x="399493" y="275590"/>
                </a:lnTo>
                <a:lnTo>
                  <a:pt x="404046" y="270510"/>
                </a:lnTo>
                <a:lnTo>
                  <a:pt x="405843" y="269240"/>
                </a:lnTo>
                <a:lnTo>
                  <a:pt x="415428" y="269240"/>
                </a:lnTo>
                <a:lnTo>
                  <a:pt x="413451" y="267970"/>
                </a:lnTo>
                <a:close/>
              </a:path>
              <a:path w="551179" h="944244">
                <a:moveTo>
                  <a:pt x="445201" y="267970"/>
                </a:moveTo>
                <a:lnTo>
                  <a:pt x="437353" y="267970"/>
                </a:lnTo>
                <a:lnTo>
                  <a:pt x="435436" y="269240"/>
                </a:lnTo>
                <a:lnTo>
                  <a:pt x="434118" y="270510"/>
                </a:lnTo>
                <a:lnTo>
                  <a:pt x="429086" y="275590"/>
                </a:lnTo>
                <a:lnTo>
                  <a:pt x="431243" y="275590"/>
                </a:lnTo>
                <a:lnTo>
                  <a:pt x="433939" y="273050"/>
                </a:lnTo>
                <a:lnTo>
                  <a:pt x="435856" y="270510"/>
                </a:lnTo>
                <a:lnTo>
                  <a:pt x="437653" y="269240"/>
                </a:lnTo>
                <a:lnTo>
                  <a:pt x="447118" y="269240"/>
                </a:lnTo>
                <a:lnTo>
                  <a:pt x="445201" y="267970"/>
                </a:lnTo>
                <a:close/>
              </a:path>
              <a:path w="551179" h="944244">
                <a:moveTo>
                  <a:pt x="477010" y="267970"/>
                </a:moveTo>
                <a:lnTo>
                  <a:pt x="469043" y="267970"/>
                </a:lnTo>
                <a:lnTo>
                  <a:pt x="467186" y="269240"/>
                </a:lnTo>
                <a:lnTo>
                  <a:pt x="465808" y="270510"/>
                </a:lnTo>
                <a:lnTo>
                  <a:pt x="460776" y="275590"/>
                </a:lnTo>
                <a:lnTo>
                  <a:pt x="463053" y="275590"/>
                </a:lnTo>
                <a:lnTo>
                  <a:pt x="465688" y="273050"/>
                </a:lnTo>
                <a:lnTo>
                  <a:pt x="467605" y="270510"/>
                </a:lnTo>
                <a:lnTo>
                  <a:pt x="469402" y="269240"/>
                </a:lnTo>
                <a:lnTo>
                  <a:pt x="478927" y="269240"/>
                </a:lnTo>
                <a:lnTo>
                  <a:pt x="477010" y="267970"/>
                </a:lnTo>
                <a:close/>
              </a:path>
              <a:path w="551179" h="944244">
                <a:moveTo>
                  <a:pt x="503722" y="260350"/>
                </a:moveTo>
                <a:lnTo>
                  <a:pt x="507702" y="267970"/>
                </a:lnTo>
                <a:lnTo>
                  <a:pt x="500853" y="267970"/>
                </a:lnTo>
                <a:lnTo>
                  <a:pt x="498996" y="269240"/>
                </a:lnTo>
                <a:lnTo>
                  <a:pt x="497618" y="270510"/>
                </a:lnTo>
                <a:lnTo>
                  <a:pt x="492586" y="275590"/>
                </a:lnTo>
                <a:lnTo>
                  <a:pt x="494802" y="275590"/>
                </a:lnTo>
                <a:lnTo>
                  <a:pt x="497438" y="273050"/>
                </a:lnTo>
                <a:lnTo>
                  <a:pt x="499355" y="270510"/>
                </a:lnTo>
                <a:lnTo>
                  <a:pt x="501152" y="269240"/>
                </a:lnTo>
                <a:lnTo>
                  <a:pt x="508778" y="269240"/>
                </a:lnTo>
                <a:lnTo>
                  <a:pt x="503722" y="260350"/>
                </a:lnTo>
                <a:close/>
              </a:path>
              <a:path w="551179" h="944244">
                <a:moveTo>
                  <a:pt x="52603" y="264160"/>
                </a:moveTo>
                <a:lnTo>
                  <a:pt x="50405" y="264160"/>
                </a:lnTo>
                <a:lnTo>
                  <a:pt x="51325" y="265430"/>
                </a:lnTo>
                <a:lnTo>
                  <a:pt x="52643" y="266700"/>
                </a:lnTo>
                <a:lnTo>
                  <a:pt x="54021" y="267970"/>
                </a:lnTo>
                <a:lnTo>
                  <a:pt x="56177" y="267970"/>
                </a:lnTo>
                <a:lnTo>
                  <a:pt x="52603" y="264160"/>
                </a:lnTo>
                <a:close/>
              </a:path>
              <a:path w="551179" h="944244">
                <a:moveTo>
                  <a:pt x="65762" y="252730"/>
                </a:moveTo>
                <a:lnTo>
                  <a:pt x="63546" y="252730"/>
                </a:lnTo>
                <a:lnTo>
                  <a:pt x="68578" y="257810"/>
                </a:lnTo>
                <a:lnTo>
                  <a:pt x="69895" y="259080"/>
                </a:lnTo>
                <a:lnTo>
                  <a:pt x="71753" y="260350"/>
                </a:lnTo>
                <a:lnTo>
                  <a:pt x="69836" y="261620"/>
                </a:lnTo>
                <a:lnTo>
                  <a:pt x="63486" y="267970"/>
                </a:lnTo>
                <a:lnTo>
                  <a:pt x="65702" y="267970"/>
                </a:lnTo>
                <a:lnTo>
                  <a:pt x="67080" y="266700"/>
                </a:lnTo>
                <a:lnTo>
                  <a:pt x="72112" y="261620"/>
                </a:lnTo>
                <a:lnTo>
                  <a:pt x="81577" y="261620"/>
                </a:lnTo>
                <a:lnTo>
                  <a:pt x="79720" y="260350"/>
                </a:lnTo>
                <a:lnTo>
                  <a:pt x="81637" y="259080"/>
                </a:lnTo>
                <a:lnTo>
                  <a:pt x="72172" y="259080"/>
                </a:lnTo>
                <a:lnTo>
                  <a:pt x="67140" y="254000"/>
                </a:lnTo>
                <a:lnTo>
                  <a:pt x="65762" y="252730"/>
                </a:lnTo>
                <a:close/>
              </a:path>
              <a:path w="551179" h="944244">
                <a:moveTo>
                  <a:pt x="81577" y="261620"/>
                </a:moveTo>
                <a:lnTo>
                  <a:pt x="79360" y="261620"/>
                </a:lnTo>
                <a:lnTo>
                  <a:pt x="81158" y="262890"/>
                </a:lnTo>
                <a:lnTo>
                  <a:pt x="83134" y="265430"/>
                </a:lnTo>
                <a:lnTo>
                  <a:pt x="84392" y="266700"/>
                </a:lnTo>
                <a:lnTo>
                  <a:pt x="85770" y="267970"/>
                </a:lnTo>
                <a:lnTo>
                  <a:pt x="87987" y="267970"/>
                </a:lnTo>
                <a:lnTo>
                  <a:pt x="86190" y="265430"/>
                </a:lnTo>
                <a:lnTo>
                  <a:pt x="84213" y="264160"/>
                </a:lnTo>
                <a:lnTo>
                  <a:pt x="82955" y="262890"/>
                </a:lnTo>
                <a:lnTo>
                  <a:pt x="81577" y="261620"/>
                </a:lnTo>
                <a:close/>
              </a:path>
              <a:path w="551179" h="944244">
                <a:moveTo>
                  <a:pt x="97512" y="252730"/>
                </a:moveTo>
                <a:lnTo>
                  <a:pt x="95295" y="252730"/>
                </a:lnTo>
                <a:lnTo>
                  <a:pt x="100327" y="257810"/>
                </a:lnTo>
                <a:lnTo>
                  <a:pt x="101645" y="259080"/>
                </a:lnTo>
                <a:lnTo>
                  <a:pt x="103502" y="260350"/>
                </a:lnTo>
                <a:lnTo>
                  <a:pt x="101645" y="261620"/>
                </a:lnTo>
                <a:lnTo>
                  <a:pt x="100267" y="262890"/>
                </a:lnTo>
                <a:lnTo>
                  <a:pt x="95235" y="267970"/>
                </a:lnTo>
                <a:lnTo>
                  <a:pt x="97512" y="267970"/>
                </a:lnTo>
                <a:lnTo>
                  <a:pt x="98830" y="266700"/>
                </a:lnTo>
                <a:lnTo>
                  <a:pt x="103862" y="261620"/>
                </a:lnTo>
                <a:lnTo>
                  <a:pt x="113387" y="261620"/>
                </a:lnTo>
                <a:lnTo>
                  <a:pt x="111529" y="260350"/>
                </a:lnTo>
                <a:lnTo>
                  <a:pt x="113446" y="259080"/>
                </a:lnTo>
                <a:lnTo>
                  <a:pt x="103922" y="259080"/>
                </a:lnTo>
                <a:lnTo>
                  <a:pt x="102064" y="257810"/>
                </a:lnTo>
                <a:lnTo>
                  <a:pt x="100207" y="255270"/>
                </a:lnTo>
                <a:lnTo>
                  <a:pt x="97512" y="252730"/>
                </a:lnTo>
                <a:close/>
              </a:path>
              <a:path w="551179" h="944244">
                <a:moveTo>
                  <a:pt x="113387" y="261620"/>
                </a:moveTo>
                <a:lnTo>
                  <a:pt x="111170" y="261620"/>
                </a:lnTo>
                <a:lnTo>
                  <a:pt x="114884" y="265430"/>
                </a:lnTo>
                <a:lnTo>
                  <a:pt x="117520" y="267970"/>
                </a:lnTo>
                <a:lnTo>
                  <a:pt x="119796" y="267970"/>
                </a:lnTo>
                <a:lnTo>
                  <a:pt x="117939" y="265430"/>
                </a:lnTo>
                <a:lnTo>
                  <a:pt x="116022" y="264160"/>
                </a:lnTo>
                <a:lnTo>
                  <a:pt x="114764" y="262890"/>
                </a:lnTo>
                <a:lnTo>
                  <a:pt x="113387" y="261620"/>
                </a:lnTo>
                <a:close/>
              </a:path>
              <a:path w="551179" h="944244">
                <a:moveTo>
                  <a:pt x="129321" y="252730"/>
                </a:moveTo>
                <a:lnTo>
                  <a:pt x="127105" y="252730"/>
                </a:lnTo>
                <a:lnTo>
                  <a:pt x="128962" y="255270"/>
                </a:lnTo>
                <a:lnTo>
                  <a:pt x="133455" y="259080"/>
                </a:lnTo>
                <a:lnTo>
                  <a:pt x="135312" y="260350"/>
                </a:lnTo>
                <a:lnTo>
                  <a:pt x="133455" y="261620"/>
                </a:lnTo>
                <a:lnTo>
                  <a:pt x="132077" y="262890"/>
                </a:lnTo>
                <a:lnTo>
                  <a:pt x="127045" y="267970"/>
                </a:lnTo>
                <a:lnTo>
                  <a:pt x="129321" y="267970"/>
                </a:lnTo>
                <a:lnTo>
                  <a:pt x="130639" y="266700"/>
                </a:lnTo>
                <a:lnTo>
                  <a:pt x="135671" y="261620"/>
                </a:lnTo>
                <a:lnTo>
                  <a:pt x="145136" y="261620"/>
                </a:lnTo>
                <a:lnTo>
                  <a:pt x="143339" y="260350"/>
                </a:lnTo>
                <a:lnTo>
                  <a:pt x="145196" y="259080"/>
                </a:lnTo>
                <a:lnTo>
                  <a:pt x="135731" y="259080"/>
                </a:lnTo>
                <a:lnTo>
                  <a:pt x="133874" y="257810"/>
                </a:lnTo>
                <a:lnTo>
                  <a:pt x="132017" y="255270"/>
                </a:lnTo>
                <a:lnTo>
                  <a:pt x="129321" y="252730"/>
                </a:lnTo>
                <a:close/>
              </a:path>
              <a:path w="551179" h="944244">
                <a:moveTo>
                  <a:pt x="145136" y="261620"/>
                </a:moveTo>
                <a:lnTo>
                  <a:pt x="142920" y="261620"/>
                </a:lnTo>
                <a:lnTo>
                  <a:pt x="144777" y="262890"/>
                </a:lnTo>
                <a:lnTo>
                  <a:pt x="146694" y="265430"/>
                </a:lnTo>
                <a:lnTo>
                  <a:pt x="149330" y="267970"/>
                </a:lnTo>
                <a:lnTo>
                  <a:pt x="151546" y="267970"/>
                </a:lnTo>
                <a:lnTo>
                  <a:pt x="149689" y="265430"/>
                </a:lnTo>
                <a:lnTo>
                  <a:pt x="146514" y="262890"/>
                </a:lnTo>
                <a:lnTo>
                  <a:pt x="145136" y="261620"/>
                </a:lnTo>
                <a:close/>
              </a:path>
              <a:path w="551179" h="944244">
                <a:moveTo>
                  <a:pt x="161131" y="252730"/>
                </a:moveTo>
                <a:lnTo>
                  <a:pt x="158855" y="252730"/>
                </a:lnTo>
                <a:lnTo>
                  <a:pt x="160712" y="255270"/>
                </a:lnTo>
                <a:lnTo>
                  <a:pt x="163887" y="257810"/>
                </a:lnTo>
                <a:lnTo>
                  <a:pt x="165264" y="259080"/>
                </a:lnTo>
                <a:lnTo>
                  <a:pt x="167062" y="260350"/>
                </a:lnTo>
                <a:lnTo>
                  <a:pt x="165204" y="261620"/>
                </a:lnTo>
                <a:lnTo>
                  <a:pt x="163827" y="262890"/>
                </a:lnTo>
                <a:lnTo>
                  <a:pt x="162569" y="264160"/>
                </a:lnTo>
                <a:lnTo>
                  <a:pt x="160592" y="265430"/>
                </a:lnTo>
                <a:lnTo>
                  <a:pt x="158795" y="267970"/>
                </a:lnTo>
                <a:lnTo>
                  <a:pt x="161071" y="267970"/>
                </a:lnTo>
                <a:lnTo>
                  <a:pt x="162389" y="266700"/>
                </a:lnTo>
                <a:lnTo>
                  <a:pt x="167421" y="261620"/>
                </a:lnTo>
                <a:lnTo>
                  <a:pt x="176946" y="261620"/>
                </a:lnTo>
                <a:lnTo>
                  <a:pt x="175089" y="260350"/>
                </a:lnTo>
                <a:lnTo>
                  <a:pt x="176946" y="259080"/>
                </a:lnTo>
                <a:lnTo>
                  <a:pt x="167481" y="259080"/>
                </a:lnTo>
                <a:lnTo>
                  <a:pt x="165624" y="257810"/>
                </a:lnTo>
                <a:lnTo>
                  <a:pt x="163767" y="255270"/>
                </a:lnTo>
                <a:lnTo>
                  <a:pt x="161131" y="252730"/>
                </a:lnTo>
                <a:close/>
              </a:path>
              <a:path w="551179" h="944244">
                <a:moveTo>
                  <a:pt x="176946" y="261620"/>
                </a:moveTo>
                <a:lnTo>
                  <a:pt x="174729" y="261620"/>
                </a:lnTo>
                <a:lnTo>
                  <a:pt x="178443" y="265430"/>
                </a:lnTo>
                <a:lnTo>
                  <a:pt x="181079" y="267970"/>
                </a:lnTo>
                <a:lnTo>
                  <a:pt x="183296" y="267970"/>
                </a:lnTo>
                <a:lnTo>
                  <a:pt x="178264" y="262890"/>
                </a:lnTo>
                <a:lnTo>
                  <a:pt x="176946" y="261620"/>
                </a:lnTo>
                <a:close/>
              </a:path>
              <a:path w="551179" h="944244">
                <a:moveTo>
                  <a:pt x="192881" y="252730"/>
                </a:moveTo>
                <a:lnTo>
                  <a:pt x="190604" y="252730"/>
                </a:lnTo>
                <a:lnTo>
                  <a:pt x="192401" y="255270"/>
                </a:lnTo>
                <a:lnTo>
                  <a:pt x="194378" y="256540"/>
                </a:lnTo>
                <a:lnTo>
                  <a:pt x="195636" y="257810"/>
                </a:lnTo>
                <a:lnTo>
                  <a:pt x="197014" y="259080"/>
                </a:lnTo>
                <a:lnTo>
                  <a:pt x="198871" y="260350"/>
                </a:lnTo>
                <a:lnTo>
                  <a:pt x="196954" y="261620"/>
                </a:lnTo>
                <a:lnTo>
                  <a:pt x="190604" y="267970"/>
                </a:lnTo>
                <a:lnTo>
                  <a:pt x="192821" y="267970"/>
                </a:lnTo>
                <a:lnTo>
                  <a:pt x="194199" y="266700"/>
                </a:lnTo>
                <a:lnTo>
                  <a:pt x="195457" y="265430"/>
                </a:lnTo>
                <a:lnTo>
                  <a:pt x="197433" y="262890"/>
                </a:lnTo>
                <a:lnTo>
                  <a:pt x="199231" y="261620"/>
                </a:lnTo>
                <a:lnTo>
                  <a:pt x="208755" y="261620"/>
                </a:lnTo>
                <a:lnTo>
                  <a:pt x="206958" y="260350"/>
                </a:lnTo>
                <a:lnTo>
                  <a:pt x="208815" y="259080"/>
                </a:lnTo>
                <a:lnTo>
                  <a:pt x="199231" y="259080"/>
                </a:lnTo>
                <a:lnTo>
                  <a:pt x="197433" y="257810"/>
                </a:lnTo>
                <a:lnTo>
                  <a:pt x="195516" y="255270"/>
                </a:lnTo>
                <a:lnTo>
                  <a:pt x="192881" y="252730"/>
                </a:lnTo>
                <a:close/>
              </a:path>
              <a:path w="551179" h="944244">
                <a:moveTo>
                  <a:pt x="208755" y="261620"/>
                </a:moveTo>
                <a:lnTo>
                  <a:pt x="206479" y="261620"/>
                </a:lnTo>
                <a:lnTo>
                  <a:pt x="208336" y="262890"/>
                </a:lnTo>
                <a:lnTo>
                  <a:pt x="210193" y="265430"/>
                </a:lnTo>
                <a:lnTo>
                  <a:pt x="211511" y="266700"/>
                </a:lnTo>
                <a:lnTo>
                  <a:pt x="212889" y="267970"/>
                </a:lnTo>
                <a:lnTo>
                  <a:pt x="215165" y="267970"/>
                </a:lnTo>
                <a:lnTo>
                  <a:pt x="213308" y="265430"/>
                </a:lnTo>
                <a:lnTo>
                  <a:pt x="210133" y="262890"/>
                </a:lnTo>
                <a:lnTo>
                  <a:pt x="208755" y="261620"/>
                </a:lnTo>
                <a:close/>
              </a:path>
              <a:path w="551179" h="944244">
                <a:moveTo>
                  <a:pt x="224690" y="252730"/>
                </a:moveTo>
                <a:lnTo>
                  <a:pt x="222414" y="252730"/>
                </a:lnTo>
                <a:lnTo>
                  <a:pt x="224271" y="255270"/>
                </a:lnTo>
                <a:lnTo>
                  <a:pt x="226188" y="256540"/>
                </a:lnTo>
                <a:lnTo>
                  <a:pt x="227446" y="257810"/>
                </a:lnTo>
                <a:lnTo>
                  <a:pt x="228824" y="259080"/>
                </a:lnTo>
                <a:lnTo>
                  <a:pt x="230681" y="260350"/>
                </a:lnTo>
                <a:lnTo>
                  <a:pt x="228824" y="261620"/>
                </a:lnTo>
                <a:lnTo>
                  <a:pt x="227446" y="262890"/>
                </a:lnTo>
                <a:lnTo>
                  <a:pt x="226188" y="264160"/>
                </a:lnTo>
                <a:lnTo>
                  <a:pt x="224211" y="265430"/>
                </a:lnTo>
                <a:lnTo>
                  <a:pt x="222414" y="267970"/>
                </a:lnTo>
                <a:lnTo>
                  <a:pt x="224630" y="267970"/>
                </a:lnTo>
                <a:lnTo>
                  <a:pt x="226008" y="266700"/>
                </a:lnTo>
                <a:lnTo>
                  <a:pt x="227266" y="265430"/>
                </a:lnTo>
                <a:lnTo>
                  <a:pt x="229243" y="262890"/>
                </a:lnTo>
                <a:lnTo>
                  <a:pt x="231040" y="261620"/>
                </a:lnTo>
                <a:lnTo>
                  <a:pt x="240505" y="261620"/>
                </a:lnTo>
                <a:lnTo>
                  <a:pt x="238588" y="260350"/>
                </a:lnTo>
                <a:lnTo>
                  <a:pt x="240505" y="259080"/>
                </a:lnTo>
                <a:lnTo>
                  <a:pt x="231040" y="259080"/>
                </a:lnTo>
                <a:lnTo>
                  <a:pt x="229243" y="257810"/>
                </a:lnTo>
                <a:lnTo>
                  <a:pt x="227326" y="255270"/>
                </a:lnTo>
                <a:lnTo>
                  <a:pt x="224690" y="252730"/>
                </a:lnTo>
                <a:close/>
              </a:path>
              <a:path w="551179" h="944244">
                <a:moveTo>
                  <a:pt x="240505" y="261620"/>
                </a:moveTo>
                <a:lnTo>
                  <a:pt x="238289" y="261620"/>
                </a:lnTo>
                <a:lnTo>
                  <a:pt x="240146" y="262890"/>
                </a:lnTo>
                <a:lnTo>
                  <a:pt x="243321" y="266700"/>
                </a:lnTo>
                <a:lnTo>
                  <a:pt x="244699" y="267970"/>
                </a:lnTo>
                <a:lnTo>
                  <a:pt x="246915" y="267970"/>
                </a:lnTo>
                <a:lnTo>
                  <a:pt x="245058" y="265430"/>
                </a:lnTo>
                <a:lnTo>
                  <a:pt x="240505" y="261620"/>
                </a:lnTo>
                <a:close/>
              </a:path>
              <a:path w="551179" h="944244">
                <a:moveTo>
                  <a:pt x="256440" y="252730"/>
                </a:moveTo>
                <a:lnTo>
                  <a:pt x="254163" y="252730"/>
                </a:lnTo>
                <a:lnTo>
                  <a:pt x="260513" y="259080"/>
                </a:lnTo>
                <a:lnTo>
                  <a:pt x="262430" y="260350"/>
                </a:lnTo>
                <a:lnTo>
                  <a:pt x="260573" y="261620"/>
                </a:lnTo>
                <a:lnTo>
                  <a:pt x="257938" y="264160"/>
                </a:lnTo>
                <a:lnTo>
                  <a:pt x="254223" y="267970"/>
                </a:lnTo>
                <a:lnTo>
                  <a:pt x="256440" y="267970"/>
                </a:lnTo>
                <a:lnTo>
                  <a:pt x="257818" y="266700"/>
                </a:lnTo>
                <a:lnTo>
                  <a:pt x="259076" y="265430"/>
                </a:lnTo>
                <a:lnTo>
                  <a:pt x="261053" y="262890"/>
                </a:lnTo>
                <a:lnTo>
                  <a:pt x="262850" y="261620"/>
                </a:lnTo>
                <a:lnTo>
                  <a:pt x="272375" y="261620"/>
                </a:lnTo>
                <a:lnTo>
                  <a:pt x="270458" y="260350"/>
                </a:lnTo>
                <a:lnTo>
                  <a:pt x="272375" y="259080"/>
                </a:lnTo>
                <a:lnTo>
                  <a:pt x="262850" y="259080"/>
                </a:lnTo>
                <a:lnTo>
                  <a:pt x="261053" y="257810"/>
                </a:lnTo>
                <a:lnTo>
                  <a:pt x="259076" y="255270"/>
                </a:lnTo>
                <a:lnTo>
                  <a:pt x="257818" y="254000"/>
                </a:lnTo>
                <a:lnTo>
                  <a:pt x="256440" y="252730"/>
                </a:lnTo>
                <a:close/>
              </a:path>
              <a:path w="551179" h="944244">
                <a:moveTo>
                  <a:pt x="272375" y="261620"/>
                </a:moveTo>
                <a:lnTo>
                  <a:pt x="270098" y="261620"/>
                </a:lnTo>
                <a:lnTo>
                  <a:pt x="273812" y="265430"/>
                </a:lnTo>
                <a:lnTo>
                  <a:pt x="275130" y="266700"/>
                </a:lnTo>
                <a:lnTo>
                  <a:pt x="276508" y="267970"/>
                </a:lnTo>
                <a:lnTo>
                  <a:pt x="278725" y="267970"/>
                </a:lnTo>
                <a:lnTo>
                  <a:pt x="272375" y="261620"/>
                </a:lnTo>
                <a:close/>
              </a:path>
              <a:path w="551179" h="944244">
                <a:moveTo>
                  <a:pt x="288190" y="252730"/>
                </a:moveTo>
                <a:lnTo>
                  <a:pt x="286033" y="252730"/>
                </a:lnTo>
                <a:lnTo>
                  <a:pt x="292383" y="259080"/>
                </a:lnTo>
                <a:lnTo>
                  <a:pt x="294300" y="260350"/>
                </a:lnTo>
                <a:lnTo>
                  <a:pt x="292383" y="261620"/>
                </a:lnTo>
                <a:lnTo>
                  <a:pt x="286033" y="267970"/>
                </a:lnTo>
                <a:lnTo>
                  <a:pt x="288190" y="267970"/>
                </a:lnTo>
                <a:lnTo>
                  <a:pt x="289508" y="266700"/>
                </a:lnTo>
                <a:lnTo>
                  <a:pt x="294540" y="261620"/>
                </a:lnTo>
                <a:lnTo>
                  <a:pt x="304064" y="261620"/>
                </a:lnTo>
                <a:lnTo>
                  <a:pt x="302207" y="260350"/>
                </a:lnTo>
                <a:lnTo>
                  <a:pt x="304064" y="259080"/>
                </a:lnTo>
                <a:lnTo>
                  <a:pt x="294659" y="259080"/>
                </a:lnTo>
                <a:lnTo>
                  <a:pt x="290885" y="255270"/>
                </a:lnTo>
                <a:lnTo>
                  <a:pt x="288190" y="252730"/>
                </a:lnTo>
                <a:close/>
              </a:path>
              <a:path w="551179" h="944244">
                <a:moveTo>
                  <a:pt x="304064" y="261620"/>
                </a:moveTo>
                <a:lnTo>
                  <a:pt x="301848" y="261620"/>
                </a:lnTo>
                <a:lnTo>
                  <a:pt x="303645" y="262890"/>
                </a:lnTo>
                <a:lnTo>
                  <a:pt x="305622" y="265430"/>
                </a:lnTo>
                <a:lnTo>
                  <a:pt x="306880" y="266700"/>
                </a:lnTo>
                <a:lnTo>
                  <a:pt x="308258" y="267970"/>
                </a:lnTo>
                <a:lnTo>
                  <a:pt x="310474" y="267970"/>
                </a:lnTo>
                <a:lnTo>
                  <a:pt x="308617" y="265430"/>
                </a:lnTo>
                <a:lnTo>
                  <a:pt x="306700" y="264160"/>
                </a:lnTo>
                <a:lnTo>
                  <a:pt x="305442" y="262890"/>
                </a:lnTo>
                <a:lnTo>
                  <a:pt x="304064" y="261620"/>
                </a:lnTo>
                <a:close/>
              </a:path>
              <a:path w="551179" h="944244">
                <a:moveTo>
                  <a:pt x="319999" y="252730"/>
                </a:moveTo>
                <a:lnTo>
                  <a:pt x="317783" y="252730"/>
                </a:lnTo>
                <a:lnTo>
                  <a:pt x="319640" y="255270"/>
                </a:lnTo>
                <a:lnTo>
                  <a:pt x="322815" y="257810"/>
                </a:lnTo>
                <a:lnTo>
                  <a:pt x="324133" y="259080"/>
                </a:lnTo>
                <a:lnTo>
                  <a:pt x="325990" y="260350"/>
                </a:lnTo>
                <a:lnTo>
                  <a:pt x="324133" y="261620"/>
                </a:lnTo>
                <a:lnTo>
                  <a:pt x="322755" y="262890"/>
                </a:lnTo>
                <a:lnTo>
                  <a:pt x="317723" y="267970"/>
                </a:lnTo>
                <a:lnTo>
                  <a:pt x="319999" y="267970"/>
                </a:lnTo>
                <a:lnTo>
                  <a:pt x="321317" y="266700"/>
                </a:lnTo>
                <a:lnTo>
                  <a:pt x="326349" y="261620"/>
                </a:lnTo>
                <a:lnTo>
                  <a:pt x="335874" y="261620"/>
                </a:lnTo>
                <a:lnTo>
                  <a:pt x="334017" y="260350"/>
                </a:lnTo>
                <a:lnTo>
                  <a:pt x="335934" y="259080"/>
                </a:lnTo>
                <a:lnTo>
                  <a:pt x="326409" y="259080"/>
                </a:lnTo>
                <a:lnTo>
                  <a:pt x="324552" y="257810"/>
                </a:lnTo>
                <a:lnTo>
                  <a:pt x="322695" y="255270"/>
                </a:lnTo>
                <a:lnTo>
                  <a:pt x="319999" y="252730"/>
                </a:lnTo>
                <a:close/>
              </a:path>
              <a:path w="551179" h="944244">
                <a:moveTo>
                  <a:pt x="335874" y="261620"/>
                </a:moveTo>
                <a:lnTo>
                  <a:pt x="333658" y="261620"/>
                </a:lnTo>
                <a:lnTo>
                  <a:pt x="337372" y="265430"/>
                </a:lnTo>
                <a:lnTo>
                  <a:pt x="340007" y="267970"/>
                </a:lnTo>
                <a:lnTo>
                  <a:pt x="342284" y="267970"/>
                </a:lnTo>
                <a:lnTo>
                  <a:pt x="340487" y="265430"/>
                </a:lnTo>
                <a:lnTo>
                  <a:pt x="338510" y="264160"/>
                </a:lnTo>
                <a:lnTo>
                  <a:pt x="337252" y="262890"/>
                </a:lnTo>
                <a:lnTo>
                  <a:pt x="335874" y="261620"/>
                </a:lnTo>
                <a:close/>
              </a:path>
              <a:path w="551179" h="944244">
                <a:moveTo>
                  <a:pt x="351809" y="252730"/>
                </a:moveTo>
                <a:lnTo>
                  <a:pt x="349592" y="252730"/>
                </a:lnTo>
                <a:lnTo>
                  <a:pt x="354624" y="257810"/>
                </a:lnTo>
                <a:lnTo>
                  <a:pt x="355942" y="259080"/>
                </a:lnTo>
                <a:lnTo>
                  <a:pt x="357799" y="260350"/>
                </a:lnTo>
                <a:lnTo>
                  <a:pt x="355942" y="261620"/>
                </a:lnTo>
                <a:lnTo>
                  <a:pt x="354564" y="262890"/>
                </a:lnTo>
                <a:lnTo>
                  <a:pt x="349532" y="267970"/>
                </a:lnTo>
                <a:lnTo>
                  <a:pt x="351809" y="267970"/>
                </a:lnTo>
                <a:lnTo>
                  <a:pt x="353127" y="266700"/>
                </a:lnTo>
                <a:lnTo>
                  <a:pt x="358159" y="261620"/>
                </a:lnTo>
                <a:lnTo>
                  <a:pt x="367624" y="261620"/>
                </a:lnTo>
                <a:lnTo>
                  <a:pt x="365827" y="260350"/>
                </a:lnTo>
                <a:lnTo>
                  <a:pt x="367684" y="259080"/>
                </a:lnTo>
                <a:lnTo>
                  <a:pt x="358219" y="259080"/>
                </a:lnTo>
                <a:lnTo>
                  <a:pt x="356421" y="257810"/>
                </a:lnTo>
                <a:lnTo>
                  <a:pt x="354505" y="255270"/>
                </a:lnTo>
                <a:lnTo>
                  <a:pt x="351809" y="252730"/>
                </a:lnTo>
                <a:close/>
              </a:path>
              <a:path w="551179" h="944244">
                <a:moveTo>
                  <a:pt x="367624" y="261620"/>
                </a:moveTo>
                <a:lnTo>
                  <a:pt x="365467" y="261620"/>
                </a:lnTo>
                <a:lnTo>
                  <a:pt x="369181" y="265430"/>
                </a:lnTo>
                <a:lnTo>
                  <a:pt x="371817" y="267970"/>
                </a:lnTo>
                <a:lnTo>
                  <a:pt x="374034" y="267970"/>
                </a:lnTo>
                <a:lnTo>
                  <a:pt x="372177" y="265430"/>
                </a:lnTo>
                <a:lnTo>
                  <a:pt x="369002" y="262890"/>
                </a:lnTo>
                <a:lnTo>
                  <a:pt x="367624" y="261620"/>
                </a:lnTo>
                <a:close/>
              </a:path>
              <a:path w="551179" h="944244">
                <a:moveTo>
                  <a:pt x="383618" y="252730"/>
                </a:moveTo>
                <a:lnTo>
                  <a:pt x="381342" y="252730"/>
                </a:lnTo>
                <a:lnTo>
                  <a:pt x="383199" y="255270"/>
                </a:lnTo>
                <a:lnTo>
                  <a:pt x="386374" y="257810"/>
                </a:lnTo>
                <a:lnTo>
                  <a:pt x="387752" y="259080"/>
                </a:lnTo>
                <a:lnTo>
                  <a:pt x="389549" y="260350"/>
                </a:lnTo>
                <a:lnTo>
                  <a:pt x="387692" y="261620"/>
                </a:lnTo>
                <a:lnTo>
                  <a:pt x="386314" y="262890"/>
                </a:lnTo>
                <a:lnTo>
                  <a:pt x="385056" y="264160"/>
                </a:lnTo>
                <a:lnTo>
                  <a:pt x="383079" y="265430"/>
                </a:lnTo>
                <a:lnTo>
                  <a:pt x="381282" y="267970"/>
                </a:lnTo>
                <a:lnTo>
                  <a:pt x="383558" y="267970"/>
                </a:lnTo>
                <a:lnTo>
                  <a:pt x="384876" y="266700"/>
                </a:lnTo>
                <a:lnTo>
                  <a:pt x="389908" y="261620"/>
                </a:lnTo>
                <a:lnTo>
                  <a:pt x="399433" y="261620"/>
                </a:lnTo>
                <a:lnTo>
                  <a:pt x="397636" y="260350"/>
                </a:lnTo>
                <a:lnTo>
                  <a:pt x="399493" y="259080"/>
                </a:lnTo>
                <a:lnTo>
                  <a:pt x="389968" y="259080"/>
                </a:lnTo>
                <a:lnTo>
                  <a:pt x="388111" y="257810"/>
                </a:lnTo>
                <a:lnTo>
                  <a:pt x="386254" y="255270"/>
                </a:lnTo>
                <a:lnTo>
                  <a:pt x="383618" y="252730"/>
                </a:lnTo>
                <a:close/>
              </a:path>
              <a:path w="551179" h="944244">
                <a:moveTo>
                  <a:pt x="399433" y="261620"/>
                </a:moveTo>
                <a:lnTo>
                  <a:pt x="397217" y="261620"/>
                </a:lnTo>
                <a:lnTo>
                  <a:pt x="400931" y="265430"/>
                </a:lnTo>
                <a:lnTo>
                  <a:pt x="403567" y="267970"/>
                </a:lnTo>
                <a:lnTo>
                  <a:pt x="405843" y="267970"/>
                </a:lnTo>
                <a:lnTo>
                  <a:pt x="403986" y="265430"/>
                </a:lnTo>
                <a:lnTo>
                  <a:pt x="400811" y="262890"/>
                </a:lnTo>
                <a:lnTo>
                  <a:pt x="399433" y="261620"/>
                </a:lnTo>
                <a:close/>
              </a:path>
              <a:path w="551179" h="944244">
                <a:moveTo>
                  <a:pt x="415428" y="252730"/>
                </a:moveTo>
                <a:lnTo>
                  <a:pt x="413152" y="252730"/>
                </a:lnTo>
                <a:lnTo>
                  <a:pt x="415009" y="255270"/>
                </a:lnTo>
                <a:lnTo>
                  <a:pt x="418184" y="257810"/>
                </a:lnTo>
                <a:lnTo>
                  <a:pt x="419561" y="259080"/>
                </a:lnTo>
                <a:lnTo>
                  <a:pt x="421359" y="260350"/>
                </a:lnTo>
                <a:lnTo>
                  <a:pt x="419502" y="261620"/>
                </a:lnTo>
                <a:lnTo>
                  <a:pt x="418124" y="262890"/>
                </a:lnTo>
                <a:lnTo>
                  <a:pt x="416866" y="264160"/>
                </a:lnTo>
                <a:lnTo>
                  <a:pt x="414889" y="265430"/>
                </a:lnTo>
                <a:lnTo>
                  <a:pt x="413092" y="267970"/>
                </a:lnTo>
                <a:lnTo>
                  <a:pt x="415368" y="267970"/>
                </a:lnTo>
                <a:lnTo>
                  <a:pt x="416686" y="266700"/>
                </a:lnTo>
                <a:lnTo>
                  <a:pt x="421718" y="261620"/>
                </a:lnTo>
                <a:lnTo>
                  <a:pt x="431243" y="261620"/>
                </a:lnTo>
                <a:lnTo>
                  <a:pt x="429386" y="260350"/>
                </a:lnTo>
                <a:lnTo>
                  <a:pt x="431243" y="259080"/>
                </a:lnTo>
                <a:lnTo>
                  <a:pt x="421778" y="259080"/>
                </a:lnTo>
                <a:lnTo>
                  <a:pt x="419921" y="257810"/>
                </a:lnTo>
                <a:lnTo>
                  <a:pt x="418064" y="255270"/>
                </a:lnTo>
                <a:lnTo>
                  <a:pt x="415428" y="252730"/>
                </a:lnTo>
                <a:close/>
              </a:path>
              <a:path w="551179" h="944244">
                <a:moveTo>
                  <a:pt x="431243" y="261620"/>
                </a:moveTo>
                <a:lnTo>
                  <a:pt x="428967" y="261620"/>
                </a:lnTo>
                <a:lnTo>
                  <a:pt x="430824" y="262890"/>
                </a:lnTo>
                <a:lnTo>
                  <a:pt x="432741" y="265430"/>
                </a:lnTo>
                <a:lnTo>
                  <a:pt x="435376" y="267970"/>
                </a:lnTo>
                <a:lnTo>
                  <a:pt x="437593" y="267970"/>
                </a:lnTo>
                <a:lnTo>
                  <a:pt x="432561" y="262890"/>
                </a:lnTo>
                <a:lnTo>
                  <a:pt x="431243" y="261620"/>
                </a:lnTo>
                <a:close/>
              </a:path>
              <a:path w="551179" h="944244">
                <a:moveTo>
                  <a:pt x="447118" y="252730"/>
                </a:moveTo>
                <a:lnTo>
                  <a:pt x="444901" y="252730"/>
                </a:lnTo>
                <a:lnTo>
                  <a:pt x="446758" y="255270"/>
                </a:lnTo>
                <a:lnTo>
                  <a:pt x="448675" y="256540"/>
                </a:lnTo>
                <a:lnTo>
                  <a:pt x="449933" y="257810"/>
                </a:lnTo>
                <a:lnTo>
                  <a:pt x="451311" y="259080"/>
                </a:lnTo>
                <a:lnTo>
                  <a:pt x="453168" y="260350"/>
                </a:lnTo>
                <a:lnTo>
                  <a:pt x="451251" y="261620"/>
                </a:lnTo>
                <a:lnTo>
                  <a:pt x="444901" y="267970"/>
                </a:lnTo>
                <a:lnTo>
                  <a:pt x="447058" y="267970"/>
                </a:lnTo>
                <a:lnTo>
                  <a:pt x="448436" y="266700"/>
                </a:lnTo>
                <a:lnTo>
                  <a:pt x="453468" y="261620"/>
                </a:lnTo>
                <a:lnTo>
                  <a:pt x="462993" y="261620"/>
                </a:lnTo>
                <a:lnTo>
                  <a:pt x="461136" y="260350"/>
                </a:lnTo>
                <a:lnTo>
                  <a:pt x="463053" y="259080"/>
                </a:lnTo>
                <a:lnTo>
                  <a:pt x="453528" y="259080"/>
                </a:lnTo>
                <a:lnTo>
                  <a:pt x="451730" y="257810"/>
                </a:lnTo>
                <a:lnTo>
                  <a:pt x="449754" y="255270"/>
                </a:lnTo>
                <a:lnTo>
                  <a:pt x="447118" y="252730"/>
                </a:lnTo>
                <a:close/>
              </a:path>
              <a:path w="551179" h="944244">
                <a:moveTo>
                  <a:pt x="462993" y="261620"/>
                </a:moveTo>
                <a:lnTo>
                  <a:pt x="460716" y="261620"/>
                </a:lnTo>
                <a:lnTo>
                  <a:pt x="462573" y="262890"/>
                </a:lnTo>
                <a:lnTo>
                  <a:pt x="464490" y="265430"/>
                </a:lnTo>
                <a:lnTo>
                  <a:pt x="465748" y="266700"/>
                </a:lnTo>
                <a:lnTo>
                  <a:pt x="467126" y="267970"/>
                </a:lnTo>
                <a:lnTo>
                  <a:pt x="469343" y="267970"/>
                </a:lnTo>
                <a:lnTo>
                  <a:pt x="464311" y="262890"/>
                </a:lnTo>
                <a:lnTo>
                  <a:pt x="462993" y="261620"/>
                </a:lnTo>
                <a:close/>
              </a:path>
              <a:path w="551179" h="944244">
                <a:moveTo>
                  <a:pt x="478927" y="252730"/>
                </a:moveTo>
                <a:lnTo>
                  <a:pt x="476711" y="252730"/>
                </a:lnTo>
                <a:lnTo>
                  <a:pt x="483061" y="259080"/>
                </a:lnTo>
                <a:lnTo>
                  <a:pt x="484978" y="260350"/>
                </a:lnTo>
                <a:lnTo>
                  <a:pt x="483061" y="261620"/>
                </a:lnTo>
                <a:lnTo>
                  <a:pt x="478508" y="265430"/>
                </a:lnTo>
                <a:lnTo>
                  <a:pt x="476651" y="267970"/>
                </a:lnTo>
                <a:lnTo>
                  <a:pt x="478867" y="267970"/>
                </a:lnTo>
                <a:lnTo>
                  <a:pt x="480245" y="266700"/>
                </a:lnTo>
                <a:lnTo>
                  <a:pt x="485277" y="261620"/>
                </a:lnTo>
                <a:lnTo>
                  <a:pt x="494802" y="261620"/>
                </a:lnTo>
                <a:lnTo>
                  <a:pt x="492885" y="260350"/>
                </a:lnTo>
                <a:lnTo>
                  <a:pt x="494802" y="259080"/>
                </a:lnTo>
                <a:lnTo>
                  <a:pt x="485337" y="259080"/>
                </a:lnTo>
                <a:lnTo>
                  <a:pt x="481563" y="255270"/>
                </a:lnTo>
                <a:lnTo>
                  <a:pt x="478927" y="252730"/>
                </a:lnTo>
                <a:close/>
              </a:path>
              <a:path w="551179" h="944244">
                <a:moveTo>
                  <a:pt x="494802" y="261620"/>
                </a:moveTo>
                <a:lnTo>
                  <a:pt x="492526" y="261620"/>
                </a:lnTo>
                <a:lnTo>
                  <a:pt x="494383" y="262890"/>
                </a:lnTo>
                <a:lnTo>
                  <a:pt x="496300" y="265430"/>
                </a:lnTo>
                <a:lnTo>
                  <a:pt x="497558" y="266700"/>
                </a:lnTo>
                <a:lnTo>
                  <a:pt x="498936" y="267970"/>
                </a:lnTo>
                <a:lnTo>
                  <a:pt x="501152" y="267970"/>
                </a:lnTo>
                <a:lnTo>
                  <a:pt x="494802" y="261620"/>
                </a:lnTo>
                <a:close/>
              </a:path>
              <a:path w="551179" h="944244">
                <a:moveTo>
                  <a:pt x="68283" y="241736"/>
                </a:moveTo>
                <a:lnTo>
                  <a:pt x="47844" y="266700"/>
                </a:lnTo>
                <a:lnTo>
                  <a:pt x="50405" y="264160"/>
                </a:lnTo>
                <a:lnTo>
                  <a:pt x="52603" y="264160"/>
                </a:lnTo>
                <a:lnTo>
                  <a:pt x="51412" y="262890"/>
                </a:lnTo>
                <a:lnTo>
                  <a:pt x="59485" y="252730"/>
                </a:lnTo>
                <a:lnTo>
                  <a:pt x="65762" y="252730"/>
                </a:lnTo>
                <a:lnTo>
                  <a:pt x="63845" y="251460"/>
                </a:lnTo>
                <a:lnTo>
                  <a:pt x="60809" y="251460"/>
                </a:lnTo>
                <a:lnTo>
                  <a:pt x="68283" y="241736"/>
                </a:lnTo>
                <a:close/>
              </a:path>
              <a:path w="551179" h="944244">
                <a:moveTo>
                  <a:pt x="499666" y="255270"/>
                </a:moveTo>
                <a:lnTo>
                  <a:pt x="499077" y="255270"/>
                </a:lnTo>
                <a:lnTo>
                  <a:pt x="503722" y="260350"/>
                </a:lnTo>
                <a:lnTo>
                  <a:pt x="499666" y="255270"/>
                </a:lnTo>
                <a:close/>
              </a:path>
              <a:path w="551179" h="944244">
                <a:moveTo>
                  <a:pt x="95595" y="251460"/>
                </a:moveTo>
                <a:lnTo>
                  <a:pt x="87687" y="251460"/>
                </a:lnTo>
                <a:lnTo>
                  <a:pt x="85830" y="252730"/>
                </a:lnTo>
                <a:lnTo>
                  <a:pt x="83134" y="255270"/>
                </a:lnTo>
                <a:lnTo>
                  <a:pt x="81218" y="257810"/>
                </a:lnTo>
                <a:lnTo>
                  <a:pt x="79420" y="259080"/>
                </a:lnTo>
                <a:lnTo>
                  <a:pt x="81637" y="259080"/>
                </a:lnTo>
                <a:lnTo>
                  <a:pt x="87987" y="252730"/>
                </a:lnTo>
                <a:lnTo>
                  <a:pt x="97512" y="252730"/>
                </a:lnTo>
                <a:lnTo>
                  <a:pt x="95595" y="251460"/>
                </a:lnTo>
                <a:close/>
              </a:path>
              <a:path w="551179" h="944244">
                <a:moveTo>
                  <a:pt x="127404" y="251460"/>
                </a:moveTo>
                <a:lnTo>
                  <a:pt x="119437" y="251460"/>
                </a:lnTo>
                <a:lnTo>
                  <a:pt x="117580" y="252730"/>
                </a:lnTo>
                <a:lnTo>
                  <a:pt x="116202" y="254000"/>
                </a:lnTo>
                <a:lnTo>
                  <a:pt x="114944" y="255270"/>
                </a:lnTo>
                <a:lnTo>
                  <a:pt x="112967" y="257810"/>
                </a:lnTo>
                <a:lnTo>
                  <a:pt x="111170" y="259080"/>
                </a:lnTo>
                <a:lnTo>
                  <a:pt x="113446" y="259080"/>
                </a:lnTo>
                <a:lnTo>
                  <a:pt x="119796" y="252730"/>
                </a:lnTo>
                <a:lnTo>
                  <a:pt x="129321" y="252730"/>
                </a:lnTo>
                <a:lnTo>
                  <a:pt x="127404" y="251460"/>
                </a:lnTo>
                <a:close/>
              </a:path>
              <a:path w="551179" h="944244">
                <a:moveTo>
                  <a:pt x="159154" y="251460"/>
                </a:moveTo>
                <a:lnTo>
                  <a:pt x="151247" y="251460"/>
                </a:lnTo>
                <a:lnTo>
                  <a:pt x="149389" y="252730"/>
                </a:lnTo>
                <a:lnTo>
                  <a:pt x="148012" y="254000"/>
                </a:lnTo>
                <a:lnTo>
                  <a:pt x="146754" y="255270"/>
                </a:lnTo>
                <a:lnTo>
                  <a:pt x="144777" y="257810"/>
                </a:lnTo>
                <a:lnTo>
                  <a:pt x="142980" y="259080"/>
                </a:lnTo>
                <a:lnTo>
                  <a:pt x="145196" y="259080"/>
                </a:lnTo>
                <a:lnTo>
                  <a:pt x="146574" y="257810"/>
                </a:lnTo>
                <a:lnTo>
                  <a:pt x="147832" y="256540"/>
                </a:lnTo>
                <a:lnTo>
                  <a:pt x="149809" y="255270"/>
                </a:lnTo>
                <a:lnTo>
                  <a:pt x="151606" y="252730"/>
                </a:lnTo>
                <a:lnTo>
                  <a:pt x="161131" y="252730"/>
                </a:lnTo>
                <a:lnTo>
                  <a:pt x="159154" y="251460"/>
                </a:lnTo>
                <a:close/>
              </a:path>
              <a:path w="551179" h="944244">
                <a:moveTo>
                  <a:pt x="190964" y="251460"/>
                </a:moveTo>
                <a:lnTo>
                  <a:pt x="183056" y="251460"/>
                </a:lnTo>
                <a:lnTo>
                  <a:pt x="181139" y="252730"/>
                </a:lnTo>
                <a:lnTo>
                  <a:pt x="178503" y="255270"/>
                </a:lnTo>
                <a:lnTo>
                  <a:pt x="176586" y="257810"/>
                </a:lnTo>
                <a:lnTo>
                  <a:pt x="174789" y="259080"/>
                </a:lnTo>
                <a:lnTo>
                  <a:pt x="176946" y="259080"/>
                </a:lnTo>
                <a:lnTo>
                  <a:pt x="178324" y="257810"/>
                </a:lnTo>
                <a:lnTo>
                  <a:pt x="183356" y="252730"/>
                </a:lnTo>
                <a:lnTo>
                  <a:pt x="192881" y="252730"/>
                </a:lnTo>
                <a:lnTo>
                  <a:pt x="190964" y="251460"/>
                </a:lnTo>
                <a:close/>
              </a:path>
              <a:path w="551179" h="944244">
                <a:moveTo>
                  <a:pt x="222773" y="251460"/>
                </a:moveTo>
                <a:lnTo>
                  <a:pt x="214806" y="251460"/>
                </a:lnTo>
                <a:lnTo>
                  <a:pt x="212889" y="252730"/>
                </a:lnTo>
                <a:lnTo>
                  <a:pt x="210253" y="255270"/>
                </a:lnTo>
                <a:lnTo>
                  <a:pt x="208336" y="257810"/>
                </a:lnTo>
                <a:lnTo>
                  <a:pt x="206539" y="259080"/>
                </a:lnTo>
                <a:lnTo>
                  <a:pt x="208815" y="259080"/>
                </a:lnTo>
                <a:lnTo>
                  <a:pt x="210193" y="257810"/>
                </a:lnTo>
                <a:lnTo>
                  <a:pt x="211451" y="256540"/>
                </a:lnTo>
                <a:lnTo>
                  <a:pt x="213308" y="255270"/>
                </a:lnTo>
                <a:lnTo>
                  <a:pt x="215165" y="252730"/>
                </a:lnTo>
                <a:lnTo>
                  <a:pt x="224690" y="252730"/>
                </a:lnTo>
                <a:lnTo>
                  <a:pt x="222773" y="251460"/>
                </a:lnTo>
                <a:close/>
              </a:path>
              <a:path w="551179" h="944244">
                <a:moveTo>
                  <a:pt x="254583" y="251460"/>
                </a:moveTo>
                <a:lnTo>
                  <a:pt x="246615" y="251460"/>
                </a:lnTo>
                <a:lnTo>
                  <a:pt x="244698" y="252730"/>
                </a:lnTo>
                <a:lnTo>
                  <a:pt x="242063" y="255270"/>
                </a:lnTo>
                <a:lnTo>
                  <a:pt x="240146" y="257810"/>
                </a:lnTo>
                <a:lnTo>
                  <a:pt x="238349" y="259080"/>
                </a:lnTo>
                <a:lnTo>
                  <a:pt x="240505" y="259080"/>
                </a:lnTo>
                <a:lnTo>
                  <a:pt x="246855" y="252730"/>
                </a:lnTo>
                <a:lnTo>
                  <a:pt x="256440" y="252730"/>
                </a:lnTo>
                <a:lnTo>
                  <a:pt x="254583" y="251460"/>
                </a:lnTo>
                <a:close/>
              </a:path>
              <a:path w="551179" h="944244">
                <a:moveTo>
                  <a:pt x="286273" y="251460"/>
                </a:moveTo>
                <a:lnTo>
                  <a:pt x="278365" y="251460"/>
                </a:lnTo>
                <a:lnTo>
                  <a:pt x="276508" y="252730"/>
                </a:lnTo>
                <a:lnTo>
                  <a:pt x="273812" y="255270"/>
                </a:lnTo>
                <a:lnTo>
                  <a:pt x="271895" y="257810"/>
                </a:lnTo>
                <a:lnTo>
                  <a:pt x="270098" y="259080"/>
                </a:lnTo>
                <a:lnTo>
                  <a:pt x="272375" y="259080"/>
                </a:lnTo>
                <a:lnTo>
                  <a:pt x="275010" y="256540"/>
                </a:lnTo>
                <a:lnTo>
                  <a:pt x="276868" y="255270"/>
                </a:lnTo>
                <a:lnTo>
                  <a:pt x="278665" y="252730"/>
                </a:lnTo>
                <a:lnTo>
                  <a:pt x="288190" y="252730"/>
                </a:lnTo>
                <a:lnTo>
                  <a:pt x="286273" y="251460"/>
                </a:lnTo>
                <a:close/>
              </a:path>
              <a:path w="551179" h="944244">
                <a:moveTo>
                  <a:pt x="318082" y="251460"/>
                </a:moveTo>
                <a:lnTo>
                  <a:pt x="310175" y="251460"/>
                </a:lnTo>
                <a:lnTo>
                  <a:pt x="308318" y="252730"/>
                </a:lnTo>
                <a:lnTo>
                  <a:pt x="305622" y="255270"/>
                </a:lnTo>
                <a:lnTo>
                  <a:pt x="303705" y="257810"/>
                </a:lnTo>
                <a:lnTo>
                  <a:pt x="301908" y="259080"/>
                </a:lnTo>
                <a:lnTo>
                  <a:pt x="304064" y="259080"/>
                </a:lnTo>
                <a:lnTo>
                  <a:pt x="305442" y="257810"/>
                </a:lnTo>
                <a:lnTo>
                  <a:pt x="306700" y="256540"/>
                </a:lnTo>
                <a:lnTo>
                  <a:pt x="308677" y="255270"/>
                </a:lnTo>
                <a:lnTo>
                  <a:pt x="310474" y="252730"/>
                </a:lnTo>
                <a:lnTo>
                  <a:pt x="319999" y="252730"/>
                </a:lnTo>
                <a:lnTo>
                  <a:pt x="318082" y="251460"/>
                </a:lnTo>
                <a:close/>
              </a:path>
              <a:path w="551179" h="944244">
                <a:moveTo>
                  <a:pt x="349892" y="251460"/>
                </a:moveTo>
                <a:lnTo>
                  <a:pt x="341924" y="251460"/>
                </a:lnTo>
                <a:lnTo>
                  <a:pt x="340067" y="252730"/>
                </a:lnTo>
                <a:lnTo>
                  <a:pt x="338690" y="254000"/>
                </a:lnTo>
                <a:lnTo>
                  <a:pt x="337432" y="255270"/>
                </a:lnTo>
                <a:lnTo>
                  <a:pt x="335455" y="257810"/>
                </a:lnTo>
                <a:lnTo>
                  <a:pt x="333658" y="259080"/>
                </a:lnTo>
                <a:lnTo>
                  <a:pt x="335934" y="259080"/>
                </a:lnTo>
                <a:lnTo>
                  <a:pt x="342284" y="252730"/>
                </a:lnTo>
                <a:lnTo>
                  <a:pt x="351809" y="252730"/>
                </a:lnTo>
                <a:lnTo>
                  <a:pt x="349892" y="251460"/>
                </a:lnTo>
                <a:close/>
              </a:path>
              <a:path w="551179" h="944244">
                <a:moveTo>
                  <a:pt x="381642" y="251460"/>
                </a:moveTo>
                <a:lnTo>
                  <a:pt x="373734" y="251460"/>
                </a:lnTo>
                <a:lnTo>
                  <a:pt x="371877" y="252730"/>
                </a:lnTo>
                <a:lnTo>
                  <a:pt x="370499" y="254000"/>
                </a:lnTo>
                <a:lnTo>
                  <a:pt x="369241" y="255270"/>
                </a:lnTo>
                <a:lnTo>
                  <a:pt x="367264" y="257810"/>
                </a:lnTo>
                <a:lnTo>
                  <a:pt x="365467" y="259080"/>
                </a:lnTo>
                <a:lnTo>
                  <a:pt x="367684" y="259080"/>
                </a:lnTo>
                <a:lnTo>
                  <a:pt x="369061" y="257810"/>
                </a:lnTo>
                <a:lnTo>
                  <a:pt x="370319" y="256540"/>
                </a:lnTo>
                <a:lnTo>
                  <a:pt x="372296" y="255270"/>
                </a:lnTo>
                <a:lnTo>
                  <a:pt x="374093" y="252730"/>
                </a:lnTo>
                <a:lnTo>
                  <a:pt x="383618" y="252730"/>
                </a:lnTo>
                <a:lnTo>
                  <a:pt x="381642" y="251460"/>
                </a:lnTo>
                <a:close/>
              </a:path>
              <a:path w="551179" h="944244">
                <a:moveTo>
                  <a:pt x="413451" y="251460"/>
                </a:moveTo>
                <a:lnTo>
                  <a:pt x="405544" y="251460"/>
                </a:lnTo>
                <a:lnTo>
                  <a:pt x="403627" y="252730"/>
                </a:lnTo>
                <a:lnTo>
                  <a:pt x="400991" y="255270"/>
                </a:lnTo>
                <a:lnTo>
                  <a:pt x="399074" y="257810"/>
                </a:lnTo>
                <a:lnTo>
                  <a:pt x="397277" y="259080"/>
                </a:lnTo>
                <a:lnTo>
                  <a:pt x="399493" y="259080"/>
                </a:lnTo>
                <a:lnTo>
                  <a:pt x="400871" y="257810"/>
                </a:lnTo>
                <a:lnTo>
                  <a:pt x="405843" y="252730"/>
                </a:lnTo>
                <a:lnTo>
                  <a:pt x="415428" y="252730"/>
                </a:lnTo>
                <a:lnTo>
                  <a:pt x="413451" y="251460"/>
                </a:lnTo>
                <a:close/>
              </a:path>
              <a:path w="551179" h="944244">
                <a:moveTo>
                  <a:pt x="445201" y="251460"/>
                </a:moveTo>
                <a:lnTo>
                  <a:pt x="437353" y="251460"/>
                </a:lnTo>
                <a:lnTo>
                  <a:pt x="435436" y="252730"/>
                </a:lnTo>
                <a:lnTo>
                  <a:pt x="432800" y="255270"/>
                </a:lnTo>
                <a:lnTo>
                  <a:pt x="430883" y="257810"/>
                </a:lnTo>
                <a:lnTo>
                  <a:pt x="429086" y="259080"/>
                </a:lnTo>
                <a:lnTo>
                  <a:pt x="431243" y="259080"/>
                </a:lnTo>
                <a:lnTo>
                  <a:pt x="432621" y="257810"/>
                </a:lnTo>
                <a:lnTo>
                  <a:pt x="435796" y="255270"/>
                </a:lnTo>
                <a:lnTo>
                  <a:pt x="437653" y="252730"/>
                </a:lnTo>
                <a:lnTo>
                  <a:pt x="447118" y="252730"/>
                </a:lnTo>
                <a:lnTo>
                  <a:pt x="445201" y="251460"/>
                </a:lnTo>
                <a:close/>
              </a:path>
              <a:path w="551179" h="944244">
                <a:moveTo>
                  <a:pt x="477010" y="251460"/>
                </a:moveTo>
                <a:lnTo>
                  <a:pt x="469043" y="251460"/>
                </a:lnTo>
                <a:lnTo>
                  <a:pt x="467186" y="252730"/>
                </a:lnTo>
                <a:lnTo>
                  <a:pt x="464490" y="255270"/>
                </a:lnTo>
                <a:lnTo>
                  <a:pt x="462573" y="257810"/>
                </a:lnTo>
                <a:lnTo>
                  <a:pt x="460776" y="259080"/>
                </a:lnTo>
                <a:lnTo>
                  <a:pt x="463053" y="259080"/>
                </a:lnTo>
                <a:lnTo>
                  <a:pt x="469402" y="252730"/>
                </a:lnTo>
                <a:lnTo>
                  <a:pt x="478927" y="252730"/>
                </a:lnTo>
                <a:lnTo>
                  <a:pt x="477010" y="251460"/>
                </a:lnTo>
                <a:close/>
              </a:path>
              <a:path w="551179" h="944244">
                <a:moveTo>
                  <a:pt x="491555" y="245110"/>
                </a:moveTo>
                <a:lnTo>
                  <a:pt x="491059" y="245110"/>
                </a:lnTo>
                <a:lnTo>
                  <a:pt x="498132" y="254000"/>
                </a:lnTo>
                <a:lnTo>
                  <a:pt x="496300" y="255270"/>
                </a:lnTo>
                <a:lnTo>
                  <a:pt x="494383" y="257810"/>
                </a:lnTo>
                <a:lnTo>
                  <a:pt x="492586" y="259080"/>
                </a:lnTo>
                <a:lnTo>
                  <a:pt x="494802" y="259080"/>
                </a:lnTo>
                <a:lnTo>
                  <a:pt x="499077" y="255270"/>
                </a:lnTo>
                <a:lnTo>
                  <a:pt x="499666" y="255270"/>
                </a:lnTo>
                <a:lnTo>
                  <a:pt x="491555" y="245110"/>
                </a:lnTo>
                <a:close/>
              </a:path>
              <a:path w="551179" h="944244">
                <a:moveTo>
                  <a:pt x="69657" y="240059"/>
                </a:moveTo>
                <a:lnTo>
                  <a:pt x="68631" y="241311"/>
                </a:lnTo>
                <a:lnTo>
                  <a:pt x="69895" y="242570"/>
                </a:lnTo>
                <a:lnTo>
                  <a:pt x="71753" y="243840"/>
                </a:lnTo>
                <a:lnTo>
                  <a:pt x="69836" y="245110"/>
                </a:lnTo>
                <a:lnTo>
                  <a:pt x="63486" y="251460"/>
                </a:lnTo>
                <a:lnTo>
                  <a:pt x="65702" y="251460"/>
                </a:lnTo>
                <a:lnTo>
                  <a:pt x="68398" y="248920"/>
                </a:lnTo>
                <a:lnTo>
                  <a:pt x="70315" y="246380"/>
                </a:lnTo>
                <a:lnTo>
                  <a:pt x="72112" y="245110"/>
                </a:lnTo>
                <a:lnTo>
                  <a:pt x="81577" y="245110"/>
                </a:lnTo>
                <a:lnTo>
                  <a:pt x="79720" y="243840"/>
                </a:lnTo>
                <a:lnTo>
                  <a:pt x="81637" y="242570"/>
                </a:lnTo>
                <a:lnTo>
                  <a:pt x="72172" y="242570"/>
                </a:lnTo>
                <a:lnTo>
                  <a:pt x="69657" y="240059"/>
                </a:lnTo>
                <a:close/>
              </a:path>
              <a:path w="551179" h="944244">
                <a:moveTo>
                  <a:pt x="81577" y="245110"/>
                </a:moveTo>
                <a:lnTo>
                  <a:pt x="79360" y="245110"/>
                </a:lnTo>
                <a:lnTo>
                  <a:pt x="81158" y="246380"/>
                </a:lnTo>
                <a:lnTo>
                  <a:pt x="83134" y="248920"/>
                </a:lnTo>
                <a:lnTo>
                  <a:pt x="85770" y="251460"/>
                </a:lnTo>
                <a:lnTo>
                  <a:pt x="87987" y="251460"/>
                </a:lnTo>
                <a:lnTo>
                  <a:pt x="86130" y="248920"/>
                </a:lnTo>
                <a:lnTo>
                  <a:pt x="84213" y="247650"/>
                </a:lnTo>
                <a:lnTo>
                  <a:pt x="82955" y="246380"/>
                </a:lnTo>
                <a:lnTo>
                  <a:pt x="81577" y="245110"/>
                </a:lnTo>
                <a:close/>
              </a:path>
              <a:path w="551179" h="944244">
                <a:moveTo>
                  <a:pt x="97512" y="236220"/>
                </a:moveTo>
                <a:lnTo>
                  <a:pt x="95295" y="236220"/>
                </a:lnTo>
                <a:lnTo>
                  <a:pt x="100340" y="241311"/>
                </a:lnTo>
                <a:lnTo>
                  <a:pt x="101645" y="242570"/>
                </a:lnTo>
                <a:lnTo>
                  <a:pt x="103502" y="243840"/>
                </a:lnTo>
                <a:lnTo>
                  <a:pt x="101645" y="245110"/>
                </a:lnTo>
                <a:lnTo>
                  <a:pt x="100267" y="246380"/>
                </a:lnTo>
                <a:lnTo>
                  <a:pt x="95235" y="251460"/>
                </a:lnTo>
                <a:lnTo>
                  <a:pt x="97512" y="251460"/>
                </a:lnTo>
                <a:lnTo>
                  <a:pt x="100148" y="248920"/>
                </a:lnTo>
                <a:lnTo>
                  <a:pt x="102064" y="246380"/>
                </a:lnTo>
                <a:lnTo>
                  <a:pt x="103862" y="245110"/>
                </a:lnTo>
                <a:lnTo>
                  <a:pt x="113387" y="245110"/>
                </a:lnTo>
                <a:lnTo>
                  <a:pt x="111529" y="243840"/>
                </a:lnTo>
                <a:lnTo>
                  <a:pt x="113446" y="242570"/>
                </a:lnTo>
                <a:lnTo>
                  <a:pt x="103922" y="242570"/>
                </a:lnTo>
                <a:lnTo>
                  <a:pt x="102064" y="241300"/>
                </a:lnTo>
                <a:lnTo>
                  <a:pt x="98889" y="237490"/>
                </a:lnTo>
                <a:lnTo>
                  <a:pt x="97512" y="236220"/>
                </a:lnTo>
                <a:close/>
              </a:path>
              <a:path w="551179" h="944244">
                <a:moveTo>
                  <a:pt x="113387" y="245110"/>
                </a:moveTo>
                <a:lnTo>
                  <a:pt x="111170" y="245110"/>
                </a:lnTo>
                <a:lnTo>
                  <a:pt x="112967" y="246380"/>
                </a:lnTo>
                <a:lnTo>
                  <a:pt x="114884" y="248920"/>
                </a:lnTo>
                <a:lnTo>
                  <a:pt x="117520" y="251460"/>
                </a:lnTo>
                <a:lnTo>
                  <a:pt x="119796" y="251460"/>
                </a:lnTo>
                <a:lnTo>
                  <a:pt x="117939" y="248920"/>
                </a:lnTo>
                <a:lnTo>
                  <a:pt x="116022" y="247650"/>
                </a:lnTo>
                <a:lnTo>
                  <a:pt x="114764" y="246380"/>
                </a:lnTo>
                <a:lnTo>
                  <a:pt x="113387" y="245110"/>
                </a:lnTo>
                <a:close/>
              </a:path>
              <a:path w="551179" h="944244">
                <a:moveTo>
                  <a:pt x="129321" y="236220"/>
                </a:moveTo>
                <a:lnTo>
                  <a:pt x="127105" y="236220"/>
                </a:lnTo>
                <a:lnTo>
                  <a:pt x="128962" y="238760"/>
                </a:lnTo>
                <a:lnTo>
                  <a:pt x="133455" y="242570"/>
                </a:lnTo>
                <a:lnTo>
                  <a:pt x="135312" y="243840"/>
                </a:lnTo>
                <a:lnTo>
                  <a:pt x="133455" y="245110"/>
                </a:lnTo>
                <a:lnTo>
                  <a:pt x="132077" y="246380"/>
                </a:lnTo>
                <a:lnTo>
                  <a:pt x="127045" y="251460"/>
                </a:lnTo>
                <a:lnTo>
                  <a:pt x="129321" y="251460"/>
                </a:lnTo>
                <a:lnTo>
                  <a:pt x="131957" y="248920"/>
                </a:lnTo>
                <a:lnTo>
                  <a:pt x="133874" y="246380"/>
                </a:lnTo>
                <a:lnTo>
                  <a:pt x="135671" y="245110"/>
                </a:lnTo>
                <a:lnTo>
                  <a:pt x="145136" y="245110"/>
                </a:lnTo>
                <a:lnTo>
                  <a:pt x="143339" y="243840"/>
                </a:lnTo>
                <a:lnTo>
                  <a:pt x="145196" y="242570"/>
                </a:lnTo>
                <a:lnTo>
                  <a:pt x="135731" y="242570"/>
                </a:lnTo>
                <a:lnTo>
                  <a:pt x="133874" y="241300"/>
                </a:lnTo>
                <a:lnTo>
                  <a:pt x="130699" y="237490"/>
                </a:lnTo>
                <a:lnTo>
                  <a:pt x="129321" y="236220"/>
                </a:lnTo>
                <a:close/>
              </a:path>
              <a:path w="551179" h="944244">
                <a:moveTo>
                  <a:pt x="145136" y="245110"/>
                </a:moveTo>
                <a:lnTo>
                  <a:pt x="142920" y="245110"/>
                </a:lnTo>
                <a:lnTo>
                  <a:pt x="146694" y="248920"/>
                </a:lnTo>
                <a:lnTo>
                  <a:pt x="149330" y="251460"/>
                </a:lnTo>
                <a:lnTo>
                  <a:pt x="151546" y="251460"/>
                </a:lnTo>
                <a:lnTo>
                  <a:pt x="149689" y="248920"/>
                </a:lnTo>
                <a:lnTo>
                  <a:pt x="146514" y="246380"/>
                </a:lnTo>
                <a:lnTo>
                  <a:pt x="145136" y="245110"/>
                </a:lnTo>
                <a:close/>
              </a:path>
              <a:path w="551179" h="944244">
                <a:moveTo>
                  <a:pt x="161131" y="236220"/>
                </a:moveTo>
                <a:lnTo>
                  <a:pt x="158854" y="236220"/>
                </a:lnTo>
                <a:lnTo>
                  <a:pt x="160712" y="238760"/>
                </a:lnTo>
                <a:lnTo>
                  <a:pt x="163900" y="241311"/>
                </a:lnTo>
                <a:lnTo>
                  <a:pt x="165264" y="242570"/>
                </a:lnTo>
                <a:lnTo>
                  <a:pt x="167061" y="243840"/>
                </a:lnTo>
                <a:lnTo>
                  <a:pt x="165204" y="245110"/>
                </a:lnTo>
                <a:lnTo>
                  <a:pt x="163827" y="246380"/>
                </a:lnTo>
                <a:lnTo>
                  <a:pt x="162569" y="247650"/>
                </a:lnTo>
                <a:lnTo>
                  <a:pt x="160592" y="248920"/>
                </a:lnTo>
                <a:lnTo>
                  <a:pt x="158795" y="251460"/>
                </a:lnTo>
                <a:lnTo>
                  <a:pt x="161071" y="251460"/>
                </a:lnTo>
                <a:lnTo>
                  <a:pt x="163707" y="248920"/>
                </a:lnTo>
                <a:lnTo>
                  <a:pt x="165624" y="246380"/>
                </a:lnTo>
                <a:lnTo>
                  <a:pt x="167421" y="245110"/>
                </a:lnTo>
                <a:lnTo>
                  <a:pt x="176946" y="245110"/>
                </a:lnTo>
                <a:lnTo>
                  <a:pt x="175089" y="243840"/>
                </a:lnTo>
                <a:lnTo>
                  <a:pt x="176946" y="242570"/>
                </a:lnTo>
                <a:lnTo>
                  <a:pt x="167481" y="242570"/>
                </a:lnTo>
                <a:lnTo>
                  <a:pt x="165624" y="241300"/>
                </a:lnTo>
                <a:lnTo>
                  <a:pt x="161131" y="236220"/>
                </a:lnTo>
                <a:close/>
              </a:path>
              <a:path w="551179" h="944244">
                <a:moveTo>
                  <a:pt x="176946" y="245110"/>
                </a:moveTo>
                <a:lnTo>
                  <a:pt x="174729" y="245110"/>
                </a:lnTo>
                <a:lnTo>
                  <a:pt x="176526" y="246380"/>
                </a:lnTo>
                <a:lnTo>
                  <a:pt x="178443" y="248920"/>
                </a:lnTo>
                <a:lnTo>
                  <a:pt x="181079" y="251460"/>
                </a:lnTo>
                <a:lnTo>
                  <a:pt x="183296" y="251460"/>
                </a:lnTo>
                <a:lnTo>
                  <a:pt x="178264" y="246380"/>
                </a:lnTo>
                <a:lnTo>
                  <a:pt x="176946" y="245110"/>
                </a:lnTo>
                <a:close/>
              </a:path>
              <a:path w="551179" h="944244">
                <a:moveTo>
                  <a:pt x="192881" y="236220"/>
                </a:moveTo>
                <a:lnTo>
                  <a:pt x="190604" y="236220"/>
                </a:lnTo>
                <a:lnTo>
                  <a:pt x="192401" y="238760"/>
                </a:lnTo>
                <a:lnTo>
                  <a:pt x="194408" y="240059"/>
                </a:lnTo>
                <a:lnTo>
                  <a:pt x="195649" y="241311"/>
                </a:lnTo>
                <a:lnTo>
                  <a:pt x="197014" y="242570"/>
                </a:lnTo>
                <a:lnTo>
                  <a:pt x="198871" y="243840"/>
                </a:lnTo>
                <a:lnTo>
                  <a:pt x="196954" y="245110"/>
                </a:lnTo>
                <a:lnTo>
                  <a:pt x="190604" y="251460"/>
                </a:lnTo>
                <a:lnTo>
                  <a:pt x="192821" y="251460"/>
                </a:lnTo>
                <a:lnTo>
                  <a:pt x="194199" y="250190"/>
                </a:lnTo>
                <a:lnTo>
                  <a:pt x="195457" y="248920"/>
                </a:lnTo>
                <a:lnTo>
                  <a:pt x="197433" y="246380"/>
                </a:lnTo>
                <a:lnTo>
                  <a:pt x="199231" y="245110"/>
                </a:lnTo>
                <a:lnTo>
                  <a:pt x="208755" y="245110"/>
                </a:lnTo>
                <a:lnTo>
                  <a:pt x="206958" y="243840"/>
                </a:lnTo>
                <a:lnTo>
                  <a:pt x="208815" y="242570"/>
                </a:lnTo>
                <a:lnTo>
                  <a:pt x="199231" y="242570"/>
                </a:lnTo>
                <a:lnTo>
                  <a:pt x="192881" y="236220"/>
                </a:lnTo>
                <a:close/>
              </a:path>
              <a:path w="551179" h="944244">
                <a:moveTo>
                  <a:pt x="208755" y="245110"/>
                </a:moveTo>
                <a:lnTo>
                  <a:pt x="206479" y="245110"/>
                </a:lnTo>
                <a:lnTo>
                  <a:pt x="208336" y="246380"/>
                </a:lnTo>
                <a:lnTo>
                  <a:pt x="210193" y="248920"/>
                </a:lnTo>
                <a:lnTo>
                  <a:pt x="211511" y="250190"/>
                </a:lnTo>
                <a:lnTo>
                  <a:pt x="212889" y="251460"/>
                </a:lnTo>
                <a:lnTo>
                  <a:pt x="215165" y="251460"/>
                </a:lnTo>
                <a:lnTo>
                  <a:pt x="213308" y="248920"/>
                </a:lnTo>
                <a:lnTo>
                  <a:pt x="210133" y="246380"/>
                </a:lnTo>
                <a:lnTo>
                  <a:pt x="208755" y="245110"/>
                </a:lnTo>
                <a:close/>
              </a:path>
              <a:path w="551179" h="944244">
                <a:moveTo>
                  <a:pt x="224690" y="236220"/>
                </a:moveTo>
                <a:lnTo>
                  <a:pt x="222414" y="236220"/>
                </a:lnTo>
                <a:lnTo>
                  <a:pt x="224271" y="238760"/>
                </a:lnTo>
                <a:lnTo>
                  <a:pt x="226217" y="240059"/>
                </a:lnTo>
                <a:lnTo>
                  <a:pt x="227459" y="241311"/>
                </a:lnTo>
                <a:lnTo>
                  <a:pt x="228824" y="242570"/>
                </a:lnTo>
                <a:lnTo>
                  <a:pt x="230681" y="243840"/>
                </a:lnTo>
                <a:lnTo>
                  <a:pt x="228824" y="245110"/>
                </a:lnTo>
                <a:lnTo>
                  <a:pt x="227446" y="246380"/>
                </a:lnTo>
                <a:lnTo>
                  <a:pt x="226188" y="247650"/>
                </a:lnTo>
                <a:lnTo>
                  <a:pt x="224211" y="248920"/>
                </a:lnTo>
                <a:lnTo>
                  <a:pt x="222414" y="251460"/>
                </a:lnTo>
                <a:lnTo>
                  <a:pt x="224630" y="251460"/>
                </a:lnTo>
                <a:lnTo>
                  <a:pt x="226008" y="250190"/>
                </a:lnTo>
                <a:lnTo>
                  <a:pt x="227266" y="248920"/>
                </a:lnTo>
                <a:lnTo>
                  <a:pt x="229243" y="246380"/>
                </a:lnTo>
                <a:lnTo>
                  <a:pt x="231040" y="245110"/>
                </a:lnTo>
                <a:lnTo>
                  <a:pt x="240505" y="245110"/>
                </a:lnTo>
                <a:lnTo>
                  <a:pt x="238588" y="243840"/>
                </a:lnTo>
                <a:lnTo>
                  <a:pt x="240505" y="242570"/>
                </a:lnTo>
                <a:lnTo>
                  <a:pt x="231040" y="242570"/>
                </a:lnTo>
                <a:lnTo>
                  <a:pt x="224690" y="236220"/>
                </a:lnTo>
                <a:close/>
              </a:path>
              <a:path w="551179" h="944244">
                <a:moveTo>
                  <a:pt x="240505" y="245110"/>
                </a:moveTo>
                <a:lnTo>
                  <a:pt x="238289" y="245110"/>
                </a:lnTo>
                <a:lnTo>
                  <a:pt x="240146" y="246380"/>
                </a:lnTo>
                <a:lnTo>
                  <a:pt x="242003" y="248920"/>
                </a:lnTo>
                <a:lnTo>
                  <a:pt x="244698" y="251460"/>
                </a:lnTo>
                <a:lnTo>
                  <a:pt x="246915" y="251460"/>
                </a:lnTo>
                <a:lnTo>
                  <a:pt x="245058" y="248920"/>
                </a:lnTo>
                <a:lnTo>
                  <a:pt x="240505" y="245110"/>
                </a:lnTo>
                <a:close/>
              </a:path>
              <a:path w="551179" h="944244">
                <a:moveTo>
                  <a:pt x="256440" y="236220"/>
                </a:moveTo>
                <a:lnTo>
                  <a:pt x="254163" y="236220"/>
                </a:lnTo>
                <a:lnTo>
                  <a:pt x="260513" y="242570"/>
                </a:lnTo>
                <a:lnTo>
                  <a:pt x="262430" y="243840"/>
                </a:lnTo>
                <a:lnTo>
                  <a:pt x="260573" y="245110"/>
                </a:lnTo>
                <a:lnTo>
                  <a:pt x="257938" y="247650"/>
                </a:lnTo>
                <a:lnTo>
                  <a:pt x="254223" y="251460"/>
                </a:lnTo>
                <a:lnTo>
                  <a:pt x="256440" y="251460"/>
                </a:lnTo>
                <a:lnTo>
                  <a:pt x="257818" y="250190"/>
                </a:lnTo>
                <a:lnTo>
                  <a:pt x="259076" y="248920"/>
                </a:lnTo>
                <a:lnTo>
                  <a:pt x="261053" y="246380"/>
                </a:lnTo>
                <a:lnTo>
                  <a:pt x="262850" y="245110"/>
                </a:lnTo>
                <a:lnTo>
                  <a:pt x="272375" y="245110"/>
                </a:lnTo>
                <a:lnTo>
                  <a:pt x="270458" y="243840"/>
                </a:lnTo>
                <a:lnTo>
                  <a:pt x="272375" y="242570"/>
                </a:lnTo>
                <a:lnTo>
                  <a:pt x="262850" y="242570"/>
                </a:lnTo>
                <a:lnTo>
                  <a:pt x="261053" y="241300"/>
                </a:lnTo>
                <a:lnTo>
                  <a:pt x="259076" y="238760"/>
                </a:lnTo>
                <a:lnTo>
                  <a:pt x="257818" y="237490"/>
                </a:lnTo>
                <a:lnTo>
                  <a:pt x="256440" y="236220"/>
                </a:lnTo>
                <a:close/>
              </a:path>
              <a:path w="551179" h="944244">
                <a:moveTo>
                  <a:pt x="272375" y="245110"/>
                </a:moveTo>
                <a:lnTo>
                  <a:pt x="270098" y="245110"/>
                </a:lnTo>
                <a:lnTo>
                  <a:pt x="271895" y="246380"/>
                </a:lnTo>
                <a:lnTo>
                  <a:pt x="273812" y="248920"/>
                </a:lnTo>
                <a:lnTo>
                  <a:pt x="275130" y="250190"/>
                </a:lnTo>
                <a:lnTo>
                  <a:pt x="276508" y="251460"/>
                </a:lnTo>
                <a:lnTo>
                  <a:pt x="278725" y="251460"/>
                </a:lnTo>
                <a:lnTo>
                  <a:pt x="272375" y="245110"/>
                </a:lnTo>
                <a:close/>
              </a:path>
              <a:path w="551179" h="944244">
                <a:moveTo>
                  <a:pt x="288190" y="236220"/>
                </a:moveTo>
                <a:lnTo>
                  <a:pt x="286033" y="236220"/>
                </a:lnTo>
                <a:lnTo>
                  <a:pt x="292383" y="242570"/>
                </a:lnTo>
                <a:lnTo>
                  <a:pt x="294300" y="243840"/>
                </a:lnTo>
                <a:lnTo>
                  <a:pt x="292383" y="245110"/>
                </a:lnTo>
                <a:lnTo>
                  <a:pt x="286033" y="251460"/>
                </a:lnTo>
                <a:lnTo>
                  <a:pt x="288190" y="251460"/>
                </a:lnTo>
                <a:lnTo>
                  <a:pt x="290825" y="248920"/>
                </a:lnTo>
                <a:lnTo>
                  <a:pt x="292742" y="246380"/>
                </a:lnTo>
                <a:lnTo>
                  <a:pt x="294540" y="245110"/>
                </a:lnTo>
                <a:lnTo>
                  <a:pt x="304064" y="245110"/>
                </a:lnTo>
                <a:lnTo>
                  <a:pt x="302207" y="243840"/>
                </a:lnTo>
                <a:lnTo>
                  <a:pt x="304064" y="242570"/>
                </a:lnTo>
                <a:lnTo>
                  <a:pt x="294659" y="242570"/>
                </a:lnTo>
                <a:lnTo>
                  <a:pt x="292802" y="241300"/>
                </a:lnTo>
                <a:lnTo>
                  <a:pt x="289567" y="237490"/>
                </a:lnTo>
                <a:lnTo>
                  <a:pt x="288190" y="236220"/>
                </a:lnTo>
                <a:close/>
              </a:path>
              <a:path w="551179" h="944244">
                <a:moveTo>
                  <a:pt x="304064" y="245110"/>
                </a:moveTo>
                <a:lnTo>
                  <a:pt x="301848" y="245110"/>
                </a:lnTo>
                <a:lnTo>
                  <a:pt x="303645" y="246380"/>
                </a:lnTo>
                <a:lnTo>
                  <a:pt x="305622" y="248920"/>
                </a:lnTo>
                <a:lnTo>
                  <a:pt x="308258" y="251460"/>
                </a:lnTo>
                <a:lnTo>
                  <a:pt x="310474" y="251460"/>
                </a:lnTo>
                <a:lnTo>
                  <a:pt x="308617" y="248920"/>
                </a:lnTo>
                <a:lnTo>
                  <a:pt x="306700" y="247650"/>
                </a:lnTo>
                <a:lnTo>
                  <a:pt x="305442" y="246380"/>
                </a:lnTo>
                <a:lnTo>
                  <a:pt x="304064" y="245110"/>
                </a:lnTo>
                <a:close/>
              </a:path>
              <a:path w="551179" h="944244">
                <a:moveTo>
                  <a:pt x="319999" y="236220"/>
                </a:moveTo>
                <a:lnTo>
                  <a:pt x="317783" y="236220"/>
                </a:lnTo>
                <a:lnTo>
                  <a:pt x="319640" y="238760"/>
                </a:lnTo>
                <a:lnTo>
                  <a:pt x="322827" y="241311"/>
                </a:lnTo>
                <a:lnTo>
                  <a:pt x="324133" y="242570"/>
                </a:lnTo>
                <a:lnTo>
                  <a:pt x="325990" y="243840"/>
                </a:lnTo>
                <a:lnTo>
                  <a:pt x="324133" y="245110"/>
                </a:lnTo>
                <a:lnTo>
                  <a:pt x="322755" y="246380"/>
                </a:lnTo>
                <a:lnTo>
                  <a:pt x="317723" y="251460"/>
                </a:lnTo>
                <a:lnTo>
                  <a:pt x="319999" y="251460"/>
                </a:lnTo>
                <a:lnTo>
                  <a:pt x="322635" y="248920"/>
                </a:lnTo>
                <a:lnTo>
                  <a:pt x="324552" y="246380"/>
                </a:lnTo>
                <a:lnTo>
                  <a:pt x="326349" y="245110"/>
                </a:lnTo>
                <a:lnTo>
                  <a:pt x="335874" y="245110"/>
                </a:lnTo>
                <a:lnTo>
                  <a:pt x="334017" y="243840"/>
                </a:lnTo>
                <a:lnTo>
                  <a:pt x="335934" y="242570"/>
                </a:lnTo>
                <a:lnTo>
                  <a:pt x="326409" y="242570"/>
                </a:lnTo>
                <a:lnTo>
                  <a:pt x="324552" y="241300"/>
                </a:lnTo>
                <a:lnTo>
                  <a:pt x="321377" y="237490"/>
                </a:lnTo>
                <a:lnTo>
                  <a:pt x="319999" y="236220"/>
                </a:lnTo>
                <a:close/>
              </a:path>
              <a:path w="551179" h="944244">
                <a:moveTo>
                  <a:pt x="335874" y="245110"/>
                </a:moveTo>
                <a:lnTo>
                  <a:pt x="333658" y="245110"/>
                </a:lnTo>
                <a:lnTo>
                  <a:pt x="335455" y="246380"/>
                </a:lnTo>
                <a:lnTo>
                  <a:pt x="337372" y="248920"/>
                </a:lnTo>
                <a:lnTo>
                  <a:pt x="340007" y="251460"/>
                </a:lnTo>
                <a:lnTo>
                  <a:pt x="342284" y="251460"/>
                </a:lnTo>
                <a:lnTo>
                  <a:pt x="340487" y="248920"/>
                </a:lnTo>
                <a:lnTo>
                  <a:pt x="338510" y="247650"/>
                </a:lnTo>
                <a:lnTo>
                  <a:pt x="337252" y="246380"/>
                </a:lnTo>
                <a:lnTo>
                  <a:pt x="335874" y="245110"/>
                </a:lnTo>
                <a:close/>
              </a:path>
              <a:path w="551179" h="944244">
                <a:moveTo>
                  <a:pt x="351809" y="236220"/>
                </a:moveTo>
                <a:lnTo>
                  <a:pt x="349592" y="236220"/>
                </a:lnTo>
                <a:lnTo>
                  <a:pt x="354637" y="241311"/>
                </a:lnTo>
                <a:lnTo>
                  <a:pt x="355942" y="242570"/>
                </a:lnTo>
                <a:lnTo>
                  <a:pt x="357799" y="243840"/>
                </a:lnTo>
                <a:lnTo>
                  <a:pt x="355942" y="245110"/>
                </a:lnTo>
                <a:lnTo>
                  <a:pt x="354564" y="246380"/>
                </a:lnTo>
                <a:lnTo>
                  <a:pt x="349532" y="251460"/>
                </a:lnTo>
                <a:lnTo>
                  <a:pt x="351809" y="251460"/>
                </a:lnTo>
                <a:lnTo>
                  <a:pt x="354445" y="248920"/>
                </a:lnTo>
                <a:lnTo>
                  <a:pt x="356362" y="246380"/>
                </a:lnTo>
                <a:lnTo>
                  <a:pt x="358159" y="245110"/>
                </a:lnTo>
                <a:lnTo>
                  <a:pt x="367624" y="245110"/>
                </a:lnTo>
                <a:lnTo>
                  <a:pt x="365827" y="243840"/>
                </a:lnTo>
                <a:lnTo>
                  <a:pt x="367684" y="242570"/>
                </a:lnTo>
                <a:lnTo>
                  <a:pt x="358219" y="242570"/>
                </a:lnTo>
                <a:lnTo>
                  <a:pt x="353187" y="237490"/>
                </a:lnTo>
                <a:lnTo>
                  <a:pt x="351809" y="236220"/>
                </a:lnTo>
                <a:close/>
              </a:path>
              <a:path w="551179" h="944244">
                <a:moveTo>
                  <a:pt x="367624" y="245110"/>
                </a:moveTo>
                <a:lnTo>
                  <a:pt x="365467" y="245110"/>
                </a:lnTo>
                <a:lnTo>
                  <a:pt x="367264" y="246380"/>
                </a:lnTo>
                <a:lnTo>
                  <a:pt x="369181" y="248920"/>
                </a:lnTo>
                <a:lnTo>
                  <a:pt x="371817" y="251460"/>
                </a:lnTo>
                <a:lnTo>
                  <a:pt x="374034" y="251460"/>
                </a:lnTo>
                <a:lnTo>
                  <a:pt x="372177" y="248920"/>
                </a:lnTo>
                <a:lnTo>
                  <a:pt x="369002" y="246380"/>
                </a:lnTo>
                <a:lnTo>
                  <a:pt x="367624" y="245110"/>
                </a:lnTo>
                <a:close/>
              </a:path>
              <a:path w="551179" h="944244">
                <a:moveTo>
                  <a:pt x="383618" y="236220"/>
                </a:moveTo>
                <a:lnTo>
                  <a:pt x="381342" y="236220"/>
                </a:lnTo>
                <a:lnTo>
                  <a:pt x="383199" y="238760"/>
                </a:lnTo>
                <a:lnTo>
                  <a:pt x="386387" y="241311"/>
                </a:lnTo>
                <a:lnTo>
                  <a:pt x="387752" y="242570"/>
                </a:lnTo>
                <a:lnTo>
                  <a:pt x="389549" y="243840"/>
                </a:lnTo>
                <a:lnTo>
                  <a:pt x="387692" y="245110"/>
                </a:lnTo>
                <a:lnTo>
                  <a:pt x="386314" y="246380"/>
                </a:lnTo>
                <a:lnTo>
                  <a:pt x="385056" y="247650"/>
                </a:lnTo>
                <a:lnTo>
                  <a:pt x="383079" y="248920"/>
                </a:lnTo>
                <a:lnTo>
                  <a:pt x="381282" y="251460"/>
                </a:lnTo>
                <a:lnTo>
                  <a:pt x="383558" y="251460"/>
                </a:lnTo>
                <a:lnTo>
                  <a:pt x="386194" y="248920"/>
                </a:lnTo>
                <a:lnTo>
                  <a:pt x="388111" y="246380"/>
                </a:lnTo>
                <a:lnTo>
                  <a:pt x="389908" y="245110"/>
                </a:lnTo>
                <a:lnTo>
                  <a:pt x="399433" y="245110"/>
                </a:lnTo>
                <a:lnTo>
                  <a:pt x="397636" y="243840"/>
                </a:lnTo>
                <a:lnTo>
                  <a:pt x="399493" y="242570"/>
                </a:lnTo>
                <a:lnTo>
                  <a:pt x="389968" y="242570"/>
                </a:lnTo>
                <a:lnTo>
                  <a:pt x="388111" y="241300"/>
                </a:lnTo>
                <a:lnTo>
                  <a:pt x="383618" y="236220"/>
                </a:lnTo>
                <a:close/>
              </a:path>
              <a:path w="551179" h="944244">
                <a:moveTo>
                  <a:pt x="399433" y="245110"/>
                </a:moveTo>
                <a:lnTo>
                  <a:pt x="397217" y="245110"/>
                </a:lnTo>
                <a:lnTo>
                  <a:pt x="399014" y="246380"/>
                </a:lnTo>
                <a:lnTo>
                  <a:pt x="400931" y="248920"/>
                </a:lnTo>
                <a:lnTo>
                  <a:pt x="403567" y="251460"/>
                </a:lnTo>
                <a:lnTo>
                  <a:pt x="405843" y="251460"/>
                </a:lnTo>
                <a:lnTo>
                  <a:pt x="403986" y="248920"/>
                </a:lnTo>
                <a:lnTo>
                  <a:pt x="400811" y="246380"/>
                </a:lnTo>
                <a:lnTo>
                  <a:pt x="399433" y="245110"/>
                </a:lnTo>
                <a:close/>
              </a:path>
              <a:path w="551179" h="944244">
                <a:moveTo>
                  <a:pt x="415428" y="236220"/>
                </a:moveTo>
                <a:lnTo>
                  <a:pt x="413152" y="236220"/>
                </a:lnTo>
                <a:lnTo>
                  <a:pt x="415009" y="238760"/>
                </a:lnTo>
                <a:lnTo>
                  <a:pt x="418197" y="241311"/>
                </a:lnTo>
                <a:lnTo>
                  <a:pt x="419561" y="242570"/>
                </a:lnTo>
                <a:lnTo>
                  <a:pt x="421359" y="243840"/>
                </a:lnTo>
                <a:lnTo>
                  <a:pt x="419502" y="245110"/>
                </a:lnTo>
                <a:lnTo>
                  <a:pt x="418124" y="246380"/>
                </a:lnTo>
                <a:lnTo>
                  <a:pt x="416866" y="247650"/>
                </a:lnTo>
                <a:lnTo>
                  <a:pt x="414889" y="248920"/>
                </a:lnTo>
                <a:lnTo>
                  <a:pt x="413092" y="251460"/>
                </a:lnTo>
                <a:lnTo>
                  <a:pt x="415368" y="251460"/>
                </a:lnTo>
                <a:lnTo>
                  <a:pt x="418004" y="248920"/>
                </a:lnTo>
                <a:lnTo>
                  <a:pt x="419921" y="246380"/>
                </a:lnTo>
                <a:lnTo>
                  <a:pt x="421718" y="245110"/>
                </a:lnTo>
                <a:lnTo>
                  <a:pt x="431243" y="245110"/>
                </a:lnTo>
                <a:lnTo>
                  <a:pt x="429386" y="243840"/>
                </a:lnTo>
                <a:lnTo>
                  <a:pt x="431243" y="242570"/>
                </a:lnTo>
                <a:lnTo>
                  <a:pt x="421778" y="242570"/>
                </a:lnTo>
                <a:lnTo>
                  <a:pt x="419921" y="241300"/>
                </a:lnTo>
                <a:lnTo>
                  <a:pt x="415428" y="236220"/>
                </a:lnTo>
                <a:close/>
              </a:path>
              <a:path w="551179" h="944244">
                <a:moveTo>
                  <a:pt x="431243" y="245110"/>
                </a:moveTo>
                <a:lnTo>
                  <a:pt x="428967" y="245110"/>
                </a:lnTo>
                <a:lnTo>
                  <a:pt x="432741" y="248920"/>
                </a:lnTo>
                <a:lnTo>
                  <a:pt x="435376" y="251460"/>
                </a:lnTo>
                <a:lnTo>
                  <a:pt x="437593" y="251460"/>
                </a:lnTo>
                <a:lnTo>
                  <a:pt x="432561" y="246380"/>
                </a:lnTo>
                <a:lnTo>
                  <a:pt x="431243" y="245110"/>
                </a:lnTo>
                <a:close/>
              </a:path>
              <a:path w="551179" h="944244">
                <a:moveTo>
                  <a:pt x="447178" y="236220"/>
                </a:moveTo>
                <a:lnTo>
                  <a:pt x="444901" y="236220"/>
                </a:lnTo>
                <a:lnTo>
                  <a:pt x="446758" y="238760"/>
                </a:lnTo>
                <a:lnTo>
                  <a:pt x="448705" y="240059"/>
                </a:lnTo>
                <a:lnTo>
                  <a:pt x="449946" y="241311"/>
                </a:lnTo>
                <a:lnTo>
                  <a:pt x="451311" y="242570"/>
                </a:lnTo>
                <a:lnTo>
                  <a:pt x="453168" y="243840"/>
                </a:lnTo>
                <a:lnTo>
                  <a:pt x="451251" y="245110"/>
                </a:lnTo>
                <a:lnTo>
                  <a:pt x="444901" y="251460"/>
                </a:lnTo>
                <a:lnTo>
                  <a:pt x="447058" y="251460"/>
                </a:lnTo>
                <a:lnTo>
                  <a:pt x="449754" y="248920"/>
                </a:lnTo>
                <a:lnTo>
                  <a:pt x="451671" y="246380"/>
                </a:lnTo>
                <a:lnTo>
                  <a:pt x="453468" y="245110"/>
                </a:lnTo>
                <a:lnTo>
                  <a:pt x="462993" y="245110"/>
                </a:lnTo>
                <a:lnTo>
                  <a:pt x="461136" y="243840"/>
                </a:lnTo>
                <a:lnTo>
                  <a:pt x="463053" y="242570"/>
                </a:lnTo>
                <a:lnTo>
                  <a:pt x="453528" y="242570"/>
                </a:lnTo>
                <a:lnTo>
                  <a:pt x="447178" y="236220"/>
                </a:lnTo>
                <a:close/>
              </a:path>
              <a:path w="551179" h="944244">
                <a:moveTo>
                  <a:pt x="462993" y="245110"/>
                </a:moveTo>
                <a:lnTo>
                  <a:pt x="460716" y="245110"/>
                </a:lnTo>
                <a:lnTo>
                  <a:pt x="465748" y="250190"/>
                </a:lnTo>
                <a:lnTo>
                  <a:pt x="467126" y="251460"/>
                </a:lnTo>
                <a:lnTo>
                  <a:pt x="469343" y="251460"/>
                </a:lnTo>
                <a:lnTo>
                  <a:pt x="464311" y="246380"/>
                </a:lnTo>
                <a:lnTo>
                  <a:pt x="462993" y="245110"/>
                </a:lnTo>
                <a:close/>
              </a:path>
              <a:path w="551179" h="944244">
                <a:moveTo>
                  <a:pt x="478927" y="236220"/>
                </a:moveTo>
                <a:lnTo>
                  <a:pt x="476711" y="236220"/>
                </a:lnTo>
                <a:lnTo>
                  <a:pt x="483061" y="242570"/>
                </a:lnTo>
                <a:lnTo>
                  <a:pt x="484978" y="243840"/>
                </a:lnTo>
                <a:lnTo>
                  <a:pt x="483061" y="245110"/>
                </a:lnTo>
                <a:lnTo>
                  <a:pt x="478508" y="248920"/>
                </a:lnTo>
                <a:lnTo>
                  <a:pt x="476651" y="251460"/>
                </a:lnTo>
                <a:lnTo>
                  <a:pt x="478867" y="251460"/>
                </a:lnTo>
                <a:lnTo>
                  <a:pt x="481563" y="248920"/>
                </a:lnTo>
                <a:lnTo>
                  <a:pt x="483480" y="246380"/>
                </a:lnTo>
                <a:lnTo>
                  <a:pt x="485277" y="245110"/>
                </a:lnTo>
                <a:lnTo>
                  <a:pt x="491555" y="245110"/>
                </a:lnTo>
                <a:lnTo>
                  <a:pt x="489527" y="242570"/>
                </a:lnTo>
                <a:lnTo>
                  <a:pt x="485337" y="242570"/>
                </a:lnTo>
                <a:lnTo>
                  <a:pt x="483480" y="241300"/>
                </a:lnTo>
                <a:lnTo>
                  <a:pt x="481563" y="238760"/>
                </a:lnTo>
                <a:lnTo>
                  <a:pt x="480305" y="237490"/>
                </a:lnTo>
                <a:lnTo>
                  <a:pt x="478927" y="236220"/>
                </a:lnTo>
                <a:close/>
              </a:path>
              <a:path w="551179" h="944244">
                <a:moveTo>
                  <a:pt x="87987" y="236220"/>
                </a:moveTo>
                <a:lnTo>
                  <a:pt x="85830" y="236220"/>
                </a:lnTo>
                <a:lnTo>
                  <a:pt x="84452" y="237490"/>
                </a:lnTo>
                <a:lnTo>
                  <a:pt x="79420" y="242570"/>
                </a:lnTo>
                <a:lnTo>
                  <a:pt x="81637" y="242570"/>
                </a:lnTo>
                <a:lnTo>
                  <a:pt x="87987" y="236220"/>
                </a:lnTo>
                <a:close/>
              </a:path>
              <a:path w="551179" h="944244">
                <a:moveTo>
                  <a:pt x="119796" y="236220"/>
                </a:moveTo>
                <a:lnTo>
                  <a:pt x="117580" y="236220"/>
                </a:lnTo>
                <a:lnTo>
                  <a:pt x="116202" y="237490"/>
                </a:lnTo>
                <a:lnTo>
                  <a:pt x="114944" y="238760"/>
                </a:lnTo>
                <a:lnTo>
                  <a:pt x="112950" y="241311"/>
                </a:lnTo>
                <a:lnTo>
                  <a:pt x="111170" y="242570"/>
                </a:lnTo>
                <a:lnTo>
                  <a:pt x="113446" y="242570"/>
                </a:lnTo>
                <a:lnTo>
                  <a:pt x="119796" y="236220"/>
                </a:lnTo>
                <a:close/>
              </a:path>
              <a:path w="551179" h="944244">
                <a:moveTo>
                  <a:pt x="151606" y="236220"/>
                </a:moveTo>
                <a:lnTo>
                  <a:pt x="149389" y="236220"/>
                </a:lnTo>
                <a:lnTo>
                  <a:pt x="148012" y="237490"/>
                </a:lnTo>
                <a:lnTo>
                  <a:pt x="146754" y="238760"/>
                </a:lnTo>
                <a:lnTo>
                  <a:pt x="144760" y="241311"/>
                </a:lnTo>
                <a:lnTo>
                  <a:pt x="142980" y="242570"/>
                </a:lnTo>
                <a:lnTo>
                  <a:pt x="145196" y="242570"/>
                </a:lnTo>
                <a:lnTo>
                  <a:pt x="146574" y="241300"/>
                </a:lnTo>
                <a:lnTo>
                  <a:pt x="147832" y="240030"/>
                </a:lnTo>
                <a:lnTo>
                  <a:pt x="149809" y="238760"/>
                </a:lnTo>
                <a:lnTo>
                  <a:pt x="151606" y="236220"/>
                </a:lnTo>
                <a:close/>
              </a:path>
              <a:path w="551179" h="944244">
                <a:moveTo>
                  <a:pt x="183356" y="236220"/>
                </a:moveTo>
                <a:lnTo>
                  <a:pt x="181139" y="236220"/>
                </a:lnTo>
                <a:lnTo>
                  <a:pt x="179821" y="237490"/>
                </a:lnTo>
                <a:lnTo>
                  <a:pt x="174789" y="242570"/>
                </a:lnTo>
                <a:lnTo>
                  <a:pt x="176946" y="242570"/>
                </a:lnTo>
                <a:lnTo>
                  <a:pt x="178324" y="241300"/>
                </a:lnTo>
                <a:lnTo>
                  <a:pt x="183356" y="236220"/>
                </a:lnTo>
                <a:close/>
              </a:path>
              <a:path w="551179" h="944244">
                <a:moveTo>
                  <a:pt x="215165" y="236220"/>
                </a:moveTo>
                <a:lnTo>
                  <a:pt x="212889" y="236220"/>
                </a:lnTo>
                <a:lnTo>
                  <a:pt x="211571" y="237490"/>
                </a:lnTo>
                <a:lnTo>
                  <a:pt x="206539" y="242570"/>
                </a:lnTo>
                <a:lnTo>
                  <a:pt x="208815" y="242570"/>
                </a:lnTo>
                <a:lnTo>
                  <a:pt x="210193" y="241300"/>
                </a:lnTo>
                <a:lnTo>
                  <a:pt x="211451" y="240030"/>
                </a:lnTo>
                <a:lnTo>
                  <a:pt x="213308" y="238760"/>
                </a:lnTo>
                <a:lnTo>
                  <a:pt x="215165" y="236220"/>
                </a:lnTo>
                <a:close/>
              </a:path>
              <a:path w="551179" h="944244">
                <a:moveTo>
                  <a:pt x="246855" y="236220"/>
                </a:moveTo>
                <a:lnTo>
                  <a:pt x="244698" y="236220"/>
                </a:lnTo>
                <a:lnTo>
                  <a:pt x="242063" y="238760"/>
                </a:lnTo>
                <a:lnTo>
                  <a:pt x="238349" y="242570"/>
                </a:lnTo>
                <a:lnTo>
                  <a:pt x="240505" y="242570"/>
                </a:lnTo>
                <a:lnTo>
                  <a:pt x="246855" y="236220"/>
                </a:lnTo>
                <a:close/>
              </a:path>
              <a:path w="551179" h="944244">
                <a:moveTo>
                  <a:pt x="278665" y="236220"/>
                </a:moveTo>
                <a:lnTo>
                  <a:pt x="276508" y="236220"/>
                </a:lnTo>
                <a:lnTo>
                  <a:pt x="275130" y="237490"/>
                </a:lnTo>
                <a:lnTo>
                  <a:pt x="270098" y="242570"/>
                </a:lnTo>
                <a:lnTo>
                  <a:pt x="272375" y="242570"/>
                </a:lnTo>
                <a:lnTo>
                  <a:pt x="275010" y="240030"/>
                </a:lnTo>
                <a:lnTo>
                  <a:pt x="276868" y="238760"/>
                </a:lnTo>
                <a:lnTo>
                  <a:pt x="278665" y="236220"/>
                </a:lnTo>
                <a:close/>
              </a:path>
              <a:path w="551179" h="944244">
                <a:moveTo>
                  <a:pt x="310474" y="236220"/>
                </a:moveTo>
                <a:lnTo>
                  <a:pt x="308318" y="236220"/>
                </a:lnTo>
                <a:lnTo>
                  <a:pt x="306940" y="237490"/>
                </a:lnTo>
                <a:lnTo>
                  <a:pt x="301908" y="242570"/>
                </a:lnTo>
                <a:lnTo>
                  <a:pt x="304064" y="242570"/>
                </a:lnTo>
                <a:lnTo>
                  <a:pt x="305442" y="241300"/>
                </a:lnTo>
                <a:lnTo>
                  <a:pt x="306700" y="240030"/>
                </a:lnTo>
                <a:lnTo>
                  <a:pt x="308677" y="238760"/>
                </a:lnTo>
                <a:lnTo>
                  <a:pt x="310474" y="236220"/>
                </a:lnTo>
                <a:close/>
              </a:path>
              <a:path w="551179" h="944244">
                <a:moveTo>
                  <a:pt x="342284" y="236220"/>
                </a:moveTo>
                <a:lnTo>
                  <a:pt x="340067" y="236220"/>
                </a:lnTo>
                <a:lnTo>
                  <a:pt x="338690" y="237490"/>
                </a:lnTo>
                <a:lnTo>
                  <a:pt x="337432" y="238760"/>
                </a:lnTo>
                <a:lnTo>
                  <a:pt x="335438" y="241311"/>
                </a:lnTo>
                <a:lnTo>
                  <a:pt x="333658" y="242570"/>
                </a:lnTo>
                <a:lnTo>
                  <a:pt x="335934" y="242570"/>
                </a:lnTo>
                <a:lnTo>
                  <a:pt x="342284" y="236220"/>
                </a:lnTo>
                <a:close/>
              </a:path>
              <a:path w="551179" h="944244">
                <a:moveTo>
                  <a:pt x="374093" y="236220"/>
                </a:moveTo>
                <a:lnTo>
                  <a:pt x="371877" y="236220"/>
                </a:lnTo>
                <a:lnTo>
                  <a:pt x="370499" y="237490"/>
                </a:lnTo>
                <a:lnTo>
                  <a:pt x="369241" y="238760"/>
                </a:lnTo>
                <a:lnTo>
                  <a:pt x="367247" y="241311"/>
                </a:lnTo>
                <a:lnTo>
                  <a:pt x="365467" y="242570"/>
                </a:lnTo>
                <a:lnTo>
                  <a:pt x="367684" y="242570"/>
                </a:lnTo>
                <a:lnTo>
                  <a:pt x="369061" y="241300"/>
                </a:lnTo>
                <a:lnTo>
                  <a:pt x="370319" y="240030"/>
                </a:lnTo>
                <a:lnTo>
                  <a:pt x="372296" y="238760"/>
                </a:lnTo>
                <a:lnTo>
                  <a:pt x="374093" y="236220"/>
                </a:lnTo>
                <a:close/>
              </a:path>
              <a:path w="551179" h="944244">
                <a:moveTo>
                  <a:pt x="405843" y="236220"/>
                </a:moveTo>
                <a:lnTo>
                  <a:pt x="403627" y="236220"/>
                </a:lnTo>
                <a:lnTo>
                  <a:pt x="402309" y="237490"/>
                </a:lnTo>
                <a:lnTo>
                  <a:pt x="397277" y="242570"/>
                </a:lnTo>
                <a:lnTo>
                  <a:pt x="399493" y="242570"/>
                </a:lnTo>
                <a:lnTo>
                  <a:pt x="400871" y="241300"/>
                </a:lnTo>
                <a:lnTo>
                  <a:pt x="405843" y="236220"/>
                </a:lnTo>
                <a:close/>
              </a:path>
              <a:path w="551179" h="944244">
                <a:moveTo>
                  <a:pt x="437653" y="236220"/>
                </a:moveTo>
                <a:lnTo>
                  <a:pt x="435436" y="236220"/>
                </a:lnTo>
                <a:lnTo>
                  <a:pt x="434118" y="237490"/>
                </a:lnTo>
                <a:lnTo>
                  <a:pt x="429086" y="242570"/>
                </a:lnTo>
                <a:lnTo>
                  <a:pt x="431243" y="242570"/>
                </a:lnTo>
                <a:lnTo>
                  <a:pt x="432621" y="241300"/>
                </a:lnTo>
                <a:lnTo>
                  <a:pt x="435796" y="238760"/>
                </a:lnTo>
                <a:lnTo>
                  <a:pt x="437653" y="236220"/>
                </a:lnTo>
                <a:close/>
              </a:path>
              <a:path w="551179" h="944244">
                <a:moveTo>
                  <a:pt x="469402" y="236220"/>
                </a:moveTo>
                <a:lnTo>
                  <a:pt x="467186" y="236220"/>
                </a:lnTo>
                <a:lnTo>
                  <a:pt x="465868" y="237490"/>
                </a:lnTo>
                <a:lnTo>
                  <a:pt x="460836" y="242570"/>
                </a:lnTo>
                <a:lnTo>
                  <a:pt x="463053" y="242570"/>
                </a:lnTo>
                <a:lnTo>
                  <a:pt x="469402" y="236220"/>
                </a:lnTo>
                <a:close/>
              </a:path>
              <a:path w="551179" h="944244">
                <a:moveTo>
                  <a:pt x="486485" y="238760"/>
                </a:moveTo>
                <a:lnTo>
                  <a:pt x="489527" y="242570"/>
                </a:lnTo>
                <a:lnTo>
                  <a:pt x="489806" y="242570"/>
                </a:lnTo>
                <a:lnTo>
                  <a:pt x="486485" y="238760"/>
                </a:lnTo>
                <a:close/>
              </a:path>
              <a:path w="551179" h="944244">
                <a:moveTo>
                  <a:pt x="68619" y="241300"/>
                </a:moveTo>
                <a:lnTo>
                  <a:pt x="68283" y="241736"/>
                </a:lnTo>
                <a:lnTo>
                  <a:pt x="68631" y="241311"/>
                </a:lnTo>
                <a:close/>
              </a:path>
              <a:path w="551179" h="944244">
                <a:moveTo>
                  <a:pt x="78000" y="229870"/>
                </a:moveTo>
                <a:lnTo>
                  <a:pt x="69627" y="240030"/>
                </a:lnTo>
                <a:lnTo>
                  <a:pt x="78000" y="229870"/>
                </a:lnTo>
                <a:close/>
              </a:path>
              <a:path w="551179" h="944244">
                <a:moveTo>
                  <a:pt x="480749" y="232410"/>
                </a:moveTo>
                <a:lnTo>
                  <a:pt x="480549" y="232915"/>
                </a:lnTo>
                <a:lnTo>
                  <a:pt x="486485" y="238760"/>
                </a:lnTo>
                <a:lnTo>
                  <a:pt x="480749" y="232410"/>
                </a:lnTo>
                <a:close/>
              </a:path>
              <a:path w="551179" h="944244">
                <a:moveTo>
                  <a:pt x="81577" y="228600"/>
                </a:moveTo>
                <a:lnTo>
                  <a:pt x="79801" y="228600"/>
                </a:lnTo>
                <a:lnTo>
                  <a:pt x="81158" y="229870"/>
                </a:lnTo>
                <a:lnTo>
                  <a:pt x="83134" y="232410"/>
                </a:lnTo>
                <a:lnTo>
                  <a:pt x="84392" y="233680"/>
                </a:lnTo>
                <a:lnTo>
                  <a:pt x="85770" y="234950"/>
                </a:lnTo>
                <a:lnTo>
                  <a:pt x="87687" y="236220"/>
                </a:lnTo>
                <a:lnTo>
                  <a:pt x="95595" y="236220"/>
                </a:lnTo>
                <a:lnTo>
                  <a:pt x="97512" y="234950"/>
                </a:lnTo>
                <a:lnTo>
                  <a:pt x="87987" y="234950"/>
                </a:lnTo>
                <a:lnTo>
                  <a:pt x="86190" y="232410"/>
                </a:lnTo>
                <a:lnTo>
                  <a:pt x="84213" y="231140"/>
                </a:lnTo>
                <a:lnTo>
                  <a:pt x="82955" y="229870"/>
                </a:lnTo>
                <a:lnTo>
                  <a:pt x="81577" y="228600"/>
                </a:lnTo>
                <a:close/>
              </a:path>
              <a:path w="551179" h="944244">
                <a:moveTo>
                  <a:pt x="113387" y="228600"/>
                </a:moveTo>
                <a:lnTo>
                  <a:pt x="111170" y="228600"/>
                </a:lnTo>
                <a:lnTo>
                  <a:pt x="114884" y="232410"/>
                </a:lnTo>
                <a:lnTo>
                  <a:pt x="117520" y="234950"/>
                </a:lnTo>
                <a:lnTo>
                  <a:pt x="119437" y="236220"/>
                </a:lnTo>
                <a:lnTo>
                  <a:pt x="127404" y="236220"/>
                </a:lnTo>
                <a:lnTo>
                  <a:pt x="129321" y="234950"/>
                </a:lnTo>
                <a:lnTo>
                  <a:pt x="119796" y="234950"/>
                </a:lnTo>
                <a:lnTo>
                  <a:pt x="114764" y="229870"/>
                </a:lnTo>
                <a:lnTo>
                  <a:pt x="113387" y="228600"/>
                </a:lnTo>
                <a:close/>
              </a:path>
              <a:path w="551179" h="944244">
                <a:moveTo>
                  <a:pt x="145136" y="228600"/>
                </a:moveTo>
                <a:lnTo>
                  <a:pt x="142920" y="228600"/>
                </a:lnTo>
                <a:lnTo>
                  <a:pt x="144777" y="229870"/>
                </a:lnTo>
                <a:lnTo>
                  <a:pt x="146694" y="232410"/>
                </a:lnTo>
                <a:lnTo>
                  <a:pt x="149330" y="234950"/>
                </a:lnTo>
                <a:lnTo>
                  <a:pt x="151247" y="236220"/>
                </a:lnTo>
                <a:lnTo>
                  <a:pt x="159154" y="236220"/>
                </a:lnTo>
                <a:lnTo>
                  <a:pt x="161071" y="234950"/>
                </a:lnTo>
                <a:lnTo>
                  <a:pt x="151546" y="234950"/>
                </a:lnTo>
                <a:lnTo>
                  <a:pt x="149689" y="232410"/>
                </a:lnTo>
                <a:lnTo>
                  <a:pt x="147832" y="231140"/>
                </a:lnTo>
                <a:lnTo>
                  <a:pt x="145136" y="228600"/>
                </a:lnTo>
                <a:close/>
              </a:path>
              <a:path w="551179" h="944244">
                <a:moveTo>
                  <a:pt x="176946" y="228600"/>
                </a:moveTo>
                <a:lnTo>
                  <a:pt x="174729" y="228600"/>
                </a:lnTo>
                <a:lnTo>
                  <a:pt x="178443" y="232410"/>
                </a:lnTo>
                <a:lnTo>
                  <a:pt x="181079" y="234950"/>
                </a:lnTo>
                <a:lnTo>
                  <a:pt x="183056" y="236220"/>
                </a:lnTo>
                <a:lnTo>
                  <a:pt x="190964" y="236220"/>
                </a:lnTo>
                <a:lnTo>
                  <a:pt x="192821" y="234950"/>
                </a:lnTo>
                <a:lnTo>
                  <a:pt x="183296" y="234950"/>
                </a:lnTo>
                <a:lnTo>
                  <a:pt x="181499" y="232410"/>
                </a:lnTo>
                <a:lnTo>
                  <a:pt x="179582" y="231140"/>
                </a:lnTo>
                <a:lnTo>
                  <a:pt x="176946" y="228600"/>
                </a:lnTo>
                <a:close/>
              </a:path>
              <a:path w="551179" h="944244">
                <a:moveTo>
                  <a:pt x="208755" y="228600"/>
                </a:moveTo>
                <a:lnTo>
                  <a:pt x="206479" y="228600"/>
                </a:lnTo>
                <a:lnTo>
                  <a:pt x="208336" y="229870"/>
                </a:lnTo>
                <a:lnTo>
                  <a:pt x="210193" y="232410"/>
                </a:lnTo>
                <a:lnTo>
                  <a:pt x="211511" y="233680"/>
                </a:lnTo>
                <a:lnTo>
                  <a:pt x="212889" y="234950"/>
                </a:lnTo>
                <a:lnTo>
                  <a:pt x="214806" y="236220"/>
                </a:lnTo>
                <a:lnTo>
                  <a:pt x="222773" y="236220"/>
                </a:lnTo>
                <a:lnTo>
                  <a:pt x="224630" y="234950"/>
                </a:lnTo>
                <a:lnTo>
                  <a:pt x="215165" y="234950"/>
                </a:lnTo>
                <a:lnTo>
                  <a:pt x="213308" y="232410"/>
                </a:lnTo>
                <a:lnTo>
                  <a:pt x="211451" y="231140"/>
                </a:lnTo>
                <a:lnTo>
                  <a:pt x="208755" y="228600"/>
                </a:lnTo>
                <a:close/>
              </a:path>
              <a:path w="551179" h="944244">
                <a:moveTo>
                  <a:pt x="240505" y="228600"/>
                </a:moveTo>
                <a:lnTo>
                  <a:pt x="238289" y="228600"/>
                </a:lnTo>
                <a:lnTo>
                  <a:pt x="240146" y="229870"/>
                </a:lnTo>
                <a:lnTo>
                  <a:pt x="243321" y="233680"/>
                </a:lnTo>
                <a:lnTo>
                  <a:pt x="244698" y="234950"/>
                </a:lnTo>
                <a:lnTo>
                  <a:pt x="246615" y="236220"/>
                </a:lnTo>
                <a:lnTo>
                  <a:pt x="254583" y="236220"/>
                </a:lnTo>
                <a:lnTo>
                  <a:pt x="256440" y="234950"/>
                </a:lnTo>
                <a:lnTo>
                  <a:pt x="246915" y="234950"/>
                </a:lnTo>
                <a:lnTo>
                  <a:pt x="243141" y="231140"/>
                </a:lnTo>
                <a:lnTo>
                  <a:pt x="240505" y="228600"/>
                </a:lnTo>
                <a:close/>
              </a:path>
              <a:path w="551179" h="944244">
                <a:moveTo>
                  <a:pt x="272375" y="228600"/>
                </a:moveTo>
                <a:lnTo>
                  <a:pt x="270098" y="228600"/>
                </a:lnTo>
                <a:lnTo>
                  <a:pt x="273812" y="232410"/>
                </a:lnTo>
                <a:lnTo>
                  <a:pt x="275130" y="233680"/>
                </a:lnTo>
                <a:lnTo>
                  <a:pt x="276508" y="234950"/>
                </a:lnTo>
                <a:lnTo>
                  <a:pt x="278365" y="236220"/>
                </a:lnTo>
                <a:lnTo>
                  <a:pt x="286273" y="236220"/>
                </a:lnTo>
                <a:lnTo>
                  <a:pt x="288190" y="234950"/>
                </a:lnTo>
                <a:lnTo>
                  <a:pt x="278725" y="234950"/>
                </a:lnTo>
                <a:lnTo>
                  <a:pt x="276927" y="232410"/>
                </a:lnTo>
                <a:lnTo>
                  <a:pt x="275010" y="231140"/>
                </a:lnTo>
                <a:lnTo>
                  <a:pt x="272375" y="228600"/>
                </a:lnTo>
                <a:close/>
              </a:path>
              <a:path w="551179" h="944244">
                <a:moveTo>
                  <a:pt x="304064" y="228600"/>
                </a:moveTo>
                <a:lnTo>
                  <a:pt x="301848" y="228600"/>
                </a:lnTo>
                <a:lnTo>
                  <a:pt x="303645" y="229870"/>
                </a:lnTo>
                <a:lnTo>
                  <a:pt x="305622" y="232410"/>
                </a:lnTo>
                <a:lnTo>
                  <a:pt x="306880" y="233680"/>
                </a:lnTo>
                <a:lnTo>
                  <a:pt x="308258" y="234950"/>
                </a:lnTo>
                <a:lnTo>
                  <a:pt x="310175" y="236220"/>
                </a:lnTo>
                <a:lnTo>
                  <a:pt x="318082" y="236220"/>
                </a:lnTo>
                <a:lnTo>
                  <a:pt x="319999" y="234950"/>
                </a:lnTo>
                <a:lnTo>
                  <a:pt x="310474" y="234950"/>
                </a:lnTo>
                <a:lnTo>
                  <a:pt x="305442" y="229870"/>
                </a:lnTo>
                <a:lnTo>
                  <a:pt x="304064" y="228600"/>
                </a:lnTo>
                <a:close/>
              </a:path>
              <a:path w="551179" h="944244">
                <a:moveTo>
                  <a:pt x="335874" y="228600"/>
                </a:moveTo>
                <a:lnTo>
                  <a:pt x="333658" y="228600"/>
                </a:lnTo>
                <a:lnTo>
                  <a:pt x="337372" y="232410"/>
                </a:lnTo>
                <a:lnTo>
                  <a:pt x="340007" y="234950"/>
                </a:lnTo>
                <a:lnTo>
                  <a:pt x="341924" y="236220"/>
                </a:lnTo>
                <a:lnTo>
                  <a:pt x="349892" y="236220"/>
                </a:lnTo>
                <a:lnTo>
                  <a:pt x="351809" y="234950"/>
                </a:lnTo>
                <a:lnTo>
                  <a:pt x="342284" y="234950"/>
                </a:lnTo>
                <a:lnTo>
                  <a:pt x="340487" y="232410"/>
                </a:lnTo>
                <a:lnTo>
                  <a:pt x="338510" y="231140"/>
                </a:lnTo>
                <a:lnTo>
                  <a:pt x="337252" y="229870"/>
                </a:lnTo>
                <a:lnTo>
                  <a:pt x="335874" y="228600"/>
                </a:lnTo>
                <a:close/>
              </a:path>
              <a:path w="551179" h="944244">
                <a:moveTo>
                  <a:pt x="367624" y="228600"/>
                </a:moveTo>
                <a:lnTo>
                  <a:pt x="365467" y="228600"/>
                </a:lnTo>
                <a:lnTo>
                  <a:pt x="369181" y="232410"/>
                </a:lnTo>
                <a:lnTo>
                  <a:pt x="371817" y="234950"/>
                </a:lnTo>
                <a:lnTo>
                  <a:pt x="373734" y="236220"/>
                </a:lnTo>
                <a:lnTo>
                  <a:pt x="381641" y="236220"/>
                </a:lnTo>
                <a:lnTo>
                  <a:pt x="383558" y="234950"/>
                </a:lnTo>
                <a:lnTo>
                  <a:pt x="374034" y="234950"/>
                </a:lnTo>
                <a:lnTo>
                  <a:pt x="372176" y="232410"/>
                </a:lnTo>
                <a:lnTo>
                  <a:pt x="370319" y="231140"/>
                </a:lnTo>
                <a:lnTo>
                  <a:pt x="367624" y="228600"/>
                </a:lnTo>
                <a:close/>
              </a:path>
              <a:path w="551179" h="944244">
                <a:moveTo>
                  <a:pt x="399433" y="228600"/>
                </a:moveTo>
                <a:lnTo>
                  <a:pt x="397217" y="228600"/>
                </a:lnTo>
                <a:lnTo>
                  <a:pt x="400931" y="232410"/>
                </a:lnTo>
                <a:lnTo>
                  <a:pt x="403567" y="234950"/>
                </a:lnTo>
                <a:lnTo>
                  <a:pt x="405544" y="236220"/>
                </a:lnTo>
                <a:lnTo>
                  <a:pt x="413451" y="236220"/>
                </a:lnTo>
                <a:lnTo>
                  <a:pt x="415368" y="234950"/>
                </a:lnTo>
                <a:lnTo>
                  <a:pt x="405843" y="234950"/>
                </a:lnTo>
                <a:lnTo>
                  <a:pt x="403986" y="232410"/>
                </a:lnTo>
                <a:lnTo>
                  <a:pt x="402129" y="231140"/>
                </a:lnTo>
                <a:lnTo>
                  <a:pt x="399433" y="228600"/>
                </a:lnTo>
                <a:close/>
              </a:path>
              <a:path w="551179" h="944244">
                <a:moveTo>
                  <a:pt x="431243" y="228600"/>
                </a:moveTo>
                <a:lnTo>
                  <a:pt x="428967" y="228600"/>
                </a:lnTo>
                <a:lnTo>
                  <a:pt x="430824" y="229870"/>
                </a:lnTo>
                <a:lnTo>
                  <a:pt x="432741" y="232410"/>
                </a:lnTo>
                <a:lnTo>
                  <a:pt x="435376" y="234950"/>
                </a:lnTo>
                <a:lnTo>
                  <a:pt x="437353" y="236220"/>
                </a:lnTo>
                <a:lnTo>
                  <a:pt x="445261" y="236220"/>
                </a:lnTo>
                <a:lnTo>
                  <a:pt x="447118" y="234950"/>
                </a:lnTo>
                <a:lnTo>
                  <a:pt x="437593" y="234950"/>
                </a:lnTo>
                <a:lnTo>
                  <a:pt x="435796" y="232410"/>
                </a:lnTo>
                <a:lnTo>
                  <a:pt x="433879" y="231140"/>
                </a:lnTo>
                <a:lnTo>
                  <a:pt x="431243" y="228600"/>
                </a:lnTo>
                <a:close/>
              </a:path>
              <a:path w="551179" h="944244">
                <a:moveTo>
                  <a:pt x="463053" y="228600"/>
                </a:moveTo>
                <a:lnTo>
                  <a:pt x="460776" y="228600"/>
                </a:lnTo>
                <a:lnTo>
                  <a:pt x="464490" y="232410"/>
                </a:lnTo>
                <a:lnTo>
                  <a:pt x="465808" y="233680"/>
                </a:lnTo>
                <a:lnTo>
                  <a:pt x="467186" y="234950"/>
                </a:lnTo>
                <a:lnTo>
                  <a:pt x="469103" y="236220"/>
                </a:lnTo>
                <a:lnTo>
                  <a:pt x="477010" y="236220"/>
                </a:lnTo>
                <a:lnTo>
                  <a:pt x="478867" y="234950"/>
                </a:lnTo>
                <a:lnTo>
                  <a:pt x="469402" y="234950"/>
                </a:lnTo>
                <a:lnTo>
                  <a:pt x="467545" y="232410"/>
                </a:lnTo>
                <a:lnTo>
                  <a:pt x="465688" y="231140"/>
                </a:lnTo>
                <a:lnTo>
                  <a:pt x="463053" y="228600"/>
                </a:lnTo>
                <a:close/>
              </a:path>
              <a:path w="551179" h="944244">
                <a:moveTo>
                  <a:pt x="97512" y="219710"/>
                </a:moveTo>
                <a:lnTo>
                  <a:pt x="95295" y="219710"/>
                </a:lnTo>
                <a:lnTo>
                  <a:pt x="97092" y="222250"/>
                </a:lnTo>
                <a:lnTo>
                  <a:pt x="99009" y="223520"/>
                </a:lnTo>
                <a:lnTo>
                  <a:pt x="101645" y="226060"/>
                </a:lnTo>
                <a:lnTo>
                  <a:pt x="103502" y="227330"/>
                </a:lnTo>
                <a:lnTo>
                  <a:pt x="101645" y="228600"/>
                </a:lnTo>
                <a:lnTo>
                  <a:pt x="98949" y="231140"/>
                </a:lnTo>
                <a:lnTo>
                  <a:pt x="97032" y="232410"/>
                </a:lnTo>
                <a:lnTo>
                  <a:pt x="95235" y="234950"/>
                </a:lnTo>
                <a:lnTo>
                  <a:pt x="97512" y="234950"/>
                </a:lnTo>
                <a:lnTo>
                  <a:pt x="98830" y="233680"/>
                </a:lnTo>
                <a:lnTo>
                  <a:pt x="103862" y="228600"/>
                </a:lnTo>
                <a:lnTo>
                  <a:pt x="113387" y="228600"/>
                </a:lnTo>
                <a:lnTo>
                  <a:pt x="111529" y="227330"/>
                </a:lnTo>
                <a:lnTo>
                  <a:pt x="103922" y="227330"/>
                </a:lnTo>
                <a:lnTo>
                  <a:pt x="102064" y="224790"/>
                </a:lnTo>
                <a:lnTo>
                  <a:pt x="98889" y="220980"/>
                </a:lnTo>
                <a:lnTo>
                  <a:pt x="97512" y="219710"/>
                </a:lnTo>
                <a:close/>
              </a:path>
              <a:path w="551179" h="944244">
                <a:moveTo>
                  <a:pt x="143339" y="227330"/>
                </a:moveTo>
                <a:lnTo>
                  <a:pt x="135312" y="227330"/>
                </a:lnTo>
                <a:lnTo>
                  <a:pt x="133455" y="228600"/>
                </a:lnTo>
                <a:lnTo>
                  <a:pt x="130759" y="231140"/>
                </a:lnTo>
                <a:lnTo>
                  <a:pt x="128842" y="232410"/>
                </a:lnTo>
                <a:lnTo>
                  <a:pt x="127045" y="234950"/>
                </a:lnTo>
                <a:lnTo>
                  <a:pt x="129321" y="234950"/>
                </a:lnTo>
                <a:lnTo>
                  <a:pt x="130639" y="233680"/>
                </a:lnTo>
                <a:lnTo>
                  <a:pt x="135671" y="228600"/>
                </a:lnTo>
                <a:lnTo>
                  <a:pt x="145136" y="228600"/>
                </a:lnTo>
                <a:lnTo>
                  <a:pt x="143339" y="227330"/>
                </a:lnTo>
                <a:close/>
              </a:path>
              <a:path w="551179" h="944244">
                <a:moveTo>
                  <a:pt x="161131" y="219710"/>
                </a:moveTo>
                <a:lnTo>
                  <a:pt x="158854" y="219710"/>
                </a:lnTo>
                <a:lnTo>
                  <a:pt x="160712" y="222250"/>
                </a:lnTo>
                <a:lnTo>
                  <a:pt x="162569" y="223520"/>
                </a:lnTo>
                <a:lnTo>
                  <a:pt x="165264" y="226060"/>
                </a:lnTo>
                <a:lnTo>
                  <a:pt x="167061" y="227330"/>
                </a:lnTo>
                <a:lnTo>
                  <a:pt x="165204" y="228600"/>
                </a:lnTo>
                <a:lnTo>
                  <a:pt x="163827" y="229870"/>
                </a:lnTo>
                <a:lnTo>
                  <a:pt x="162569" y="231140"/>
                </a:lnTo>
                <a:lnTo>
                  <a:pt x="160592" y="232410"/>
                </a:lnTo>
                <a:lnTo>
                  <a:pt x="158795" y="234950"/>
                </a:lnTo>
                <a:lnTo>
                  <a:pt x="161071" y="234950"/>
                </a:lnTo>
                <a:lnTo>
                  <a:pt x="162389" y="233680"/>
                </a:lnTo>
                <a:lnTo>
                  <a:pt x="167421" y="228600"/>
                </a:lnTo>
                <a:lnTo>
                  <a:pt x="176946" y="228600"/>
                </a:lnTo>
                <a:lnTo>
                  <a:pt x="175089" y="227330"/>
                </a:lnTo>
                <a:lnTo>
                  <a:pt x="167481" y="227330"/>
                </a:lnTo>
                <a:lnTo>
                  <a:pt x="165624" y="224790"/>
                </a:lnTo>
                <a:lnTo>
                  <a:pt x="161131" y="219710"/>
                </a:lnTo>
                <a:close/>
              </a:path>
              <a:path w="551179" h="944244">
                <a:moveTo>
                  <a:pt x="192881" y="219710"/>
                </a:moveTo>
                <a:lnTo>
                  <a:pt x="190604" y="219710"/>
                </a:lnTo>
                <a:lnTo>
                  <a:pt x="192401" y="222250"/>
                </a:lnTo>
                <a:lnTo>
                  <a:pt x="194378" y="223520"/>
                </a:lnTo>
                <a:lnTo>
                  <a:pt x="195636" y="224790"/>
                </a:lnTo>
                <a:lnTo>
                  <a:pt x="197014" y="226060"/>
                </a:lnTo>
                <a:lnTo>
                  <a:pt x="198871" y="227330"/>
                </a:lnTo>
                <a:lnTo>
                  <a:pt x="196954" y="228600"/>
                </a:lnTo>
                <a:lnTo>
                  <a:pt x="194318" y="231140"/>
                </a:lnTo>
                <a:lnTo>
                  <a:pt x="192401" y="232410"/>
                </a:lnTo>
                <a:lnTo>
                  <a:pt x="190604" y="234950"/>
                </a:lnTo>
                <a:lnTo>
                  <a:pt x="192821" y="234950"/>
                </a:lnTo>
                <a:lnTo>
                  <a:pt x="194198" y="233680"/>
                </a:lnTo>
                <a:lnTo>
                  <a:pt x="195456" y="232410"/>
                </a:lnTo>
                <a:lnTo>
                  <a:pt x="197433" y="229870"/>
                </a:lnTo>
                <a:lnTo>
                  <a:pt x="199231" y="228600"/>
                </a:lnTo>
                <a:lnTo>
                  <a:pt x="208755" y="228600"/>
                </a:lnTo>
                <a:lnTo>
                  <a:pt x="206958" y="227330"/>
                </a:lnTo>
                <a:lnTo>
                  <a:pt x="199231" y="227330"/>
                </a:lnTo>
                <a:lnTo>
                  <a:pt x="192881" y="219710"/>
                </a:lnTo>
                <a:close/>
              </a:path>
              <a:path w="551179" h="944244">
                <a:moveTo>
                  <a:pt x="238588" y="227330"/>
                </a:moveTo>
                <a:lnTo>
                  <a:pt x="230681" y="227330"/>
                </a:lnTo>
                <a:lnTo>
                  <a:pt x="228824" y="228600"/>
                </a:lnTo>
                <a:lnTo>
                  <a:pt x="227446" y="229870"/>
                </a:lnTo>
                <a:lnTo>
                  <a:pt x="226188" y="231140"/>
                </a:lnTo>
                <a:lnTo>
                  <a:pt x="224211" y="232410"/>
                </a:lnTo>
                <a:lnTo>
                  <a:pt x="222414" y="234950"/>
                </a:lnTo>
                <a:lnTo>
                  <a:pt x="224630" y="234950"/>
                </a:lnTo>
                <a:lnTo>
                  <a:pt x="226008" y="233680"/>
                </a:lnTo>
                <a:lnTo>
                  <a:pt x="227266" y="232410"/>
                </a:lnTo>
                <a:lnTo>
                  <a:pt x="229243" y="229870"/>
                </a:lnTo>
                <a:lnTo>
                  <a:pt x="231040" y="228600"/>
                </a:lnTo>
                <a:lnTo>
                  <a:pt x="240505" y="228600"/>
                </a:lnTo>
                <a:lnTo>
                  <a:pt x="238588" y="227330"/>
                </a:lnTo>
                <a:close/>
              </a:path>
              <a:path w="551179" h="944244">
                <a:moveTo>
                  <a:pt x="270458" y="227330"/>
                </a:moveTo>
                <a:lnTo>
                  <a:pt x="262430" y="227330"/>
                </a:lnTo>
                <a:lnTo>
                  <a:pt x="260573" y="228600"/>
                </a:lnTo>
                <a:lnTo>
                  <a:pt x="257937" y="231140"/>
                </a:lnTo>
                <a:lnTo>
                  <a:pt x="256021" y="233680"/>
                </a:lnTo>
                <a:lnTo>
                  <a:pt x="254223" y="234950"/>
                </a:lnTo>
                <a:lnTo>
                  <a:pt x="256440" y="234950"/>
                </a:lnTo>
                <a:lnTo>
                  <a:pt x="257818" y="233680"/>
                </a:lnTo>
                <a:lnTo>
                  <a:pt x="259076" y="232410"/>
                </a:lnTo>
                <a:lnTo>
                  <a:pt x="261053" y="229870"/>
                </a:lnTo>
                <a:lnTo>
                  <a:pt x="262850" y="228600"/>
                </a:lnTo>
                <a:lnTo>
                  <a:pt x="272375" y="228600"/>
                </a:lnTo>
                <a:lnTo>
                  <a:pt x="270458" y="227330"/>
                </a:lnTo>
                <a:close/>
              </a:path>
              <a:path w="551179" h="944244">
                <a:moveTo>
                  <a:pt x="302207" y="227330"/>
                </a:moveTo>
                <a:lnTo>
                  <a:pt x="294300" y="227330"/>
                </a:lnTo>
                <a:lnTo>
                  <a:pt x="292383" y="228600"/>
                </a:lnTo>
                <a:lnTo>
                  <a:pt x="289747" y="231140"/>
                </a:lnTo>
                <a:lnTo>
                  <a:pt x="287830" y="232410"/>
                </a:lnTo>
                <a:lnTo>
                  <a:pt x="286033" y="234950"/>
                </a:lnTo>
                <a:lnTo>
                  <a:pt x="288190" y="234950"/>
                </a:lnTo>
                <a:lnTo>
                  <a:pt x="289507" y="233680"/>
                </a:lnTo>
                <a:lnTo>
                  <a:pt x="294539" y="228600"/>
                </a:lnTo>
                <a:lnTo>
                  <a:pt x="304064" y="228600"/>
                </a:lnTo>
                <a:lnTo>
                  <a:pt x="302207" y="227330"/>
                </a:lnTo>
                <a:close/>
              </a:path>
              <a:path w="551179" h="944244">
                <a:moveTo>
                  <a:pt x="319999" y="219710"/>
                </a:moveTo>
                <a:lnTo>
                  <a:pt x="317783" y="219710"/>
                </a:lnTo>
                <a:lnTo>
                  <a:pt x="319640" y="222250"/>
                </a:lnTo>
                <a:lnTo>
                  <a:pt x="321497" y="223520"/>
                </a:lnTo>
                <a:lnTo>
                  <a:pt x="324133" y="226060"/>
                </a:lnTo>
                <a:lnTo>
                  <a:pt x="325990" y="227330"/>
                </a:lnTo>
                <a:lnTo>
                  <a:pt x="324133" y="228600"/>
                </a:lnTo>
                <a:lnTo>
                  <a:pt x="321437" y="231140"/>
                </a:lnTo>
                <a:lnTo>
                  <a:pt x="319520" y="232410"/>
                </a:lnTo>
                <a:lnTo>
                  <a:pt x="317723" y="234950"/>
                </a:lnTo>
                <a:lnTo>
                  <a:pt x="319999" y="234950"/>
                </a:lnTo>
                <a:lnTo>
                  <a:pt x="321317" y="233680"/>
                </a:lnTo>
                <a:lnTo>
                  <a:pt x="326349" y="228600"/>
                </a:lnTo>
                <a:lnTo>
                  <a:pt x="335874" y="228600"/>
                </a:lnTo>
                <a:lnTo>
                  <a:pt x="334017" y="227330"/>
                </a:lnTo>
                <a:lnTo>
                  <a:pt x="326409" y="227330"/>
                </a:lnTo>
                <a:lnTo>
                  <a:pt x="324552" y="224790"/>
                </a:lnTo>
                <a:lnTo>
                  <a:pt x="321377" y="220980"/>
                </a:lnTo>
                <a:lnTo>
                  <a:pt x="319999" y="219710"/>
                </a:lnTo>
                <a:close/>
              </a:path>
              <a:path w="551179" h="944244">
                <a:moveTo>
                  <a:pt x="351809" y="219710"/>
                </a:moveTo>
                <a:lnTo>
                  <a:pt x="349592" y="219710"/>
                </a:lnTo>
                <a:lnTo>
                  <a:pt x="351389" y="222250"/>
                </a:lnTo>
                <a:lnTo>
                  <a:pt x="353306" y="223520"/>
                </a:lnTo>
                <a:lnTo>
                  <a:pt x="355942" y="226060"/>
                </a:lnTo>
                <a:lnTo>
                  <a:pt x="357799" y="227330"/>
                </a:lnTo>
                <a:lnTo>
                  <a:pt x="355942" y="228600"/>
                </a:lnTo>
                <a:lnTo>
                  <a:pt x="353246" y="231140"/>
                </a:lnTo>
                <a:lnTo>
                  <a:pt x="351330" y="232410"/>
                </a:lnTo>
                <a:lnTo>
                  <a:pt x="349532" y="234950"/>
                </a:lnTo>
                <a:lnTo>
                  <a:pt x="351809" y="234950"/>
                </a:lnTo>
                <a:lnTo>
                  <a:pt x="353127" y="233680"/>
                </a:lnTo>
                <a:lnTo>
                  <a:pt x="358159" y="228600"/>
                </a:lnTo>
                <a:lnTo>
                  <a:pt x="367624" y="228600"/>
                </a:lnTo>
                <a:lnTo>
                  <a:pt x="365827" y="227330"/>
                </a:lnTo>
                <a:lnTo>
                  <a:pt x="358219" y="227330"/>
                </a:lnTo>
                <a:lnTo>
                  <a:pt x="353187" y="220980"/>
                </a:lnTo>
                <a:lnTo>
                  <a:pt x="351809" y="219710"/>
                </a:lnTo>
                <a:close/>
              </a:path>
              <a:path w="551179" h="944244">
                <a:moveTo>
                  <a:pt x="383618" y="219710"/>
                </a:moveTo>
                <a:lnTo>
                  <a:pt x="381342" y="219710"/>
                </a:lnTo>
                <a:lnTo>
                  <a:pt x="383199" y="222250"/>
                </a:lnTo>
                <a:lnTo>
                  <a:pt x="385056" y="223520"/>
                </a:lnTo>
                <a:lnTo>
                  <a:pt x="387752" y="226060"/>
                </a:lnTo>
                <a:lnTo>
                  <a:pt x="389549" y="227330"/>
                </a:lnTo>
                <a:lnTo>
                  <a:pt x="387692" y="228600"/>
                </a:lnTo>
                <a:lnTo>
                  <a:pt x="386314" y="229870"/>
                </a:lnTo>
                <a:lnTo>
                  <a:pt x="385056" y="231140"/>
                </a:lnTo>
                <a:lnTo>
                  <a:pt x="383079" y="232410"/>
                </a:lnTo>
                <a:lnTo>
                  <a:pt x="381282" y="234950"/>
                </a:lnTo>
                <a:lnTo>
                  <a:pt x="383558" y="234950"/>
                </a:lnTo>
                <a:lnTo>
                  <a:pt x="384876" y="233680"/>
                </a:lnTo>
                <a:lnTo>
                  <a:pt x="389908" y="228600"/>
                </a:lnTo>
                <a:lnTo>
                  <a:pt x="399433" y="228600"/>
                </a:lnTo>
                <a:lnTo>
                  <a:pt x="397636" y="227330"/>
                </a:lnTo>
                <a:lnTo>
                  <a:pt x="389968" y="227330"/>
                </a:lnTo>
                <a:lnTo>
                  <a:pt x="388111" y="224790"/>
                </a:lnTo>
                <a:lnTo>
                  <a:pt x="383618" y="219710"/>
                </a:lnTo>
                <a:close/>
              </a:path>
              <a:path w="551179" h="944244">
                <a:moveTo>
                  <a:pt x="415428" y="219710"/>
                </a:moveTo>
                <a:lnTo>
                  <a:pt x="413152" y="219710"/>
                </a:lnTo>
                <a:lnTo>
                  <a:pt x="415009" y="222250"/>
                </a:lnTo>
                <a:lnTo>
                  <a:pt x="416866" y="223520"/>
                </a:lnTo>
                <a:lnTo>
                  <a:pt x="419561" y="226060"/>
                </a:lnTo>
                <a:lnTo>
                  <a:pt x="421359" y="227330"/>
                </a:lnTo>
                <a:lnTo>
                  <a:pt x="419502" y="228600"/>
                </a:lnTo>
                <a:lnTo>
                  <a:pt x="418124" y="229870"/>
                </a:lnTo>
                <a:lnTo>
                  <a:pt x="416866" y="231140"/>
                </a:lnTo>
                <a:lnTo>
                  <a:pt x="414889" y="232410"/>
                </a:lnTo>
                <a:lnTo>
                  <a:pt x="413092" y="234950"/>
                </a:lnTo>
                <a:lnTo>
                  <a:pt x="415368" y="234950"/>
                </a:lnTo>
                <a:lnTo>
                  <a:pt x="416686" y="233680"/>
                </a:lnTo>
                <a:lnTo>
                  <a:pt x="421718" y="228600"/>
                </a:lnTo>
                <a:lnTo>
                  <a:pt x="431243" y="228600"/>
                </a:lnTo>
                <a:lnTo>
                  <a:pt x="429386" y="227330"/>
                </a:lnTo>
                <a:lnTo>
                  <a:pt x="421778" y="227330"/>
                </a:lnTo>
                <a:lnTo>
                  <a:pt x="419921" y="224790"/>
                </a:lnTo>
                <a:lnTo>
                  <a:pt x="415428" y="219710"/>
                </a:lnTo>
                <a:close/>
              </a:path>
              <a:path w="551179" h="944244">
                <a:moveTo>
                  <a:pt x="447178" y="219710"/>
                </a:moveTo>
                <a:lnTo>
                  <a:pt x="444901" y="219710"/>
                </a:lnTo>
                <a:lnTo>
                  <a:pt x="449933" y="224790"/>
                </a:lnTo>
                <a:lnTo>
                  <a:pt x="451311" y="226060"/>
                </a:lnTo>
                <a:lnTo>
                  <a:pt x="453168" y="227330"/>
                </a:lnTo>
                <a:lnTo>
                  <a:pt x="451251" y="228600"/>
                </a:lnTo>
                <a:lnTo>
                  <a:pt x="448615" y="231140"/>
                </a:lnTo>
                <a:lnTo>
                  <a:pt x="446698" y="232410"/>
                </a:lnTo>
                <a:lnTo>
                  <a:pt x="444901" y="234950"/>
                </a:lnTo>
                <a:lnTo>
                  <a:pt x="447118" y="234950"/>
                </a:lnTo>
                <a:lnTo>
                  <a:pt x="448496" y="233680"/>
                </a:lnTo>
                <a:lnTo>
                  <a:pt x="449754" y="232410"/>
                </a:lnTo>
                <a:lnTo>
                  <a:pt x="451730" y="229870"/>
                </a:lnTo>
                <a:lnTo>
                  <a:pt x="453528" y="228600"/>
                </a:lnTo>
                <a:lnTo>
                  <a:pt x="463053" y="228600"/>
                </a:lnTo>
                <a:lnTo>
                  <a:pt x="461195" y="227330"/>
                </a:lnTo>
                <a:lnTo>
                  <a:pt x="453528" y="227330"/>
                </a:lnTo>
                <a:lnTo>
                  <a:pt x="447178" y="219710"/>
                </a:lnTo>
                <a:close/>
              </a:path>
              <a:path w="551179" h="944244">
                <a:moveTo>
                  <a:pt x="473158" y="225639"/>
                </a:moveTo>
                <a:lnTo>
                  <a:pt x="479614" y="232410"/>
                </a:lnTo>
                <a:lnTo>
                  <a:pt x="478508" y="232410"/>
                </a:lnTo>
                <a:lnTo>
                  <a:pt x="476711" y="234950"/>
                </a:lnTo>
                <a:lnTo>
                  <a:pt x="478867" y="234950"/>
                </a:lnTo>
                <a:lnTo>
                  <a:pt x="480245" y="233680"/>
                </a:lnTo>
                <a:lnTo>
                  <a:pt x="480549" y="232915"/>
                </a:lnTo>
                <a:lnTo>
                  <a:pt x="473158" y="225639"/>
                </a:lnTo>
                <a:close/>
              </a:path>
              <a:path w="551179" h="944244">
                <a:moveTo>
                  <a:pt x="88586" y="221047"/>
                </a:moveTo>
                <a:lnTo>
                  <a:pt x="78000" y="229870"/>
                </a:lnTo>
                <a:lnTo>
                  <a:pt x="79801" y="228600"/>
                </a:lnTo>
                <a:lnTo>
                  <a:pt x="80761" y="228600"/>
                </a:lnTo>
                <a:lnTo>
                  <a:pt x="88586" y="221047"/>
                </a:lnTo>
                <a:close/>
              </a:path>
              <a:path w="551179" h="944244">
                <a:moveTo>
                  <a:pt x="119796" y="219710"/>
                </a:moveTo>
                <a:lnTo>
                  <a:pt x="117580" y="219710"/>
                </a:lnTo>
                <a:lnTo>
                  <a:pt x="116202" y="220980"/>
                </a:lnTo>
                <a:lnTo>
                  <a:pt x="114944" y="223520"/>
                </a:lnTo>
                <a:lnTo>
                  <a:pt x="112967" y="224790"/>
                </a:lnTo>
                <a:lnTo>
                  <a:pt x="111170" y="227330"/>
                </a:lnTo>
                <a:lnTo>
                  <a:pt x="113446" y="227330"/>
                </a:lnTo>
                <a:lnTo>
                  <a:pt x="114764" y="224790"/>
                </a:lnTo>
                <a:lnTo>
                  <a:pt x="116082" y="223520"/>
                </a:lnTo>
                <a:lnTo>
                  <a:pt x="117999" y="222250"/>
                </a:lnTo>
                <a:lnTo>
                  <a:pt x="119796" y="219710"/>
                </a:lnTo>
                <a:close/>
              </a:path>
              <a:path w="551179" h="944244">
                <a:moveTo>
                  <a:pt x="129321" y="219710"/>
                </a:moveTo>
                <a:lnTo>
                  <a:pt x="127105" y="219710"/>
                </a:lnTo>
                <a:lnTo>
                  <a:pt x="128962" y="222250"/>
                </a:lnTo>
                <a:lnTo>
                  <a:pt x="130819" y="223520"/>
                </a:lnTo>
                <a:lnTo>
                  <a:pt x="132137" y="224790"/>
                </a:lnTo>
                <a:lnTo>
                  <a:pt x="133455" y="227330"/>
                </a:lnTo>
                <a:lnTo>
                  <a:pt x="135731" y="227330"/>
                </a:lnTo>
                <a:lnTo>
                  <a:pt x="133874" y="224790"/>
                </a:lnTo>
                <a:lnTo>
                  <a:pt x="130699" y="220980"/>
                </a:lnTo>
                <a:lnTo>
                  <a:pt x="129321" y="219710"/>
                </a:lnTo>
                <a:close/>
              </a:path>
              <a:path w="551179" h="944244">
                <a:moveTo>
                  <a:pt x="151606" y="219710"/>
                </a:moveTo>
                <a:lnTo>
                  <a:pt x="149389" y="219710"/>
                </a:lnTo>
                <a:lnTo>
                  <a:pt x="148012" y="220980"/>
                </a:lnTo>
                <a:lnTo>
                  <a:pt x="146754" y="223520"/>
                </a:lnTo>
                <a:lnTo>
                  <a:pt x="144777" y="224790"/>
                </a:lnTo>
                <a:lnTo>
                  <a:pt x="142980" y="227330"/>
                </a:lnTo>
                <a:lnTo>
                  <a:pt x="145196" y="227330"/>
                </a:lnTo>
                <a:lnTo>
                  <a:pt x="147832" y="223520"/>
                </a:lnTo>
                <a:lnTo>
                  <a:pt x="149809" y="222250"/>
                </a:lnTo>
                <a:lnTo>
                  <a:pt x="151606" y="219710"/>
                </a:lnTo>
                <a:close/>
              </a:path>
              <a:path w="551179" h="944244">
                <a:moveTo>
                  <a:pt x="183356" y="219710"/>
                </a:moveTo>
                <a:lnTo>
                  <a:pt x="181139" y="219710"/>
                </a:lnTo>
                <a:lnTo>
                  <a:pt x="179821" y="220980"/>
                </a:lnTo>
                <a:lnTo>
                  <a:pt x="174789" y="227330"/>
                </a:lnTo>
                <a:lnTo>
                  <a:pt x="176946" y="227330"/>
                </a:lnTo>
                <a:lnTo>
                  <a:pt x="178324" y="224790"/>
                </a:lnTo>
                <a:lnTo>
                  <a:pt x="179642" y="223520"/>
                </a:lnTo>
                <a:lnTo>
                  <a:pt x="181559" y="222250"/>
                </a:lnTo>
                <a:lnTo>
                  <a:pt x="183356" y="219710"/>
                </a:lnTo>
                <a:close/>
              </a:path>
              <a:path w="551179" h="944244">
                <a:moveTo>
                  <a:pt x="215165" y="219710"/>
                </a:moveTo>
                <a:lnTo>
                  <a:pt x="212889" y="219710"/>
                </a:lnTo>
                <a:lnTo>
                  <a:pt x="211571" y="220980"/>
                </a:lnTo>
                <a:lnTo>
                  <a:pt x="206539" y="227330"/>
                </a:lnTo>
                <a:lnTo>
                  <a:pt x="208815" y="227330"/>
                </a:lnTo>
                <a:lnTo>
                  <a:pt x="211451" y="223520"/>
                </a:lnTo>
                <a:lnTo>
                  <a:pt x="213308" y="222250"/>
                </a:lnTo>
                <a:lnTo>
                  <a:pt x="215165" y="219710"/>
                </a:lnTo>
                <a:close/>
              </a:path>
              <a:path w="551179" h="944244">
                <a:moveTo>
                  <a:pt x="224690" y="219710"/>
                </a:moveTo>
                <a:lnTo>
                  <a:pt x="222414" y="219710"/>
                </a:lnTo>
                <a:lnTo>
                  <a:pt x="228824" y="227330"/>
                </a:lnTo>
                <a:lnTo>
                  <a:pt x="231040" y="227330"/>
                </a:lnTo>
                <a:lnTo>
                  <a:pt x="224690" y="219710"/>
                </a:lnTo>
                <a:close/>
              </a:path>
              <a:path w="551179" h="944244">
                <a:moveTo>
                  <a:pt x="246855" y="219710"/>
                </a:moveTo>
                <a:lnTo>
                  <a:pt x="244698" y="219710"/>
                </a:lnTo>
                <a:lnTo>
                  <a:pt x="243381" y="220980"/>
                </a:lnTo>
                <a:lnTo>
                  <a:pt x="238349" y="227330"/>
                </a:lnTo>
                <a:lnTo>
                  <a:pt x="240505" y="227330"/>
                </a:lnTo>
                <a:lnTo>
                  <a:pt x="241823" y="224790"/>
                </a:lnTo>
                <a:lnTo>
                  <a:pt x="243141" y="223520"/>
                </a:lnTo>
                <a:lnTo>
                  <a:pt x="245058" y="222250"/>
                </a:lnTo>
                <a:lnTo>
                  <a:pt x="246855" y="219710"/>
                </a:lnTo>
                <a:close/>
              </a:path>
              <a:path w="551179" h="944244">
                <a:moveTo>
                  <a:pt x="256440" y="219710"/>
                </a:moveTo>
                <a:lnTo>
                  <a:pt x="254163" y="219710"/>
                </a:lnTo>
                <a:lnTo>
                  <a:pt x="255961" y="222250"/>
                </a:lnTo>
                <a:lnTo>
                  <a:pt x="257878" y="223520"/>
                </a:lnTo>
                <a:lnTo>
                  <a:pt x="259195" y="224790"/>
                </a:lnTo>
                <a:lnTo>
                  <a:pt x="260513" y="227330"/>
                </a:lnTo>
                <a:lnTo>
                  <a:pt x="262850" y="227330"/>
                </a:lnTo>
                <a:lnTo>
                  <a:pt x="261053" y="224790"/>
                </a:lnTo>
                <a:lnTo>
                  <a:pt x="259076" y="222250"/>
                </a:lnTo>
                <a:lnTo>
                  <a:pt x="256440" y="219710"/>
                </a:lnTo>
                <a:close/>
              </a:path>
              <a:path w="551179" h="944244">
                <a:moveTo>
                  <a:pt x="278665" y="219710"/>
                </a:moveTo>
                <a:lnTo>
                  <a:pt x="276508" y="219710"/>
                </a:lnTo>
                <a:lnTo>
                  <a:pt x="273812" y="222250"/>
                </a:lnTo>
                <a:lnTo>
                  <a:pt x="271895" y="224790"/>
                </a:lnTo>
                <a:lnTo>
                  <a:pt x="270098" y="227330"/>
                </a:lnTo>
                <a:lnTo>
                  <a:pt x="272375" y="227330"/>
                </a:lnTo>
                <a:lnTo>
                  <a:pt x="273693" y="224790"/>
                </a:lnTo>
                <a:lnTo>
                  <a:pt x="275010" y="223520"/>
                </a:lnTo>
                <a:lnTo>
                  <a:pt x="278665" y="219710"/>
                </a:lnTo>
                <a:close/>
              </a:path>
              <a:path w="551179" h="944244">
                <a:moveTo>
                  <a:pt x="288190" y="219710"/>
                </a:moveTo>
                <a:lnTo>
                  <a:pt x="286033" y="219710"/>
                </a:lnTo>
                <a:lnTo>
                  <a:pt x="287830" y="222250"/>
                </a:lnTo>
                <a:lnTo>
                  <a:pt x="289747" y="223520"/>
                </a:lnTo>
                <a:lnTo>
                  <a:pt x="291065" y="224790"/>
                </a:lnTo>
                <a:lnTo>
                  <a:pt x="292383" y="227330"/>
                </a:lnTo>
                <a:lnTo>
                  <a:pt x="294659" y="227330"/>
                </a:lnTo>
                <a:lnTo>
                  <a:pt x="292802" y="224790"/>
                </a:lnTo>
                <a:lnTo>
                  <a:pt x="289567" y="220980"/>
                </a:lnTo>
                <a:lnTo>
                  <a:pt x="288190" y="219710"/>
                </a:lnTo>
                <a:close/>
              </a:path>
              <a:path w="551179" h="944244">
                <a:moveTo>
                  <a:pt x="310474" y="219710"/>
                </a:moveTo>
                <a:lnTo>
                  <a:pt x="308318" y="219710"/>
                </a:lnTo>
                <a:lnTo>
                  <a:pt x="306940" y="220980"/>
                </a:lnTo>
                <a:lnTo>
                  <a:pt x="301908" y="227330"/>
                </a:lnTo>
                <a:lnTo>
                  <a:pt x="304064" y="227330"/>
                </a:lnTo>
                <a:lnTo>
                  <a:pt x="306700" y="223520"/>
                </a:lnTo>
                <a:lnTo>
                  <a:pt x="308677" y="222250"/>
                </a:lnTo>
                <a:lnTo>
                  <a:pt x="310474" y="219710"/>
                </a:lnTo>
                <a:close/>
              </a:path>
              <a:path w="551179" h="944244">
                <a:moveTo>
                  <a:pt x="342284" y="219710"/>
                </a:moveTo>
                <a:lnTo>
                  <a:pt x="340067" y="219710"/>
                </a:lnTo>
                <a:lnTo>
                  <a:pt x="338690" y="220980"/>
                </a:lnTo>
                <a:lnTo>
                  <a:pt x="337432" y="223520"/>
                </a:lnTo>
                <a:lnTo>
                  <a:pt x="335455" y="224790"/>
                </a:lnTo>
                <a:lnTo>
                  <a:pt x="333658" y="227330"/>
                </a:lnTo>
                <a:lnTo>
                  <a:pt x="335934" y="227330"/>
                </a:lnTo>
                <a:lnTo>
                  <a:pt x="337252" y="224790"/>
                </a:lnTo>
                <a:lnTo>
                  <a:pt x="338570" y="223520"/>
                </a:lnTo>
                <a:lnTo>
                  <a:pt x="340487" y="222250"/>
                </a:lnTo>
                <a:lnTo>
                  <a:pt x="342284" y="219710"/>
                </a:lnTo>
                <a:close/>
              </a:path>
              <a:path w="551179" h="944244">
                <a:moveTo>
                  <a:pt x="374093" y="219710"/>
                </a:moveTo>
                <a:lnTo>
                  <a:pt x="371877" y="219710"/>
                </a:lnTo>
                <a:lnTo>
                  <a:pt x="370499" y="220980"/>
                </a:lnTo>
                <a:lnTo>
                  <a:pt x="369241" y="223520"/>
                </a:lnTo>
                <a:lnTo>
                  <a:pt x="367264" y="224790"/>
                </a:lnTo>
                <a:lnTo>
                  <a:pt x="365467" y="227330"/>
                </a:lnTo>
                <a:lnTo>
                  <a:pt x="367684" y="227330"/>
                </a:lnTo>
                <a:lnTo>
                  <a:pt x="370319" y="223520"/>
                </a:lnTo>
                <a:lnTo>
                  <a:pt x="372296" y="222250"/>
                </a:lnTo>
                <a:lnTo>
                  <a:pt x="374093" y="219710"/>
                </a:lnTo>
                <a:close/>
              </a:path>
              <a:path w="551179" h="944244">
                <a:moveTo>
                  <a:pt x="405843" y="219710"/>
                </a:moveTo>
                <a:lnTo>
                  <a:pt x="403627" y="219710"/>
                </a:lnTo>
                <a:lnTo>
                  <a:pt x="402309" y="220980"/>
                </a:lnTo>
                <a:lnTo>
                  <a:pt x="397277" y="227330"/>
                </a:lnTo>
                <a:lnTo>
                  <a:pt x="399493" y="227330"/>
                </a:lnTo>
                <a:lnTo>
                  <a:pt x="404046" y="222250"/>
                </a:lnTo>
                <a:lnTo>
                  <a:pt x="405843" y="219710"/>
                </a:lnTo>
                <a:close/>
              </a:path>
              <a:path w="551179" h="944244">
                <a:moveTo>
                  <a:pt x="437653" y="219710"/>
                </a:moveTo>
                <a:lnTo>
                  <a:pt x="435436" y="219710"/>
                </a:lnTo>
                <a:lnTo>
                  <a:pt x="434118" y="220980"/>
                </a:lnTo>
                <a:lnTo>
                  <a:pt x="429086" y="227330"/>
                </a:lnTo>
                <a:lnTo>
                  <a:pt x="431243" y="227330"/>
                </a:lnTo>
                <a:lnTo>
                  <a:pt x="432621" y="224790"/>
                </a:lnTo>
                <a:lnTo>
                  <a:pt x="433939" y="223520"/>
                </a:lnTo>
                <a:lnTo>
                  <a:pt x="435796" y="222250"/>
                </a:lnTo>
                <a:lnTo>
                  <a:pt x="437653" y="219710"/>
                </a:lnTo>
                <a:close/>
              </a:path>
              <a:path w="551179" h="944244">
                <a:moveTo>
                  <a:pt x="467160" y="219734"/>
                </a:moveTo>
                <a:lnTo>
                  <a:pt x="465868" y="220980"/>
                </a:lnTo>
                <a:lnTo>
                  <a:pt x="460836" y="227330"/>
                </a:lnTo>
                <a:lnTo>
                  <a:pt x="463053" y="227330"/>
                </a:lnTo>
                <a:lnTo>
                  <a:pt x="464430" y="224790"/>
                </a:lnTo>
                <a:lnTo>
                  <a:pt x="465748" y="223520"/>
                </a:lnTo>
                <a:lnTo>
                  <a:pt x="468560" y="221112"/>
                </a:lnTo>
                <a:lnTo>
                  <a:pt x="467160" y="219734"/>
                </a:lnTo>
                <a:close/>
              </a:path>
              <a:path w="551179" h="944244">
                <a:moveTo>
                  <a:pt x="468715" y="220980"/>
                </a:moveTo>
                <a:lnTo>
                  <a:pt x="468560" y="221112"/>
                </a:lnTo>
                <a:lnTo>
                  <a:pt x="473158" y="225639"/>
                </a:lnTo>
                <a:lnTo>
                  <a:pt x="468715" y="220980"/>
                </a:lnTo>
                <a:close/>
              </a:path>
              <a:path w="551179" h="944244">
                <a:moveTo>
                  <a:pt x="90191" y="219710"/>
                </a:moveTo>
                <a:lnTo>
                  <a:pt x="89972" y="219710"/>
                </a:lnTo>
                <a:lnTo>
                  <a:pt x="88586" y="221047"/>
                </a:lnTo>
                <a:lnTo>
                  <a:pt x="90191" y="219710"/>
                </a:lnTo>
                <a:close/>
              </a:path>
              <a:path w="551179" h="944244">
                <a:moveTo>
                  <a:pt x="461975" y="214630"/>
                </a:moveTo>
                <a:lnTo>
                  <a:pt x="467160" y="219734"/>
                </a:lnTo>
                <a:lnTo>
                  <a:pt x="467833" y="219710"/>
                </a:lnTo>
                <a:lnTo>
                  <a:pt x="461975" y="214630"/>
                </a:lnTo>
                <a:close/>
              </a:path>
              <a:path w="551179" h="944244">
                <a:moveTo>
                  <a:pt x="111529" y="210820"/>
                </a:moveTo>
                <a:lnTo>
                  <a:pt x="103562" y="210820"/>
                </a:lnTo>
                <a:lnTo>
                  <a:pt x="101645" y="212090"/>
                </a:lnTo>
                <a:lnTo>
                  <a:pt x="100327" y="213360"/>
                </a:lnTo>
                <a:lnTo>
                  <a:pt x="98949" y="214630"/>
                </a:lnTo>
                <a:lnTo>
                  <a:pt x="97032" y="217170"/>
                </a:lnTo>
                <a:lnTo>
                  <a:pt x="95235" y="218440"/>
                </a:lnTo>
                <a:lnTo>
                  <a:pt x="91715" y="218440"/>
                </a:lnTo>
                <a:lnTo>
                  <a:pt x="90191" y="219710"/>
                </a:lnTo>
                <a:lnTo>
                  <a:pt x="95595" y="219710"/>
                </a:lnTo>
                <a:lnTo>
                  <a:pt x="97512" y="218440"/>
                </a:lnTo>
                <a:lnTo>
                  <a:pt x="98830" y="217170"/>
                </a:lnTo>
                <a:lnTo>
                  <a:pt x="103862" y="212090"/>
                </a:lnTo>
                <a:lnTo>
                  <a:pt x="113387" y="212090"/>
                </a:lnTo>
                <a:lnTo>
                  <a:pt x="111529" y="210820"/>
                </a:lnTo>
                <a:close/>
              </a:path>
              <a:path w="551179" h="944244">
                <a:moveTo>
                  <a:pt x="113387" y="212090"/>
                </a:moveTo>
                <a:lnTo>
                  <a:pt x="111170" y="212090"/>
                </a:lnTo>
                <a:lnTo>
                  <a:pt x="114884" y="215900"/>
                </a:lnTo>
                <a:lnTo>
                  <a:pt x="117520" y="218440"/>
                </a:lnTo>
                <a:lnTo>
                  <a:pt x="119437" y="219710"/>
                </a:lnTo>
                <a:lnTo>
                  <a:pt x="127404" y="219710"/>
                </a:lnTo>
                <a:lnTo>
                  <a:pt x="129321" y="218440"/>
                </a:lnTo>
                <a:lnTo>
                  <a:pt x="119796" y="218440"/>
                </a:lnTo>
                <a:lnTo>
                  <a:pt x="114764" y="213360"/>
                </a:lnTo>
                <a:lnTo>
                  <a:pt x="113387" y="212090"/>
                </a:lnTo>
                <a:close/>
              </a:path>
              <a:path w="551179" h="944244">
                <a:moveTo>
                  <a:pt x="145136" y="212090"/>
                </a:moveTo>
                <a:lnTo>
                  <a:pt x="142980" y="212090"/>
                </a:lnTo>
                <a:lnTo>
                  <a:pt x="146694" y="215900"/>
                </a:lnTo>
                <a:lnTo>
                  <a:pt x="149330" y="218440"/>
                </a:lnTo>
                <a:lnTo>
                  <a:pt x="151247" y="219710"/>
                </a:lnTo>
                <a:lnTo>
                  <a:pt x="159154" y="219710"/>
                </a:lnTo>
                <a:lnTo>
                  <a:pt x="161071" y="218440"/>
                </a:lnTo>
                <a:lnTo>
                  <a:pt x="151546" y="218440"/>
                </a:lnTo>
                <a:lnTo>
                  <a:pt x="149689" y="217170"/>
                </a:lnTo>
                <a:lnTo>
                  <a:pt x="147832" y="214630"/>
                </a:lnTo>
                <a:lnTo>
                  <a:pt x="145136" y="212090"/>
                </a:lnTo>
                <a:close/>
              </a:path>
              <a:path w="551179" h="944244">
                <a:moveTo>
                  <a:pt x="176946" y="212090"/>
                </a:moveTo>
                <a:lnTo>
                  <a:pt x="174729" y="212090"/>
                </a:lnTo>
                <a:lnTo>
                  <a:pt x="178443" y="215900"/>
                </a:lnTo>
                <a:lnTo>
                  <a:pt x="181079" y="218440"/>
                </a:lnTo>
                <a:lnTo>
                  <a:pt x="183056" y="219710"/>
                </a:lnTo>
                <a:lnTo>
                  <a:pt x="190964" y="219710"/>
                </a:lnTo>
                <a:lnTo>
                  <a:pt x="192821" y="218440"/>
                </a:lnTo>
                <a:lnTo>
                  <a:pt x="183296" y="218440"/>
                </a:lnTo>
                <a:lnTo>
                  <a:pt x="181439" y="217170"/>
                </a:lnTo>
                <a:lnTo>
                  <a:pt x="179582" y="214630"/>
                </a:lnTo>
                <a:lnTo>
                  <a:pt x="176946" y="212090"/>
                </a:lnTo>
                <a:close/>
              </a:path>
              <a:path w="551179" h="944244">
                <a:moveTo>
                  <a:pt x="208755" y="212090"/>
                </a:moveTo>
                <a:lnTo>
                  <a:pt x="206479" y="212090"/>
                </a:lnTo>
                <a:lnTo>
                  <a:pt x="208336" y="213360"/>
                </a:lnTo>
                <a:lnTo>
                  <a:pt x="210193" y="215900"/>
                </a:lnTo>
                <a:lnTo>
                  <a:pt x="211511" y="217170"/>
                </a:lnTo>
                <a:lnTo>
                  <a:pt x="212889" y="218440"/>
                </a:lnTo>
                <a:lnTo>
                  <a:pt x="214806" y="219710"/>
                </a:lnTo>
                <a:lnTo>
                  <a:pt x="222773" y="219710"/>
                </a:lnTo>
                <a:lnTo>
                  <a:pt x="224630" y="218440"/>
                </a:lnTo>
                <a:lnTo>
                  <a:pt x="215105" y="218440"/>
                </a:lnTo>
                <a:lnTo>
                  <a:pt x="213248" y="217170"/>
                </a:lnTo>
                <a:lnTo>
                  <a:pt x="210073" y="213360"/>
                </a:lnTo>
                <a:lnTo>
                  <a:pt x="208755" y="212090"/>
                </a:lnTo>
                <a:close/>
              </a:path>
              <a:path w="551179" h="944244">
                <a:moveTo>
                  <a:pt x="240445" y="212090"/>
                </a:moveTo>
                <a:lnTo>
                  <a:pt x="238289" y="212090"/>
                </a:lnTo>
                <a:lnTo>
                  <a:pt x="242003" y="215900"/>
                </a:lnTo>
                <a:lnTo>
                  <a:pt x="243321" y="217170"/>
                </a:lnTo>
                <a:lnTo>
                  <a:pt x="244698" y="218440"/>
                </a:lnTo>
                <a:lnTo>
                  <a:pt x="246615" y="219710"/>
                </a:lnTo>
                <a:lnTo>
                  <a:pt x="254583" y="219710"/>
                </a:lnTo>
                <a:lnTo>
                  <a:pt x="256440" y="218440"/>
                </a:lnTo>
                <a:lnTo>
                  <a:pt x="246855" y="218440"/>
                </a:lnTo>
                <a:lnTo>
                  <a:pt x="245058" y="217170"/>
                </a:lnTo>
                <a:lnTo>
                  <a:pt x="243081" y="214630"/>
                </a:lnTo>
                <a:lnTo>
                  <a:pt x="241823" y="213360"/>
                </a:lnTo>
                <a:lnTo>
                  <a:pt x="240445" y="212090"/>
                </a:lnTo>
                <a:close/>
              </a:path>
              <a:path w="551179" h="944244">
                <a:moveTo>
                  <a:pt x="270518" y="210820"/>
                </a:moveTo>
                <a:lnTo>
                  <a:pt x="266444" y="210820"/>
                </a:lnTo>
                <a:lnTo>
                  <a:pt x="266444" y="212090"/>
                </a:lnTo>
                <a:lnTo>
                  <a:pt x="270098" y="212090"/>
                </a:lnTo>
                <a:lnTo>
                  <a:pt x="271895" y="213360"/>
                </a:lnTo>
                <a:lnTo>
                  <a:pt x="273812" y="215900"/>
                </a:lnTo>
                <a:lnTo>
                  <a:pt x="276508" y="218440"/>
                </a:lnTo>
                <a:lnTo>
                  <a:pt x="278365" y="219710"/>
                </a:lnTo>
                <a:lnTo>
                  <a:pt x="286273" y="219710"/>
                </a:lnTo>
                <a:lnTo>
                  <a:pt x="288190" y="218440"/>
                </a:lnTo>
                <a:lnTo>
                  <a:pt x="278784" y="218440"/>
                </a:lnTo>
                <a:lnTo>
                  <a:pt x="273752" y="213360"/>
                </a:lnTo>
                <a:lnTo>
                  <a:pt x="272375" y="212090"/>
                </a:lnTo>
                <a:lnTo>
                  <a:pt x="270518" y="210820"/>
                </a:lnTo>
                <a:close/>
              </a:path>
              <a:path w="551179" h="944244">
                <a:moveTo>
                  <a:pt x="304064" y="212090"/>
                </a:moveTo>
                <a:lnTo>
                  <a:pt x="301848" y="212090"/>
                </a:lnTo>
                <a:lnTo>
                  <a:pt x="303645" y="213360"/>
                </a:lnTo>
                <a:lnTo>
                  <a:pt x="305622" y="215900"/>
                </a:lnTo>
                <a:lnTo>
                  <a:pt x="306880" y="217170"/>
                </a:lnTo>
                <a:lnTo>
                  <a:pt x="308258" y="218440"/>
                </a:lnTo>
                <a:lnTo>
                  <a:pt x="310175" y="219710"/>
                </a:lnTo>
                <a:lnTo>
                  <a:pt x="318082" y="219710"/>
                </a:lnTo>
                <a:lnTo>
                  <a:pt x="319999" y="218440"/>
                </a:lnTo>
                <a:lnTo>
                  <a:pt x="310474" y="218440"/>
                </a:lnTo>
                <a:lnTo>
                  <a:pt x="305442" y="213360"/>
                </a:lnTo>
                <a:lnTo>
                  <a:pt x="304064" y="212090"/>
                </a:lnTo>
                <a:close/>
              </a:path>
              <a:path w="551179" h="944244">
                <a:moveTo>
                  <a:pt x="335934" y="212090"/>
                </a:moveTo>
                <a:lnTo>
                  <a:pt x="333658" y="212090"/>
                </a:lnTo>
                <a:lnTo>
                  <a:pt x="337372" y="215900"/>
                </a:lnTo>
                <a:lnTo>
                  <a:pt x="340007" y="218440"/>
                </a:lnTo>
                <a:lnTo>
                  <a:pt x="341924" y="219710"/>
                </a:lnTo>
                <a:lnTo>
                  <a:pt x="349892" y="219710"/>
                </a:lnTo>
                <a:lnTo>
                  <a:pt x="351809" y="218440"/>
                </a:lnTo>
                <a:lnTo>
                  <a:pt x="342284" y="218440"/>
                </a:lnTo>
                <a:lnTo>
                  <a:pt x="335934" y="212090"/>
                </a:lnTo>
                <a:close/>
              </a:path>
              <a:path w="551179" h="944244">
                <a:moveTo>
                  <a:pt x="367684" y="212090"/>
                </a:moveTo>
                <a:lnTo>
                  <a:pt x="365467" y="212090"/>
                </a:lnTo>
                <a:lnTo>
                  <a:pt x="369181" y="215900"/>
                </a:lnTo>
                <a:lnTo>
                  <a:pt x="371817" y="218440"/>
                </a:lnTo>
                <a:lnTo>
                  <a:pt x="373734" y="219710"/>
                </a:lnTo>
                <a:lnTo>
                  <a:pt x="381641" y="219710"/>
                </a:lnTo>
                <a:lnTo>
                  <a:pt x="383558" y="218440"/>
                </a:lnTo>
                <a:lnTo>
                  <a:pt x="374034" y="218440"/>
                </a:lnTo>
                <a:lnTo>
                  <a:pt x="372176" y="217170"/>
                </a:lnTo>
                <a:lnTo>
                  <a:pt x="370319" y="214630"/>
                </a:lnTo>
                <a:lnTo>
                  <a:pt x="367684" y="212090"/>
                </a:lnTo>
                <a:close/>
              </a:path>
              <a:path w="551179" h="944244">
                <a:moveTo>
                  <a:pt x="399433" y="212090"/>
                </a:moveTo>
                <a:lnTo>
                  <a:pt x="397217" y="212090"/>
                </a:lnTo>
                <a:lnTo>
                  <a:pt x="400931" y="215900"/>
                </a:lnTo>
                <a:lnTo>
                  <a:pt x="403567" y="218440"/>
                </a:lnTo>
                <a:lnTo>
                  <a:pt x="405544" y="219710"/>
                </a:lnTo>
                <a:lnTo>
                  <a:pt x="413451" y="219710"/>
                </a:lnTo>
                <a:lnTo>
                  <a:pt x="415368" y="218440"/>
                </a:lnTo>
                <a:lnTo>
                  <a:pt x="405843" y="218440"/>
                </a:lnTo>
                <a:lnTo>
                  <a:pt x="403986" y="217170"/>
                </a:lnTo>
                <a:lnTo>
                  <a:pt x="402129" y="214630"/>
                </a:lnTo>
                <a:lnTo>
                  <a:pt x="399433" y="212090"/>
                </a:lnTo>
                <a:close/>
              </a:path>
              <a:path w="551179" h="944244">
                <a:moveTo>
                  <a:pt x="431243" y="212090"/>
                </a:moveTo>
                <a:lnTo>
                  <a:pt x="428966" y="212090"/>
                </a:lnTo>
                <a:lnTo>
                  <a:pt x="430824" y="213360"/>
                </a:lnTo>
                <a:lnTo>
                  <a:pt x="432741" y="215900"/>
                </a:lnTo>
                <a:lnTo>
                  <a:pt x="435376" y="218440"/>
                </a:lnTo>
                <a:lnTo>
                  <a:pt x="437353" y="219710"/>
                </a:lnTo>
                <a:lnTo>
                  <a:pt x="445261" y="219710"/>
                </a:lnTo>
                <a:lnTo>
                  <a:pt x="447118" y="218440"/>
                </a:lnTo>
                <a:lnTo>
                  <a:pt x="437593" y="218440"/>
                </a:lnTo>
                <a:lnTo>
                  <a:pt x="435736" y="217170"/>
                </a:lnTo>
                <a:lnTo>
                  <a:pt x="433879" y="214630"/>
                </a:lnTo>
                <a:lnTo>
                  <a:pt x="431243" y="212090"/>
                </a:lnTo>
                <a:close/>
              </a:path>
              <a:path w="551179" h="944244">
                <a:moveTo>
                  <a:pt x="113773" y="200056"/>
                </a:moveTo>
                <a:lnTo>
                  <a:pt x="91715" y="218440"/>
                </a:lnTo>
                <a:lnTo>
                  <a:pt x="101545" y="210820"/>
                </a:lnTo>
                <a:lnTo>
                  <a:pt x="103862" y="210820"/>
                </a:lnTo>
                <a:lnTo>
                  <a:pt x="102746" y="209550"/>
                </a:lnTo>
                <a:lnTo>
                  <a:pt x="113773" y="200056"/>
                </a:lnTo>
                <a:close/>
              </a:path>
              <a:path w="551179" h="944244">
                <a:moveTo>
                  <a:pt x="143279" y="210820"/>
                </a:moveTo>
                <a:lnTo>
                  <a:pt x="135372" y="210820"/>
                </a:lnTo>
                <a:lnTo>
                  <a:pt x="133455" y="212090"/>
                </a:lnTo>
                <a:lnTo>
                  <a:pt x="132137" y="213360"/>
                </a:lnTo>
                <a:lnTo>
                  <a:pt x="130759" y="214630"/>
                </a:lnTo>
                <a:lnTo>
                  <a:pt x="128842" y="217170"/>
                </a:lnTo>
                <a:lnTo>
                  <a:pt x="127045" y="218440"/>
                </a:lnTo>
                <a:lnTo>
                  <a:pt x="129321" y="218440"/>
                </a:lnTo>
                <a:lnTo>
                  <a:pt x="130639" y="217170"/>
                </a:lnTo>
                <a:lnTo>
                  <a:pt x="135671" y="212090"/>
                </a:lnTo>
                <a:lnTo>
                  <a:pt x="145136" y="212090"/>
                </a:lnTo>
                <a:lnTo>
                  <a:pt x="143279" y="210820"/>
                </a:lnTo>
                <a:close/>
              </a:path>
              <a:path w="551179" h="944244">
                <a:moveTo>
                  <a:pt x="175029" y="210820"/>
                </a:moveTo>
                <a:lnTo>
                  <a:pt x="167121" y="210820"/>
                </a:lnTo>
                <a:lnTo>
                  <a:pt x="165264" y="212090"/>
                </a:lnTo>
                <a:lnTo>
                  <a:pt x="163886" y="213360"/>
                </a:lnTo>
                <a:lnTo>
                  <a:pt x="162569" y="214630"/>
                </a:lnTo>
                <a:lnTo>
                  <a:pt x="160592" y="217170"/>
                </a:lnTo>
                <a:lnTo>
                  <a:pt x="158795" y="218440"/>
                </a:lnTo>
                <a:lnTo>
                  <a:pt x="161071" y="218440"/>
                </a:lnTo>
                <a:lnTo>
                  <a:pt x="162389" y="217170"/>
                </a:lnTo>
                <a:lnTo>
                  <a:pt x="167421" y="212090"/>
                </a:lnTo>
                <a:lnTo>
                  <a:pt x="176946" y="212090"/>
                </a:lnTo>
                <a:lnTo>
                  <a:pt x="175029" y="210820"/>
                </a:lnTo>
                <a:close/>
              </a:path>
              <a:path w="551179" h="944244">
                <a:moveTo>
                  <a:pt x="206838" y="210820"/>
                </a:moveTo>
                <a:lnTo>
                  <a:pt x="198871" y="210820"/>
                </a:lnTo>
                <a:lnTo>
                  <a:pt x="196954" y="212090"/>
                </a:lnTo>
                <a:lnTo>
                  <a:pt x="192401" y="217170"/>
                </a:lnTo>
                <a:lnTo>
                  <a:pt x="190604" y="218440"/>
                </a:lnTo>
                <a:lnTo>
                  <a:pt x="192821" y="218440"/>
                </a:lnTo>
                <a:lnTo>
                  <a:pt x="194198" y="217170"/>
                </a:lnTo>
                <a:lnTo>
                  <a:pt x="195456" y="215900"/>
                </a:lnTo>
                <a:lnTo>
                  <a:pt x="197433" y="213360"/>
                </a:lnTo>
                <a:lnTo>
                  <a:pt x="199230" y="212090"/>
                </a:lnTo>
                <a:lnTo>
                  <a:pt x="208755" y="212090"/>
                </a:lnTo>
                <a:lnTo>
                  <a:pt x="206838" y="210820"/>
                </a:lnTo>
                <a:close/>
              </a:path>
              <a:path w="551179" h="944244">
                <a:moveTo>
                  <a:pt x="238588" y="210820"/>
                </a:moveTo>
                <a:lnTo>
                  <a:pt x="230681" y="210820"/>
                </a:lnTo>
                <a:lnTo>
                  <a:pt x="228824" y="212090"/>
                </a:lnTo>
                <a:lnTo>
                  <a:pt x="227446" y="213360"/>
                </a:lnTo>
                <a:lnTo>
                  <a:pt x="222414" y="218440"/>
                </a:lnTo>
                <a:lnTo>
                  <a:pt x="224630" y="218440"/>
                </a:lnTo>
                <a:lnTo>
                  <a:pt x="226008" y="217170"/>
                </a:lnTo>
                <a:lnTo>
                  <a:pt x="227266" y="215900"/>
                </a:lnTo>
                <a:lnTo>
                  <a:pt x="229243" y="213360"/>
                </a:lnTo>
                <a:lnTo>
                  <a:pt x="231040" y="212090"/>
                </a:lnTo>
                <a:lnTo>
                  <a:pt x="240445" y="212090"/>
                </a:lnTo>
                <a:lnTo>
                  <a:pt x="238588" y="210820"/>
                </a:lnTo>
                <a:close/>
              </a:path>
              <a:path w="551179" h="944244">
                <a:moveTo>
                  <a:pt x="266444" y="210820"/>
                </a:moveTo>
                <a:lnTo>
                  <a:pt x="262490" y="210820"/>
                </a:lnTo>
                <a:lnTo>
                  <a:pt x="260573" y="212090"/>
                </a:lnTo>
                <a:lnTo>
                  <a:pt x="254223" y="218440"/>
                </a:lnTo>
                <a:lnTo>
                  <a:pt x="256440" y="218440"/>
                </a:lnTo>
                <a:lnTo>
                  <a:pt x="257818" y="217170"/>
                </a:lnTo>
                <a:lnTo>
                  <a:pt x="259076" y="215900"/>
                </a:lnTo>
                <a:lnTo>
                  <a:pt x="261053" y="213360"/>
                </a:lnTo>
                <a:lnTo>
                  <a:pt x="262850" y="212090"/>
                </a:lnTo>
                <a:lnTo>
                  <a:pt x="266444" y="212090"/>
                </a:lnTo>
                <a:lnTo>
                  <a:pt x="266444" y="210820"/>
                </a:lnTo>
                <a:close/>
              </a:path>
              <a:path w="551179" h="944244">
                <a:moveTo>
                  <a:pt x="302207" y="210820"/>
                </a:moveTo>
                <a:lnTo>
                  <a:pt x="294300" y="210820"/>
                </a:lnTo>
                <a:lnTo>
                  <a:pt x="292443" y="212090"/>
                </a:lnTo>
                <a:lnTo>
                  <a:pt x="291065" y="213360"/>
                </a:lnTo>
                <a:lnTo>
                  <a:pt x="289807" y="214630"/>
                </a:lnTo>
                <a:lnTo>
                  <a:pt x="287830" y="217170"/>
                </a:lnTo>
                <a:lnTo>
                  <a:pt x="286033" y="218440"/>
                </a:lnTo>
                <a:lnTo>
                  <a:pt x="288190" y="218440"/>
                </a:lnTo>
                <a:lnTo>
                  <a:pt x="289507" y="217170"/>
                </a:lnTo>
                <a:lnTo>
                  <a:pt x="294539" y="212090"/>
                </a:lnTo>
                <a:lnTo>
                  <a:pt x="304064" y="212090"/>
                </a:lnTo>
                <a:lnTo>
                  <a:pt x="302207" y="210820"/>
                </a:lnTo>
                <a:close/>
              </a:path>
              <a:path w="551179" h="944244">
                <a:moveTo>
                  <a:pt x="334017" y="210820"/>
                </a:moveTo>
                <a:lnTo>
                  <a:pt x="326050" y="210820"/>
                </a:lnTo>
                <a:lnTo>
                  <a:pt x="324133" y="212090"/>
                </a:lnTo>
                <a:lnTo>
                  <a:pt x="322815" y="213360"/>
                </a:lnTo>
                <a:lnTo>
                  <a:pt x="321437" y="214630"/>
                </a:lnTo>
                <a:lnTo>
                  <a:pt x="319520" y="217170"/>
                </a:lnTo>
                <a:lnTo>
                  <a:pt x="317723" y="218440"/>
                </a:lnTo>
                <a:lnTo>
                  <a:pt x="319999" y="218440"/>
                </a:lnTo>
                <a:lnTo>
                  <a:pt x="321317" y="217170"/>
                </a:lnTo>
                <a:lnTo>
                  <a:pt x="326349" y="212090"/>
                </a:lnTo>
                <a:lnTo>
                  <a:pt x="335934" y="212090"/>
                </a:lnTo>
                <a:lnTo>
                  <a:pt x="334017" y="210820"/>
                </a:lnTo>
                <a:close/>
              </a:path>
              <a:path w="551179" h="944244">
                <a:moveTo>
                  <a:pt x="365767" y="210820"/>
                </a:moveTo>
                <a:lnTo>
                  <a:pt x="357859" y="210820"/>
                </a:lnTo>
                <a:lnTo>
                  <a:pt x="355942" y="212090"/>
                </a:lnTo>
                <a:lnTo>
                  <a:pt x="354624" y="213360"/>
                </a:lnTo>
                <a:lnTo>
                  <a:pt x="353246" y="214630"/>
                </a:lnTo>
                <a:lnTo>
                  <a:pt x="351330" y="217170"/>
                </a:lnTo>
                <a:lnTo>
                  <a:pt x="349532" y="218440"/>
                </a:lnTo>
                <a:lnTo>
                  <a:pt x="351809" y="218440"/>
                </a:lnTo>
                <a:lnTo>
                  <a:pt x="353127" y="217170"/>
                </a:lnTo>
                <a:lnTo>
                  <a:pt x="358159" y="212090"/>
                </a:lnTo>
                <a:lnTo>
                  <a:pt x="367684" y="212090"/>
                </a:lnTo>
                <a:lnTo>
                  <a:pt x="365767" y="210820"/>
                </a:lnTo>
                <a:close/>
              </a:path>
              <a:path w="551179" h="944244">
                <a:moveTo>
                  <a:pt x="397576" y="210820"/>
                </a:moveTo>
                <a:lnTo>
                  <a:pt x="389609" y="210820"/>
                </a:lnTo>
                <a:lnTo>
                  <a:pt x="387752" y="212090"/>
                </a:lnTo>
                <a:lnTo>
                  <a:pt x="386374" y="213360"/>
                </a:lnTo>
                <a:lnTo>
                  <a:pt x="385056" y="214630"/>
                </a:lnTo>
                <a:lnTo>
                  <a:pt x="383079" y="217170"/>
                </a:lnTo>
                <a:lnTo>
                  <a:pt x="381282" y="218440"/>
                </a:lnTo>
                <a:lnTo>
                  <a:pt x="383558" y="218440"/>
                </a:lnTo>
                <a:lnTo>
                  <a:pt x="384876" y="217170"/>
                </a:lnTo>
                <a:lnTo>
                  <a:pt x="389908" y="212090"/>
                </a:lnTo>
                <a:lnTo>
                  <a:pt x="399433" y="212090"/>
                </a:lnTo>
                <a:lnTo>
                  <a:pt x="397576" y="210820"/>
                </a:lnTo>
                <a:close/>
              </a:path>
              <a:path w="551179" h="944244">
                <a:moveTo>
                  <a:pt x="429326" y="210820"/>
                </a:moveTo>
                <a:lnTo>
                  <a:pt x="421418" y="210820"/>
                </a:lnTo>
                <a:lnTo>
                  <a:pt x="419561" y="212090"/>
                </a:lnTo>
                <a:lnTo>
                  <a:pt x="418184" y="213360"/>
                </a:lnTo>
                <a:lnTo>
                  <a:pt x="416866" y="214630"/>
                </a:lnTo>
                <a:lnTo>
                  <a:pt x="414889" y="217170"/>
                </a:lnTo>
                <a:lnTo>
                  <a:pt x="413092" y="218440"/>
                </a:lnTo>
                <a:lnTo>
                  <a:pt x="415368" y="218440"/>
                </a:lnTo>
                <a:lnTo>
                  <a:pt x="416686" y="217170"/>
                </a:lnTo>
                <a:lnTo>
                  <a:pt x="421718" y="212090"/>
                </a:lnTo>
                <a:lnTo>
                  <a:pt x="431243" y="212090"/>
                </a:lnTo>
                <a:lnTo>
                  <a:pt x="429326" y="210820"/>
                </a:lnTo>
                <a:close/>
              </a:path>
              <a:path w="551179" h="944244">
                <a:moveTo>
                  <a:pt x="451060" y="204470"/>
                </a:moveTo>
                <a:lnTo>
                  <a:pt x="457728" y="210820"/>
                </a:lnTo>
                <a:lnTo>
                  <a:pt x="453168" y="210820"/>
                </a:lnTo>
                <a:lnTo>
                  <a:pt x="451251" y="212090"/>
                </a:lnTo>
                <a:lnTo>
                  <a:pt x="446698" y="217170"/>
                </a:lnTo>
                <a:lnTo>
                  <a:pt x="444901" y="218440"/>
                </a:lnTo>
                <a:lnTo>
                  <a:pt x="447118" y="218440"/>
                </a:lnTo>
                <a:lnTo>
                  <a:pt x="448496" y="217170"/>
                </a:lnTo>
                <a:lnTo>
                  <a:pt x="449754" y="215900"/>
                </a:lnTo>
                <a:lnTo>
                  <a:pt x="451730" y="213360"/>
                </a:lnTo>
                <a:lnTo>
                  <a:pt x="453528" y="212090"/>
                </a:lnTo>
                <a:lnTo>
                  <a:pt x="459247" y="212090"/>
                </a:lnTo>
                <a:lnTo>
                  <a:pt x="451060" y="204470"/>
                </a:lnTo>
                <a:close/>
              </a:path>
              <a:path w="551179" h="944244">
                <a:moveTo>
                  <a:pt x="459608" y="212090"/>
                </a:moveTo>
                <a:lnTo>
                  <a:pt x="459247" y="212090"/>
                </a:lnTo>
                <a:lnTo>
                  <a:pt x="461975" y="214630"/>
                </a:lnTo>
                <a:lnTo>
                  <a:pt x="459608" y="212090"/>
                </a:lnTo>
                <a:close/>
              </a:path>
              <a:path w="551179" h="944244">
                <a:moveTo>
                  <a:pt x="119796" y="203200"/>
                </a:moveTo>
                <a:lnTo>
                  <a:pt x="117580" y="203200"/>
                </a:lnTo>
                <a:lnTo>
                  <a:pt x="116202" y="205740"/>
                </a:lnTo>
                <a:lnTo>
                  <a:pt x="114944" y="207010"/>
                </a:lnTo>
                <a:lnTo>
                  <a:pt x="112967" y="208280"/>
                </a:lnTo>
                <a:lnTo>
                  <a:pt x="111170" y="210820"/>
                </a:lnTo>
                <a:lnTo>
                  <a:pt x="113387" y="210820"/>
                </a:lnTo>
                <a:lnTo>
                  <a:pt x="119796" y="203200"/>
                </a:lnTo>
                <a:close/>
              </a:path>
              <a:path w="551179" h="944244">
                <a:moveTo>
                  <a:pt x="129321" y="203200"/>
                </a:moveTo>
                <a:lnTo>
                  <a:pt x="127105" y="203200"/>
                </a:lnTo>
                <a:lnTo>
                  <a:pt x="128962" y="205740"/>
                </a:lnTo>
                <a:lnTo>
                  <a:pt x="132137" y="209550"/>
                </a:lnTo>
                <a:lnTo>
                  <a:pt x="133455" y="210820"/>
                </a:lnTo>
                <a:lnTo>
                  <a:pt x="135671" y="210820"/>
                </a:lnTo>
                <a:lnTo>
                  <a:pt x="133874" y="208280"/>
                </a:lnTo>
                <a:lnTo>
                  <a:pt x="131957" y="207010"/>
                </a:lnTo>
                <a:lnTo>
                  <a:pt x="130639" y="205740"/>
                </a:lnTo>
                <a:lnTo>
                  <a:pt x="129321" y="203200"/>
                </a:lnTo>
                <a:close/>
              </a:path>
              <a:path w="551179" h="944244">
                <a:moveTo>
                  <a:pt x="151606" y="203200"/>
                </a:moveTo>
                <a:lnTo>
                  <a:pt x="149389" y="203200"/>
                </a:lnTo>
                <a:lnTo>
                  <a:pt x="148012" y="205740"/>
                </a:lnTo>
                <a:lnTo>
                  <a:pt x="146754" y="207010"/>
                </a:lnTo>
                <a:lnTo>
                  <a:pt x="144777" y="208280"/>
                </a:lnTo>
                <a:lnTo>
                  <a:pt x="142980" y="210820"/>
                </a:lnTo>
                <a:lnTo>
                  <a:pt x="145136" y="210820"/>
                </a:lnTo>
                <a:lnTo>
                  <a:pt x="149749" y="205740"/>
                </a:lnTo>
                <a:lnTo>
                  <a:pt x="151606" y="203200"/>
                </a:lnTo>
                <a:close/>
              </a:path>
              <a:path w="551179" h="944244">
                <a:moveTo>
                  <a:pt x="161071" y="203200"/>
                </a:moveTo>
                <a:lnTo>
                  <a:pt x="158854" y="203200"/>
                </a:lnTo>
                <a:lnTo>
                  <a:pt x="160712" y="205740"/>
                </a:lnTo>
                <a:lnTo>
                  <a:pt x="163886" y="209550"/>
                </a:lnTo>
                <a:lnTo>
                  <a:pt x="165264" y="210820"/>
                </a:lnTo>
                <a:lnTo>
                  <a:pt x="167421" y="210820"/>
                </a:lnTo>
                <a:lnTo>
                  <a:pt x="165624" y="208280"/>
                </a:lnTo>
                <a:lnTo>
                  <a:pt x="163707" y="207010"/>
                </a:lnTo>
                <a:lnTo>
                  <a:pt x="162389" y="205740"/>
                </a:lnTo>
                <a:lnTo>
                  <a:pt x="161071" y="203200"/>
                </a:lnTo>
                <a:close/>
              </a:path>
              <a:path w="551179" h="944244">
                <a:moveTo>
                  <a:pt x="183356" y="203200"/>
                </a:moveTo>
                <a:lnTo>
                  <a:pt x="181139" y="203200"/>
                </a:lnTo>
                <a:lnTo>
                  <a:pt x="179821" y="205740"/>
                </a:lnTo>
                <a:lnTo>
                  <a:pt x="178503" y="207010"/>
                </a:lnTo>
                <a:lnTo>
                  <a:pt x="176586" y="208280"/>
                </a:lnTo>
                <a:lnTo>
                  <a:pt x="174789" y="210820"/>
                </a:lnTo>
                <a:lnTo>
                  <a:pt x="176946" y="210820"/>
                </a:lnTo>
                <a:lnTo>
                  <a:pt x="178264" y="209550"/>
                </a:lnTo>
                <a:lnTo>
                  <a:pt x="179642" y="208280"/>
                </a:lnTo>
                <a:lnTo>
                  <a:pt x="183356" y="203200"/>
                </a:lnTo>
                <a:close/>
              </a:path>
              <a:path w="551179" h="944244">
                <a:moveTo>
                  <a:pt x="192821" y="203200"/>
                </a:moveTo>
                <a:lnTo>
                  <a:pt x="190604" y="203200"/>
                </a:lnTo>
                <a:lnTo>
                  <a:pt x="192461" y="205740"/>
                </a:lnTo>
                <a:lnTo>
                  <a:pt x="194378" y="208280"/>
                </a:lnTo>
                <a:lnTo>
                  <a:pt x="195636" y="209550"/>
                </a:lnTo>
                <a:lnTo>
                  <a:pt x="196954" y="210820"/>
                </a:lnTo>
                <a:lnTo>
                  <a:pt x="199230" y="210820"/>
                </a:lnTo>
                <a:lnTo>
                  <a:pt x="197433" y="208280"/>
                </a:lnTo>
                <a:lnTo>
                  <a:pt x="195456" y="207010"/>
                </a:lnTo>
                <a:lnTo>
                  <a:pt x="194198" y="205740"/>
                </a:lnTo>
                <a:lnTo>
                  <a:pt x="192821" y="203200"/>
                </a:lnTo>
                <a:close/>
              </a:path>
              <a:path w="551179" h="944244">
                <a:moveTo>
                  <a:pt x="215165" y="203200"/>
                </a:moveTo>
                <a:lnTo>
                  <a:pt x="212889" y="203200"/>
                </a:lnTo>
                <a:lnTo>
                  <a:pt x="211571" y="205740"/>
                </a:lnTo>
                <a:lnTo>
                  <a:pt x="210253" y="207010"/>
                </a:lnTo>
                <a:lnTo>
                  <a:pt x="208336" y="208280"/>
                </a:lnTo>
                <a:lnTo>
                  <a:pt x="206539" y="210820"/>
                </a:lnTo>
                <a:lnTo>
                  <a:pt x="208755" y="210820"/>
                </a:lnTo>
                <a:lnTo>
                  <a:pt x="213308" y="205740"/>
                </a:lnTo>
                <a:lnTo>
                  <a:pt x="215165" y="203200"/>
                </a:lnTo>
                <a:close/>
              </a:path>
              <a:path w="551179" h="944244">
                <a:moveTo>
                  <a:pt x="224630" y="203200"/>
                </a:moveTo>
                <a:lnTo>
                  <a:pt x="222414" y="203200"/>
                </a:lnTo>
                <a:lnTo>
                  <a:pt x="224271" y="205740"/>
                </a:lnTo>
                <a:lnTo>
                  <a:pt x="226188" y="208280"/>
                </a:lnTo>
                <a:lnTo>
                  <a:pt x="227446" y="209550"/>
                </a:lnTo>
                <a:lnTo>
                  <a:pt x="228824" y="210820"/>
                </a:lnTo>
                <a:lnTo>
                  <a:pt x="231040" y="210820"/>
                </a:lnTo>
                <a:lnTo>
                  <a:pt x="229243" y="208280"/>
                </a:lnTo>
                <a:lnTo>
                  <a:pt x="227266" y="207010"/>
                </a:lnTo>
                <a:lnTo>
                  <a:pt x="226008" y="205740"/>
                </a:lnTo>
                <a:lnTo>
                  <a:pt x="224630" y="203200"/>
                </a:lnTo>
                <a:close/>
              </a:path>
              <a:path w="551179" h="944244">
                <a:moveTo>
                  <a:pt x="246915" y="203200"/>
                </a:moveTo>
                <a:lnTo>
                  <a:pt x="244698" y="203200"/>
                </a:lnTo>
                <a:lnTo>
                  <a:pt x="243381" y="205740"/>
                </a:lnTo>
                <a:lnTo>
                  <a:pt x="242063" y="207010"/>
                </a:lnTo>
                <a:lnTo>
                  <a:pt x="240146" y="208280"/>
                </a:lnTo>
                <a:lnTo>
                  <a:pt x="238349" y="210820"/>
                </a:lnTo>
                <a:lnTo>
                  <a:pt x="240445" y="210820"/>
                </a:lnTo>
                <a:lnTo>
                  <a:pt x="241823" y="209550"/>
                </a:lnTo>
                <a:lnTo>
                  <a:pt x="243081" y="208280"/>
                </a:lnTo>
                <a:lnTo>
                  <a:pt x="245118" y="205740"/>
                </a:lnTo>
                <a:lnTo>
                  <a:pt x="246915" y="203200"/>
                </a:lnTo>
                <a:close/>
              </a:path>
              <a:path w="551179" h="944244">
                <a:moveTo>
                  <a:pt x="256440" y="203200"/>
                </a:moveTo>
                <a:lnTo>
                  <a:pt x="254223" y="203200"/>
                </a:lnTo>
                <a:lnTo>
                  <a:pt x="260573" y="210820"/>
                </a:lnTo>
                <a:lnTo>
                  <a:pt x="262850" y="210820"/>
                </a:lnTo>
                <a:lnTo>
                  <a:pt x="261053" y="208280"/>
                </a:lnTo>
                <a:lnTo>
                  <a:pt x="259076" y="207010"/>
                </a:lnTo>
                <a:lnTo>
                  <a:pt x="256440" y="203200"/>
                </a:lnTo>
                <a:close/>
              </a:path>
              <a:path w="551179" h="944244">
                <a:moveTo>
                  <a:pt x="278665" y="203200"/>
                </a:moveTo>
                <a:lnTo>
                  <a:pt x="276508" y="203200"/>
                </a:lnTo>
                <a:lnTo>
                  <a:pt x="273812" y="207010"/>
                </a:lnTo>
                <a:lnTo>
                  <a:pt x="271895" y="208280"/>
                </a:lnTo>
                <a:lnTo>
                  <a:pt x="270098" y="210820"/>
                </a:lnTo>
                <a:lnTo>
                  <a:pt x="272375" y="210820"/>
                </a:lnTo>
                <a:lnTo>
                  <a:pt x="273752" y="209550"/>
                </a:lnTo>
                <a:lnTo>
                  <a:pt x="275070" y="208280"/>
                </a:lnTo>
                <a:lnTo>
                  <a:pt x="278665" y="203200"/>
                </a:lnTo>
                <a:close/>
              </a:path>
              <a:path w="551179" h="944244">
                <a:moveTo>
                  <a:pt x="288190" y="203200"/>
                </a:moveTo>
                <a:lnTo>
                  <a:pt x="286033" y="203200"/>
                </a:lnTo>
                <a:lnTo>
                  <a:pt x="287830" y="205740"/>
                </a:lnTo>
                <a:lnTo>
                  <a:pt x="289807" y="208280"/>
                </a:lnTo>
                <a:lnTo>
                  <a:pt x="291065" y="209550"/>
                </a:lnTo>
                <a:lnTo>
                  <a:pt x="292443" y="210820"/>
                </a:lnTo>
                <a:lnTo>
                  <a:pt x="294599" y="210820"/>
                </a:lnTo>
                <a:lnTo>
                  <a:pt x="292802" y="208280"/>
                </a:lnTo>
                <a:lnTo>
                  <a:pt x="290885" y="207010"/>
                </a:lnTo>
                <a:lnTo>
                  <a:pt x="288190" y="203200"/>
                </a:lnTo>
                <a:close/>
              </a:path>
              <a:path w="551179" h="944244">
                <a:moveTo>
                  <a:pt x="310474" y="203200"/>
                </a:moveTo>
                <a:lnTo>
                  <a:pt x="308318" y="203200"/>
                </a:lnTo>
                <a:lnTo>
                  <a:pt x="305622" y="207010"/>
                </a:lnTo>
                <a:lnTo>
                  <a:pt x="303705" y="208280"/>
                </a:lnTo>
                <a:lnTo>
                  <a:pt x="301908" y="210820"/>
                </a:lnTo>
                <a:lnTo>
                  <a:pt x="304064" y="210820"/>
                </a:lnTo>
                <a:lnTo>
                  <a:pt x="305442" y="209550"/>
                </a:lnTo>
                <a:lnTo>
                  <a:pt x="306760" y="208280"/>
                </a:lnTo>
                <a:lnTo>
                  <a:pt x="308677" y="205740"/>
                </a:lnTo>
                <a:lnTo>
                  <a:pt x="310474" y="203200"/>
                </a:lnTo>
                <a:close/>
              </a:path>
              <a:path w="551179" h="944244">
                <a:moveTo>
                  <a:pt x="319999" y="203200"/>
                </a:moveTo>
                <a:lnTo>
                  <a:pt x="317783" y="203200"/>
                </a:lnTo>
                <a:lnTo>
                  <a:pt x="319640" y="205740"/>
                </a:lnTo>
                <a:lnTo>
                  <a:pt x="322815" y="209550"/>
                </a:lnTo>
                <a:lnTo>
                  <a:pt x="324133" y="210820"/>
                </a:lnTo>
                <a:lnTo>
                  <a:pt x="326349" y="210820"/>
                </a:lnTo>
                <a:lnTo>
                  <a:pt x="324552" y="208280"/>
                </a:lnTo>
                <a:lnTo>
                  <a:pt x="322635" y="207010"/>
                </a:lnTo>
                <a:lnTo>
                  <a:pt x="321317" y="205740"/>
                </a:lnTo>
                <a:lnTo>
                  <a:pt x="319999" y="203200"/>
                </a:lnTo>
                <a:close/>
              </a:path>
              <a:path w="551179" h="944244">
                <a:moveTo>
                  <a:pt x="342284" y="203200"/>
                </a:moveTo>
                <a:lnTo>
                  <a:pt x="340067" y="203200"/>
                </a:lnTo>
                <a:lnTo>
                  <a:pt x="338690" y="205740"/>
                </a:lnTo>
                <a:lnTo>
                  <a:pt x="337432" y="207010"/>
                </a:lnTo>
                <a:lnTo>
                  <a:pt x="335455" y="208280"/>
                </a:lnTo>
                <a:lnTo>
                  <a:pt x="333658" y="210820"/>
                </a:lnTo>
                <a:lnTo>
                  <a:pt x="335934" y="210820"/>
                </a:lnTo>
                <a:lnTo>
                  <a:pt x="337252" y="209550"/>
                </a:lnTo>
                <a:lnTo>
                  <a:pt x="342284" y="203200"/>
                </a:lnTo>
                <a:close/>
              </a:path>
              <a:path w="551179" h="944244">
                <a:moveTo>
                  <a:pt x="351809" y="203200"/>
                </a:moveTo>
                <a:lnTo>
                  <a:pt x="349592" y="203200"/>
                </a:lnTo>
                <a:lnTo>
                  <a:pt x="351449" y="205740"/>
                </a:lnTo>
                <a:lnTo>
                  <a:pt x="354624" y="209550"/>
                </a:lnTo>
                <a:lnTo>
                  <a:pt x="355942" y="210820"/>
                </a:lnTo>
                <a:lnTo>
                  <a:pt x="358159" y="210820"/>
                </a:lnTo>
                <a:lnTo>
                  <a:pt x="356362" y="208280"/>
                </a:lnTo>
                <a:lnTo>
                  <a:pt x="354445" y="207010"/>
                </a:lnTo>
                <a:lnTo>
                  <a:pt x="353127" y="205740"/>
                </a:lnTo>
                <a:lnTo>
                  <a:pt x="351809" y="203200"/>
                </a:lnTo>
                <a:close/>
              </a:path>
              <a:path w="551179" h="944244">
                <a:moveTo>
                  <a:pt x="374093" y="203200"/>
                </a:moveTo>
                <a:lnTo>
                  <a:pt x="371877" y="203200"/>
                </a:lnTo>
                <a:lnTo>
                  <a:pt x="370499" y="205740"/>
                </a:lnTo>
                <a:lnTo>
                  <a:pt x="369241" y="207010"/>
                </a:lnTo>
                <a:lnTo>
                  <a:pt x="367264" y="208280"/>
                </a:lnTo>
                <a:lnTo>
                  <a:pt x="365467" y="210820"/>
                </a:lnTo>
                <a:lnTo>
                  <a:pt x="367624" y="210820"/>
                </a:lnTo>
                <a:lnTo>
                  <a:pt x="370319" y="208280"/>
                </a:lnTo>
                <a:lnTo>
                  <a:pt x="372296" y="205740"/>
                </a:lnTo>
                <a:lnTo>
                  <a:pt x="374093" y="203200"/>
                </a:lnTo>
                <a:close/>
              </a:path>
              <a:path w="551179" h="944244">
                <a:moveTo>
                  <a:pt x="383558" y="203200"/>
                </a:moveTo>
                <a:lnTo>
                  <a:pt x="381342" y="203200"/>
                </a:lnTo>
                <a:lnTo>
                  <a:pt x="383199" y="205740"/>
                </a:lnTo>
                <a:lnTo>
                  <a:pt x="386374" y="209550"/>
                </a:lnTo>
                <a:lnTo>
                  <a:pt x="387752" y="210820"/>
                </a:lnTo>
                <a:lnTo>
                  <a:pt x="389908" y="210820"/>
                </a:lnTo>
                <a:lnTo>
                  <a:pt x="388111" y="208280"/>
                </a:lnTo>
                <a:lnTo>
                  <a:pt x="386194" y="207010"/>
                </a:lnTo>
                <a:lnTo>
                  <a:pt x="384876" y="205740"/>
                </a:lnTo>
                <a:lnTo>
                  <a:pt x="383558" y="203200"/>
                </a:lnTo>
                <a:close/>
              </a:path>
              <a:path w="551179" h="944244">
                <a:moveTo>
                  <a:pt x="405843" y="203200"/>
                </a:moveTo>
                <a:lnTo>
                  <a:pt x="403627" y="203200"/>
                </a:lnTo>
                <a:lnTo>
                  <a:pt x="402309" y="205740"/>
                </a:lnTo>
                <a:lnTo>
                  <a:pt x="400991" y="207010"/>
                </a:lnTo>
                <a:lnTo>
                  <a:pt x="399074" y="208280"/>
                </a:lnTo>
                <a:lnTo>
                  <a:pt x="397277" y="210820"/>
                </a:lnTo>
                <a:lnTo>
                  <a:pt x="399433" y="210820"/>
                </a:lnTo>
                <a:lnTo>
                  <a:pt x="405843" y="203200"/>
                </a:lnTo>
                <a:close/>
              </a:path>
              <a:path w="551179" h="944244">
                <a:moveTo>
                  <a:pt x="415368" y="203200"/>
                </a:moveTo>
                <a:lnTo>
                  <a:pt x="413152" y="203200"/>
                </a:lnTo>
                <a:lnTo>
                  <a:pt x="415009" y="205740"/>
                </a:lnTo>
                <a:lnTo>
                  <a:pt x="418184" y="209550"/>
                </a:lnTo>
                <a:lnTo>
                  <a:pt x="419501" y="210820"/>
                </a:lnTo>
                <a:lnTo>
                  <a:pt x="421718" y="210820"/>
                </a:lnTo>
                <a:lnTo>
                  <a:pt x="419921" y="208280"/>
                </a:lnTo>
                <a:lnTo>
                  <a:pt x="418004" y="207010"/>
                </a:lnTo>
                <a:lnTo>
                  <a:pt x="416686" y="205740"/>
                </a:lnTo>
                <a:lnTo>
                  <a:pt x="415368" y="203200"/>
                </a:lnTo>
                <a:close/>
              </a:path>
              <a:path w="551179" h="944244">
                <a:moveTo>
                  <a:pt x="437653" y="203200"/>
                </a:moveTo>
                <a:lnTo>
                  <a:pt x="435436" y="203200"/>
                </a:lnTo>
                <a:lnTo>
                  <a:pt x="434118" y="205740"/>
                </a:lnTo>
                <a:lnTo>
                  <a:pt x="432800" y="207010"/>
                </a:lnTo>
                <a:lnTo>
                  <a:pt x="430883" y="208280"/>
                </a:lnTo>
                <a:lnTo>
                  <a:pt x="429086" y="210820"/>
                </a:lnTo>
                <a:lnTo>
                  <a:pt x="431243" y="210820"/>
                </a:lnTo>
                <a:lnTo>
                  <a:pt x="432561" y="209550"/>
                </a:lnTo>
                <a:lnTo>
                  <a:pt x="433939" y="208280"/>
                </a:lnTo>
                <a:lnTo>
                  <a:pt x="437653" y="203200"/>
                </a:lnTo>
                <a:close/>
              </a:path>
              <a:path w="551179" h="944244">
                <a:moveTo>
                  <a:pt x="447118" y="203200"/>
                </a:moveTo>
                <a:lnTo>
                  <a:pt x="444901" y="203200"/>
                </a:lnTo>
                <a:lnTo>
                  <a:pt x="446758" y="205740"/>
                </a:lnTo>
                <a:lnTo>
                  <a:pt x="448675" y="208280"/>
                </a:lnTo>
                <a:lnTo>
                  <a:pt x="449933" y="209550"/>
                </a:lnTo>
                <a:lnTo>
                  <a:pt x="451251" y="210820"/>
                </a:lnTo>
                <a:lnTo>
                  <a:pt x="453528" y="210820"/>
                </a:lnTo>
                <a:lnTo>
                  <a:pt x="451730" y="208280"/>
                </a:lnTo>
                <a:lnTo>
                  <a:pt x="449754" y="207010"/>
                </a:lnTo>
                <a:lnTo>
                  <a:pt x="448496" y="205740"/>
                </a:lnTo>
                <a:lnTo>
                  <a:pt x="447118" y="203200"/>
                </a:lnTo>
                <a:close/>
              </a:path>
              <a:path w="551179" h="944244">
                <a:moveTo>
                  <a:pt x="445929" y="200784"/>
                </a:moveTo>
                <a:lnTo>
                  <a:pt x="444901" y="201930"/>
                </a:lnTo>
                <a:lnTo>
                  <a:pt x="447293" y="201930"/>
                </a:lnTo>
                <a:lnTo>
                  <a:pt x="451060" y="204470"/>
                </a:lnTo>
                <a:lnTo>
                  <a:pt x="445929" y="200784"/>
                </a:lnTo>
                <a:close/>
              </a:path>
              <a:path w="551179" h="944244">
                <a:moveTo>
                  <a:pt x="115925" y="198263"/>
                </a:moveTo>
                <a:lnTo>
                  <a:pt x="114573" y="199390"/>
                </a:lnTo>
                <a:lnTo>
                  <a:pt x="114884" y="199390"/>
                </a:lnTo>
                <a:lnTo>
                  <a:pt x="117520" y="201930"/>
                </a:lnTo>
                <a:lnTo>
                  <a:pt x="119437" y="203200"/>
                </a:lnTo>
                <a:lnTo>
                  <a:pt x="127344" y="203200"/>
                </a:lnTo>
                <a:lnTo>
                  <a:pt x="129261" y="201930"/>
                </a:lnTo>
                <a:lnTo>
                  <a:pt x="119796" y="201930"/>
                </a:lnTo>
                <a:lnTo>
                  <a:pt x="115925" y="198263"/>
                </a:lnTo>
                <a:close/>
              </a:path>
              <a:path w="551179" h="944244">
                <a:moveTo>
                  <a:pt x="145136" y="195580"/>
                </a:moveTo>
                <a:lnTo>
                  <a:pt x="142920" y="195580"/>
                </a:lnTo>
                <a:lnTo>
                  <a:pt x="146694" y="199390"/>
                </a:lnTo>
                <a:lnTo>
                  <a:pt x="149330" y="201930"/>
                </a:lnTo>
                <a:lnTo>
                  <a:pt x="151247" y="203200"/>
                </a:lnTo>
                <a:lnTo>
                  <a:pt x="159154" y="203200"/>
                </a:lnTo>
                <a:lnTo>
                  <a:pt x="161011" y="201930"/>
                </a:lnTo>
                <a:lnTo>
                  <a:pt x="151546" y="201930"/>
                </a:lnTo>
                <a:lnTo>
                  <a:pt x="149689" y="200660"/>
                </a:lnTo>
                <a:lnTo>
                  <a:pt x="147832" y="198120"/>
                </a:lnTo>
                <a:lnTo>
                  <a:pt x="146514" y="196850"/>
                </a:lnTo>
                <a:lnTo>
                  <a:pt x="145136" y="195580"/>
                </a:lnTo>
                <a:close/>
              </a:path>
              <a:path w="551179" h="944244">
                <a:moveTo>
                  <a:pt x="176946" y="195580"/>
                </a:moveTo>
                <a:lnTo>
                  <a:pt x="174729" y="195580"/>
                </a:lnTo>
                <a:lnTo>
                  <a:pt x="176526" y="198120"/>
                </a:lnTo>
                <a:lnTo>
                  <a:pt x="178443" y="199390"/>
                </a:lnTo>
                <a:lnTo>
                  <a:pt x="181079" y="201930"/>
                </a:lnTo>
                <a:lnTo>
                  <a:pt x="183056" y="203200"/>
                </a:lnTo>
                <a:lnTo>
                  <a:pt x="190904" y="203200"/>
                </a:lnTo>
                <a:lnTo>
                  <a:pt x="192761" y="201930"/>
                </a:lnTo>
                <a:lnTo>
                  <a:pt x="183296" y="201930"/>
                </a:lnTo>
                <a:lnTo>
                  <a:pt x="181499" y="200660"/>
                </a:lnTo>
                <a:lnTo>
                  <a:pt x="179582" y="198120"/>
                </a:lnTo>
                <a:lnTo>
                  <a:pt x="176946" y="195580"/>
                </a:lnTo>
                <a:close/>
              </a:path>
              <a:path w="551179" h="944244">
                <a:moveTo>
                  <a:pt x="208755" y="195580"/>
                </a:moveTo>
                <a:lnTo>
                  <a:pt x="206479" y="195580"/>
                </a:lnTo>
                <a:lnTo>
                  <a:pt x="208336" y="198120"/>
                </a:lnTo>
                <a:lnTo>
                  <a:pt x="210193" y="199390"/>
                </a:lnTo>
                <a:lnTo>
                  <a:pt x="211511" y="200660"/>
                </a:lnTo>
                <a:lnTo>
                  <a:pt x="212889" y="201930"/>
                </a:lnTo>
                <a:lnTo>
                  <a:pt x="214806" y="203200"/>
                </a:lnTo>
                <a:lnTo>
                  <a:pt x="222713" y="203200"/>
                </a:lnTo>
                <a:lnTo>
                  <a:pt x="224570" y="201930"/>
                </a:lnTo>
                <a:lnTo>
                  <a:pt x="215165" y="201930"/>
                </a:lnTo>
                <a:lnTo>
                  <a:pt x="213308" y="200660"/>
                </a:lnTo>
                <a:lnTo>
                  <a:pt x="211451" y="198120"/>
                </a:lnTo>
                <a:lnTo>
                  <a:pt x="208755" y="195580"/>
                </a:lnTo>
                <a:close/>
              </a:path>
              <a:path w="551179" h="944244">
                <a:moveTo>
                  <a:pt x="240505" y="195580"/>
                </a:moveTo>
                <a:lnTo>
                  <a:pt x="238289" y="195580"/>
                </a:lnTo>
                <a:lnTo>
                  <a:pt x="240086" y="198120"/>
                </a:lnTo>
                <a:lnTo>
                  <a:pt x="242003" y="199390"/>
                </a:lnTo>
                <a:lnTo>
                  <a:pt x="243321" y="200660"/>
                </a:lnTo>
                <a:lnTo>
                  <a:pt x="244698" y="201930"/>
                </a:lnTo>
                <a:lnTo>
                  <a:pt x="246615" y="203200"/>
                </a:lnTo>
                <a:lnTo>
                  <a:pt x="254583" y="203200"/>
                </a:lnTo>
                <a:lnTo>
                  <a:pt x="256440" y="201930"/>
                </a:lnTo>
                <a:lnTo>
                  <a:pt x="246915" y="201930"/>
                </a:lnTo>
                <a:lnTo>
                  <a:pt x="243141" y="198120"/>
                </a:lnTo>
                <a:lnTo>
                  <a:pt x="240505" y="195580"/>
                </a:lnTo>
                <a:close/>
              </a:path>
              <a:path w="551179" h="944244">
                <a:moveTo>
                  <a:pt x="272375" y="195580"/>
                </a:moveTo>
                <a:lnTo>
                  <a:pt x="270098" y="195580"/>
                </a:lnTo>
                <a:lnTo>
                  <a:pt x="271895" y="198120"/>
                </a:lnTo>
                <a:lnTo>
                  <a:pt x="273812" y="199390"/>
                </a:lnTo>
                <a:lnTo>
                  <a:pt x="275130" y="200660"/>
                </a:lnTo>
                <a:lnTo>
                  <a:pt x="276508" y="201930"/>
                </a:lnTo>
                <a:lnTo>
                  <a:pt x="278365" y="203200"/>
                </a:lnTo>
                <a:lnTo>
                  <a:pt x="286273" y="203200"/>
                </a:lnTo>
                <a:lnTo>
                  <a:pt x="288190" y="201930"/>
                </a:lnTo>
                <a:lnTo>
                  <a:pt x="278725" y="201930"/>
                </a:lnTo>
                <a:lnTo>
                  <a:pt x="276927" y="200660"/>
                </a:lnTo>
                <a:lnTo>
                  <a:pt x="275010" y="198120"/>
                </a:lnTo>
                <a:lnTo>
                  <a:pt x="272375" y="195580"/>
                </a:lnTo>
                <a:close/>
              </a:path>
              <a:path w="551179" h="944244">
                <a:moveTo>
                  <a:pt x="304064" y="195580"/>
                </a:moveTo>
                <a:lnTo>
                  <a:pt x="301848" y="195580"/>
                </a:lnTo>
                <a:lnTo>
                  <a:pt x="303645" y="198120"/>
                </a:lnTo>
                <a:lnTo>
                  <a:pt x="305622" y="199390"/>
                </a:lnTo>
                <a:lnTo>
                  <a:pt x="308258" y="201930"/>
                </a:lnTo>
                <a:lnTo>
                  <a:pt x="310175" y="203200"/>
                </a:lnTo>
                <a:lnTo>
                  <a:pt x="318022" y="203200"/>
                </a:lnTo>
                <a:lnTo>
                  <a:pt x="319939" y="201930"/>
                </a:lnTo>
                <a:lnTo>
                  <a:pt x="310474" y="201930"/>
                </a:lnTo>
                <a:lnTo>
                  <a:pt x="304064" y="195580"/>
                </a:lnTo>
                <a:close/>
              </a:path>
              <a:path w="551179" h="944244">
                <a:moveTo>
                  <a:pt x="335874" y="195580"/>
                </a:moveTo>
                <a:lnTo>
                  <a:pt x="333657" y="195580"/>
                </a:lnTo>
                <a:lnTo>
                  <a:pt x="335455" y="198120"/>
                </a:lnTo>
                <a:lnTo>
                  <a:pt x="337372" y="199390"/>
                </a:lnTo>
                <a:lnTo>
                  <a:pt x="340007" y="201930"/>
                </a:lnTo>
                <a:lnTo>
                  <a:pt x="341924" y="203200"/>
                </a:lnTo>
                <a:lnTo>
                  <a:pt x="349832" y="203200"/>
                </a:lnTo>
                <a:lnTo>
                  <a:pt x="351749" y="201930"/>
                </a:lnTo>
                <a:lnTo>
                  <a:pt x="342284" y="201930"/>
                </a:lnTo>
                <a:lnTo>
                  <a:pt x="340487" y="200660"/>
                </a:lnTo>
                <a:lnTo>
                  <a:pt x="338510" y="198120"/>
                </a:lnTo>
                <a:lnTo>
                  <a:pt x="337252" y="196850"/>
                </a:lnTo>
                <a:lnTo>
                  <a:pt x="335874" y="195580"/>
                </a:lnTo>
                <a:close/>
              </a:path>
              <a:path w="551179" h="944244">
                <a:moveTo>
                  <a:pt x="367624" y="195580"/>
                </a:moveTo>
                <a:lnTo>
                  <a:pt x="365467" y="195580"/>
                </a:lnTo>
                <a:lnTo>
                  <a:pt x="367264" y="198120"/>
                </a:lnTo>
                <a:lnTo>
                  <a:pt x="369181" y="199390"/>
                </a:lnTo>
                <a:lnTo>
                  <a:pt x="371817" y="201930"/>
                </a:lnTo>
                <a:lnTo>
                  <a:pt x="373734" y="203200"/>
                </a:lnTo>
                <a:lnTo>
                  <a:pt x="381641" y="203200"/>
                </a:lnTo>
                <a:lnTo>
                  <a:pt x="383499" y="201930"/>
                </a:lnTo>
                <a:lnTo>
                  <a:pt x="374034" y="201930"/>
                </a:lnTo>
                <a:lnTo>
                  <a:pt x="372176" y="200660"/>
                </a:lnTo>
                <a:lnTo>
                  <a:pt x="370319" y="198120"/>
                </a:lnTo>
                <a:lnTo>
                  <a:pt x="367624" y="195580"/>
                </a:lnTo>
                <a:close/>
              </a:path>
              <a:path w="551179" h="944244">
                <a:moveTo>
                  <a:pt x="399433" y="195580"/>
                </a:moveTo>
                <a:lnTo>
                  <a:pt x="397217" y="195580"/>
                </a:lnTo>
                <a:lnTo>
                  <a:pt x="399014" y="198120"/>
                </a:lnTo>
                <a:lnTo>
                  <a:pt x="400931" y="199390"/>
                </a:lnTo>
                <a:lnTo>
                  <a:pt x="403567" y="201930"/>
                </a:lnTo>
                <a:lnTo>
                  <a:pt x="405544" y="203200"/>
                </a:lnTo>
                <a:lnTo>
                  <a:pt x="413451" y="203200"/>
                </a:lnTo>
                <a:lnTo>
                  <a:pt x="415308" y="201930"/>
                </a:lnTo>
                <a:lnTo>
                  <a:pt x="405843" y="201930"/>
                </a:lnTo>
                <a:lnTo>
                  <a:pt x="403986" y="200660"/>
                </a:lnTo>
                <a:lnTo>
                  <a:pt x="402129" y="198120"/>
                </a:lnTo>
                <a:lnTo>
                  <a:pt x="399433" y="195580"/>
                </a:lnTo>
                <a:close/>
              </a:path>
              <a:path w="551179" h="944244">
                <a:moveTo>
                  <a:pt x="431243" y="195580"/>
                </a:moveTo>
                <a:lnTo>
                  <a:pt x="428966" y="195580"/>
                </a:lnTo>
                <a:lnTo>
                  <a:pt x="432741" y="199390"/>
                </a:lnTo>
                <a:lnTo>
                  <a:pt x="435376" y="201930"/>
                </a:lnTo>
                <a:lnTo>
                  <a:pt x="437353" y="203200"/>
                </a:lnTo>
                <a:lnTo>
                  <a:pt x="445201" y="203200"/>
                </a:lnTo>
                <a:lnTo>
                  <a:pt x="447058" y="201930"/>
                </a:lnTo>
                <a:lnTo>
                  <a:pt x="437593" y="201930"/>
                </a:lnTo>
                <a:lnTo>
                  <a:pt x="435796" y="200660"/>
                </a:lnTo>
                <a:lnTo>
                  <a:pt x="433879" y="198120"/>
                </a:lnTo>
                <a:lnTo>
                  <a:pt x="431243" y="195580"/>
                </a:lnTo>
                <a:close/>
              </a:path>
              <a:path w="551179" h="944244">
                <a:moveTo>
                  <a:pt x="143339" y="194310"/>
                </a:moveTo>
                <a:lnTo>
                  <a:pt x="135312" y="194310"/>
                </a:lnTo>
                <a:lnTo>
                  <a:pt x="133455" y="195580"/>
                </a:lnTo>
                <a:lnTo>
                  <a:pt x="132077" y="196850"/>
                </a:lnTo>
                <a:lnTo>
                  <a:pt x="130759" y="198120"/>
                </a:lnTo>
                <a:lnTo>
                  <a:pt x="128842" y="200660"/>
                </a:lnTo>
                <a:lnTo>
                  <a:pt x="127045" y="201930"/>
                </a:lnTo>
                <a:lnTo>
                  <a:pt x="129261" y="201930"/>
                </a:lnTo>
                <a:lnTo>
                  <a:pt x="131897" y="199390"/>
                </a:lnTo>
                <a:lnTo>
                  <a:pt x="133814" y="198120"/>
                </a:lnTo>
                <a:lnTo>
                  <a:pt x="135611" y="195580"/>
                </a:lnTo>
                <a:lnTo>
                  <a:pt x="145136" y="195580"/>
                </a:lnTo>
                <a:lnTo>
                  <a:pt x="143339" y="194310"/>
                </a:lnTo>
                <a:close/>
              </a:path>
              <a:path w="551179" h="944244">
                <a:moveTo>
                  <a:pt x="175089" y="194310"/>
                </a:moveTo>
                <a:lnTo>
                  <a:pt x="167061" y="194310"/>
                </a:lnTo>
                <a:lnTo>
                  <a:pt x="165204" y="195580"/>
                </a:lnTo>
                <a:lnTo>
                  <a:pt x="162569" y="198120"/>
                </a:lnTo>
                <a:lnTo>
                  <a:pt x="160592" y="200660"/>
                </a:lnTo>
                <a:lnTo>
                  <a:pt x="158795" y="201930"/>
                </a:lnTo>
                <a:lnTo>
                  <a:pt x="161011" y="201930"/>
                </a:lnTo>
                <a:lnTo>
                  <a:pt x="162389" y="200660"/>
                </a:lnTo>
                <a:lnTo>
                  <a:pt x="163647" y="199390"/>
                </a:lnTo>
                <a:lnTo>
                  <a:pt x="165624" y="198120"/>
                </a:lnTo>
                <a:lnTo>
                  <a:pt x="167421" y="195580"/>
                </a:lnTo>
                <a:lnTo>
                  <a:pt x="176946" y="195580"/>
                </a:lnTo>
                <a:lnTo>
                  <a:pt x="175089" y="194310"/>
                </a:lnTo>
                <a:close/>
              </a:path>
              <a:path w="551179" h="944244">
                <a:moveTo>
                  <a:pt x="206958" y="194310"/>
                </a:moveTo>
                <a:lnTo>
                  <a:pt x="198871" y="194310"/>
                </a:lnTo>
                <a:lnTo>
                  <a:pt x="196954" y="195580"/>
                </a:lnTo>
                <a:lnTo>
                  <a:pt x="194318" y="198120"/>
                </a:lnTo>
                <a:lnTo>
                  <a:pt x="192401" y="200660"/>
                </a:lnTo>
                <a:lnTo>
                  <a:pt x="190604" y="201930"/>
                </a:lnTo>
                <a:lnTo>
                  <a:pt x="192761" y="201930"/>
                </a:lnTo>
                <a:lnTo>
                  <a:pt x="195456" y="199390"/>
                </a:lnTo>
                <a:lnTo>
                  <a:pt x="197373" y="198120"/>
                </a:lnTo>
                <a:lnTo>
                  <a:pt x="199171" y="195580"/>
                </a:lnTo>
                <a:lnTo>
                  <a:pt x="208755" y="195580"/>
                </a:lnTo>
                <a:lnTo>
                  <a:pt x="206958" y="194310"/>
                </a:lnTo>
                <a:close/>
              </a:path>
              <a:path w="551179" h="944244">
                <a:moveTo>
                  <a:pt x="238588" y="194310"/>
                </a:moveTo>
                <a:lnTo>
                  <a:pt x="230681" y="194310"/>
                </a:lnTo>
                <a:lnTo>
                  <a:pt x="228824" y="195580"/>
                </a:lnTo>
                <a:lnTo>
                  <a:pt x="226188" y="198120"/>
                </a:lnTo>
                <a:lnTo>
                  <a:pt x="224211" y="200660"/>
                </a:lnTo>
                <a:lnTo>
                  <a:pt x="222414" y="201930"/>
                </a:lnTo>
                <a:lnTo>
                  <a:pt x="224570" y="201930"/>
                </a:lnTo>
                <a:lnTo>
                  <a:pt x="227266" y="199390"/>
                </a:lnTo>
                <a:lnTo>
                  <a:pt x="229183" y="198120"/>
                </a:lnTo>
                <a:lnTo>
                  <a:pt x="230980" y="195580"/>
                </a:lnTo>
                <a:lnTo>
                  <a:pt x="240505" y="195580"/>
                </a:lnTo>
                <a:lnTo>
                  <a:pt x="238588" y="194310"/>
                </a:lnTo>
                <a:close/>
              </a:path>
              <a:path w="551179" h="944244">
                <a:moveTo>
                  <a:pt x="270458" y="194310"/>
                </a:moveTo>
                <a:lnTo>
                  <a:pt x="262490" y="194310"/>
                </a:lnTo>
                <a:lnTo>
                  <a:pt x="260573" y="195580"/>
                </a:lnTo>
                <a:lnTo>
                  <a:pt x="257937" y="198120"/>
                </a:lnTo>
                <a:lnTo>
                  <a:pt x="256021" y="200660"/>
                </a:lnTo>
                <a:lnTo>
                  <a:pt x="254223" y="201930"/>
                </a:lnTo>
                <a:lnTo>
                  <a:pt x="256440" y="201930"/>
                </a:lnTo>
                <a:lnTo>
                  <a:pt x="257818" y="200660"/>
                </a:lnTo>
                <a:lnTo>
                  <a:pt x="259076" y="199390"/>
                </a:lnTo>
                <a:lnTo>
                  <a:pt x="261053" y="198120"/>
                </a:lnTo>
                <a:lnTo>
                  <a:pt x="262850" y="195580"/>
                </a:lnTo>
                <a:lnTo>
                  <a:pt x="272375" y="195580"/>
                </a:lnTo>
                <a:lnTo>
                  <a:pt x="270458" y="194310"/>
                </a:lnTo>
                <a:close/>
              </a:path>
              <a:path w="551179" h="944244">
                <a:moveTo>
                  <a:pt x="302207" y="194310"/>
                </a:moveTo>
                <a:lnTo>
                  <a:pt x="294300" y="194310"/>
                </a:lnTo>
                <a:lnTo>
                  <a:pt x="292383" y="195580"/>
                </a:lnTo>
                <a:lnTo>
                  <a:pt x="289747" y="198120"/>
                </a:lnTo>
                <a:lnTo>
                  <a:pt x="287830" y="200660"/>
                </a:lnTo>
                <a:lnTo>
                  <a:pt x="286033" y="201930"/>
                </a:lnTo>
                <a:lnTo>
                  <a:pt x="288190" y="201930"/>
                </a:lnTo>
                <a:lnTo>
                  <a:pt x="290825" y="199390"/>
                </a:lnTo>
                <a:lnTo>
                  <a:pt x="292742" y="198120"/>
                </a:lnTo>
                <a:lnTo>
                  <a:pt x="294539" y="195580"/>
                </a:lnTo>
                <a:lnTo>
                  <a:pt x="304064" y="195580"/>
                </a:lnTo>
                <a:lnTo>
                  <a:pt x="302207" y="194310"/>
                </a:lnTo>
                <a:close/>
              </a:path>
              <a:path w="551179" h="944244">
                <a:moveTo>
                  <a:pt x="334017" y="194310"/>
                </a:moveTo>
                <a:lnTo>
                  <a:pt x="325990" y="194310"/>
                </a:lnTo>
                <a:lnTo>
                  <a:pt x="324133" y="195580"/>
                </a:lnTo>
                <a:lnTo>
                  <a:pt x="322755" y="196850"/>
                </a:lnTo>
                <a:lnTo>
                  <a:pt x="321437" y="198120"/>
                </a:lnTo>
                <a:lnTo>
                  <a:pt x="319520" y="200660"/>
                </a:lnTo>
                <a:lnTo>
                  <a:pt x="317723" y="201930"/>
                </a:lnTo>
                <a:lnTo>
                  <a:pt x="319939" y="201930"/>
                </a:lnTo>
                <a:lnTo>
                  <a:pt x="322575" y="199390"/>
                </a:lnTo>
                <a:lnTo>
                  <a:pt x="324492" y="198120"/>
                </a:lnTo>
                <a:lnTo>
                  <a:pt x="326289" y="195580"/>
                </a:lnTo>
                <a:lnTo>
                  <a:pt x="335874" y="195580"/>
                </a:lnTo>
                <a:lnTo>
                  <a:pt x="334017" y="194310"/>
                </a:lnTo>
                <a:close/>
              </a:path>
              <a:path w="551179" h="944244">
                <a:moveTo>
                  <a:pt x="365827" y="194310"/>
                </a:moveTo>
                <a:lnTo>
                  <a:pt x="357799" y="194310"/>
                </a:lnTo>
                <a:lnTo>
                  <a:pt x="355942" y="195580"/>
                </a:lnTo>
                <a:lnTo>
                  <a:pt x="354564" y="196850"/>
                </a:lnTo>
                <a:lnTo>
                  <a:pt x="353246" y="198120"/>
                </a:lnTo>
                <a:lnTo>
                  <a:pt x="351329" y="200660"/>
                </a:lnTo>
                <a:lnTo>
                  <a:pt x="349532" y="201930"/>
                </a:lnTo>
                <a:lnTo>
                  <a:pt x="351749" y="201930"/>
                </a:lnTo>
                <a:lnTo>
                  <a:pt x="354385" y="199390"/>
                </a:lnTo>
                <a:lnTo>
                  <a:pt x="356302" y="198120"/>
                </a:lnTo>
                <a:lnTo>
                  <a:pt x="358099" y="195580"/>
                </a:lnTo>
                <a:lnTo>
                  <a:pt x="367624" y="195580"/>
                </a:lnTo>
                <a:lnTo>
                  <a:pt x="365827" y="194310"/>
                </a:lnTo>
                <a:close/>
              </a:path>
              <a:path w="551179" h="944244">
                <a:moveTo>
                  <a:pt x="397636" y="194310"/>
                </a:moveTo>
                <a:lnTo>
                  <a:pt x="389549" y="194310"/>
                </a:lnTo>
                <a:lnTo>
                  <a:pt x="387692" y="195580"/>
                </a:lnTo>
                <a:lnTo>
                  <a:pt x="385056" y="198120"/>
                </a:lnTo>
                <a:lnTo>
                  <a:pt x="383079" y="200660"/>
                </a:lnTo>
                <a:lnTo>
                  <a:pt x="381282" y="201930"/>
                </a:lnTo>
                <a:lnTo>
                  <a:pt x="383499" y="201930"/>
                </a:lnTo>
                <a:lnTo>
                  <a:pt x="384876" y="200660"/>
                </a:lnTo>
                <a:lnTo>
                  <a:pt x="386134" y="199390"/>
                </a:lnTo>
                <a:lnTo>
                  <a:pt x="388111" y="198120"/>
                </a:lnTo>
                <a:lnTo>
                  <a:pt x="389908" y="195580"/>
                </a:lnTo>
                <a:lnTo>
                  <a:pt x="399433" y="195580"/>
                </a:lnTo>
                <a:lnTo>
                  <a:pt x="397636" y="194310"/>
                </a:lnTo>
                <a:close/>
              </a:path>
              <a:path w="551179" h="944244">
                <a:moveTo>
                  <a:pt x="429386" y="194310"/>
                </a:moveTo>
                <a:lnTo>
                  <a:pt x="421359" y="194310"/>
                </a:lnTo>
                <a:lnTo>
                  <a:pt x="419501" y="195580"/>
                </a:lnTo>
                <a:lnTo>
                  <a:pt x="416866" y="198120"/>
                </a:lnTo>
                <a:lnTo>
                  <a:pt x="414889" y="200660"/>
                </a:lnTo>
                <a:lnTo>
                  <a:pt x="413092" y="201930"/>
                </a:lnTo>
                <a:lnTo>
                  <a:pt x="415308" y="201930"/>
                </a:lnTo>
                <a:lnTo>
                  <a:pt x="416686" y="200660"/>
                </a:lnTo>
                <a:lnTo>
                  <a:pt x="417944" y="199390"/>
                </a:lnTo>
                <a:lnTo>
                  <a:pt x="419921" y="198120"/>
                </a:lnTo>
                <a:lnTo>
                  <a:pt x="421718" y="195580"/>
                </a:lnTo>
                <a:lnTo>
                  <a:pt x="431243" y="195580"/>
                </a:lnTo>
                <a:lnTo>
                  <a:pt x="429386" y="194310"/>
                </a:lnTo>
                <a:close/>
              </a:path>
              <a:path w="551179" h="944244">
                <a:moveTo>
                  <a:pt x="433442" y="191770"/>
                </a:moveTo>
                <a:lnTo>
                  <a:pt x="445929" y="200784"/>
                </a:lnTo>
                <a:lnTo>
                  <a:pt x="433442" y="191770"/>
                </a:lnTo>
                <a:close/>
              </a:path>
              <a:path w="551179" h="944244">
                <a:moveTo>
                  <a:pt x="114573" y="199390"/>
                </a:moveTo>
                <a:lnTo>
                  <a:pt x="113773" y="200056"/>
                </a:lnTo>
                <a:lnTo>
                  <a:pt x="114573" y="199390"/>
                </a:lnTo>
                <a:close/>
              </a:path>
              <a:path w="551179" h="944244">
                <a:moveTo>
                  <a:pt x="119144" y="195580"/>
                </a:moveTo>
                <a:lnTo>
                  <a:pt x="115773" y="198120"/>
                </a:lnTo>
                <a:lnTo>
                  <a:pt x="115925" y="198263"/>
                </a:lnTo>
                <a:lnTo>
                  <a:pt x="119144" y="195580"/>
                </a:lnTo>
                <a:close/>
              </a:path>
              <a:path w="551179" h="944244">
                <a:moveTo>
                  <a:pt x="129351" y="189230"/>
                </a:moveTo>
                <a:lnTo>
                  <a:pt x="119144" y="195580"/>
                </a:lnTo>
                <a:lnTo>
                  <a:pt x="129692" y="189820"/>
                </a:lnTo>
                <a:lnTo>
                  <a:pt x="129351" y="189230"/>
                </a:lnTo>
                <a:close/>
              </a:path>
              <a:path w="551179" h="944244">
                <a:moveTo>
                  <a:pt x="146669" y="180549"/>
                </a:moveTo>
                <a:lnTo>
                  <a:pt x="129692" y="189820"/>
                </a:lnTo>
                <a:lnTo>
                  <a:pt x="130848" y="191798"/>
                </a:lnTo>
                <a:lnTo>
                  <a:pt x="133455" y="194310"/>
                </a:lnTo>
                <a:lnTo>
                  <a:pt x="135731" y="194310"/>
                </a:lnTo>
                <a:lnTo>
                  <a:pt x="133874" y="191770"/>
                </a:lnTo>
                <a:lnTo>
                  <a:pt x="130806" y="189230"/>
                </a:lnTo>
                <a:lnTo>
                  <a:pt x="144993" y="181610"/>
                </a:lnTo>
                <a:lnTo>
                  <a:pt x="147832" y="181610"/>
                </a:lnTo>
                <a:lnTo>
                  <a:pt x="146669" y="180549"/>
                </a:lnTo>
                <a:close/>
              </a:path>
              <a:path w="551179" h="944244">
                <a:moveTo>
                  <a:pt x="147832" y="181610"/>
                </a:moveTo>
                <a:lnTo>
                  <a:pt x="144993" y="181610"/>
                </a:lnTo>
                <a:lnTo>
                  <a:pt x="146694" y="182880"/>
                </a:lnTo>
                <a:lnTo>
                  <a:pt x="149330" y="185420"/>
                </a:lnTo>
                <a:lnTo>
                  <a:pt x="151246" y="186690"/>
                </a:lnTo>
                <a:lnTo>
                  <a:pt x="149389" y="187960"/>
                </a:lnTo>
                <a:lnTo>
                  <a:pt x="148012" y="189230"/>
                </a:lnTo>
                <a:lnTo>
                  <a:pt x="146754" y="190500"/>
                </a:lnTo>
                <a:lnTo>
                  <a:pt x="144777" y="191770"/>
                </a:lnTo>
                <a:lnTo>
                  <a:pt x="142980" y="194310"/>
                </a:lnTo>
                <a:lnTo>
                  <a:pt x="145196" y="194310"/>
                </a:lnTo>
                <a:lnTo>
                  <a:pt x="146574" y="193040"/>
                </a:lnTo>
                <a:lnTo>
                  <a:pt x="147832" y="191770"/>
                </a:lnTo>
                <a:lnTo>
                  <a:pt x="149809" y="189230"/>
                </a:lnTo>
                <a:lnTo>
                  <a:pt x="151606" y="187960"/>
                </a:lnTo>
                <a:lnTo>
                  <a:pt x="161131" y="187960"/>
                </a:lnTo>
                <a:lnTo>
                  <a:pt x="159154" y="186690"/>
                </a:lnTo>
                <a:lnTo>
                  <a:pt x="161071" y="185420"/>
                </a:lnTo>
                <a:lnTo>
                  <a:pt x="151546" y="185420"/>
                </a:lnTo>
                <a:lnTo>
                  <a:pt x="149689" y="184150"/>
                </a:lnTo>
                <a:lnTo>
                  <a:pt x="147832" y="181610"/>
                </a:lnTo>
                <a:close/>
              </a:path>
              <a:path w="551179" h="944244">
                <a:moveTo>
                  <a:pt x="161131" y="187960"/>
                </a:moveTo>
                <a:lnTo>
                  <a:pt x="158854" y="187960"/>
                </a:lnTo>
                <a:lnTo>
                  <a:pt x="160712" y="189230"/>
                </a:lnTo>
                <a:lnTo>
                  <a:pt x="162599" y="191798"/>
                </a:lnTo>
                <a:lnTo>
                  <a:pt x="165264" y="194310"/>
                </a:lnTo>
                <a:lnTo>
                  <a:pt x="167481" y="194310"/>
                </a:lnTo>
                <a:lnTo>
                  <a:pt x="165624" y="191770"/>
                </a:lnTo>
                <a:lnTo>
                  <a:pt x="161131" y="187960"/>
                </a:lnTo>
                <a:close/>
              </a:path>
              <a:path w="551179" h="944244">
                <a:moveTo>
                  <a:pt x="176946" y="179070"/>
                </a:moveTo>
                <a:lnTo>
                  <a:pt x="174729" y="179070"/>
                </a:lnTo>
                <a:lnTo>
                  <a:pt x="178443" y="182880"/>
                </a:lnTo>
                <a:lnTo>
                  <a:pt x="181079" y="185420"/>
                </a:lnTo>
                <a:lnTo>
                  <a:pt x="183056" y="186690"/>
                </a:lnTo>
                <a:lnTo>
                  <a:pt x="181139" y="187960"/>
                </a:lnTo>
                <a:lnTo>
                  <a:pt x="179821" y="189230"/>
                </a:lnTo>
                <a:lnTo>
                  <a:pt x="174789" y="194310"/>
                </a:lnTo>
                <a:lnTo>
                  <a:pt x="176946" y="194310"/>
                </a:lnTo>
                <a:lnTo>
                  <a:pt x="179642" y="191770"/>
                </a:lnTo>
                <a:lnTo>
                  <a:pt x="181558" y="189230"/>
                </a:lnTo>
                <a:lnTo>
                  <a:pt x="183356" y="187960"/>
                </a:lnTo>
                <a:lnTo>
                  <a:pt x="192881" y="187960"/>
                </a:lnTo>
                <a:lnTo>
                  <a:pt x="190964" y="186690"/>
                </a:lnTo>
                <a:lnTo>
                  <a:pt x="192821" y="185420"/>
                </a:lnTo>
                <a:lnTo>
                  <a:pt x="183296" y="185420"/>
                </a:lnTo>
                <a:lnTo>
                  <a:pt x="181499" y="184150"/>
                </a:lnTo>
                <a:lnTo>
                  <a:pt x="179582" y="181610"/>
                </a:lnTo>
                <a:lnTo>
                  <a:pt x="176946" y="179070"/>
                </a:lnTo>
                <a:close/>
              </a:path>
              <a:path w="551179" h="944244">
                <a:moveTo>
                  <a:pt x="192881" y="187960"/>
                </a:moveTo>
                <a:lnTo>
                  <a:pt x="190604" y="187960"/>
                </a:lnTo>
                <a:lnTo>
                  <a:pt x="192401" y="189230"/>
                </a:lnTo>
                <a:lnTo>
                  <a:pt x="194406" y="191798"/>
                </a:lnTo>
                <a:lnTo>
                  <a:pt x="195636" y="193040"/>
                </a:lnTo>
                <a:lnTo>
                  <a:pt x="197014" y="194310"/>
                </a:lnTo>
                <a:lnTo>
                  <a:pt x="199230" y="194310"/>
                </a:lnTo>
                <a:lnTo>
                  <a:pt x="192881" y="187960"/>
                </a:lnTo>
                <a:close/>
              </a:path>
              <a:path w="551179" h="944244">
                <a:moveTo>
                  <a:pt x="208755" y="179070"/>
                </a:moveTo>
                <a:lnTo>
                  <a:pt x="206479" y="179070"/>
                </a:lnTo>
                <a:lnTo>
                  <a:pt x="208336" y="181610"/>
                </a:lnTo>
                <a:lnTo>
                  <a:pt x="210193" y="182880"/>
                </a:lnTo>
                <a:lnTo>
                  <a:pt x="211511" y="184150"/>
                </a:lnTo>
                <a:lnTo>
                  <a:pt x="212889" y="185420"/>
                </a:lnTo>
                <a:lnTo>
                  <a:pt x="214806" y="186690"/>
                </a:lnTo>
                <a:lnTo>
                  <a:pt x="212889" y="187960"/>
                </a:lnTo>
                <a:lnTo>
                  <a:pt x="211571" y="189230"/>
                </a:lnTo>
                <a:lnTo>
                  <a:pt x="206539" y="194310"/>
                </a:lnTo>
                <a:lnTo>
                  <a:pt x="208815" y="194310"/>
                </a:lnTo>
                <a:lnTo>
                  <a:pt x="210193" y="193040"/>
                </a:lnTo>
                <a:lnTo>
                  <a:pt x="213308" y="189230"/>
                </a:lnTo>
                <a:lnTo>
                  <a:pt x="215165" y="187960"/>
                </a:lnTo>
                <a:lnTo>
                  <a:pt x="224690" y="187960"/>
                </a:lnTo>
                <a:lnTo>
                  <a:pt x="222773" y="186690"/>
                </a:lnTo>
                <a:lnTo>
                  <a:pt x="224630" y="185420"/>
                </a:lnTo>
                <a:lnTo>
                  <a:pt x="215165" y="185420"/>
                </a:lnTo>
                <a:lnTo>
                  <a:pt x="213308" y="184150"/>
                </a:lnTo>
                <a:lnTo>
                  <a:pt x="211451" y="181610"/>
                </a:lnTo>
                <a:lnTo>
                  <a:pt x="208755" y="179070"/>
                </a:lnTo>
                <a:close/>
              </a:path>
              <a:path w="551179" h="944244">
                <a:moveTo>
                  <a:pt x="224690" y="187960"/>
                </a:moveTo>
                <a:lnTo>
                  <a:pt x="222414" y="187960"/>
                </a:lnTo>
                <a:lnTo>
                  <a:pt x="227446" y="193040"/>
                </a:lnTo>
                <a:lnTo>
                  <a:pt x="228824" y="194310"/>
                </a:lnTo>
                <a:lnTo>
                  <a:pt x="231040" y="194310"/>
                </a:lnTo>
                <a:lnTo>
                  <a:pt x="224690" y="187960"/>
                </a:lnTo>
                <a:close/>
              </a:path>
              <a:path w="551179" h="944244">
                <a:moveTo>
                  <a:pt x="240505" y="179070"/>
                </a:moveTo>
                <a:lnTo>
                  <a:pt x="238289" y="179070"/>
                </a:lnTo>
                <a:lnTo>
                  <a:pt x="242003" y="182880"/>
                </a:lnTo>
                <a:lnTo>
                  <a:pt x="243321" y="184150"/>
                </a:lnTo>
                <a:lnTo>
                  <a:pt x="244698" y="185420"/>
                </a:lnTo>
                <a:lnTo>
                  <a:pt x="246615" y="186690"/>
                </a:lnTo>
                <a:lnTo>
                  <a:pt x="244698" y="187960"/>
                </a:lnTo>
                <a:lnTo>
                  <a:pt x="243381" y="189230"/>
                </a:lnTo>
                <a:lnTo>
                  <a:pt x="238348" y="194310"/>
                </a:lnTo>
                <a:lnTo>
                  <a:pt x="240505" y="194310"/>
                </a:lnTo>
                <a:lnTo>
                  <a:pt x="241823" y="193040"/>
                </a:lnTo>
                <a:lnTo>
                  <a:pt x="245118" y="189230"/>
                </a:lnTo>
                <a:lnTo>
                  <a:pt x="246915" y="187960"/>
                </a:lnTo>
                <a:lnTo>
                  <a:pt x="256440" y="187960"/>
                </a:lnTo>
                <a:lnTo>
                  <a:pt x="254583" y="186690"/>
                </a:lnTo>
                <a:lnTo>
                  <a:pt x="256440" y="185420"/>
                </a:lnTo>
                <a:lnTo>
                  <a:pt x="246915" y="185420"/>
                </a:lnTo>
                <a:lnTo>
                  <a:pt x="243141" y="181610"/>
                </a:lnTo>
                <a:lnTo>
                  <a:pt x="240505" y="179070"/>
                </a:lnTo>
                <a:close/>
              </a:path>
              <a:path w="551179" h="944244">
                <a:moveTo>
                  <a:pt x="256440" y="187960"/>
                </a:moveTo>
                <a:lnTo>
                  <a:pt x="254223" y="187960"/>
                </a:lnTo>
                <a:lnTo>
                  <a:pt x="256020" y="189230"/>
                </a:lnTo>
                <a:lnTo>
                  <a:pt x="257967" y="191798"/>
                </a:lnTo>
                <a:lnTo>
                  <a:pt x="260573" y="194310"/>
                </a:lnTo>
                <a:lnTo>
                  <a:pt x="262850" y="194310"/>
                </a:lnTo>
                <a:lnTo>
                  <a:pt x="261053" y="191770"/>
                </a:lnTo>
                <a:lnTo>
                  <a:pt x="259076" y="190500"/>
                </a:lnTo>
                <a:lnTo>
                  <a:pt x="257818" y="189230"/>
                </a:lnTo>
                <a:lnTo>
                  <a:pt x="256440" y="187960"/>
                </a:lnTo>
                <a:close/>
              </a:path>
              <a:path w="551179" h="944244">
                <a:moveTo>
                  <a:pt x="272375" y="179070"/>
                </a:moveTo>
                <a:lnTo>
                  <a:pt x="270098" y="179070"/>
                </a:lnTo>
                <a:lnTo>
                  <a:pt x="273812" y="182880"/>
                </a:lnTo>
                <a:lnTo>
                  <a:pt x="275130" y="184150"/>
                </a:lnTo>
                <a:lnTo>
                  <a:pt x="276508" y="185420"/>
                </a:lnTo>
                <a:lnTo>
                  <a:pt x="278365" y="186690"/>
                </a:lnTo>
                <a:lnTo>
                  <a:pt x="276508" y="187960"/>
                </a:lnTo>
                <a:lnTo>
                  <a:pt x="275130" y="189230"/>
                </a:lnTo>
                <a:lnTo>
                  <a:pt x="270098" y="194310"/>
                </a:lnTo>
                <a:lnTo>
                  <a:pt x="272375" y="194310"/>
                </a:lnTo>
                <a:lnTo>
                  <a:pt x="275010" y="191770"/>
                </a:lnTo>
                <a:lnTo>
                  <a:pt x="278665" y="187960"/>
                </a:lnTo>
                <a:lnTo>
                  <a:pt x="288190" y="187960"/>
                </a:lnTo>
                <a:lnTo>
                  <a:pt x="286273" y="186690"/>
                </a:lnTo>
                <a:lnTo>
                  <a:pt x="288190" y="185420"/>
                </a:lnTo>
                <a:lnTo>
                  <a:pt x="278725" y="185420"/>
                </a:lnTo>
                <a:lnTo>
                  <a:pt x="276927" y="184150"/>
                </a:lnTo>
                <a:lnTo>
                  <a:pt x="275010" y="181610"/>
                </a:lnTo>
                <a:lnTo>
                  <a:pt x="272375" y="179070"/>
                </a:lnTo>
                <a:close/>
              </a:path>
              <a:path w="551179" h="944244">
                <a:moveTo>
                  <a:pt x="288190" y="187960"/>
                </a:moveTo>
                <a:lnTo>
                  <a:pt x="286033" y="187960"/>
                </a:lnTo>
                <a:lnTo>
                  <a:pt x="287830" y="189230"/>
                </a:lnTo>
                <a:lnTo>
                  <a:pt x="289776" y="191798"/>
                </a:lnTo>
                <a:lnTo>
                  <a:pt x="292383" y="194310"/>
                </a:lnTo>
                <a:lnTo>
                  <a:pt x="294659" y="194310"/>
                </a:lnTo>
                <a:lnTo>
                  <a:pt x="292802" y="191770"/>
                </a:lnTo>
                <a:lnTo>
                  <a:pt x="289567" y="189230"/>
                </a:lnTo>
                <a:lnTo>
                  <a:pt x="288190" y="187960"/>
                </a:lnTo>
                <a:close/>
              </a:path>
              <a:path w="551179" h="944244">
                <a:moveTo>
                  <a:pt x="304064" y="179070"/>
                </a:moveTo>
                <a:lnTo>
                  <a:pt x="301848" y="179070"/>
                </a:lnTo>
                <a:lnTo>
                  <a:pt x="303645" y="181610"/>
                </a:lnTo>
                <a:lnTo>
                  <a:pt x="305622" y="182880"/>
                </a:lnTo>
                <a:lnTo>
                  <a:pt x="306880" y="184150"/>
                </a:lnTo>
                <a:lnTo>
                  <a:pt x="308258" y="185420"/>
                </a:lnTo>
                <a:lnTo>
                  <a:pt x="310175" y="186690"/>
                </a:lnTo>
                <a:lnTo>
                  <a:pt x="308318" y="187960"/>
                </a:lnTo>
                <a:lnTo>
                  <a:pt x="306940" y="189230"/>
                </a:lnTo>
                <a:lnTo>
                  <a:pt x="301908" y="194310"/>
                </a:lnTo>
                <a:lnTo>
                  <a:pt x="304064" y="194310"/>
                </a:lnTo>
                <a:lnTo>
                  <a:pt x="305442" y="193040"/>
                </a:lnTo>
                <a:lnTo>
                  <a:pt x="306700" y="191770"/>
                </a:lnTo>
                <a:lnTo>
                  <a:pt x="308677" y="189230"/>
                </a:lnTo>
                <a:lnTo>
                  <a:pt x="310474" y="187960"/>
                </a:lnTo>
                <a:lnTo>
                  <a:pt x="319999" y="187960"/>
                </a:lnTo>
                <a:lnTo>
                  <a:pt x="318082" y="186690"/>
                </a:lnTo>
                <a:lnTo>
                  <a:pt x="319999" y="185420"/>
                </a:lnTo>
                <a:lnTo>
                  <a:pt x="310474" y="185420"/>
                </a:lnTo>
                <a:lnTo>
                  <a:pt x="305442" y="180340"/>
                </a:lnTo>
                <a:lnTo>
                  <a:pt x="304064" y="179070"/>
                </a:lnTo>
                <a:close/>
              </a:path>
              <a:path w="551179" h="944244">
                <a:moveTo>
                  <a:pt x="319999" y="187960"/>
                </a:moveTo>
                <a:lnTo>
                  <a:pt x="317783" y="187960"/>
                </a:lnTo>
                <a:lnTo>
                  <a:pt x="319640" y="189230"/>
                </a:lnTo>
                <a:lnTo>
                  <a:pt x="321526" y="191798"/>
                </a:lnTo>
                <a:lnTo>
                  <a:pt x="324133" y="194310"/>
                </a:lnTo>
                <a:lnTo>
                  <a:pt x="326409" y="194310"/>
                </a:lnTo>
                <a:lnTo>
                  <a:pt x="324552" y="191770"/>
                </a:lnTo>
                <a:lnTo>
                  <a:pt x="321377" y="189230"/>
                </a:lnTo>
                <a:lnTo>
                  <a:pt x="319999" y="187960"/>
                </a:lnTo>
                <a:close/>
              </a:path>
              <a:path w="551179" h="944244">
                <a:moveTo>
                  <a:pt x="335874" y="179070"/>
                </a:moveTo>
                <a:lnTo>
                  <a:pt x="333657" y="179070"/>
                </a:lnTo>
                <a:lnTo>
                  <a:pt x="337372" y="182880"/>
                </a:lnTo>
                <a:lnTo>
                  <a:pt x="340007" y="185420"/>
                </a:lnTo>
                <a:lnTo>
                  <a:pt x="341924" y="186690"/>
                </a:lnTo>
                <a:lnTo>
                  <a:pt x="340067" y="187960"/>
                </a:lnTo>
                <a:lnTo>
                  <a:pt x="338690" y="189230"/>
                </a:lnTo>
                <a:lnTo>
                  <a:pt x="337432" y="190500"/>
                </a:lnTo>
                <a:lnTo>
                  <a:pt x="335455" y="191770"/>
                </a:lnTo>
                <a:lnTo>
                  <a:pt x="333657" y="194310"/>
                </a:lnTo>
                <a:lnTo>
                  <a:pt x="335934" y="194310"/>
                </a:lnTo>
                <a:lnTo>
                  <a:pt x="338570" y="191770"/>
                </a:lnTo>
                <a:lnTo>
                  <a:pt x="340487" y="189230"/>
                </a:lnTo>
                <a:lnTo>
                  <a:pt x="342284" y="187960"/>
                </a:lnTo>
                <a:lnTo>
                  <a:pt x="351809" y="187960"/>
                </a:lnTo>
                <a:lnTo>
                  <a:pt x="349892" y="186690"/>
                </a:lnTo>
                <a:lnTo>
                  <a:pt x="351809" y="185420"/>
                </a:lnTo>
                <a:lnTo>
                  <a:pt x="342284" y="185420"/>
                </a:lnTo>
                <a:lnTo>
                  <a:pt x="340487" y="184150"/>
                </a:lnTo>
                <a:lnTo>
                  <a:pt x="338510" y="181610"/>
                </a:lnTo>
                <a:lnTo>
                  <a:pt x="337252" y="180340"/>
                </a:lnTo>
                <a:lnTo>
                  <a:pt x="335874" y="179070"/>
                </a:lnTo>
                <a:close/>
              </a:path>
              <a:path w="551179" h="944244">
                <a:moveTo>
                  <a:pt x="351809" y="187960"/>
                </a:moveTo>
                <a:lnTo>
                  <a:pt x="349592" y="187960"/>
                </a:lnTo>
                <a:lnTo>
                  <a:pt x="351389" y="189230"/>
                </a:lnTo>
                <a:lnTo>
                  <a:pt x="353336" y="191798"/>
                </a:lnTo>
                <a:lnTo>
                  <a:pt x="355942" y="194310"/>
                </a:lnTo>
                <a:lnTo>
                  <a:pt x="358219" y="194310"/>
                </a:lnTo>
                <a:lnTo>
                  <a:pt x="353187" y="189230"/>
                </a:lnTo>
                <a:lnTo>
                  <a:pt x="351809" y="187960"/>
                </a:lnTo>
                <a:close/>
              </a:path>
              <a:path w="551179" h="944244">
                <a:moveTo>
                  <a:pt x="367624" y="179070"/>
                </a:moveTo>
                <a:lnTo>
                  <a:pt x="365467" y="179070"/>
                </a:lnTo>
                <a:lnTo>
                  <a:pt x="369181" y="182880"/>
                </a:lnTo>
                <a:lnTo>
                  <a:pt x="371817" y="185420"/>
                </a:lnTo>
                <a:lnTo>
                  <a:pt x="373734" y="186690"/>
                </a:lnTo>
                <a:lnTo>
                  <a:pt x="371877" y="187960"/>
                </a:lnTo>
                <a:lnTo>
                  <a:pt x="370499" y="189230"/>
                </a:lnTo>
                <a:lnTo>
                  <a:pt x="369241" y="190500"/>
                </a:lnTo>
                <a:lnTo>
                  <a:pt x="367264" y="191770"/>
                </a:lnTo>
                <a:lnTo>
                  <a:pt x="365467" y="194310"/>
                </a:lnTo>
                <a:lnTo>
                  <a:pt x="367684" y="194310"/>
                </a:lnTo>
                <a:lnTo>
                  <a:pt x="369061" y="193040"/>
                </a:lnTo>
                <a:lnTo>
                  <a:pt x="370319" y="191770"/>
                </a:lnTo>
                <a:lnTo>
                  <a:pt x="372296" y="189230"/>
                </a:lnTo>
                <a:lnTo>
                  <a:pt x="374093" y="187960"/>
                </a:lnTo>
                <a:lnTo>
                  <a:pt x="383618" y="187960"/>
                </a:lnTo>
                <a:lnTo>
                  <a:pt x="381641" y="186690"/>
                </a:lnTo>
                <a:lnTo>
                  <a:pt x="383558" y="185420"/>
                </a:lnTo>
                <a:lnTo>
                  <a:pt x="374034" y="185420"/>
                </a:lnTo>
                <a:lnTo>
                  <a:pt x="372176" y="184150"/>
                </a:lnTo>
                <a:lnTo>
                  <a:pt x="370319" y="181610"/>
                </a:lnTo>
                <a:lnTo>
                  <a:pt x="367624" y="179070"/>
                </a:lnTo>
                <a:close/>
              </a:path>
              <a:path w="551179" h="944244">
                <a:moveTo>
                  <a:pt x="383618" y="187960"/>
                </a:moveTo>
                <a:lnTo>
                  <a:pt x="381342" y="187960"/>
                </a:lnTo>
                <a:lnTo>
                  <a:pt x="383199" y="189230"/>
                </a:lnTo>
                <a:lnTo>
                  <a:pt x="385086" y="191798"/>
                </a:lnTo>
                <a:lnTo>
                  <a:pt x="387752" y="194310"/>
                </a:lnTo>
                <a:lnTo>
                  <a:pt x="389968" y="194310"/>
                </a:lnTo>
                <a:lnTo>
                  <a:pt x="388111" y="191770"/>
                </a:lnTo>
                <a:lnTo>
                  <a:pt x="383618" y="187960"/>
                </a:lnTo>
                <a:close/>
              </a:path>
              <a:path w="551179" h="944244">
                <a:moveTo>
                  <a:pt x="399433" y="179070"/>
                </a:moveTo>
                <a:lnTo>
                  <a:pt x="397217" y="179070"/>
                </a:lnTo>
                <a:lnTo>
                  <a:pt x="400931" y="182880"/>
                </a:lnTo>
                <a:lnTo>
                  <a:pt x="403567" y="185420"/>
                </a:lnTo>
                <a:lnTo>
                  <a:pt x="405544" y="186690"/>
                </a:lnTo>
                <a:lnTo>
                  <a:pt x="403627" y="187960"/>
                </a:lnTo>
                <a:lnTo>
                  <a:pt x="402309" y="189230"/>
                </a:lnTo>
                <a:lnTo>
                  <a:pt x="397277" y="194310"/>
                </a:lnTo>
                <a:lnTo>
                  <a:pt x="399493" y="194310"/>
                </a:lnTo>
                <a:lnTo>
                  <a:pt x="400871" y="193040"/>
                </a:lnTo>
                <a:lnTo>
                  <a:pt x="404046" y="189230"/>
                </a:lnTo>
                <a:lnTo>
                  <a:pt x="405843" y="187960"/>
                </a:lnTo>
                <a:lnTo>
                  <a:pt x="415428" y="187960"/>
                </a:lnTo>
                <a:lnTo>
                  <a:pt x="413451" y="186690"/>
                </a:lnTo>
                <a:lnTo>
                  <a:pt x="415368" y="185420"/>
                </a:lnTo>
                <a:lnTo>
                  <a:pt x="405843" y="185420"/>
                </a:lnTo>
                <a:lnTo>
                  <a:pt x="403986" y="184150"/>
                </a:lnTo>
                <a:lnTo>
                  <a:pt x="402129" y="181610"/>
                </a:lnTo>
                <a:lnTo>
                  <a:pt x="399433" y="179070"/>
                </a:lnTo>
                <a:close/>
              </a:path>
              <a:path w="551179" h="944244">
                <a:moveTo>
                  <a:pt x="415428" y="187960"/>
                </a:moveTo>
                <a:lnTo>
                  <a:pt x="413152" y="187960"/>
                </a:lnTo>
                <a:lnTo>
                  <a:pt x="415009" y="189230"/>
                </a:lnTo>
                <a:lnTo>
                  <a:pt x="416896" y="191798"/>
                </a:lnTo>
                <a:lnTo>
                  <a:pt x="419561" y="194310"/>
                </a:lnTo>
                <a:lnTo>
                  <a:pt x="421778" y="194310"/>
                </a:lnTo>
                <a:lnTo>
                  <a:pt x="419921" y="191770"/>
                </a:lnTo>
                <a:lnTo>
                  <a:pt x="415428" y="187960"/>
                </a:lnTo>
                <a:close/>
              </a:path>
              <a:path w="551179" h="944244">
                <a:moveTo>
                  <a:pt x="431789" y="190858"/>
                </a:moveTo>
                <a:lnTo>
                  <a:pt x="429086" y="194310"/>
                </a:lnTo>
                <a:lnTo>
                  <a:pt x="431243" y="194310"/>
                </a:lnTo>
                <a:lnTo>
                  <a:pt x="433418" y="191798"/>
                </a:lnTo>
                <a:lnTo>
                  <a:pt x="431789" y="190858"/>
                </a:lnTo>
                <a:close/>
              </a:path>
              <a:path w="551179" h="944244">
                <a:moveTo>
                  <a:pt x="418277" y="182880"/>
                </a:moveTo>
                <a:lnTo>
                  <a:pt x="418108" y="183014"/>
                </a:lnTo>
                <a:lnTo>
                  <a:pt x="431789" y="190858"/>
                </a:lnTo>
                <a:lnTo>
                  <a:pt x="432070" y="190500"/>
                </a:lnTo>
                <a:lnTo>
                  <a:pt x="418277" y="182880"/>
                </a:lnTo>
                <a:close/>
              </a:path>
              <a:path w="551179" h="944244">
                <a:moveTo>
                  <a:pt x="167421" y="179070"/>
                </a:moveTo>
                <a:lnTo>
                  <a:pt x="165204" y="179070"/>
                </a:lnTo>
                <a:lnTo>
                  <a:pt x="163827" y="180340"/>
                </a:lnTo>
                <a:lnTo>
                  <a:pt x="162569" y="181610"/>
                </a:lnTo>
                <a:lnTo>
                  <a:pt x="160592" y="184150"/>
                </a:lnTo>
                <a:lnTo>
                  <a:pt x="158795" y="185420"/>
                </a:lnTo>
                <a:lnTo>
                  <a:pt x="161071" y="185420"/>
                </a:lnTo>
                <a:lnTo>
                  <a:pt x="162389" y="184150"/>
                </a:lnTo>
                <a:lnTo>
                  <a:pt x="167421" y="179070"/>
                </a:lnTo>
                <a:close/>
              </a:path>
              <a:path w="551179" h="944244">
                <a:moveTo>
                  <a:pt x="199230" y="179070"/>
                </a:moveTo>
                <a:lnTo>
                  <a:pt x="196954" y="179070"/>
                </a:lnTo>
                <a:lnTo>
                  <a:pt x="194318" y="181610"/>
                </a:lnTo>
                <a:lnTo>
                  <a:pt x="192401" y="184150"/>
                </a:lnTo>
                <a:lnTo>
                  <a:pt x="190604" y="185420"/>
                </a:lnTo>
                <a:lnTo>
                  <a:pt x="192821" y="185420"/>
                </a:lnTo>
                <a:lnTo>
                  <a:pt x="194198" y="184150"/>
                </a:lnTo>
                <a:lnTo>
                  <a:pt x="195456" y="182880"/>
                </a:lnTo>
                <a:lnTo>
                  <a:pt x="197433" y="181610"/>
                </a:lnTo>
                <a:lnTo>
                  <a:pt x="199230" y="179070"/>
                </a:lnTo>
                <a:close/>
              </a:path>
              <a:path w="551179" h="944244">
                <a:moveTo>
                  <a:pt x="231040" y="179070"/>
                </a:moveTo>
                <a:lnTo>
                  <a:pt x="228824" y="179070"/>
                </a:lnTo>
                <a:lnTo>
                  <a:pt x="227446" y="180340"/>
                </a:lnTo>
                <a:lnTo>
                  <a:pt x="226188" y="181610"/>
                </a:lnTo>
                <a:lnTo>
                  <a:pt x="224211" y="184150"/>
                </a:lnTo>
                <a:lnTo>
                  <a:pt x="222414" y="185420"/>
                </a:lnTo>
                <a:lnTo>
                  <a:pt x="224630" y="185420"/>
                </a:lnTo>
                <a:lnTo>
                  <a:pt x="226008" y="184150"/>
                </a:lnTo>
                <a:lnTo>
                  <a:pt x="227266" y="182880"/>
                </a:lnTo>
                <a:lnTo>
                  <a:pt x="229243" y="181610"/>
                </a:lnTo>
                <a:lnTo>
                  <a:pt x="231040" y="179070"/>
                </a:lnTo>
                <a:close/>
              </a:path>
              <a:path w="551179" h="944244">
                <a:moveTo>
                  <a:pt x="262850" y="179070"/>
                </a:moveTo>
                <a:lnTo>
                  <a:pt x="260573" y="179070"/>
                </a:lnTo>
                <a:lnTo>
                  <a:pt x="257937" y="181610"/>
                </a:lnTo>
                <a:lnTo>
                  <a:pt x="256020" y="184150"/>
                </a:lnTo>
                <a:lnTo>
                  <a:pt x="254223" y="185420"/>
                </a:lnTo>
                <a:lnTo>
                  <a:pt x="256440" y="185420"/>
                </a:lnTo>
                <a:lnTo>
                  <a:pt x="257818" y="184150"/>
                </a:lnTo>
                <a:lnTo>
                  <a:pt x="259076" y="182880"/>
                </a:lnTo>
                <a:lnTo>
                  <a:pt x="261053" y="181610"/>
                </a:lnTo>
                <a:lnTo>
                  <a:pt x="262850" y="179070"/>
                </a:lnTo>
                <a:close/>
              </a:path>
              <a:path w="551179" h="944244">
                <a:moveTo>
                  <a:pt x="294539" y="179070"/>
                </a:moveTo>
                <a:lnTo>
                  <a:pt x="292383" y="179070"/>
                </a:lnTo>
                <a:lnTo>
                  <a:pt x="289747" y="181610"/>
                </a:lnTo>
                <a:lnTo>
                  <a:pt x="287830" y="184150"/>
                </a:lnTo>
                <a:lnTo>
                  <a:pt x="286033" y="185420"/>
                </a:lnTo>
                <a:lnTo>
                  <a:pt x="288190" y="185420"/>
                </a:lnTo>
                <a:lnTo>
                  <a:pt x="289507" y="184150"/>
                </a:lnTo>
                <a:lnTo>
                  <a:pt x="294539" y="179070"/>
                </a:lnTo>
                <a:close/>
              </a:path>
              <a:path w="551179" h="944244">
                <a:moveTo>
                  <a:pt x="326349" y="179070"/>
                </a:moveTo>
                <a:lnTo>
                  <a:pt x="324133" y="179070"/>
                </a:lnTo>
                <a:lnTo>
                  <a:pt x="321437" y="181610"/>
                </a:lnTo>
                <a:lnTo>
                  <a:pt x="319520" y="184150"/>
                </a:lnTo>
                <a:lnTo>
                  <a:pt x="317723" y="185420"/>
                </a:lnTo>
                <a:lnTo>
                  <a:pt x="319999" y="185420"/>
                </a:lnTo>
                <a:lnTo>
                  <a:pt x="321317" y="184150"/>
                </a:lnTo>
                <a:lnTo>
                  <a:pt x="326349" y="179070"/>
                </a:lnTo>
                <a:close/>
              </a:path>
              <a:path w="551179" h="944244">
                <a:moveTo>
                  <a:pt x="358159" y="179070"/>
                </a:moveTo>
                <a:lnTo>
                  <a:pt x="355942" y="179070"/>
                </a:lnTo>
                <a:lnTo>
                  <a:pt x="353246" y="181610"/>
                </a:lnTo>
                <a:lnTo>
                  <a:pt x="351329" y="184150"/>
                </a:lnTo>
                <a:lnTo>
                  <a:pt x="349532" y="185420"/>
                </a:lnTo>
                <a:lnTo>
                  <a:pt x="351809" y="185420"/>
                </a:lnTo>
                <a:lnTo>
                  <a:pt x="353127" y="184150"/>
                </a:lnTo>
                <a:lnTo>
                  <a:pt x="358159" y="179070"/>
                </a:lnTo>
                <a:close/>
              </a:path>
              <a:path w="551179" h="944244">
                <a:moveTo>
                  <a:pt x="389908" y="179070"/>
                </a:moveTo>
                <a:lnTo>
                  <a:pt x="387692" y="179070"/>
                </a:lnTo>
                <a:lnTo>
                  <a:pt x="386314" y="180340"/>
                </a:lnTo>
                <a:lnTo>
                  <a:pt x="385056" y="181610"/>
                </a:lnTo>
                <a:lnTo>
                  <a:pt x="383079" y="184150"/>
                </a:lnTo>
                <a:lnTo>
                  <a:pt x="381282" y="185420"/>
                </a:lnTo>
                <a:lnTo>
                  <a:pt x="383558" y="185420"/>
                </a:lnTo>
                <a:lnTo>
                  <a:pt x="384876" y="184150"/>
                </a:lnTo>
                <a:lnTo>
                  <a:pt x="389908" y="179070"/>
                </a:lnTo>
                <a:close/>
              </a:path>
              <a:path w="551179" h="944244">
                <a:moveTo>
                  <a:pt x="416486" y="182084"/>
                </a:moveTo>
                <a:lnTo>
                  <a:pt x="414889" y="184150"/>
                </a:lnTo>
                <a:lnTo>
                  <a:pt x="413092" y="185420"/>
                </a:lnTo>
                <a:lnTo>
                  <a:pt x="415368" y="185420"/>
                </a:lnTo>
                <a:lnTo>
                  <a:pt x="416686" y="184150"/>
                </a:lnTo>
                <a:lnTo>
                  <a:pt x="418108" y="183014"/>
                </a:lnTo>
                <a:lnTo>
                  <a:pt x="416486" y="182084"/>
                </a:lnTo>
                <a:close/>
              </a:path>
              <a:path w="551179" h="944244">
                <a:moveTo>
                  <a:pt x="409013" y="177800"/>
                </a:moveTo>
                <a:lnTo>
                  <a:pt x="416486" y="182084"/>
                </a:lnTo>
                <a:lnTo>
                  <a:pt x="416853" y="181610"/>
                </a:lnTo>
                <a:lnTo>
                  <a:pt x="409013" y="177800"/>
                </a:lnTo>
                <a:close/>
              </a:path>
              <a:path w="551179" h="944244">
                <a:moveTo>
                  <a:pt x="160711" y="172720"/>
                </a:moveTo>
                <a:lnTo>
                  <a:pt x="146440" y="180340"/>
                </a:lnTo>
                <a:lnTo>
                  <a:pt x="146669" y="180549"/>
                </a:lnTo>
                <a:lnTo>
                  <a:pt x="160795" y="172834"/>
                </a:lnTo>
                <a:close/>
              </a:path>
              <a:path w="551179" h="944244">
                <a:moveTo>
                  <a:pt x="172634" y="166370"/>
                </a:moveTo>
                <a:lnTo>
                  <a:pt x="160795" y="172834"/>
                </a:lnTo>
                <a:lnTo>
                  <a:pt x="162569" y="175260"/>
                </a:lnTo>
                <a:lnTo>
                  <a:pt x="165264" y="177800"/>
                </a:lnTo>
                <a:lnTo>
                  <a:pt x="167061" y="179070"/>
                </a:lnTo>
                <a:lnTo>
                  <a:pt x="175089" y="179070"/>
                </a:lnTo>
                <a:lnTo>
                  <a:pt x="176946" y="177800"/>
                </a:lnTo>
                <a:lnTo>
                  <a:pt x="167481" y="177800"/>
                </a:lnTo>
                <a:lnTo>
                  <a:pt x="165624" y="175260"/>
                </a:lnTo>
                <a:lnTo>
                  <a:pt x="163767" y="173990"/>
                </a:lnTo>
                <a:lnTo>
                  <a:pt x="162449" y="172720"/>
                </a:lnTo>
                <a:lnTo>
                  <a:pt x="162165" y="172720"/>
                </a:lnTo>
                <a:lnTo>
                  <a:pt x="172634" y="166370"/>
                </a:lnTo>
                <a:close/>
              </a:path>
              <a:path w="551179" h="944244">
                <a:moveTo>
                  <a:pt x="192881" y="171450"/>
                </a:moveTo>
                <a:lnTo>
                  <a:pt x="190604" y="171450"/>
                </a:lnTo>
                <a:lnTo>
                  <a:pt x="195636" y="176530"/>
                </a:lnTo>
                <a:lnTo>
                  <a:pt x="197014" y="177800"/>
                </a:lnTo>
                <a:lnTo>
                  <a:pt x="198871" y="179070"/>
                </a:lnTo>
                <a:lnTo>
                  <a:pt x="206958" y="179070"/>
                </a:lnTo>
                <a:lnTo>
                  <a:pt x="208815" y="177800"/>
                </a:lnTo>
                <a:lnTo>
                  <a:pt x="199230" y="177800"/>
                </a:lnTo>
                <a:lnTo>
                  <a:pt x="197433" y="175260"/>
                </a:lnTo>
                <a:lnTo>
                  <a:pt x="195516" y="173990"/>
                </a:lnTo>
                <a:lnTo>
                  <a:pt x="192881" y="171450"/>
                </a:lnTo>
                <a:close/>
              </a:path>
              <a:path w="551179" h="944244">
                <a:moveTo>
                  <a:pt x="224690" y="171450"/>
                </a:moveTo>
                <a:lnTo>
                  <a:pt x="222414" y="171450"/>
                </a:lnTo>
                <a:lnTo>
                  <a:pt x="228824" y="177800"/>
                </a:lnTo>
                <a:lnTo>
                  <a:pt x="230681" y="179070"/>
                </a:lnTo>
                <a:lnTo>
                  <a:pt x="238588" y="179070"/>
                </a:lnTo>
                <a:lnTo>
                  <a:pt x="240505" y="177800"/>
                </a:lnTo>
                <a:lnTo>
                  <a:pt x="231040" y="177800"/>
                </a:lnTo>
                <a:lnTo>
                  <a:pt x="229243" y="175260"/>
                </a:lnTo>
                <a:lnTo>
                  <a:pt x="227326" y="173990"/>
                </a:lnTo>
                <a:lnTo>
                  <a:pt x="224690" y="171450"/>
                </a:lnTo>
                <a:close/>
              </a:path>
              <a:path w="551179" h="944244">
                <a:moveTo>
                  <a:pt x="256440" y="171450"/>
                </a:moveTo>
                <a:lnTo>
                  <a:pt x="254223" y="171450"/>
                </a:lnTo>
                <a:lnTo>
                  <a:pt x="256020" y="172720"/>
                </a:lnTo>
                <a:lnTo>
                  <a:pt x="257937" y="175260"/>
                </a:lnTo>
                <a:lnTo>
                  <a:pt x="260573" y="177800"/>
                </a:lnTo>
                <a:lnTo>
                  <a:pt x="262490" y="179070"/>
                </a:lnTo>
                <a:lnTo>
                  <a:pt x="270458" y="179070"/>
                </a:lnTo>
                <a:lnTo>
                  <a:pt x="272375" y="177800"/>
                </a:lnTo>
                <a:lnTo>
                  <a:pt x="262850" y="177800"/>
                </a:lnTo>
                <a:lnTo>
                  <a:pt x="261053" y="175260"/>
                </a:lnTo>
                <a:lnTo>
                  <a:pt x="259076" y="173990"/>
                </a:lnTo>
                <a:lnTo>
                  <a:pt x="256440" y="171450"/>
                </a:lnTo>
                <a:close/>
              </a:path>
              <a:path w="551179" h="944244">
                <a:moveTo>
                  <a:pt x="288190" y="171450"/>
                </a:moveTo>
                <a:lnTo>
                  <a:pt x="286033" y="171450"/>
                </a:lnTo>
                <a:lnTo>
                  <a:pt x="287830" y="172720"/>
                </a:lnTo>
                <a:lnTo>
                  <a:pt x="289747" y="175260"/>
                </a:lnTo>
                <a:lnTo>
                  <a:pt x="292383" y="177800"/>
                </a:lnTo>
                <a:lnTo>
                  <a:pt x="294300" y="179070"/>
                </a:lnTo>
                <a:lnTo>
                  <a:pt x="302207" y="179070"/>
                </a:lnTo>
                <a:lnTo>
                  <a:pt x="304064" y="177800"/>
                </a:lnTo>
                <a:lnTo>
                  <a:pt x="294659" y="177800"/>
                </a:lnTo>
                <a:lnTo>
                  <a:pt x="290885" y="173990"/>
                </a:lnTo>
                <a:lnTo>
                  <a:pt x="289567" y="172720"/>
                </a:lnTo>
                <a:lnTo>
                  <a:pt x="288190" y="171450"/>
                </a:lnTo>
                <a:close/>
              </a:path>
              <a:path w="551179" h="944244">
                <a:moveTo>
                  <a:pt x="319999" y="171450"/>
                </a:moveTo>
                <a:lnTo>
                  <a:pt x="317783" y="171450"/>
                </a:lnTo>
                <a:lnTo>
                  <a:pt x="319640" y="172720"/>
                </a:lnTo>
                <a:lnTo>
                  <a:pt x="321497" y="175260"/>
                </a:lnTo>
                <a:lnTo>
                  <a:pt x="324133" y="177800"/>
                </a:lnTo>
                <a:lnTo>
                  <a:pt x="325990" y="179070"/>
                </a:lnTo>
                <a:lnTo>
                  <a:pt x="334017" y="179070"/>
                </a:lnTo>
                <a:lnTo>
                  <a:pt x="335934" y="177800"/>
                </a:lnTo>
                <a:lnTo>
                  <a:pt x="326409" y="177800"/>
                </a:lnTo>
                <a:lnTo>
                  <a:pt x="324552" y="175260"/>
                </a:lnTo>
                <a:lnTo>
                  <a:pt x="322695" y="173990"/>
                </a:lnTo>
                <a:lnTo>
                  <a:pt x="321377" y="172720"/>
                </a:lnTo>
                <a:lnTo>
                  <a:pt x="319999" y="171450"/>
                </a:lnTo>
                <a:close/>
              </a:path>
              <a:path w="551179" h="944244">
                <a:moveTo>
                  <a:pt x="351809" y="171450"/>
                </a:moveTo>
                <a:lnTo>
                  <a:pt x="349592" y="171450"/>
                </a:lnTo>
                <a:lnTo>
                  <a:pt x="351389" y="172720"/>
                </a:lnTo>
                <a:lnTo>
                  <a:pt x="353306" y="175260"/>
                </a:lnTo>
                <a:lnTo>
                  <a:pt x="355942" y="177800"/>
                </a:lnTo>
                <a:lnTo>
                  <a:pt x="357799" y="179070"/>
                </a:lnTo>
                <a:lnTo>
                  <a:pt x="365827" y="179070"/>
                </a:lnTo>
                <a:lnTo>
                  <a:pt x="367684" y="177800"/>
                </a:lnTo>
                <a:lnTo>
                  <a:pt x="358219" y="177800"/>
                </a:lnTo>
                <a:lnTo>
                  <a:pt x="356421" y="175260"/>
                </a:lnTo>
                <a:lnTo>
                  <a:pt x="354504" y="173990"/>
                </a:lnTo>
                <a:lnTo>
                  <a:pt x="353187" y="172720"/>
                </a:lnTo>
                <a:lnTo>
                  <a:pt x="351809" y="171450"/>
                </a:lnTo>
                <a:close/>
              </a:path>
              <a:path w="551179" h="944244">
                <a:moveTo>
                  <a:pt x="383618" y="171450"/>
                </a:moveTo>
                <a:lnTo>
                  <a:pt x="381342" y="171450"/>
                </a:lnTo>
                <a:lnTo>
                  <a:pt x="383199" y="172720"/>
                </a:lnTo>
                <a:lnTo>
                  <a:pt x="385056" y="175260"/>
                </a:lnTo>
                <a:lnTo>
                  <a:pt x="387752" y="177800"/>
                </a:lnTo>
                <a:lnTo>
                  <a:pt x="389549" y="179070"/>
                </a:lnTo>
                <a:lnTo>
                  <a:pt x="397636" y="179070"/>
                </a:lnTo>
                <a:lnTo>
                  <a:pt x="399493" y="177800"/>
                </a:lnTo>
                <a:lnTo>
                  <a:pt x="389968" y="177800"/>
                </a:lnTo>
                <a:lnTo>
                  <a:pt x="388111" y="175260"/>
                </a:lnTo>
                <a:lnTo>
                  <a:pt x="386254" y="173990"/>
                </a:lnTo>
                <a:lnTo>
                  <a:pt x="383618" y="171450"/>
                </a:lnTo>
                <a:close/>
              </a:path>
              <a:path w="551179" h="944244">
                <a:moveTo>
                  <a:pt x="176946" y="162560"/>
                </a:moveTo>
                <a:lnTo>
                  <a:pt x="174729" y="162560"/>
                </a:lnTo>
                <a:lnTo>
                  <a:pt x="176526" y="165100"/>
                </a:lnTo>
                <a:lnTo>
                  <a:pt x="178443" y="166370"/>
                </a:lnTo>
                <a:lnTo>
                  <a:pt x="181079" y="168910"/>
                </a:lnTo>
                <a:lnTo>
                  <a:pt x="183056" y="170180"/>
                </a:lnTo>
                <a:lnTo>
                  <a:pt x="181139" y="171450"/>
                </a:lnTo>
                <a:lnTo>
                  <a:pt x="178503" y="173990"/>
                </a:lnTo>
                <a:lnTo>
                  <a:pt x="176586" y="175260"/>
                </a:lnTo>
                <a:lnTo>
                  <a:pt x="174789" y="177800"/>
                </a:lnTo>
                <a:lnTo>
                  <a:pt x="176946" y="177800"/>
                </a:lnTo>
                <a:lnTo>
                  <a:pt x="178324" y="176530"/>
                </a:lnTo>
                <a:lnTo>
                  <a:pt x="179641" y="175260"/>
                </a:lnTo>
                <a:lnTo>
                  <a:pt x="181558" y="172720"/>
                </a:lnTo>
                <a:lnTo>
                  <a:pt x="183356" y="171450"/>
                </a:lnTo>
                <a:lnTo>
                  <a:pt x="192881" y="171450"/>
                </a:lnTo>
                <a:lnTo>
                  <a:pt x="190964" y="170180"/>
                </a:lnTo>
                <a:lnTo>
                  <a:pt x="192821" y="168910"/>
                </a:lnTo>
                <a:lnTo>
                  <a:pt x="183296" y="168910"/>
                </a:lnTo>
                <a:lnTo>
                  <a:pt x="178264" y="163830"/>
                </a:lnTo>
                <a:lnTo>
                  <a:pt x="176946" y="162560"/>
                </a:lnTo>
                <a:close/>
              </a:path>
              <a:path w="551179" h="944244">
                <a:moveTo>
                  <a:pt x="208755" y="162560"/>
                </a:moveTo>
                <a:lnTo>
                  <a:pt x="206479" y="162560"/>
                </a:lnTo>
                <a:lnTo>
                  <a:pt x="208336" y="165100"/>
                </a:lnTo>
                <a:lnTo>
                  <a:pt x="210193" y="166370"/>
                </a:lnTo>
                <a:lnTo>
                  <a:pt x="212889" y="168910"/>
                </a:lnTo>
                <a:lnTo>
                  <a:pt x="214806" y="170180"/>
                </a:lnTo>
                <a:lnTo>
                  <a:pt x="212889" y="171450"/>
                </a:lnTo>
                <a:lnTo>
                  <a:pt x="210253" y="173990"/>
                </a:lnTo>
                <a:lnTo>
                  <a:pt x="208336" y="175260"/>
                </a:lnTo>
                <a:lnTo>
                  <a:pt x="206539" y="177800"/>
                </a:lnTo>
                <a:lnTo>
                  <a:pt x="208815" y="177800"/>
                </a:lnTo>
                <a:lnTo>
                  <a:pt x="211451" y="175260"/>
                </a:lnTo>
                <a:lnTo>
                  <a:pt x="213308" y="172720"/>
                </a:lnTo>
                <a:lnTo>
                  <a:pt x="215165" y="171450"/>
                </a:lnTo>
                <a:lnTo>
                  <a:pt x="224690" y="171450"/>
                </a:lnTo>
                <a:lnTo>
                  <a:pt x="222773" y="170180"/>
                </a:lnTo>
                <a:lnTo>
                  <a:pt x="224630" y="168910"/>
                </a:lnTo>
                <a:lnTo>
                  <a:pt x="215165" y="168910"/>
                </a:lnTo>
                <a:lnTo>
                  <a:pt x="213308" y="167640"/>
                </a:lnTo>
                <a:lnTo>
                  <a:pt x="210133" y="163830"/>
                </a:lnTo>
                <a:lnTo>
                  <a:pt x="208755" y="162560"/>
                </a:lnTo>
                <a:close/>
              </a:path>
              <a:path w="551179" h="944244">
                <a:moveTo>
                  <a:pt x="240505" y="162560"/>
                </a:moveTo>
                <a:lnTo>
                  <a:pt x="238289" y="162560"/>
                </a:lnTo>
                <a:lnTo>
                  <a:pt x="240086" y="165100"/>
                </a:lnTo>
                <a:lnTo>
                  <a:pt x="242003" y="166370"/>
                </a:lnTo>
                <a:lnTo>
                  <a:pt x="244698" y="168910"/>
                </a:lnTo>
                <a:lnTo>
                  <a:pt x="246615" y="170180"/>
                </a:lnTo>
                <a:lnTo>
                  <a:pt x="244698" y="171450"/>
                </a:lnTo>
                <a:lnTo>
                  <a:pt x="242063" y="173990"/>
                </a:lnTo>
                <a:lnTo>
                  <a:pt x="240146" y="175260"/>
                </a:lnTo>
                <a:lnTo>
                  <a:pt x="238348" y="177800"/>
                </a:lnTo>
                <a:lnTo>
                  <a:pt x="240505" y="177800"/>
                </a:lnTo>
                <a:lnTo>
                  <a:pt x="241823" y="176530"/>
                </a:lnTo>
                <a:lnTo>
                  <a:pt x="245118" y="172720"/>
                </a:lnTo>
                <a:lnTo>
                  <a:pt x="246915" y="171450"/>
                </a:lnTo>
                <a:lnTo>
                  <a:pt x="256440" y="171450"/>
                </a:lnTo>
                <a:lnTo>
                  <a:pt x="254583" y="170180"/>
                </a:lnTo>
                <a:lnTo>
                  <a:pt x="256440" y="168910"/>
                </a:lnTo>
                <a:lnTo>
                  <a:pt x="246915" y="168910"/>
                </a:lnTo>
                <a:lnTo>
                  <a:pt x="245058" y="167640"/>
                </a:lnTo>
                <a:lnTo>
                  <a:pt x="240505" y="162560"/>
                </a:lnTo>
                <a:close/>
              </a:path>
              <a:path w="551179" h="944244">
                <a:moveTo>
                  <a:pt x="272375" y="162560"/>
                </a:moveTo>
                <a:lnTo>
                  <a:pt x="270098" y="162560"/>
                </a:lnTo>
                <a:lnTo>
                  <a:pt x="271895" y="165100"/>
                </a:lnTo>
                <a:lnTo>
                  <a:pt x="273812" y="166370"/>
                </a:lnTo>
                <a:lnTo>
                  <a:pt x="276508" y="168910"/>
                </a:lnTo>
                <a:lnTo>
                  <a:pt x="278365" y="170180"/>
                </a:lnTo>
                <a:lnTo>
                  <a:pt x="276508" y="171450"/>
                </a:lnTo>
                <a:lnTo>
                  <a:pt x="273812" y="173990"/>
                </a:lnTo>
                <a:lnTo>
                  <a:pt x="271895" y="175260"/>
                </a:lnTo>
                <a:lnTo>
                  <a:pt x="270098" y="177800"/>
                </a:lnTo>
                <a:lnTo>
                  <a:pt x="272375" y="177800"/>
                </a:lnTo>
                <a:lnTo>
                  <a:pt x="275010" y="175260"/>
                </a:lnTo>
                <a:lnTo>
                  <a:pt x="278665" y="171450"/>
                </a:lnTo>
                <a:lnTo>
                  <a:pt x="288190" y="171450"/>
                </a:lnTo>
                <a:lnTo>
                  <a:pt x="286273" y="170180"/>
                </a:lnTo>
                <a:lnTo>
                  <a:pt x="288190" y="168910"/>
                </a:lnTo>
                <a:lnTo>
                  <a:pt x="278725" y="168910"/>
                </a:lnTo>
                <a:lnTo>
                  <a:pt x="272375" y="162560"/>
                </a:lnTo>
                <a:close/>
              </a:path>
              <a:path w="551179" h="944244">
                <a:moveTo>
                  <a:pt x="304064" y="162560"/>
                </a:moveTo>
                <a:lnTo>
                  <a:pt x="301848" y="162560"/>
                </a:lnTo>
                <a:lnTo>
                  <a:pt x="303645" y="165100"/>
                </a:lnTo>
                <a:lnTo>
                  <a:pt x="305622" y="166370"/>
                </a:lnTo>
                <a:lnTo>
                  <a:pt x="306880" y="167640"/>
                </a:lnTo>
                <a:lnTo>
                  <a:pt x="308258" y="168910"/>
                </a:lnTo>
                <a:lnTo>
                  <a:pt x="310175" y="170180"/>
                </a:lnTo>
                <a:lnTo>
                  <a:pt x="308318" y="171450"/>
                </a:lnTo>
                <a:lnTo>
                  <a:pt x="305622" y="173990"/>
                </a:lnTo>
                <a:lnTo>
                  <a:pt x="303705" y="175260"/>
                </a:lnTo>
                <a:lnTo>
                  <a:pt x="301908" y="177800"/>
                </a:lnTo>
                <a:lnTo>
                  <a:pt x="304064" y="177800"/>
                </a:lnTo>
                <a:lnTo>
                  <a:pt x="306700" y="175260"/>
                </a:lnTo>
                <a:lnTo>
                  <a:pt x="308677" y="172720"/>
                </a:lnTo>
                <a:lnTo>
                  <a:pt x="310474" y="171450"/>
                </a:lnTo>
                <a:lnTo>
                  <a:pt x="319999" y="171450"/>
                </a:lnTo>
                <a:lnTo>
                  <a:pt x="318082" y="170180"/>
                </a:lnTo>
                <a:lnTo>
                  <a:pt x="319999" y="168910"/>
                </a:lnTo>
                <a:lnTo>
                  <a:pt x="310474" y="168910"/>
                </a:lnTo>
                <a:lnTo>
                  <a:pt x="308617" y="167640"/>
                </a:lnTo>
                <a:lnTo>
                  <a:pt x="306700" y="165100"/>
                </a:lnTo>
                <a:lnTo>
                  <a:pt x="305442" y="163830"/>
                </a:lnTo>
                <a:lnTo>
                  <a:pt x="304064" y="162560"/>
                </a:lnTo>
                <a:close/>
              </a:path>
              <a:path w="551179" h="944244">
                <a:moveTo>
                  <a:pt x="335874" y="162560"/>
                </a:moveTo>
                <a:lnTo>
                  <a:pt x="333657" y="162560"/>
                </a:lnTo>
                <a:lnTo>
                  <a:pt x="335455" y="165100"/>
                </a:lnTo>
                <a:lnTo>
                  <a:pt x="337372" y="166370"/>
                </a:lnTo>
                <a:lnTo>
                  <a:pt x="340007" y="168910"/>
                </a:lnTo>
                <a:lnTo>
                  <a:pt x="341924" y="170180"/>
                </a:lnTo>
                <a:lnTo>
                  <a:pt x="340067" y="171450"/>
                </a:lnTo>
                <a:lnTo>
                  <a:pt x="338576" y="172834"/>
                </a:lnTo>
                <a:lnTo>
                  <a:pt x="337431" y="173990"/>
                </a:lnTo>
                <a:lnTo>
                  <a:pt x="335455" y="175260"/>
                </a:lnTo>
                <a:lnTo>
                  <a:pt x="333657" y="177800"/>
                </a:lnTo>
                <a:lnTo>
                  <a:pt x="335934" y="177800"/>
                </a:lnTo>
                <a:lnTo>
                  <a:pt x="338570" y="175260"/>
                </a:lnTo>
                <a:lnTo>
                  <a:pt x="340487" y="172720"/>
                </a:lnTo>
                <a:lnTo>
                  <a:pt x="342284" y="171450"/>
                </a:lnTo>
                <a:lnTo>
                  <a:pt x="351809" y="171450"/>
                </a:lnTo>
                <a:lnTo>
                  <a:pt x="349892" y="170180"/>
                </a:lnTo>
                <a:lnTo>
                  <a:pt x="351809" y="168910"/>
                </a:lnTo>
                <a:lnTo>
                  <a:pt x="342284" y="168910"/>
                </a:lnTo>
                <a:lnTo>
                  <a:pt x="340487" y="167640"/>
                </a:lnTo>
                <a:lnTo>
                  <a:pt x="338510" y="165100"/>
                </a:lnTo>
                <a:lnTo>
                  <a:pt x="337252" y="163830"/>
                </a:lnTo>
                <a:lnTo>
                  <a:pt x="335874" y="162560"/>
                </a:lnTo>
                <a:close/>
              </a:path>
              <a:path w="551179" h="944244">
                <a:moveTo>
                  <a:pt x="367624" y="162560"/>
                </a:moveTo>
                <a:lnTo>
                  <a:pt x="365467" y="162560"/>
                </a:lnTo>
                <a:lnTo>
                  <a:pt x="367264" y="165100"/>
                </a:lnTo>
                <a:lnTo>
                  <a:pt x="369181" y="166370"/>
                </a:lnTo>
                <a:lnTo>
                  <a:pt x="371817" y="168910"/>
                </a:lnTo>
                <a:lnTo>
                  <a:pt x="373734" y="170180"/>
                </a:lnTo>
                <a:lnTo>
                  <a:pt x="371877" y="171450"/>
                </a:lnTo>
                <a:lnTo>
                  <a:pt x="370385" y="172834"/>
                </a:lnTo>
                <a:lnTo>
                  <a:pt x="369241" y="173990"/>
                </a:lnTo>
                <a:lnTo>
                  <a:pt x="367264" y="175260"/>
                </a:lnTo>
                <a:lnTo>
                  <a:pt x="365467" y="177800"/>
                </a:lnTo>
                <a:lnTo>
                  <a:pt x="367684" y="177800"/>
                </a:lnTo>
                <a:lnTo>
                  <a:pt x="370319" y="175260"/>
                </a:lnTo>
                <a:lnTo>
                  <a:pt x="372296" y="172720"/>
                </a:lnTo>
                <a:lnTo>
                  <a:pt x="374093" y="171450"/>
                </a:lnTo>
                <a:lnTo>
                  <a:pt x="383618" y="171450"/>
                </a:lnTo>
                <a:lnTo>
                  <a:pt x="381641" y="170180"/>
                </a:lnTo>
                <a:lnTo>
                  <a:pt x="383558" y="168910"/>
                </a:lnTo>
                <a:lnTo>
                  <a:pt x="374033" y="168910"/>
                </a:lnTo>
                <a:lnTo>
                  <a:pt x="372176" y="167640"/>
                </a:lnTo>
                <a:lnTo>
                  <a:pt x="369001" y="163830"/>
                </a:lnTo>
                <a:lnTo>
                  <a:pt x="367624" y="162560"/>
                </a:lnTo>
                <a:close/>
              </a:path>
              <a:path w="551179" h="944244">
                <a:moveTo>
                  <a:pt x="400809" y="174098"/>
                </a:moveTo>
                <a:lnTo>
                  <a:pt x="399074" y="175260"/>
                </a:lnTo>
                <a:lnTo>
                  <a:pt x="397277" y="177800"/>
                </a:lnTo>
                <a:lnTo>
                  <a:pt x="399493" y="177800"/>
                </a:lnTo>
                <a:lnTo>
                  <a:pt x="402017" y="174643"/>
                </a:lnTo>
                <a:lnTo>
                  <a:pt x="400809" y="174098"/>
                </a:lnTo>
                <a:close/>
              </a:path>
              <a:path w="551179" h="944244">
                <a:moveTo>
                  <a:pt x="402540" y="173990"/>
                </a:moveTo>
                <a:lnTo>
                  <a:pt x="402017" y="174643"/>
                </a:lnTo>
                <a:lnTo>
                  <a:pt x="409013" y="177800"/>
                </a:lnTo>
                <a:lnTo>
                  <a:pt x="402540" y="173990"/>
                </a:lnTo>
                <a:close/>
              </a:path>
              <a:path w="551179" h="944244">
                <a:moveTo>
                  <a:pt x="395331" y="171627"/>
                </a:moveTo>
                <a:lnTo>
                  <a:pt x="400809" y="174098"/>
                </a:lnTo>
                <a:lnTo>
                  <a:pt x="400971" y="173990"/>
                </a:lnTo>
                <a:lnTo>
                  <a:pt x="395331" y="171627"/>
                </a:lnTo>
                <a:close/>
              </a:path>
              <a:path w="551179" h="944244">
                <a:moveTo>
                  <a:pt x="386493" y="167640"/>
                </a:moveTo>
                <a:lnTo>
                  <a:pt x="385813" y="167640"/>
                </a:lnTo>
                <a:lnTo>
                  <a:pt x="395331" y="171627"/>
                </a:lnTo>
                <a:lnTo>
                  <a:pt x="386493" y="167640"/>
                </a:lnTo>
                <a:close/>
              </a:path>
              <a:path w="551179" h="944244">
                <a:moveTo>
                  <a:pt x="199230" y="162560"/>
                </a:moveTo>
                <a:lnTo>
                  <a:pt x="196954" y="162560"/>
                </a:lnTo>
                <a:lnTo>
                  <a:pt x="190604" y="168910"/>
                </a:lnTo>
                <a:lnTo>
                  <a:pt x="192821" y="168910"/>
                </a:lnTo>
                <a:lnTo>
                  <a:pt x="194198" y="167640"/>
                </a:lnTo>
                <a:lnTo>
                  <a:pt x="195456" y="166370"/>
                </a:lnTo>
                <a:lnTo>
                  <a:pt x="197433" y="165100"/>
                </a:lnTo>
                <a:lnTo>
                  <a:pt x="199230" y="162560"/>
                </a:lnTo>
                <a:close/>
              </a:path>
              <a:path w="551179" h="944244">
                <a:moveTo>
                  <a:pt x="231040" y="162560"/>
                </a:moveTo>
                <a:lnTo>
                  <a:pt x="228824" y="162560"/>
                </a:lnTo>
                <a:lnTo>
                  <a:pt x="227446" y="163830"/>
                </a:lnTo>
                <a:lnTo>
                  <a:pt x="226188" y="165100"/>
                </a:lnTo>
                <a:lnTo>
                  <a:pt x="224211" y="167640"/>
                </a:lnTo>
                <a:lnTo>
                  <a:pt x="222414" y="168910"/>
                </a:lnTo>
                <a:lnTo>
                  <a:pt x="224630" y="168910"/>
                </a:lnTo>
                <a:lnTo>
                  <a:pt x="226008" y="167640"/>
                </a:lnTo>
                <a:lnTo>
                  <a:pt x="227266" y="166370"/>
                </a:lnTo>
                <a:lnTo>
                  <a:pt x="229243" y="165100"/>
                </a:lnTo>
                <a:lnTo>
                  <a:pt x="231040" y="162560"/>
                </a:lnTo>
                <a:close/>
              </a:path>
              <a:path w="551179" h="944244">
                <a:moveTo>
                  <a:pt x="262850" y="162560"/>
                </a:moveTo>
                <a:lnTo>
                  <a:pt x="260573" y="162560"/>
                </a:lnTo>
                <a:lnTo>
                  <a:pt x="254223" y="168910"/>
                </a:lnTo>
                <a:lnTo>
                  <a:pt x="256440" y="168910"/>
                </a:lnTo>
                <a:lnTo>
                  <a:pt x="257818" y="167640"/>
                </a:lnTo>
                <a:lnTo>
                  <a:pt x="259076" y="166370"/>
                </a:lnTo>
                <a:lnTo>
                  <a:pt x="261052" y="165100"/>
                </a:lnTo>
                <a:lnTo>
                  <a:pt x="262850" y="162560"/>
                </a:lnTo>
                <a:close/>
              </a:path>
              <a:path w="551179" h="944244">
                <a:moveTo>
                  <a:pt x="294539" y="162560"/>
                </a:moveTo>
                <a:lnTo>
                  <a:pt x="292383" y="162560"/>
                </a:lnTo>
                <a:lnTo>
                  <a:pt x="286033" y="168910"/>
                </a:lnTo>
                <a:lnTo>
                  <a:pt x="288190" y="168910"/>
                </a:lnTo>
                <a:lnTo>
                  <a:pt x="290825" y="166370"/>
                </a:lnTo>
                <a:lnTo>
                  <a:pt x="292742" y="165100"/>
                </a:lnTo>
                <a:lnTo>
                  <a:pt x="294539" y="162560"/>
                </a:lnTo>
                <a:close/>
              </a:path>
              <a:path w="551179" h="944244">
                <a:moveTo>
                  <a:pt x="326349" y="162560"/>
                </a:moveTo>
                <a:lnTo>
                  <a:pt x="324133" y="162560"/>
                </a:lnTo>
                <a:lnTo>
                  <a:pt x="322755" y="163830"/>
                </a:lnTo>
                <a:lnTo>
                  <a:pt x="317723" y="168910"/>
                </a:lnTo>
                <a:lnTo>
                  <a:pt x="319999" y="168910"/>
                </a:lnTo>
                <a:lnTo>
                  <a:pt x="322635" y="166370"/>
                </a:lnTo>
                <a:lnTo>
                  <a:pt x="324552" y="165100"/>
                </a:lnTo>
                <a:lnTo>
                  <a:pt x="326349" y="162560"/>
                </a:lnTo>
                <a:close/>
              </a:path>
              <a:path w="551179" h="944244">
                <a:moveTo>
                  <a:pt x="358159" y="162560"/>
                </a:moveTo>
                <a:lnTo>
                  <a:pt x="355942" y="162560"/>
                </a:lnTo>
                <a:lnTo>
                  <a:pt x="354564" y="163830"/>
                </a:lnTo>
                <a:lnTo>
                  <a:pt x="349532" y="168910"/>
                </a:lnTo>
                <a:lnTo>
                  <a:pt x="351809" y="168910"/>
                </a:lnTo>
                <a:lnTo>
                  <a:pt x="354445" y="166370"/>
                </a:lnTo>
                <a:lnTo>
                  <a:pt x="356361" y="165100"/>
                </a:lnTo>
                <a:lnTo>
                  <a:pt x="358159" y="162560"/>
                </a:lnTo>
                <a:close/>
              </a:path>
              <a:path w="551179" h="944244">
                <a:moveTo>
                  <a:pt x="384098" y="166559"/>
                </a:moveTo>
                <a:lnTo>
                  <a:pt x="383079" y="167640"/>
                </a:lnTo>
                <a:lnTo>
                  <a:pt x="381282" y="168910"/>
                </a:lnTo>
                <a:lnTo>
                  <a:pt x="383558" y="168910"/>
                </a:lnTo>
                <a:lnTo>
                  <a:pt x="384876" y="167640"/>
                </a:lnTo>
                <a:lnTo>
                  <a:pt x="386493" y="167640"/>
                </a:lnTo>
                <a:lnTo>
                  <a:pt x="384098" y="166559"/>
                </a:lnTo>
                <a:close/>
              </a:path>
              <a:path w="551179" h="944244">
                <a:moveTo>
                  <a:pt x="378048" y="163830"/>
                </a:moveTo>
                <a:lnTo>
                  <a:pt x="384098" y="166559"/>
                </a:lnTo>
                <a:lnTo>
                  <a:pt x="384277" y="166370"/>
                </a:lnTo>
                <a:lnTo>
                  <a:pt x="378048" y="163830"/>
                </a:lnTo>
                <a:close/>
              </a:path>
              <a:path w="551179" h="944244">
                <a:moveTo>
                  <a:pt x="190964" y="153670"/>
                </a:moveTo>
                <a:lnTo>
                  <a:pt x="183056" y="153670"/>
                </a:lnTo>
                <a:lnTo>
                  <a:pt x="181139" y="154940"/>
                </a:lnTo>
                <a:lnTo>
                  <a:pt x="178503" y="157480"/>
                </a:lnTo>
                <a:lnTo>
                  <a:pt x="176586" y="160020"/>
                </a:lnTo>
                <a:lnTo>
                  <a:pt x="174789" y="161290"/>
                </a:lnTo>
                <a:lnTo>
                  <a:pt x="169519" y="161290"/>
                </a:lnTo>
                <a:lnTo>
                  <a:pt x="172634" y="166370"/>
                </a:lnTo>
                <a:lnTo>
                  <a:pt x="170401" y="162560"/>
                </a:lnTo>
                <a:lnTo>
                  <a:pt x="175089" y="162560"/>
                </a:lnTo>
                <a:lnTo>
                  <a:pt x="176946" y="161290"/>
                </a:lnTo>
                <a:lnTo>
                  <a:pt x="178324" y="160020"/>
                </a:lnTo>
                <a:lnTo>
                  <a:pt x="181558" y="156210"/>
                </a:lnTo>
                <a:lnTo>
                  <a:pt x="183356" y="154940"/>
                </a:lnTo>
                <a:lnTo>
                  <a:pt x="192881" y="154940"/>
                </a:lnTo>
                <a:lnTo>
                  <a:pt x="190964" y="153670"/>
                </a:lnTo>
                <a:close/>
              </a:path>
              <a:path w="551179" h="944244">
                <a:moveTo>
                  <a:pt x="382540" y="155898"/>
                </a:moveTo>
                <a:lnTo>
                  <a:pt x="378048" y="163830"/>
                </a:lnTo>
                <a:lnTo>
                  <a:pt x="382696" y="156210"/>
                </a:lnTo>
                <a:lnTo>
                  <a:pt x="382540" y="155898"/>
                </a:lnTo>
                <a:close/>
              </a:path>
              <a:path w="551179" h="944244">
                <a:moveTo>
                  <a:pt x="192881" y="154940"/>
                </a:moveTo>
                <a:lnTo>
                  <a:pt x="190604" y="154940"/>
                </a:lnTo>
                <a:lnTo>
                  <a:pt x="192401" y="156210"/>
                </a:lnTo>
                <a:lnTo>
                  <a:pt x="194378" y="158750"/>
                </a:lnTo>
                <a:lnTo>
                  <a:pt x="195636" y="160020"/>
                </a:lnTo>
                <a:lnTo>
                  <a:pt x="197014" y="161290"/>
                </a:lnTo>
                <a:lnTo>
                  <a:pt x="198871" y="162560"/>
                </a:lnTo>
                <a:lnTo>
                  <a:pt x="206958" y="162560"/>
                </a:lnTo>
                <a:lnTo>
                  <a:pt x="208815" y="161290"/>
                </a:lnTo>
                <a:lnTo>
                  <a:pt x="199230" y="161290"/>
                </a:lnTo>
                <a:lnTo>
                  <a:pt x="197433" y="160020"/>
                </a:lnTo>
                <a:lnTo>
                  <a:pt x="195516" y="157480"/>
                </a:lnTo>
                <a:lnTo>
                  <a:pt x="192881" y="154940"/>
                </a:lnTo>
                <a:close/>
              </a:path>
              <a:path w="551179" h="944244">
                <a:moveTo>
                  <a:pt x="225378" y="154940"/>
                </a:moveTo>
                <a:lnTo>
                  <a:pt x="223133" y="154940"/>
                </a:lnTo>
                <a:lnTo>
                  <a:pt x="224271" y="156210"/>
                </a:lnTo>
                <a:lnTo>
                  <a:pt x="226188" y="158750"/>
                </a:lnTo>
                <a:lnTo>
                  <a:pt x="227446" y="160020"/>
                </a:lnTo>
                <a:lnTo>
                  <a:pt x="228824" y="161290"/>
                </a:lnTo>
                <a:lnTo>
                  <a:pt x="230681" y="162560"/>
                </a:lnTo>
                <a:lnTo>
                  <a:pt x="238588" y="162560"/>
                </a:lnTo>
                <a:lnTo>
                  <a:pt x="240505" y="161290"/>
                </a:lnTo>
                <a:lnTo>
                  <a:pt x="231040" y="161290"/>
                </a:lnTo>
                <a:lnTo>
                  <a:pt x="229243" y="160020"/>
                </a:lnTo>
                <a:lnTo>
                  <a:pt x="227326" y="157480"/>
                </a:lnTo>
                <a:lnTo>
                  <a:pt x="226008" y="156210"/>
                </a:lnTo>
                <a:lnTo>
                  <a:pt x="225378" y="154940"/>
                </a:lnTo>
                <a:close/>
              </a:path>
              <a:path w="551179" h="944244">
                <a:moveTo>
                  <a:pt x="257159" y="154940"/>
                </a:moveTo>
                <a:lnTo>
                  <a:pt x="254919" y="154940"/>
                </a:lnTo>
                <a:lnTo>
                  <a:pt x="260573" y="161290"/>
                </a:lnTo>
                <a:lnTo>
                  <a:pt x="262490" y="162560"/>
                </a:lnTo>
                <a:lnTo>
                  <a:pt x="270458" y="162560"/>
                </a:lnTo>
                <a:lnTo>
                  <a:pt x="272375" y="161290"/>
                </a:lnTo>
                <a:lnTo>
                  <a:pt x="262850" y="161290"/>
                </a:lnTo>
                <a:lnTo>
                  <a:pt x="261052" y="160020"/>
                </a:lnTo>
                <a:lnTo>
                  <a:pt x="259076" y="157480"/>
                </a:lnTo>
                <a:lnTo>
                  <a:pt x="257818" y="156210"/>
                </a:lnTo>
                <a:lnTo>
                  <a:pt x="257159" y="154940"/>
                </a:lnTo>
                <a:close/>
              </a:path>
              <a:path w="551179" h="944244">
                <a:moveTo>
                  <a:pt x="288908" y="154940"/>
                </a:moveTo>
                <a:lnTo>
                  <a:pt x="286729" y="154940"/>
                </a:lnTo>
                <a:lnTo>
                  <a:pt x="292383" y="161290"/>
                </a:lnTo>
                <a:lnTo>
                  <a:pt x="294300" y="162560"/>
                </a:lnTo>
                <a:lnTo>
                  <a:pt x="302207" y="162560"/>
                </a:lnTo>
                <a:lnTo>
                  <a:pt x="304064" y="161290"/>
                </a:lnTo>
                <a:lnTo>
                  <a:pt x="294659" y="161290"/>
                </a:lnTo>
                <a:lnTo>
                  <a:pt x="290885" y="157480"/>
                </a:lnTo>
                <a:lnTo>
                  <a:pt x="288908" y="154940"/>
                </a:lnTo>
                <a:close/>
              </a:path>
              <a:path w="551179" h="944244">
                <a:moveTo>
                  <a:pt x="320718" y="154940"/>
                </a:moveTo>
                <a:lnTo>
                  <a:pt x="318502" y="154940"/>
                </a:lnTo>
                <a:lnTo>
                  <a:pt x="319640" y="156210"/>
                </a:lnTo>
                <a:lnTo>
                  <a:pt x="322815" y="160020"/>
                </a:lnTo>
                <a:lnTo>
                  <a:pt x="324133" y="161290"/>
                </a:lnTo>
                <a:lnTo>
                  <a:pt x="325990" y="162560"/>
                </a:lnTo>
                <a:lnTo>
                  <a:pt x="334017" y="162560"/>
                </a:lnTo>
                <a:lnTo>
                  <a:pt x="335934" y="161290"/>
                </a:lnTo>
                <a:lnTo>
                  <a:pt x="326409" y="161290"/>
                </a:lnTo>
                <a:lnTo>
                  <a:pt x="324552" y="160020"/>
                </a:lnTo>
                <a:lnTo>
                  <a:pt x="322695" y="157480"/>
                </a:lnTo>
                <a:lnTo>
                  <a:pt x="320718" y="154940"/>
                </a:lnTo>
                <a:close/>
              </a:path>
              <a:path w="551179" h="944244">
                <a:moveTo>
                  <a:pt x="352528" y="154940"/>
                </a:moveTo>
                <a:lnTo>
                  <a:pt x="350288" y="154940"/>
                </a:lnTo>
                <a:lnTo>
                  <a:pt x="354624" y="160020"/>
                </a:lnTo>
                <a:lnTo>
                  <a:pt x="355942" y="161290"/>
                </a:lnTo>
                <a:lnTo>
                  <a:pt x="357799" y="162560"/>
                </a:lnTo>
                <a:lnTo>
                  <a:pt x="365826" y="162560"/>
                </a:lnTo>
                <a:lnTo>
                  <a:pt x="367684" y="161290"/>
                </a:lnTo>
                <a:lnTo>
                  <a:pt x="358219" y="161290"/>
                </a:lnTo>
                <a:lnTo>
                  <a:pt x="356421" y="160020"/>
                </a:lnTo>
                <a:lnTo>
                  <a:pt x="354504" y="157480"/>
                </a:lnTo>
                <a:lnTo>
                  <a:pt x="352528" y="154940"/>
                </a:lnTo>
                <a:close/>
              </a:path>
              <a:path w="551179" h="944244">
                <a:moveTo>
                  <a:pt x="166404" y="156210"/>
                </a:moveTo>
                <a:lnTo>
                  <a:pt x="169465" y="161290"/>
                </a:lnTo>
                <a:lnTo>
                  <a:pt x="166404" y="156210"/>
                </a:lnTo>
                <a:close/>
              </a:path>
              <a:path w="551179" h="944244">
                <a:moveTo>
                  <a:pt x="214422" y="154940"/>
                </a:moveTo>
                <a:lnTo>
                  <a:pt x="212201" y="154940"/>
                </a:lnTo>
                <a:lnTo>
                  <a:pt x="211571" y="156210"/>
                </a:lnTo>
                <a:lnTo>
                  <a:pt x="210253" y="157480"/>
                </a:lnTo>
                <a:lnTo>
                  <a:pt x="208336" y="160020"/>
                </a:lnTo>
                <a:lnTo>
                  <a:pt x="206539" y="161290"/>
                </a:lnTo>
                <a:lnTo>
                  <a:pt x="208815" y="161290"/>
                </a:lnTo>
                <a:lnTo>
                  <a:pt x="210193" y="160020"/>
                </a:lnTo>
                <a:lnTo>
                  <a:pt x="213308" y="156210"/>
                </a:lnTo>
                <a:lnTo>
                  <a:pt x="214422" y="154940"/>
                </a:lnTo>
                <a:close/>
              </a:path>
              <a:path w="551179" h="944244">
                <a:moveTo>
                  <a:pt x="246196" y="154940"/>
                </a:moveTo>
                <a:lnTo>
                  <a:pt x="244011" y="154940"/>
                </a:lnTo>
                <a:lnTo>
                  <a:pt x="243380" y="156210"/>
                </a:lnTo>
                <a:lnTo>
                  <a:pt x="242063" y="157480"/>
                </a:lnTo>
                <a:lnTo>
                  <a:pt x="240146" y="160020"/>
                </a:lnTo>
                <a:lnTo>
                  <a:pt x="238348" y="161290"/>
                </a:lnTo>
                <a:lnTo>
                  <a:pt x="240505" y="161290"/>
                </a:lnTo>
                <a:lnTo>
                  <a:pt x="245118" y="156210"/>
                </a:lnTo>
                <a:lnTo>
                  <a:pt x="246196" y="154940"/>
                </a:lnTo>
                <a:close/>
              </a:path>
              <a:path w="551179" h="944244">
                <a:moveTo>
                  <a:pt x="277946" y="154940"/>
                </a:moveTo>
                <a:lnTo>
                  <a:pt x="275789" y="154940"/>
                </a:lnTo>
                <a:lnTo>
                  <a:pt x="273812" y="157480"/>
                </a:lnTo>
                <a:lnTo>
                  <a:pt x="271895" y="160020"/>
                </a:lnTo>
                <a:lnTo>
                  <a:pt x="270098" y="161290"/>
                </a:lnTo>
                <a:lnTo>
                  <a:pt x="272375" y="161290"/>
                </a:lnTo>
                <a:lnTo>
                  <a:pt x="275010" y="158750"/>
                </a:lnTo>
                <a:lnTo>
                  <a:pt x="276867" y="156210"/>
                </a:lnTo>
                <a:lnTo>
                  <a:pt x="277946" y="154940"/>
                </a:lnTo>
                <a:close/>
              </a:path>
              <a:path w="551179" h="944244">
                <a:moveTo>
                  <a:pt x="309755" y="154940"/>
                </a:moveTo>
                <a:lnTo>
                  <a:pt x="307599" y="154940"/>
                </a:lnTo>
                <a:lnTo>
                  <a:pt x="305622" y="157480"/>
                </a:lnTo>
                <a:lnTo>
                  <a:pt x="303705" y="160020"/>
                </a:lnTo>
                <a:lnTo>
                  <a:pt x="301908" y="161290"/>
                </a:lnTo>
                <a:lnTo>
                  <a:pt x="304064" y="161290"/>
                </a:lnTo>
                <a:lnTo>
                  <a:pt x="305442" y="160020"/>
                </a:lnTo>
                <a:lnTo>
                  <a:pt x="306700" y="158750"/>
                </a:lnTo>
                <a:lnTo>
                  <a:pt x="308677" y="156210"/>
                </a:lnTo>
                <a:lnTo>
                  <a:pt x="309755" y="154940"/>
                </a:lnTo>
                <a:close/>
              </a:path>
              <a:path w="551179" h="944244">
                <a:moveTo>
                  <a:pt x="341565" y="154940"/>
                </a:moveTo>
                <a:lnTo>
                  <a:pt x="339348" y="154940"/>
                </a:lnTo>
                <a:lnTo>
                  <a:pt x="338689" y="156210"/>
                </a:lnTo>
                <a:lnTo>
                  <a:pt x="337431" y="157480"/>
                </a:lnTo>
                <a:lnTo>
                  <a:pt x="335455" y="160020"/>
                </a:lnTo>
                <a:lnTo>
                  <a:pt x="333657" y="161290"/>
                </a:lnTo>
                <a:lnTo>
                  <a:pt x="335934" y="161290"/>
                </a:lnTo>
                <a:lnTo>
                  <a:pt x="338570" y="158750"/>
                </a:lnTo>
                <a:lnTo>
                  <a:pt x="340487" y="156210"/>
                </a:lnTo>
                <a:lnTo>
                  <a:pt x="341565" y="154940"/>
                </a:lnTo>
                <a:close/>
              </a:path>
              <a:path w="551179" h="944244">
                <a:moveTo>
                  <a:pt x="373374" y="154940"/>
                </a:moveTo>
                <a:lnTo>
                  <a:pt x="371158" y="154940"/>
                </a:lnTo>
                <a:lnTo>
                  <a:pt x="370499" y="156210"/>
                </a:lnTo>
                <a:lnTo>
                  <a:pt x="369241" y="157480"/>
                </a:lnTo>
                <a:lnTo>
                  <a:pt x="367264" y="160020"/>
                </a:lnTo>
                <a:lnTo>
                  <a:pt x="365467" y="161290"/>
                </a:lnTo>
                <a:lnTo>
                  <a:pt x="367684" y="161290"/>
                </a:lnTo>
                <a:lnTo>
                  <a:pt x="369061" y="160020"/>
                </a:lnTo>
                <a:lnTo>
                  <a:pt x="370319" y="158750"/>
                </a:lnTo>
                <a:lnTo>
                  <a:pt x="372296" y="156210"/>
                </a:lnTo>
                <a:lnTo>
                  <a:pt x="373374" y="154940"/>
                </a:lnTo>
                <a:close/>
              </a:path>
              <a:path w="551179" h="944244">
                <a:moveTo>
                  <a:pt x="381641" y="153670"/>
                </a:moveTo>
                <a:lnTo>
                  <a:pt x="373734" y="153670"/>
                </a:lnTo>
                <a:lnTo>
                  <a:pt x="371877" y="154940"/>
                </a:lnTo>
                <a:lnTo>
                  <a:pt x="382061" y="154940"/>
                </a:lnTo>
                <a:lnTo>
                  <a:pt x="382540" y="155898"/>
                </a:lnTo>
                <a:lnTo>
                  <a:pt x="383082" y="154940"/>
                </a:lnTo>
                <a:lnTo>
                  <a:pt x="383270" y="154758"/>
                </a:lnTo>
                <a:lnTo>
                  <a:pt x="381641" y="153670"/>
                </a:lnTo>
                <a:close/>
              </a:path>
              <a:path w="551179" h="944244">
                <a:moveTo>
                  <a:pt x="155238" y="140970"/>
                </a:moveTo>
                <a:lnTo>
                  <a:pt x="165265" y="154940"/>
                </a:lnTo>
                <a:lnTo>
                  <a:pt x="162852" y="151130"/>
                </a:lnTo>
                <a:lnTo>
                  <a:pt x="163707" y="149860"/>
                </a:lnTo>
                <a:lnTo>
                  <a:pt x="161867" y="149860"/>
                </a:lnTo>
                <a:lnTo>
                  <a:pt x="155238" y="140970"/>
                </a:lnTo>
                <a:close/>
              </a:path>
              <a:path w="551179" h="944244">
                <a:moveTo>
                  <a:pt x="202497" y="146050"/>
                </a:moveTo>
                <a:lnTo>
                  <a:pt x="207918" y="154940"/>
                </a:lnTo>
                <a:lnTo>
                  <a:pt x="202497" y="146050"/>
                </a:lnTo>
                <a:close/>
              </a:path>
              <a:path w="551179" h="944244">
                <a:moveTo>
                  <a:pt x="220873" y="152400"/>
                </a:moveTo>
                <a:lnTo>
                  <a:pt x="207918" y="154940"/>
                </a:lnTo>
                <a:lnTo>
                  <a:pt x="214627" y="153670"/>
                </a:lnTo>
                <a:lnTo>
                  <a:pt x="218514" y="153670"/>
                </a:lnTo>
                <a:lnTo>
                  <a:pt x="220873" y="152400"/>
                </a:lnTo>
                <a:close/>
              </a:path>
              <a:path w="551179" h="944244">
                <a:moveTo>
                  <a:pt x="222773" y="153670"/>
                </a:moveTo>
                <a:lnTo>
                  <a:pt x="214627" y="153670"/>
                </a:lnTo>
                <a:lnTo>
                  <a:pt x="212889" y="154940"/>
                </a:lnTo>
                <a:lnTo>
                  <a:pt x="224690" y="154940"/>
                </a:lnTo>
                <a:lnTo>
                  <a:pt x="222773" y="153670"/>
                </a:lnTo>
                <a:close/>
              </a:path>
              <a:path w="551179" h="944244">
                <a:moveTo>
                  <a:pt x="254583" y="153670"/>
                </a:moveTo>
                <a:lnTo>
                  <a:pt x="246615" y="153670"/>
                </a:lnTo>
                <a:lnTo>
                  <a:pt x="244698" y="154940"/>
                </a:lnTo>
                <a:lnTo>
                  <a:pt x="256440" y="154940"/>
                </a:lnTo>
                <a:lnTo>
                  <a:pt x="254583" y="153670"/>
                </a:lnTo>
                <a:close/>
              </a:path>
              <a:path w="551179" h="944244">
                <a:moveTo>
                  <a:pt x="286273" y="153670"/>
                </a:moveTo>
                <a:lnTo>
                  <a:pt x="278365" y="153670"/>
                </a:lnTo>
                <a:lnTo>
                  <a:pt x="276508" y="154940"/>
                </a:lnTo>
                <a:lnTo>
                  <a:pt x="288189" y="154940"/>
                </a:lnTo>
                <a:lnTo>
                  <a:pt x="286273" y="153670"/>
                </a:lnTo>
                <a:close/>
              </a:path>
              <a:path w="551179" h="944244">
                <a:moveTo>
                  <a:pt x="318082" y="153670"/>
                </a:moveTo>
                <a:lnTo>
                  <a:pt x="310175" y="153670"/>
                </a:lnTo>
                <a:lnTo>
                  <a:pt x="308318" y="154940"/>
                </a:lnTo>
                <a:lnTo>
                  <a:pt x="319999" y="154940"/>
                </a:lnTo>
                <a:lnTo>
                  <a:pt x="318082" y="153670"/>
                </a:lnTo>
                <a:close/>
              </a:path>
              <a:path w="551179" h="944244">
                <a:moveTo>
                  <a:pt x="349892" y="153670"/>
                </a:moveTo>
                <a:lnTo>
                  <a:pt x="341924" y="153670"/>
                </a:lnTo>
                <a:lnTo>
                  <a:pt x="340067" y="154940"/>
                </a:lnTo>
                <a:lnTo>
                  <a:pt x="351809" y="154940"/>
                </a:lnTo>
                <a:lnTo>
                  <a:pt x="349892" y="153670"/>
                </a:lnTo>
                <a:close/>
              </a:path>
              <a:path w="551179" h="944244">
                <a:moveTo>
                  <a:pt x="384396" y="153670"/>
                </a:moveTo>
                <a:lnTo>
                  <a:pt x="383270" y="154758"/>
                </a:lnTo>
                <a:lnTo>
                  <a:pt x="383540" y="154940"/>
                </a:lnTo>
                <a:lnTo>
                  <a:pt x="384396" y="153670"/>
                </a:lnTo>
                <a:close/>
              </a:path>
              <a:path w="551179" h="944244">
                <a:moveTo>
                  <a:pt x="176946" y="146050"/>
                </a:moveTo>
                <a:lnTo>
                  <a:pt x="174729" y="146050"/>
                </a:lnTo>
                <a:lnTo>
                  <a:pt x="176526" y="148590"/>
                </a:lnTo>
                <a:lnTo>
                  <a:pt x="178443" y="149860"/>
                </a:lnTo>
                <a:lnTo>
                  <a:pt x="179761" y="152400"/>
                </a:lnTo>
                <a:lnTo>
                  <a:pt x="181079" y="153670"/>
                </a:lnTo>
                <a:lnTo>
                  <a:pt x="183296" y="153670"/>
                </a:lnTo>
                <a:lnTo>
                  <a:pt x="181499" y="151130"/>
                </a:lnTo>
                <a:lnTo>
                  <a:pt x="179582" y="149860"/>
                </a:lnTo>
                <a:lnTo>
                  <a:pt x="178263" y="148589"/>
                </a:lnTo>
                <a:lnTo>
                  <a:pt x="176946" y="146050"/>
                </a:lnTo>
                <a:close/>
              </a:path>
              <a:path w="551179" h="944244">
                <a:moveTo>
                  <a:pt x="199230" y="146050"/>
                </a:moveTo>
                <a:lnTo>
                  <a:pt x="196954" y="146050"/>
                </a:lnTo>
                <a:lnTo>
                  <a:pt x="195636" y="148590"/>
                </a:lnTo>
                <a:lnTo>
                  <a:pt x="194318" y="149860"/>
                </a:lnTo>
                <a:lnTo>
                  <a:pt x="192401" y="151130"/>
                </a:lnTo>
                <a:lnTo>
                  <a:pt x="190604" y="153670"/>
                </a:lnTo>
                <a:lnTo>
                  <a:pt x="192821" y="153670"/>
                </a:lnTo>
                <a:lnTo>
                  <a:pt x="194198" y="152400"/>
                </a:lnTo>
                <a:lnTo>
                  <a:pt x="195456" y="149860"/>
                </a:lnTo>
                <a:lnTo>
                  <a:pt x="197434" y="148589"/>
                </a:lnTo>
                <a:lnTo>
                  <a:pt x="199230" y="146050"/>
                </a:lnTo>
                <a:close/>
              </a:path>
              <a:path w="551179" h="944244">
                <a:moveTo>
                  <a:pt x="234329" y="149860"/>
                </a:moveTo>
                <a:lnTo>
                  <a:pt x="220873" y="152400"/>
                </a:lnTo>
                <a:lnTo>
                  <a:pt x="223297" y="152400"/>
                </a:lnTo>
                <a:lnTo>
                  <a:pt x="222414" y="153670"/>
                </a:lnTo>
                <a:lnTo>
                  <a:pt x="224630" y="153670"/>
                </a:lnTo>
                <a:lnTo>
                  <a:pt x="225978" y="152400"/>
                </a:lnTo>
                <a:lnTo>
                  <a:pt x="234329" y="149860"/>
                </a:lnTo>
                <a:close/>
              </a:path>
              <a:path w="551179" h="944244">
                <a:moveTo>
                  <a:pt x="248312" y="148590"/>
                </a:moveTo>
                <a:lnTo>
                  <a:pt x="234329" y="149860"/>
                </a:lnTo>
                <a:lnTo>
                  <a:pt x="242003" y="149860"/>
                </a:lnTo>
                <a:lnTo>
                  <a:pt x="243321" y="152400"/>
                </a:lnTo>
                <a:lnTo>
                  <a:pt x="244698" y="153670"/>
                </a:lnTo>
                <a:lnTo>
                  <a:pt x="246915" y="153670"/>
                </a:lnTo>
                <a:lnTo>
                  <a:pt x="243063" y="149860"/>
                </a:lnTo>
                <a:lnTo>
                  <a:pt x="248312" y="148590"/>
                </a:lnTo>
                <a:close/>
              </a:path>
              <a:path w="551179" h="944244">
                <a:moveTo>
                  <a:pt x="261940" y="147399"/>
                </a:moveTo>
                <a:lnTo>
                  <a:pt x="259491" y="147613"/>
                </a:lnTo>
                <a:lnTo>
                  <a:pt x="259255" y="148590"/>
                </a:lnTo>
                <a:lnTo>
                  <a:pt x="257937" y="149860"/>
                </a:lnTo>
                <a:lnTo>
                  <a:pt x="256020" y="151130"/>
                </a:lnTo>
                <a:lnTo>
                  <a:pt x="254223" y="153670"/>
                </a:lnTo>
                <a:lnTo>
                  <a:pt x="256440" y="153670"/>
                </a:lnTo>
                <a:lnTo>
                  <a:pt x="257818" y="152400"/>
                </a:lnTo>
                <a:lnTo>
                  <a:pt x="259076" y="149860"/>
                </a:lnTo>
                <a:lnTo>
                  <a:pt x="261053" y="148589"/>
                </a:lnTo>
                <a:lnTo>
                  <a:pt x="261940" y="147399"/>
                </a:lnTo>
                <a:close/>
              </a:path>
              <a:path w="551179" h="944244">
                <a:moveTo>
                  <a:pt x="272805" y="147320"/>
                </a:moveTo>
                <a:lnTo>
                  <a:pt x="270615" y="147320"/>
                </a:lnTo>
                <a:lnTo>
                  <a:pt x="271895" y="148590"/>
                </a:lnTo>
                <a:lnTo>
                  <a:pt x="273812" y="149860"/>
                </a:lnTo>
                <a:lnTo>
                  <a:pt x="275130" y="152400"/>
                </a:lnTo>
                <a:lnTo>
                  <a:pt x="276508" y="153670"/>
                </a:lnTo>
                <a:lnTo>
                  <a:pt x="278724" y="153670"/>
                </a:lnTo>
                <a:lnTo>
                  <a:pt x="276927" y="151130"/>
                </a:lnTo>
                <a:lnTo>
                  <a:pt x="275010" y="149860"/>
                </a:lnTo>
                <a:lnTo>
                  <a:pt x="273692" y="148589"/>
                </a:lnTo>
                <a:lnTo>
                  <a:pt x="272805" y="147320"/>
                </a:lnTo>
                <a:close/>
              </a:path>
              <a:path w="551179" h="944244">
                <a:moveTo>
                  <a:pt x="293903" y="147320"/>
                </a:moveTo>
                <a:lnTo>
                  <a:pt x="291822" y="147320"/>
                </a:lnTo>
                <a:lnTo>
                  <a:pt x="291065" y="148590"/>
                </a:lnTo>
                <a:lnTo>
                  <a:pt x="289747" y="149860"/>
                </a:lnTo>
                <a:lnTo>
                  <a:pt x="287830" y="151130"/>
                </a:lnTo>
                <a:lnTo>
                  <a:pt x="286033" y="153670"/>
                </a:lnTo>
                <a:lnTo>
                  <a:pt x="288189" y="153670"/>
                </a:lnTo>
                <a:lnTo>
                  <a:pt x="289507" y="152400"/>
                </a:lnTo>
                <a:lnTo>
                  <a:pt x="290825" y="149860"/>
                </a:lnTo>
                <a:lnTo>
                  <a:pt x="292743" y="148589"/>
                </a:lnTo>
                <a:lnTo>
                  <a:pt x="293903" y="147320"/>
                </a:lnTo>
                <a:close/>
              </a:path>
              <a:path w="551179" h="944244">
                <a:moveTo>
                  <a:pt x="303458" y="148231"/>
                </a:moveTo>
                <a:lnTo>
                  <a:pt x="303645" y="148590"/>
                </a:lnTo>
                <a:lnTo>
                  <a:pt x="305622" y="149860"/>
                </a:lnTo>
                <a:lnTo>
                  <a:pt x="308258" y="153670"/>
                </a:lnTo>
                <a:lnTo>
                  <a:pt x="310474" y="153670"/>
                </a:lnTo>
                <a:lnTo>
                  <a:pt x="306396" y="148589"/>
                </a:lnTo>
                <a:lnTo>
                  <a:pt x="303458" y="148231"/>
                </a:lnTo>
                <a:close/>
              </a:path>
              <a:path w="551179" h="944244">
                <a:moveTo>
                  <a:pt x="326349" y="146050"/>
                </a:moveTo>
                <a:lnTo>
                  <a:pt x="324133" y="146050"/>
                </a:lnTo>
                <a:lnTo>
                  <a:pt x="322755" y="148590"/>
                </a:lnTo>
                <a:lnTo>
                  <a:pt x="321437" y="149860"/>
                </a:lnTo>
                <a:lnTo>
                  <a:pt x="319520" y="151130"/>
                </a:lnTo>
                <a:lnTo>
                  <a:pt x="317723" y="153670"/>
                </a:lnTo>
                <a:lnTo>
                  <a:pt x="319999" y="153670"/>
                </a:lnTo>
                <a:lnTo>
                  <a:pt x="321317" y="152400"/>
                </a:lnTo>
                <a:lnTo>
                  <a:pt x="322635" y="149860"/>
                </a:lnTo>
                <a:lnTo>
                  <a:pt x="325001" y="148589"/>
                </a:lnTo>
                <a:lnTo>
                  <a:pt x="326349" y="146050"/>
                </a:lnTo>
                <a:close/>
              </a:path>
              <a:path w="551179" h="944244">
                <a:moveTo>
                  <a:pt x="335874" y="146050"/>
                </a:moveTo>
                <a:lnTo>
                  <a:pt x="333657" y="146050"/>
                </a:lnTo>
                <a:lnTo>
                  <a:pt x="335005" y="148590"/>
                </a:lnTo>
                <a:lnTo>
                  <a:pt x="337372" y="149860"/>
                </a:lnTo>
                <a:lnTo>
                  <a:pt x="338689" y="152400"/>
                </a:lnTo>
                <a:lnTo>
                  <a:pt x="340007" y="153670"/>
                </a:lnTo>
                <a:lnTo>
                  <a:pt x="342284" y="153670"/>
                </a:lnTo>
                <a:lnTo>
                  <a:pt x="340487" y="151130"/>
                </a:lnTo>
                <a:lnTo>
                  <a:pt x="338510" y="149860"/>
                </a:lnTo>
                <a:lnTo>
                  <a:pt x="337251" y="148589"/>
                </a:lnTo>
                <a:lnTo>
                  <a:pt x="335874" y="146050"/>
                </a:lnTo>
                <a:close/>
              </a:path>
              <a:path w="551179" h="944244">
                <a:moveTo>
                  <a:pt x="343889" y="148590"/>
                </a:moveTo>
                <a:lnTo>
                  <a:pt x="342285" y="153670"/>
                </a:lnTo>
                <a:lnTo>
                  <a:pt x="342394" y="153489"/>
                </a:lnTo>
                <a:lnTo>
                  <a:pt x="343889" y="148590"/>
                </a:lnTo>
                <a:close/>
              </a:path>
              <a:path w="551179" h="944244">
                <a:moveTo>
                  <a:pt x="351809" y="138430"/>
                </a:moveTo>
                <a:lnTo>
                  <a:pt x="351450" y="138430"/>
                </a:lnTo>
                <a:lnTo>
                  <a:pt x="342394" y="153489"/>
                </a:lnTo>
                <a:lnTo>
                  <a:pt x="342338" y="153670"/>
                </a:lnTo>
                <a:lnTo>
                  <a:pt x="350728" y="139700"/>
                </a:lnTo>
                <a:lnTo>
                  <a:pt x="353186" y="139700"/>
                </a:lnTo>
                <a:lnTo>
                  <a:pt x="351809" y="138430"/>
                </a:lnTo>
                <a:close/>
              </a:path>
              <a:path w="551179" h="944244">
                <a:moveTo>
                  <a:pt x="358159" y="146050"/>
                </a:moveTo>
                <a:lnTo>
                  <a:pt x="355942" y="146050"/>
                </a:lnTo>
                <a:lnTo>
                  <a:pt x="354564" y="148590"/>
                </a:lnTo>
                <a:lnTo>
                  <a:pt x="353246" y="149860"/>
                </a:lnTo>
                <a:lnTo>
                  <a:pt x="351329" y="151130"/>
                </a:lnTo>
                <a:lnTo>
                  <a:pt x="349532" y="153670"/>
                </a:lnTo>
                <a:lnTo>
                  <a:pt x="351809" y="153670"/>
                </a:lnTo>
                <a:lnTo>
                  <a:pt x="353127" y="152400"/>
                </a:lnTo>
                <a:lnTo>
                  <a:pt x="354445" y="149860"/>
                </a:lnTo>
                <a:lnTo>
                  <a:pt x="356362" y="148589"/>
                </a:lnTo>
                <a:lnTo>
                  <a:pt x="358159" y="146050"/>
                </a:lnTo>
                <a:close/>
              </a:path>
              <a:path w="551179" h="944244">
                <a:moveTo>
                  <a:pt x="367624" y="146050"/>
                </a:moveTo>
                <a:lnTo>
                  <a:pt x="365467" y="146050"/>
                </a:lnTo>
                <a:lnTo>
                  <a:pt x="367264" y="148590"/>
                </a:lnTo>
                <a:lnTo>
                  <a:pt x="369181" y="149860"/>
                </a:lnTo>
                <a:lnTo>
                  <a:pt x="370499" y="152400"/>
                </a:lnTo>
                <a:lnTo>
                  <a:pt x="371817" y="153670"/>
                </a:lnTo>
                <a:lnTo>
                  <a:pt x="374033" y="153670"/>
                </a:lnTo>
                <a:lnTo>
                  <a:pt x="372176" y="151130"/>
                </a:lnTo>
                <a:lnTo>
                  <a:pt x="370319" y="149860"/>
                </a:lnTo>
                <a:lnTo>
                  <a:pt x="367624" y="146050"/>
                </a:lnTo>
                <a:close/>
              </a:path>
              <a:path w="551179" h="944244">
                <a:moveTo>
                  <a:pt x="383618" y="138430"/>
                </a:moveTo>
                <a:lnTo>
                  <a:pt x="381342" y="138430"/>
                </a:lnTo>
                <a:lnTo>
                  <a:pt x="383199" y="139700"/>
                </a:lnTo>
                <a:lnTo>
                  <a:pt x="385056" y="142240"/>
                </a:lnTo>
                <a:lnTo>
                  <a:pt x="387752" y="144780"/>
                </a:lnTo>
                <a:lnTo>
                  <a:pt x="389549" y="146050"/>
                </a:lnTo>
                <a:lnTo>
                  <a:pt x="387692" y="146050"/>
                </a:lnTo>
                <a:lnTo>
                  <a:pt x="385056" y="149860"/>
                </a:lnTo>
                <a:lnTo>
                  <a:pt x="383079" y="151130"/>
                </a:lnTo>
                <a:lnTo>
                  <a:pt x="381282" y="153670"/>
                </a:lnTo>
                <a:lnTo>
                  <a:pt x="383558" y="153670"/>
                </a:lnTo>
                <a:lnTo>
                  <a:pt x="384876" y="152400"/>
                </a:lnTo>
                <a:lnTo>
                  <a:pt x="385522" y="151537"/>
                </a:lnTo>
                <a:lnTo>
                  <a:pt x="385656" y="151130"/>
                </a:lnTo>
                <a:lnTo>
                  <a:pt x="390788" y="144780"/>
                </a:lnTo>
                <a:lnTo>
                  <a:pt x="389968" y="144780"/>
                </a:lnTo>
                <a:lnTo>
                  <a:pt x="388111" y="143510"/>
                </a:lnTo>
                <a:lnTo>
                  <a:pt x="383618" y="138430"/>
                </a:lnTo>
                <a:close/>
              </a:path>
              <a:path w="551179" h="944244">
                <a:moveTo>
                  <a:pt x="386776" y="149860"/>
                </a:moveTo>
                <a:lnTo>
                  <a:pt x="385656" y="151130"/>
                </a:lnTo>
                <a:lnTo>
                  <a:pt x="385522" y="151537"/>
                </a:lnTo>
                <a:lnTo>
                  <a:pt x="386776" y="149860"/>
                </a:lnTo>
                <a:close/>
              </a:path>
              <a:path w="551179" h="944244">
                <a:moveTo>
                  <a:pt x="167421" y="146050"/>
                </a:moveTo>
                <a:lnTo>
                  <a:pt x="165204" y="146050"/>
                </a:lnTo>
                <a:lnTo>
                  <a:pt x="162569" y="149860"/>
                </a:lnTo>
                <a:lnTo>
                  <a:pt x="163707" y="149860"/>
                </a:lnTo>
                <a:lnTo>
                  <a:pt x="165624" y="148589"/>
                </a:lnTo>
                <a:lnTo>
                  <a:pt x="167421" y="146050"/>
                </a:lnTo>
                <a:close/>
              </a:path>
              <a:path w="551179" h="944244">
                <a:moveTo>
                  <a:pt x="259561" y="147320"/>
                </a:moveTo>
                <a:lnTo>
                  <a:pt x="248312" y="148590"/>
                </a:lnTo>
                <a:lnTo>
                  <a:pt x="259491" y="147613"/>
                </a:lnTo>
                <a:lnTo>
                  <a:pt x="259561" y="147320"/>
                </a:lnTo>
                <a:close/>
              </a:path>
              <a:path w="551179" h="944244">
                <a:moveTo>
                  <a:pt x="309147" y="139388"/>
                </a:moveTo>
                <a:lnTo>
                  <a:pt x="308716" y="139700"/>
                </a:lnTo>
                <a:lnTo>
                  <a:pt x="306402" y="148590"/>
                </a:lnTo>
                <a:lnTo>
                  <a:pt x="309147" y="139388"/>
                </a:lnTo>
                <a:close/>
              </a:path>
              <a:path w="551179" h="944244">
                <a:moveTo>
                  <a:pt x="346915" y="138430"/>
                </a:moveTo>
                <a:lnTo>
                  <a:pt x="346757" y="138430"/>
                </a:lnTo>
                <a:lnTo>
                  <a:pt x="343889" y="148590"/>
                </a:lnTo>
                <a:lnTo>
                  <a:pt x="346915" y="138430"/>
                </a:lnTo>
                <a:close/>
              </a:path>
              <a:path w="551179" h="944244">
                <a:moveTo>
                  <a:pt x="302983" y="147320"/>
                </a:moveTo>
                <a:lnTo>
                  <a:pt x="295966" y="147320"/>
                </a:lnTo>
                <a:lnTo>
                  <a:pt x="303458" y="148231"/>
                </a:lnTo>
                <a:lnTo>
                  <a:pt x="302983" y="147320"/>
                </a:lnTo>
                <a:close/>
              </a:path>
              <a:path w="551179" h="944244">
                <a:moveTo>
                  <a:pt x="262851" y="147320"/>
                </a:moveTo>
                <a:lnTo>
                  <a:pt x="261999" y="147320"/>
                </a:lnTo>
                <a:lnTo>
                  <a:pt x="262851" y="147320"/>
                </a:lnTo>
                <a:close/>
              </a:path>
              <a:path w="551179" h="944244">
                <a:moveTo>
                  <a:pt x="129321" y="121920"/>
                </a:moveTo>
                <a:lnTo>
                  <a:pt x="127702" y="121920"/>
                </a:lnTo>
                <a:lnTo>
                  <a:pt x="142464" y="130810"/>
                </a:lnTo>
                <a:lnTo>
                  <a:pt x="152044" y="138430"/>
                </a:lnTo>
                <a:lnTo>
                  <a:pt x="158854" y="138430"/>
                </a:lnTo>
                <a:lnTo>
                  <a:pt x="160711" y="139700"/>
                </a:lnTo>
                <a:lnTo>
                  <a:pt x="162569" y="142240"/>
                </a:lnTo>
                <a:lnTo>
                  <a:pt x="165264" y="144780"/>
                </a:lnTo>
                <a:lnTo>
                  <a:pt x="167061" y="146050"/>
                </a:lnTo>
                <a:lnTo>
                  <a:pt x="175089" y="146050"/>
                </a:lnTo>
                <a:lnTo>
                  <a:pt x="176946" y="144780"/>
                </a:lnTo>
                <a:lnTo>
                  <a:pt x="167481" y="144780"/>
                </a:lnTo>
                <a:lnTo>
                  <a:pt x="165624" y="143510"/>
                </a:lnTo>
                <a:lnTo>
                  <a:pt x="161131" y="138430"/>
                </a:lnTo>
                <a:lnTo>
                  <a:pt x="159154" y="137160"/>
                </a:lnTo>
                <a:lnTo>
                  <a:pt x="151546" y="137160"/>
                </a:lnTo>
                <a:lnTo>
                  <a:pt x="149689" y="134620"/>
                </a:lnTo>
                <a:lnTo>
                  <a:pt x="147832" y="133350"/>
                </a:lnTo>
                <a:lnTo>
                  <a:pt x="145805" y="133350"/>
                </a:lnTo>
                <a:lnTo>
                  <a:pt x="142498" y="130810"/>
                </a:lnTo>
                <a:lnTo>
                  <a:pt x="145136" y="130810"/>
                </a:lnTo>
                <a:lnTo>
                  <a:pt x="143339" y="129540"/>
                </a:lnTo>
                <a:lnTo>
                  <a:pt x="145196" y="128270"/>
                </a:lnTo>
                <a:lnTo>
                  <a:pt x="139754" y="128270"/>
                </a:lnTo>
                <a:lnTo>
                  <a:pt x="130498" y="123190"/>
                </a:lnTo>
                <a:lnTo>
                  <a:pt x="129321" y="121920"/>
                </a:lnTo>
                <a:close/>
              </a:path>
              <a:path w="551179" h="944244">
                <a:moveTo>
                  <a:pt x="192880" y="138430"/>
                </a:moveTo>
                <a:lnTo>
                  <a:pt x="190604" y="138430"/>
                </a:lnTo>
                <a:lnTo>
                  <a:pt x="192401" y="139700"/>
                </a:lnTo>
                <a:lnTo>
                  <a:pt x="194378" y="142240"/>
                </a:lnTo>
                <a:lnTo>
                  <a:pt x="195636" y="143510"/>
                </a:lnTo>
                <a:lnTo>
                  <a:pt x="197014" y="144780"/>
                </a:lnTo>
                <a:lnTo>
                  <a:pt x="198871" y="146050"/>
                </a:lnTo>
                <a:lnTo>
                  <a:pt x="202443" y="146050"/>
                </a:lnTo>
                <a:lnTo>
                  <a:pt x="201661" y="144780"/>
                </a:lnTo>
                <a:lnTo>
                  <a:pt x="199230" y="144780"/>
                </a:lnTo>
                <a:lnTo>
                  <a:pt x="192880" y="138430"/>
                </a:lnTo>
                <a:close/>
              </a:path>
              <a:path w="551179" h="944244">
                <a:moveTo>
                  <a:pt x="319999" y="138430"/>
                </a:moveTo>
                <a:lnTo>
                  <a:pt x="317783" y="138430"/>
                </a:lnTo>
                <a:lnTo>
                  <a:pt x="319640" y="139700"/>
                </a:lnTo>
                <a:lnTo>
                  <a:pt x="321497" y="142240"/>
                </a:lnTo>
                <a:lnTo>
                  <a:pt x="324133" y="144780"/>
                </a:lnTo>
                <a:lnTo>
                  <a:pt x="325990" y="146050"/>
                </a:lnTo>
                <a:lnTo>
                  <a:pt x="334017" y="146050"/>
                </a:lnTo>
                <a:lnTo>
                  <a:pt x="335934" y="144780"/>
                </a:lnTo>
                <a:lnTo>
                  <a:pt x="326409" y="144780"/>
                </a:lnTo>
                <a:lnTo>
                  <a:pt x="324552" y="143510"/>
                </a:lnTo>
                <a:lnTo>
                  <a:pt x="321377" y="139700"/>
                </a:lnTo>
                <a:lnTo>
                  <a:pt x="319999" y="138430"/>
                </a:lnTo>
                <a:close/>
              </a:path>
              <a:path w="551179" h="944244">
                <a:moveTo>
                  <a:pt x="353186" y="139700"/>
                </a:moveTo>
                <a:lnTo>
                  <a:pt x="350728" y="139700"/>
                </a:lnTo>
                <a:lnTo>
                  <a:pt x="353306" y="142240"/>
                </a:lnTo>
                <a:lnTo>
                  <a:pt x="355942" y="144780"/>
                </a:lnTo>
                <a:lnTo>
                  <a:pt x="357799" y="146050"/>
                </a:lnTo>
                <a:lnTo>
                  <a:pt x="365826" y="146050"/>
                </a:lnTo>
                <a:lnTo>
                  <a:pt x="367684" y="144780"/>
                </a:lnTo>
                <a:lnTo>
                  <a:pt x="358219" y="144780"/>
                </a:lnTo>
                <a:lnTo>
                  <a:pt x="353186" y="139700"/>
                </a:lnTo>
                <a:close/>
              </a:path>
              <a:path w="551179" h="944244">
                <a:moveTo>
                  <a:pt x="190964" y="137160"/>
                </a:moveTo>
                <a:lnTo>
                  <a:pt x="183056" y="137160"/>
                </a:lnTo>
                <a:lnTo>
                  <a:pt x="181139" y="138430"/>
                </a:lnTo>
                <a:lnTo>
                  <a:pt x="179821" y="139700"/>
                </a:lnTo>
                <a:lnTo>
                  <a:pt x="174789" y="144780"/>
                </a:lnTo>
                <a:lnTo>
                  <a:pt x="176946" y="144780"/>
                </a:lnTo>
                <a:lnTo>
                  <a:pt x="179641" y="142240"/>
                </a:lnTo>
                <a:lnTo>
                  <a:pt x="181558" y="139700"/>
                </a:lnTo>
                <a:lnTo>
                  <a:pt x="183356" y="138430"/>
                </a:lnTo>
                <a:lnTo>
                  <a:pt x="192880" y="138430"/>
                </a:lnTo>
                <a:lnTo>
                  <a:pt x="190964" y="137160"/>
                </a:lnTo>
                <a:close/>
              </a:path>
              <a:path w="551179" h="944244">
                <a:moveTo>
                  <a:pt x="195404" y="134620"/>
                </a:moveTo>
                <a:lnTo>
                  <a:pt x="195149" y="134620"/>
                </a:lnTo>
                <a:lnTo>
                  <a:pt x="201558" y="144780"/>
                </a:lnTo>
                <a:lnTo>
                  <a:pt x="195404" y="134620"/>
                </a:lnTo>
                <a:close/>
              </a:path>
              <a:path w="551179" h="944244">
                <a:moveTo>
                  <a:pt x="347294" y="137160"/>
                </a:moveTo>
                <a:lnTo>
                  <a:pt x="341924" y="137160"/>
                </a:lnTo>
                <a:lnTo>
                  <a:pt x="340067" y="138430"/>
                </a:lnTo>
                <a:lnTo>
                  <a:pt x="338689" y="139700"/>
                </a:lnTo>
                <a:lnTo>
                  <a:pt x="337431" y="140970"/>
                </a:lnTo>
                <a:lnTo>
                  <a:pt x="335455" y="143510"/>
                </a:lnTo>
                <a:lnTo>
                  <a:pt x="333657" y="144780"/>
                </a:lnTo>
                <a:lnTo>
                  <a:pt x="335934" y="144780"/>
                </a:lnTo>
                <a:lnTo>
                  <a:pt x="338570" y="142240"/>
                </a:lnTo>
                <a:lnTo>
                  <a:pt x="340487" y="139700"/>
                </a:lnTo>
                <a:lnTo>
                  <a:pt x="342284" y="138430"/>
                </a:lnTo>
                <a:lnTo>
                  <a:pt x="346915" y="138430"/>
                </a:lnTo>
                <a:lnTo>
                  <a:pt x="347294" y="137160"/>
                </a:lnTo>
                <a:close/>
              </a:path>
              <a:path w="551179" h="944244">
                <a:moveTo>
                  <a:pt x="381641" y="137160"/>
                </a:moveTo>
                <a:lnTo>
                  <a:pt x="373734" y="137160"/>
                </a:lnTo>
                <a:lnTo>
                  <a:pt x="371877" y="138430"/>
                </a:lnTo>
                <a:lnTo>
                  <a:pt x="370499" y="139700"/>
                </a:lnTo>
                <a:lnTo>
                  <a:pt x="369241" y="140970"/>
                </a:lnTo>
                <a:lnTo>
                  <a:pt x="367264" y="143510"/>
                </a:lnTo>
                <a:lnTo>
                  <a:pt x="365467" y="144780"/>
                </a:lnTo>
                <a:lnTo>
                  <a:pt x="367684" y="144780"/>
                </a:lnTo>
                <a:lnTo>
                  <a:pt x="369061" y="143510"/>
                </a:lnTo>
                <a:lnTo>
                  <a:pt x="370319" y="142240"/>
                </a:lnTo>
                <a:lnTo>
                  <a:pt x="372296" y="139700"/>
                </a:lnTo>
                <a:lnTo>
                  <a:pt x="374093" y="138430"/>
                </a:lnTo>
                <a:lnTo>
                  <a:pt x="383618" y="138430"/>
                </a:lnTo>
                <a:lnTo>
                  <a:pt x="381641" y="137160"/>
                </a:lnTo>
                <a:close/>
              </a:path>
              <a:path w="551179" h="944244">
                <a:moveTo>
                  <a:pt x="396946" y="137160"/>
                </a:moveTo>
                <a:lnTo>
                  <a:pt x="390552" y="144780"/>
                </a:lnTo>
                <a:lnTo>
                  <a:pt x="390788" y="144780"/>
                </a:lnTo>
                <a:lnTo>
                  <a:pt x="396946" y="137160"/>
                </a:lnTo>
                <a:close/>
              </a:path>
              <a:path w="551179" h="944244">
                <a:moveTo>
                  <a:pt x="152044" y="138430"/>
                </a:moveTo>
                <a:lnTo>
                  <a:pt x="151821" y="138430"/>
                </a:lnTo>
                <a:lnTo>
                  <a:pt x="155238" y="140970"/>
                </a:lnTo>
                <a:lnTo>
                  <a:pt x="152044" y="138430"/>
                </a:lnTo>
                <a:close/>
              </a:path>
              <a:path w="551179" h="944244">
                <a:moveTo>
                  <a:pt x="318082" y="137160"/>
                </a:moveTo>
                <a:lnTo>
                  <a:pt x="310175" y="137160"/>
                </a:lnTo>
                <a:lnTo>
                  <a:pt x="309469" y="138307"/>
                </a:lnTo>
                <a:lnTo>
                  <a:pt x="309147" y="139388"/>
                </a:lnTo>
                <a:lnTo>
                  <a:pt x="310474" y="138430"/>
                </a:lnTo>
                <a:lnTo>
                  <a:pt x="319999" y="138430"/>
                </a:lnTo>
                <a:lnTo>
                  <a:pt x="318082" y="137160"/>
                </a:lnTo>
                <a:close/>
              </a:path>
              <a:path w="551179" h="944244">
                <a:moveTo>
                  <a:pt x="309812" y="137160"/>
                </a:moveTo>
                <a:lnTo>
                  <a:pt x="309579" y="137160"/>
                </a:lnTo>
                <a:lnTo>
                  <a:pt x="309394" y="138430"/>
                </a:lnTo>
                <a:lnTo>
                  <a:pt x="309812" y="137160"/>
                </a:lnTo>
                <a:close/>
              </a:path>
              <a:path w="551179" h="944244">
                <a:moveTo>
                  <a:pt x="351913" y="137660"/>
                </a:moveTo>
                <a:lnTo>
                  <a:pt x="351450" y="138430"/>
                </a:lnTo>
                <a:lnTo>
                  <a:pt x="351913" y="137660"/>
                </a:lnTo>
                <a:close/>
              </a:path>
              <a:path w="551179" h="944244">
                <a:moveTo>
                  <a:pt x="353976" y="134231"/>
                </a:moveTo>
                <a:lnTo>
                  <a:pt x="353500" y="134620"/>
                </a:lnTo>
                <a:lnTo>
                  <a:pt x="351913" y="137660"/>
                </a:lnTo>
                <a:lnTo>
                  <a:pt x="353976" y="134231"/>
                </a:lnTo>
                <a:close/>
              </a:path>
              <a:path w="551179" h="944244">
                <a:moveTo>
                  <a:pt x="161131" y="121920"/>
                </a:moveTo>
                <a:lnTo>
                  <a:pt x="158854" y="121920"/>
                </a:lnTo>
                <a:lnTo>
                  <a:pt x="160711" y="124460"/>
                </a:lnTo>
                <a:lnTo>
                  <a:pt x="162569" y="125730"/>
                </a:lnTo>
                <a:lnTo>
                  <a:pt x="165264" y="128270"/>
                </a:lnTo>
                <a:lnTo>
                  <a:pt x="167061" y="129540"/>
                </a:lnTo>
                <a:lnTo>
                  <a:pt x="165204" y="130810"/>
                </a:lnTo>
                <a:lnTo>
                  <a:pt x="163827" y="132080"/>
                </a:lnTo>
                <a:lnTo>
                  <a:pt x="162569" y="133350"/>
                </a:lnTo>
                <a:lnTo>
                  <a:pt x="160592" y="134620"/>
                </a:lnTo>
                <a:lnTo>
                  <a:pt x="158794" y="137160"/>
                </a:lnTo>
                <a:lnTo>
                  <a:pt x="161071" y="137160"/>
                </a:lnTo>
                <a:lnTo>
                  <a:pt x="162389" y="135890"/>
                </a:lnTo>
                <a:lnTo>
                  <a:pt x="167421" y="130810"/>
                </a:lnTo>
                <a:lnTo>
                  <a:pt x="176946" y="130810"/>
                </a:lnTo>
                <a:lnTo>
                  <a:pt x="175089" y="129540"/>
                </a:lnTo>
                <a:lnTo>
                  <a:pt x="176946" y="128270"/>
                </a:lnTo>
                <a:lnTo>
                  <a:pt x="167481" y="128270"/>
                </a:lnTo>
                <a:lnTo>
                  <a:pt x="165624" y="127000"/>
                </a:lnTo>
                <a:lnTo>
                  <a:pt x="163753" y="124447"/>
                </a:lnTo>
                <a:lnTo>
                  <a:pt x="161131" y="121920"/>
                </a:lnTo>
                <a:close/>
              </a:path>
              <a:path w="551179" h="944244">
                <a:moveTo>
                  <a:pt x="176946" y="130810"/>
                </a:moveTo>
                <a:lnTo>
                  <a:pt x="174729" y="130810"/>
                </a:lnTo>
                <a:lnTo>
                  <a:pt x="176526" y="132080"/>
                </a:lnTo>
                <a:lnTo>
                  <a:pt x="178443" y="134620"/>
                </a:lnTo>
                <a:lnTo>
                  <a:pt x="181079" y="137160"/>
                </a:lnTo>
                <a:lnTo>
                  <a:pt x="183296" y="137160"/>
                </a:lnTo>
                <a:lnTo>
                  <a:pt x="181499" y="134620"/>
                </a:lnTo>
                <a:lnTo>
                  <a:pt x="179582" y="133350"/>
                </a:lnTo>
                <a:lnTo>
                  <a:pt x="176946" y="130810"/>
                </a:lnTo>
                <a:close/>
              </a:path>
              <a:path w="551179" h="944244">
                <a:moveTo>
                  <a:pt x="188689" y="123717"/>
                </a:moveTo>
                <a:lnTo>
                  <a:pt x="194281" y="133350"/>
                </a:lnTo>
                <a:lnTo>
                  <a:pt x="192401" y="134620"/>
                </a:lnTo>
                <a:lnTo>
                  <a:pt x="190604" y="137160"/>
                </a:lnTo>
                <a:lnTo>
                  <a:pt x="192821" y="137160"/>
                </a:lnTo>
                <a:lnTo>
                  <a:pt x="194198" y="135890"/>
                </a:lnTo>
                <a:lnTo>
                  <a:pt x="195149" y="134620"/>
                </a:lnTo>
                <a:lnTo>
                  <a:pt x="195404" y="134620"/>
                </a:lnTo>
                <a:lnTo>
                  <a:pt x="188689" y="123717"/>
                </a:lnTo>
                <a:close/>
              </a:path>
              <a:path w="551179" h="944244">
                <a:moveTo>
                  <a:pt x="310078" y="136266"/>
                </a:moveTo>
                <a:lnTo>
                  <a:pt x="309812" y="137160"/>
                </a:lnTo>
                <a:lnTo>
                  <a:pt x="310474" y="137160"/>
                </a:lnTo>
                <a:lnTo>
                  <a:pt x="310078" y="136266"/>
                </a:lnTo>
                <a:close/>
              </a:path>
              <a:path w="551179" h="944244">
                <a:moveTo>
                  <a:pt x="319999" y="121920"/>
                </a:moveTo>
                <a:lnTo>
                  <a:pt x="317783" y="121920"/>
                </a:lnTo>
                <a:lnTo>
                  <a:pt x="319640" y="124460"/>
                </a:lnTo>
                <a:lnTo>
                  <a:pt x="321497" y="125730"/>
                </a:lnTo>
                <a:lnTo>
                  <a:pt x="324133" y="128270"/>
                </a:lnTo>
                <a:lnTo>
                  <a:pt x="325990" y="129540"/>
                </a:lnTo>
                <a:lnTo>
                  <a:pt x="324133" y="130810"/>
                </a:lnTo>
                <a:lnTo>
                  <a:pt x="321437" y="133350"/>
                </a:lnTo>
                <a:lnTo>
                  <a:pt x="319520" y="134620"/>
                </a:lnTo>
                <a:lnTo>
                  <a:pt x="317723" y="137160"/>
                </a:lnTo>
                <a:lnTo>
                  <a:pt x="319999" y="137160"/>
                </a:lnTo>
                <a:lnTo>
                  <a:pt x="321317" y="135890"/>
                </a:lnTo>
                <a:lnTo>
                  <a:pt x="326349" y="130810"/>
                </a:lnTo>
                <a:lnTo>
                  <a:pt x="335874" y="130810"/>
                </a:lnTo>
                <a:lnTo>
                  <a:pt x="334017" y="129540"/>
                </a:lnTo>
                <a:lnTo>
                  <a:pt x="335934" y="128270"/>
                </a:lnTo>
                <a:lnTo>
                  <a:pt x="326409" y="128270"/>
                </a:lnTo>
                <a:lnTo>
                  <a:pt x="324552" y="127000"/>
                </a:lnTo>
                <a:lnTo>
                  <a:pt x="322681" y="124447"/>
                </a:lnTo>
                <a:lnTo>
                  <a:pt x="321377" y="123190"/>
                </a:lnTo>
                <a:lnTo>
                  <a:pt x="319999" y="121920"/>
                </a:lnTo>
                <a:close/>
              </a:path>
              <a:path w="551179" h="944244">
                <a:moveTo>
                  <a:pt x="335874" y="130810"/>
                </a:moveTo>
                <a:lnTo>
                  <a:pt x="333657" y="130810"/>
                </a:lnTo>
                <a:lnTo>
                  <a:pt x="335455" y="132080"/>
                </a:lnTo>
                <a:lnTo>
                  <a:pt x="337372" y="134620"/>
                </a:lnTo>
                <a:lnTo>
                  <a:pt x="340007" y="137160"/>
                </a:lnTo>
                <a:lnTo>
                  <a:pt x="342284" y="137160"/>
                </a:lnTo>
                <a:lnTo>
                  <a:pt x="340487" y="134620"/>
                </a:lnTo>
                <a:lnTo>
                  <a:pt x="338510" y="133350"/>
                </a:lnTo>
                <a:lnTo>
                  <a:pt x="337252" y="132080"/>
                </a:lnTo>
                <a:lnTo>
                  <a:pt x="335874" y="130810"/>
                </a:lnTo>
                <a:close/>
              </a:path>
              <a:path w="551179" h="944244">
                <a:moveTo>
                  <a:pt x="352590" y="119380"/>
                </a:moveTo>
                <a:lnTo>
                  <a:pt x="352262" y="119380"/>
                </a:lnTo>
                <a:lnTo>
                  <a:pt x="351658" y="121920"/>
                </a:lnTo>
                <a:lnTo>
                  <a:pt x="349592" y="121920"/>
                </a:lnTo>
                <a:lnTo>
                  <a:pt x="351147" y="123190"/>
                </a:lnTo>
                <a:lnTo>
                  <a:pt x="347221" y="137160"/>
                </a:lnTo>
                <a:lnTo>
                  <a:pt x="352590" y="119380"/>
                </a:lnTo>
                <a:close/>
              </a:path>
              <a:path w="551179" h="944244">
                <a:moveTo>
                  <a:pt x="367624" y="130810"/>
                </a:moveTo>
                <a:lnTo>
                  <a:pt x="365467" y="130810"/>
                </a:lnTo>
                <a:lnTo>
                  <a:pt x="367264" y="132080"/>
                </a:lnTo>
                <a:lnTo>
                  <a:pt x="369181" y="134620"/>
                </a:lnTo>
                <a:lnTo>
                  <a:pt x="371817" y="137160"/>
                </a:lnTo>
                <a:lnTo>
                  <a:pt x="374033" y="137160"/>
                </a:lnTo>
                <a:lnTo>
                  <a:pt x="372176" y="134620"/>
                </a:lnTo>
                <a:lnTo>
                  <a:pt x="370319" y="133350"/>
                </a:lnTo>
                <a:lnTo>
                  <a:pt x="367624" y="130810"/>
                </a:lnTo>
                <a:close/>
              </a:path>
              <a:path w="551179" h="944244">
                <a:moveTo>
                  <a:pt x="383618" y="121920"/>
                </a:moveTo>
                <a:lnTo>
                  <a:pt x="381342" y="121920"/>
                </a:lnTo>
                <a:lnTo>
                  <a:pt x="383199" y="124460"/>
                </a:lnTo>
                <a:lnTo>
                  <a:pt x="385056" y="125730"/>
                </a:lnTo>
                <a:lnTo>
                  <a:pt x="387752" y="128270"/>
                </a:lnTo>
                <a:lnTo>
                  <a:pt x="389549" y="129540"/>
                </a:lnTo>
                <a:lnTo>
                  <a:pt x="387692" y="130810"/>
                </a:lnTo>
                <a:lnTo>
                  <a:pt x="386314" y="132080"/>
                </a:lnTo>
                <a:lnTo>
                  <a:pt x="385056" y="133350"/>
                </a:lnTo>
                <a:lnTo>
                  <a:pt x="383079" y="134620"/>
                </a:lnTo>
                <a:lnTo>
                  <a:pt x="381282" y="137160"/>
                </a:lnTo>
                <a:lnTo>
                  <a:pt x="383558" y="137160"/>
                </a:lnTo>
                <a:lnTo>
                  <a:pt x="384876" y="135890"/>
                </a:lnTo>
                <a:lnTo>
                  <a:pt x="389908" y="130810"/>
                </a:lnTo>
                <a:lnTo>
                  <a:pt x="399433" y="130810"/>
                </a:lnTo>
                <a:lnTo>
                  <a:pt x="397636" y="129540"/>
                </a:lnTo>
                <a:lnTo>
                  <a:pt x="399493" y="128270"/>
                </a:lnTo>
                <a:lnTo>
                  <a:pt x="389968" y="128270"/>
                </a:lnTo>
                <a:lnTo>
                  <a:pt x="388111" y="127000"/>
                </a:lnTo>
                <a:lnTo>
                  <a:pt x="386241" y="124447"/>
                </a:lnTo>
                <a:lnTo>
                  <a:pt x="383618" y="121920"/>
                </a:lnTo>
                <a:close/>
              </a:path>
              <a:path w="551179" h="944244">
                <a:moveTo>
                  <a:pt x="399433" y="130810"/>
                </a:moveTo>
                <a:lnTo>
                  <a:pt x="397217" y="130810"/>
                </a:lnTo>
                <a:lnTo>
                  <a:pt x="399014" y="132080"/>
                </a:lnTo>
                <a:lnTo>
                  <a:pt x="400640" y="133350"/>
                </a:lnTo>
                <a:lnTo>
                  <a:pt x="396946" y="137160"/>
                </a:lnTo>
                <a:lnTo>
                  <a:pt x="401747" y="133184"/>
                </a:lnTo>
                <a:lnTo>
                  <a:pt x="399433" y="130810"/>
                </a:lnTo>
                <a:close/>
              </a:path>
              <a:path w="551179" h="944244">
                <a:moveTo>
                  <a:pt x="314358" y="121920"/>
                </a:moveTo>
                <a:lnTo>
                  <a:pt x="314163" y="121920"/>
                </a:lnTo>
                <a:lnTo>
                  <a:pt x="309911" y="135890"/>
                </a:lnTo>
                <a:lnTo>
                  <a:pt x="310078" y="136266"/>
                </a:lnTo>
                <a:lnTo>
                  <a:pt x="314358" y="121920"/>
                </a:lnTo>
                <a:close/>
              </a:path>
              <a:path w="551179" h="944244">
                <a:moveTo>
                  <a:pt x="360741" y="124634"/>
                </a:moveTo>
                <a:lnTo>
                  <a:pt x="356782" y="129540"/>
                </a:lnTo>
                <a:lnTo>
                  <a:pt x="354685" y="133350"/>
                </a:lnTo>
                <a:lnTo>
                  <a:pt x="354506" y="133350"/>
                </a:lnTo>
                <a:lnTo>
                  <a:pt x="353976" y="134231"/>
                </a:lnTo>
                <a:lnTo>
                  <a:pt x="358159" y="130810"/>
                </a:lnTo>
                <a:lnTo>
                  <a:pt x="367624" y="130810"/>
                </a:lnTo>
                <a:lnTo>
                  <a:pt x="365826" y="129540"/>
                </a:lnTo>
                <a:lnTo>
                  <a:pt x="367684" y="128270"/>
                </a:lnTo>
                <a:lnTo>
                  <a:pt x="357975" y="128270"/>
                </a:lnTo>
                <a:lnTo>
                  <a:pt x="360741" y="124634"/>
                </a:lnTo>
                <a:close/>
              </a:path>
              <a:path w="551179" h="944244">
                <a:moveTo>
                  <a:pt x="145136" y="130810"/>
                </a:moveTo>
                <a:lnTo>
                  <a:pt x="142920" y="130810"/>
                </a:lnTo>
                <a:lnTo>
                  <a:pt x="144777" y="132080"/>
                </a:lnTo>
                <a:lnTo>
                  <a:pt x="145805" y="133350"/>
                </a:lnTo>
                <a:lnTo>
                  <a:pt x="147832" y="133350"/>
                </a:lnTo>
                <a:lnTo>
                  <a:pt x="145136" y="130810"/>
                </a:lnTo>
                <a:close/>
              </a:path>
              <a:path w="551179" h="944244">
                <a:moveTo>
                  <a:pt x="409214" y="127000"/>
                </a:moveTo>
                <a:lnTo>
                  <a:pt x="401747" y="133184"/>
                </a:lnTo>
                <a:lnTo>
                  <a:pt x="401908" y="133350"/>
                </a:lnTo>
                <a:lnTo>
                  <a:pt x="409214" y="127000"/>
                </a:lnTo>
                <a:close/>
              </a:path>
              <a:path w="551179" h="944244">
                <a:moveTo>
                  <a:pt x="151606" y="121920"/>
                </a:moveTo>
                <a:lnTo>
                  <a:pt x="149389" y="121920"/>
                </a:lnTo>
                <a:lnTo>
                  <a:pt x="148012" y="123190"/>
                </a:lnTo>
                <a:lnTo>
                  <a:pt x="146754" y="124460"/>
                </a:lnTo>
                <a:lnTo>
                  <a:pt x="144777" y="127000"/>
                </a:lnTo>
                <a:lnTo>
                  <a:pt x="142980" y="128270"/>
                </a:lnTo>
                <a:lnTo>
                  <a:pt x="145196" y="128270"/>
                </a:lnTo>
                <a:lnTo>
                  <a:pt x="147832" y="125730"/>
                </a:lnTo>
                <a:lnTo>
                  <a:pt x="149818" y="124447"/>
                </a:lnTo>
                <a:lnTo>
                  <a:pt x="151606" y="121920"/>
                </a:lnTo>
                <a:close/>
              </a:path>
              <a:path w="551179" h="944244">
                <a:moveTo>
                  <a:pt x="183356" y="121920"/>
                </a:moveTo>
                <a:lnTo>
                  <a:pt x="181139" y="121920"/>
                </a:lnTo>
                <a:lnTo>
                  <a:pt x="178503" y="124460"/>
                </a:lnTo>
                <a:lnTo>
                  <a:pt x="176586" y="127000"/>
                </a:lnTo>
                <a:lnTo>
                  <a:pt x="174789" y="128270"/>
                </a:lnTo>
                <a:lnTo>
                  <a:pt x="176946" y="128270"/>
                </a:lnTo>
                <a:lnTo>
                  <a:pt x="178324" y="127000"/>
                </a:lnTo>
                <a:lnTo>
                  <a:pt x="179641" y="125730"/>
                </a:lnTo>
                <a:lnTo>
                  <a:pt x="181568" y="124447"/>
                </a:lnTo>
                <a:lnTo>
                  <a:pt x="183356" y="121920"/>
                </a:lnTo>
                <a:close/>
              </a:path>
              <a:path w="551179" h="944244">
                <a:moveTo>
                  <a:pt x="342284" y="121920"/>
                </a:moveTo>
                <a:lnTo>
                  <a:pt x="340067" y="121920"/>
                </a:lnTo>
                <a:lnTo>
                  <a:pt x="338689" y="123190"/>
                </a:lnTo>
                <a:lnTo>
                  <a:pt x="337431" y="124460"/>
                </a:lnTo>
                <a:lnTo>
                  <a:pt x="335455" y="127000"/>
                </a:lnTo>
                <a:lnTo>
                  <a:pt x="333657" y="128270"/>
                </a:lnTo>
                <a:lnTo>
                  <a:pt x="335934" y="128270"/>
                </a:lnTo>
                <a:lnTo>
                  <a:pt x="338570" y="125730"/>
                </a:lnTo>
                <a:lnTo>
                  <a:pt x="340496" y="124447"/>
                </a:lnTo>
                <a:lnTo>
                  <a:pt x="342284" y="121920"/>
                </a:lnTo>
                <a:close/>
              </a:path>
              <a:path w="551179" h="944244">
                <a:moveTo>
                  <a:pt x="374093" y="121920"/>
                </a:moveTo>
                <a:lnTo>
                  <a:pt x="371877" y="121920"/>
                </a:lnTo>
                <a:lnTo>
                  <a:pt x="370499" y="123190"/>
                </a:lnTo>
                <a:lnTo>
                  <a:pt x="369241" y="124460"/>
                </a:lnTo>
                <a:lnTo>
                  <a:pt x="367264" y="127000"/>
                </a:lnTo>
                <a:lnTo>
                  <a:pt x="365467" y="128270"/>
                </a:lnTo>
                <a:lnTo>
                  <a:pt x="367684" y="128270"/>
                </a:lnTo>
                <a:lnTo>
                  <a:pt x="370319" y="125730"/>
                </a:lnTo>
                <a:lnTo>
                  <a:pt x="372305" y="124447"/>
                </a:lnTo>
                <a:lnTo>
                  <a:pt x="374093" y="121920"/>
                </a:lnTo>
                <a:close/>
              </a:path>
              <a:path w="551179" h="944244">
                <a:moveTo>
                  <a:pt x="405843" y="121920"/>
                </a:moveTo>
                <a:lnTo>
                  <a:pt x="403627" y="121920"/>
                </a:lnTo>
                <a:lnTo>
                  <a:pt x="400991" y="124460"/>
                </a:lnTo>
                <a:lnTo>
                  <a:pt x="399074" y="127000"/>
                </a:lnTo>
                <a:lnTo>
                  <a:pt x="397277" y="128270"/>
                </a:lnTo>
                <a:lnTo>
                  <a:pt x="399493" y="128270"/>
                </a:lnTo>
                <a:lnTo>
                  <a:pt x="404055" y="124447"/>
                </a:lnTo>
                <a:lnTo>
                  <a:pt x="405843" y="121920"/>
                </a:lnTo>
                <a:close/>
              </a:path>
              <a:path w="551179" h="944244">
                <a:moveTo>
                  <a:pt x="415428" y="121920"/>
                </a:moveTo>
                <a:lnTo>
                  <a:pt x="413151" y="121920"/>
                </a:lnTo>
                <a:lnTo>
                  <a:pt x="414798" y="123190"/>
                </a:lnTo>
                <a:lnTo>
                  <a:pt x="409214" y="127000"/>
                </a:lnTo>
                <a:lnTo>
                  <a:pt x="416561" y="123190"/>
                </a:lnTo>
                <a:lnTo>
                  <a:pt x="416264" y="123190"/>
                </a:lnTo>
                <a:lnTo>
                  <a:pt x="415428" y="121920"/>
                </a:lnTo>
                <a:close/>
              </a:path>
              <a:path w="551179" h="944244">
                <a:moveTo>
                  <a:pt x="494927" y="114300"/>
                </a:moveTo>
                <a:lnTo>
                  <a:pt x="492650" y="114300"/>
                </a:lnTo>
                <a:lnTo>
                  <a:pt x="496300" y="118110"/>
                </a:lnTo>
                <a:lnTo>
                  <a:pt x="498995" y="120650"/>
                </a:lnTo>
                <a:lnTo>
                  <a:pt x="500912" y="121920"/>
                </a:lnTo>
                <a:lnTo>
                  <a:pt x="502813" y="121920"/>
                </a:lnTo>
                <a:lnTo>
                  <a:pt x="499835" y="127000"/>
                </a:lnTo>
                <a:lnTo>
                  <a:pt x="503773" y="120650"/>
                </a:lnTo>
                <a:lnTo>
                  <a:pt x="501212" y="120650"/>
                </a:lnTo>
                <a:lnTo>
                  <a:pt x="499355" y="118110"/>
                </a:lnTo>
                <a:lnTo>
                  <a:pt x="494927" y="114300"/>
                </a:lnTo>
                <a:close/>
              </a:path>
              <a:path w="551179" h="944244">
                <a:moveTo>
                  <a:pt x="497781" y="125671"/>
                </a:moveTo>
                <a:lnTo>
                  <a:pt x="497918" y="125730"/>
                </a:lnTo>
                <a:lnTo>
                  <a:pt x="497781" y="125671"/>
                </a:lnTo>
                <a:close/>
              </a:path>
              <a:path w="551179" h="944244">
                <a:moveTo>
                  <a:pt x="56237" y="121920"/>
                </a:moveTo>
                <a:lnTo>
                  <a:pt x="54020" y="121920"/>
                </a:lnTo>
                <a:lnTo>
                  <a:pt x="52703" y="123190"/>
                </a:lnTo>
                <a:lnTo>
                  <a:pt x="51209" y="124447"/>
                </a:lnTo>
                <a:lnTo>
                  <a:pt x="52045" y="125729"/>
                </a:lnTo>
                <a:lnTo>
                  <a:pt x="56237" y="121920"/>
                </a:lnTo>
                <a:close/>
              </a:path>
              <a:path w="551179" h="944244">
                <a:moveTo>
                  <a:pt x="61033" y="121920"/>
                </a:moveTo>
                <a:lnTo>
                  <a:pt x="60674" y="121920"/>
                </a:lnTo>
                <a:lnTo>
                  <a:pt x="52057" y="125724"/>
                </a:lnTo>
                <a:lnTo>
                  <a:pt x="61033" y="121920"/>
                </a:lnTo>
                <a:close/>
              </a:path>
              <a:path w="551179" h="944244">
                <a:moveTo>
                  <a:pt x="482974" y="119380"/>
                </a:moveTo>
                <a:lnTo>
                  <a:pt x="497781" y="125671"/>
                </a:lnTo>
                <a:lnTo>
                  <a:pt x="499355" y="124460"/>
                </a:lnTo>
                <a:lnTo>
                  <a:pt x="496169" y="124460"/>
                </a:lnTo>
                <a:lnTo>
                  <a:pt x="482974" y="119380"/>
                </a:lnTo>
                <a:close/>
              </a:path>
              <a:path w="551179" h="944244">
                <a:moveTo>
                  <a:pt x="367637" y="115570"/>
                </a:moveTo>
                <a:lnTo>
                  <a:pt x="360741" y="124634"/>
                </a:lnTo>
                <a:lnTo>
                  <a:pt x="367817" y="115866"/>
                </a:lnTo>
                <a:lnTo>
                  <a:pt x="367637" y="115570"/>
                </a:lnTo>
                <a:close/>
              </a:path>
              <a:path w="551179" h="944244">
                <a:moveTo>
                  <a:pt x="44600" y="114300"/>
                </a:moveTo>
                <a:lnTo>
                  <a:pt x="44217" y="114300"/>
                </a:lnTo>
                <a:lnTo>
                  <a:pt x="51194" y="124460"/>
                </a:lnTo>
                <a:lnTo>
                  <a:pt x="44600" y="114300"/>
                </a:lnTo>
                <a:close/>
              </a:path>
              <a:path w="551179" h="944244">
                <a:moveTo>
                  <a:pt x="501212" y="121920"/>
                </a:moveTo>
                <a:lnTo>
                  <a:pt x="498995" y="121920"/>
                </a:lnTo>
                <a:lnTo>
                  <a:pt x="497678" y="123190"/>
                </a:lnTo>
                <a:lnTo>
                  <a:pt x="496169" y="124460"/>
                </a:lnTo>
                <a:lnTo>
                  <a:pt x="499355" y="124460"/>
                </a:lnTo>
                <a:lnTo>
                  <a:pt x="501212" y="121920"/>
                </a:lnTo>
                <a:close/>
              </a:path>
              <a:path w="551179" h="944244">
                <a:moveTo>
                  <a:pt x="187646" y="121920"/>
                </a:moveTo>
                <a:lnTo>
                  <a:pt x="188689" y="123717"/>
                </a:lnTo>
                <a:lnTo>
                  <a:pt x="187646" y="121920"/>
                </a:lnTo>
                <a:close/>
              </a:path>
              <a:path w="551179" h="944244">
                <a:moveTo>
                  <a:pt x="421459" y="120650"/>
                </a:moveTo>
                <a:lnTo>
                  <a:pt x="416264" y="123190"/>
                </a:lnTo>
                <a:lnTo>
                  <a:pt x="416561" y="123190"/>
                </a:lnTo>
                <a:lnTo>
                  <a:pt x="421459" y="120650"/>
                </a:lnTo>
                <a:close/>
              </a:path>
              <a:path w="551179" h="944244">
                <a:moveTo>
                  <a:pt x="47910" y="96520"/>
                </a:moveTo>
                <a:lnTo>
                  <a:pt x="40027" y="96520"/>
                </a:lnTo>
                <a:lnTo>
                  <a:pt x="38140" y="97790"/>
                </a:lnTo>
                <a:lnTo>
                  <a:pt x="36792" y="99060"/>
                </a:lnTo>
                <a:lnTo>
                  <a:pt x="35606" y="100330"/>
                </a:lnTo>
                <a:lnTo>
                  <a:pt x="44600" y="114300"/>
                </a:lnTo>
                <a:lnTo>
                  <a:pt x="47551" y="114300"/>
                </a:lnTo>
                <a:lnTo>
                  <a:pt x="51325" y="118110"/>
                </a:lnTo>
                <a:lnTo>
                  <a:pt x="54020" y="120650"/>
                </a:lnTo>
                <a:lnTo>
                  <a:pt x="55937" y="121920"/>
                </a:lnTo>
                <a:lnTo>
                  <a:pt x="60674" y="121920"/>
                </a:lnTo>
                <a:lnTo>
                  <a:pt x="63550" y="120650"/>
                </a:lnTo>
                <a:lnTo>
                  <a:pt x="56177" y="120650"/>
                </a:lnTo>
                <a:lnTo>
                  <a:pt x="49827" y="114300"/>
                </a:lnTo>
                <a:lnTo>
                  <a:pt x="47910" y="113030"/>
                </a:lnTo>
                <a:lnTo>
                  <a:pt x="49827" y="111760"/>
                </a:lnTo>
                <a:lnTo>
                  <a:pt x="43243" y="111760"/>
                </a:lnTo>
                <a:lnTo>
                  <a:pt x="36476" y="101600"/>
                </a:lnTo>
                <a:lnTo>
                  <a:pt x="38547" y="99060"/>
                </a:lnTo>
                <a:lnTo>
                  <a:pt x="40344" y="97790"/>
                </a:lnTo>
                <a:lnTo>
                  <a:pt x="49827" y="97790"/>
                </a:lnTo>
                <a:lnTo>
                  <a:pt x="47910" y="96520"/>
                </a:lnTo>
                <a:close/>
              </a:path>
              <a:path w="551179" h="944244">
                <a:moveTo>
                  <a:pt x="127516" y="121846"/>
                </a:moveTo>
                <a:lnTo>
                  <a:pt x="127702" y="121920"/>
                </a:lnTo>
                <a:lnTo>
                  <a:pt x="127516" y="121846"/>
                </a:lnTo>
                <a:close/>
              </a:path>
              <a:path w="551179" h="944244">
                <a:moveTo>
                  <a:pt x="145348" y="114300"/>
                </a:moveTo>
                <a:lnTo>
                  <a:pt x="143232" y="114300"/>
                </a:lnTo>
                <a:lnTo>
                  <a:pt x="146694" y="118110"/>
                </a:lnTo>
                <a:lnTo>
                  <a:pt x="149329" y="120650"/>
                </a:lnTo>
                <a:lnTo>
                  <a:pt x="151246" y="121920"/>
                </a:lnTo>
                <a:lnTo>
                  <a:pt x="159154" y="121920"/>
                </a:lnTo>
                <a:lnTo>
                  <a:pt x="161071" y="120650"/>
                </a:lnTo>
                <a:lnTo>
                  <a:pt x="151546" y="120650"/>
                </a:lnTo>
                <a:lnTo>
                  <a:pt x="149689" y="118110"/>
                </a:lnTo>
                <a:lnTo>
                  <a:pt x="146514" y="115570"/>
                </a:lnTo>
                <a:lnTo>
                  <a:pt x="145348" y="114300"/>
                </a:lnTo>
                <a:close/>
              </a:path>
              <a:path w="551179" h="944244">
                <a:moveTo>
                  <a:pt x="177148" y="114300"/>
                </a:moveTo>
                <a:lnTo>
                  <a:pt x="175031" y="114300"/>
                </a:lnTo>
                <a:lnTo>
                  <a:pt x="176526" y="115570"/>
                </a:lnTo>
                <a:lnTo>
                  <a:pt x="178443" y="118110"/>
                </a:lnTo>
                <a:lnTo>
                  <a:pt x="181079" y="120650"/>
                </a:lnTo>
                <a:lnTo>
                  <a:pt x="183056" y="121920"/>
                </a:lnTo>
                <a:lnTo>
                  <a:pt x="187582" y="121920"/>
                </a:lnTo>
                <a:lnTo>
                  <a:pt x="186800" y="120650"/>
                </a:lnTo>
                <a:lnTo>
                  <a:pt x="183296" y="120650"/>
                </a:lnTo>
                <a:lnTo>
                  <a:pt x="178264" y="115570"/>
                </a:lnTo>
                <a:lnTo>
                  <a:pt x="177148" y="114300"/>
                </a:lnTo>
                <a:close/>
              </a:path>
              <a:path w="551179" h="944244">
                <a:moveTo>
                  <a:pt x="319999" y="105410"/>
                </a:moveTo>
                <a:lnTo>
                  <a:pt x="319283" y="105410"/>
                </a:lnTo>
                <a:lnTo>
                  <a:pt x="318857" y="106836"/>
                </a:lnTo>
                <a:lnTo>
                  <a:pt x="319640" y="107950"/>
                </a:lnTo>
                <a:lnTo>
                  <a:pt x="322815" y="110490"/>
                </a:lnTo>
                <a:lnTo>
                  <a:pt x="324133" y="111760"/>
                </a:lnTo>
                <a:lnTo>
                  <a:pt x="325990" y="113030"/>
                </a:lnTo>
                <a:lnTo>
                  <a:pt x="324133" y="114300"/>
                </a:lnTo>
                <a:lnTo>
                  <a:pt x="322755" y="115570"/>
                </a:lnTo>
                <a:lnTo>
                  <a:pt x="317723" y="120650"/>
                </a:lnTo>
                <a:lnTo>
                  <a:pt x="314737" y="120650"/>
                </a:lnTo>
                <a:lnTo>
                  <a:pt x="314358" y="121920"/>
                </a:lnTo>
                <a:lnTo>
                  <a:pt x="318082" y="121920"/>
                </a:lnTo>
                <a:lnTo>
                  <a:pt x="319999" y="120650"/>
                </a:lnTo>
                <a:lnTo>
                  <a:pt x="322635" y="118110"/>
                </a:lnTo>
                <a:lnTo>
                  <a:pt x="324552" y="115570"/>
                </a:lnTo>
                <a:lnTo>
                  <a:pt x="326349" y="114300"/>
                </a:lnTo>
                <a:lnTo>
                  <a:pt x="335874" y="114300"/>
                </a:lnTo>
                <a:lnTo>
                  <a:pt x="334017" y="113030"/>
                </a:lnTo>
                <a:lnTo>
                  <a:pt x="335934" y="111760"/>
                </a:lnTo>
                <a:lnTo>
                  <a:pt x="326409" y="111760"/>
                </a:lnTo>
                <a:lnTo>
                  <a:pt x="324552" y="110490"/>
                </a:lnTo>
                <a:lnTo>
                  <a:pt x="322695" y="107950"/>
                </a:lnTo>
                <a:lnTo>
                  <a:pt x="319999" y="105410"/>
                </a:lnTo>
                <a:close/>
              </a:path>
              <a:path w="551179" h="944244">
                <a:moveTo>
                  <a:pt x="335874" y="114300"/>
                </a:moveTo>
                <a:lnTo>
                  <a:pt x="333657" y="114300"/>
                </a:lnTo>
                <a:lnTo>
                  <a:pt x="335455" y="115570"/>
                </a:lnTo>
                <a:lnTo>
                  <a:pt x="337372" y="118110"/>
                </a:lnTo>
                <a:lnTo>
                  <a:pt x="340007" y="120650"/>
                </a:lnTo>
                <a:lnTo>
                  <a:pt x="341924" y="121920"/>
                </a:lnTo>
                <a:lnTo>
                  <a:pt x="349892" y="121920"/>
                </a:lnTo>
                <a:lnTo>
                  <a:pt x="351809" y="120650"/>
                </a:lnTo>
                <a:lnTo>
                  <a:pt x="342284" y="120650"/>
                </a:lnTo>
                <a:lnTo>
                  <a:pt x="340487" y="118110"/>
                </a:lnTo>
                <a:lnTo>
                  <a:pt x="338510" y="116840"/>
                </a:lnTo>
                <a:lnTo>
                  <a:pt x="337252" y="115570"/>
                </a:lnTo>
                <a:lnTo>
                  <a:pt x="335874" y="114300"/>
                </a:lnTo>
                <a:close/>
              </a:path>
              <a:path w="551179" h="944244">
                <a:moveTo>
                  <a:pt x="370105" y="113030"/>
                </a:moveTo>
                <a:lnTo>
                  <a:pt x="367817" y="115866"/>
                </a:lnTo>
                <a:lnTo>
                  <a:pt x="369181" y="118110"/>
                </a:lnTo>
                <a:lnTo>
                  <a:pt x="371817" y="120650"/>
                </a:lnTo>
                <a:lnTo>
                  <a:pt x="373734" y="121920"/>
                </a:lnTo>
                <a:lnTo>
                  <a:pt x="381641" y="121920"/>
                </a:lnTo>
                <a:lnTo>
                  <a:pt x="383558" y="120650"/>
                </a:lnTo>
                <a:lnTo>
                  <a:pt x="374033" y="120650"/>
                </a:lnTo>
                <a:lnTo>
                  <a:pt x="372176" y="118110"/>
                </a:lnTo>
                <a:lnTo>
                  <a:pt x="369001" y="115570"/>
                </a:lnTo>
                <a:lnTo>
                  <a:pt x="368610" y="115570"/>
                </a:lnTo>
                <a:lnTo>
                  <a:pt x="370105" y="113030"/>
                </a:lnTo>
                <a:close/>
              </a:path>
              <a:path w="551179" h="944244">
                <a:moveTo>
                  <a:pt x="399433" y="114300"/>
                </a:moveTo>
                <a:lnTo>
                  <a:pt x="397217" y="114300"/>
                </a:lnTo>
                <a:lnTo>
                  <a:pt x="399014" y="115570"/>
                </a:lnTo>
                <a:lnTo>
                  <a:pt x="400931" y="118110"/>
                </a:lnTo>
                <a:lnTo>
                  <a:pt x="403567" y="120650"/>
                </a:lnTo>
                <a:lnTo>
                  <a:pt x="405544" y="121920"/>
                </a:lnTo>
                <a:lnTo>
                  <a:pt x="413451" y="121920"/>
                </a:lnTo>
                <a:lnTo>
                  <a:pt x="415368" y="120650"/>
                </a:lnTo>
                <a:lnTo>
                  <a:pt x="405843" y="120650"/>
                </a:lnTo>
                <a:lnTo>
                  <a:pt x="403986" y="118110"/>
                </a:lnTo>
                <a:lnTo>
                  <a:pt x="400811" y="115570"/>
                </a:lnTo>
                <a:lnTo>
                  <a:pt x="399433" y="114300"/>
                </a:lnTo>
                <a:close/>
              </a:path>
              <a:path w="551179" h="944244">
                <a:moveTo>
                  <a:pt x="135369" y="114300"/>
                </a:moveTo>
                <a:lnTo>
                  <a:pt x="133192" y="114300"/>
                </a:lnTo>
                <a:lnTo>
                  <a:pt x="132077" y="115570"/>
                </a:lnTo>
                <a:lnTo>
                  <a:pt x="127045" y="120650"/>
                </a:lnTo>
                <a:lnTo>
                  <a:pt x="124504" y="120650"/>
                </a:lnTo>
                <a:lnTo>
                  <a:pt x="127516" y="121846"/>
                </a:lnTo>
                <a:lnTo>
                  <a:pt x="129321" y="120650"/>
                </a:lnTo>
                <a:lnTo>
                  <a:pt x="131957" y="118110"/>
                </a:lnTo>
                <a:lnTo>
                  <a:pt x="133874" y="115570"/>
                </a:lnTo>
                <a:lnTo>
                  <a:pt x="135369" y="114300"/>
                </a:lnTo>
                <a:close/>
              </a:path>
              <a:path w="551179" h="944244">
                <a:moveTo>
                  <a:pt x="65762" y="105410"/>
                </a:moveTo>
                <a:lnTo>
                  <a:pt x="63545" y="105410"/>
                </a:lnTo>
                <a:lnTo>
                  <a:pt x="68577" y="110490"/>
                </a:lnTo>
                <a:lnTo>
                  <a:pt x="69895" y="111760"/>
                </a:lnTo>
                <a:lnTo>
                  <a:pt x="71752" y="113030"/>
                </a:lnTo>
                <a:lnTo>
                  <a:pt x="69835" y="114300"/>
                </a:lnTo>
                <a:lnTo>
                  <a:pt x="63485" y="120650"/>
                </a:lnTo>
                <a:lnTo>
                  <a:pt x="67414" y="118944"/>
                </a:lnTo>
                <a:lnTo>
                  <a:pt x="68398" y="118110"/>
                </a:lnTo>
                <a:lnTo>
                  <a:pt x="70315" y="115570"/>
                </a:lnTo>
                <a:lnTo>
                  <a:pt x="72112" y="114300"/>
                </a:lnTo>
                <a:lnTo>
                  <a:pt x="81577" y="114300"/>
                </a:lnTo>
                <a:lnTo>
                  <a:pt x="79720" y="113030"/>
                </a:lnTo>
                <a:lnTo>
                  <a:pt x="81637" y="111760"/>
                </a:lnTo>
                <a:lnTo>
                  <a:pt x="72172" y="111760"/>
                </a:lnTo>
                <a:lnTo>
                  <a:pt x="67140" y="106680"/>
                </a:lnTo>
                <a:lnTo>
                  <a:pt x="65762" y="105410"/>
                </a:lnTo>
                <a:close/>
              </a:path>
              <a:path w="551179" h="944244">
                <a:moveTo>
                  <a:pt x="116812" y="117595"/>
                </a:moveTo>
                <a:lnTo>
                  <a:pt x="117350" y="118110"/>
                </a:lnTo>
                <a:lnTo>
                  <a:pt x="124413" y="120650"/>
                </a:lnTo>
                <a:lnTo>
                  <a:pt x="116812" y="117595"/>
                </a:lnTo>
                <a:close/>
              </a:path>
              <a:path w="551179" h="944244">
                <a:moveTo>
                  <a:pt x="167119" y="114300"/>
                </a:moveTo>
                <a:lnTo>
                  <a:pt x="164942" y="114300"/>
                </a:lnTo>
                <a:lnTo>
                  <a:pt x="163826" y="115570"/>
                </a:lnTo>
                <a:lnTo>
                  <a:pt x="162568" y="116840"/>
                </a:lnTo>
                <a:lnTo>
                  <a:pt x="160592" y="118110"/>
                </a:lnTo>
                <a:lnTo>
                  <a:pt x="158794" y="120650"/>
                </a:lnTo>
                <a:lnTo>
                  <a:pt x="161071" y="120650"/>
                </a:lnTo>
                <a:lnTo>
                  <a:pt x="163707" y="118110"/>
                </a:lnTo>
                <a:lnTo>
                  <a:pt x="165624" y="115570"/>
                </a:lnTo>
                <a:lnTo>
                  <a:pt x="167119" y="114300"/>
                </a:lnTo>
                <a:close/>
              </a:path>
              <a:path w="551179" h="944244">
                <a:moveTo>
                  <a:pt x="182890" y="114300"/>
                </a:moveTo>
                <a:lnTo>
                  <a:pt x="186706" y="120650"/>
                </a:lnTo>
                <a:lnTo>
                  <a:pt x="182890" y="114300"/>
                </a:lnTo>
                <a:close/>
              </a:path>
              <a:path w="551179" h="944244">
                <a:moveTo>
                  <a:pt x="318747" y="106680"/>
                </a:moveTo>
                <a:lnTo>
                  <a:pt x="314627" y="120650"/>
                </a:lnTo>
                <a:lnTo>
                  <a:pt x="318857" y="106836"/>
                </a:lnTo>
                <a:lnTo>
                  <a:pt x="318747" y="106680"/>
                </a:lnTo>
                <a:close/>
              </a:path>
              <a:path w="551179" h="944244">
                <a:moveTo>
                  <a:pt x="354636" y="112512"/>
                </a:moveTo>
                <a:lnTo>
                  <a:pt x="353242" y="116840"/>
                </a:lnTo>
                <a:lnTo>
                  <a:pt x="349532" y="120650"/>
                </a:lnTo>
                <a:lnTo>
                  <a:pt x="351809" y="120650"/>
                </a:lnTo>
                <a:lnTo>
                  <a:pt x="352262" y="119380"/>
                </a:lnTo>
                <a:lnTo>
                  <a:pt x="352590" y="119380"/>
                </a:lnTo>
                <a:lnTo>
                  <a:pt x="354636" y="112512"/>
                </a:lnTo>
                <a:close/>
              </a:path>
              <a:path w="551179" h="944244">
                <a:moveTo>
                  <a:pt x="383618" y="105410"/>
                </a:moveTo>
                <a:lnTo>
                  <a:pt x="381342" y="105410"/>
                </a:lnTo>
                <a:lnTo>
                  <a:pt x="383199" y="107950"/>
                </a:lnTo>
                <a:lnTo>
                  <a:pt x="386374" y="110490"/>
                </a:lnTo>
                <a:lnTo>
                  <a:pt x="387752" y="111760"/>
                </a:lnTo>
                <a:lnTo>
                  <a:pt x="389549" y="113030"/>
                </a:lnTo>
                <a:lnTo>
                  <a:pt x="387692" y="114300"/>
                </a:lnTo>
                <a:lnTo>
                  <a:pt x="386314" y="115570"/>
                </a:lnTo>
                <a:lnTo>
                  <a:pt x="385056" y="116840"/>
                </a:lnTo>
                <a:lnTo>
                  <a:pt x="383079" y="118110"/>
                </a:lnTo>
                <a:lnTo>
                  <a:pt x="381282" y="120650"/>
                </a:lnTo>
                <a:lnTo>
                  <a:pt x="383558" y="120650"/>
                </a:lnTo>
                <a:lnTo>
                  <a:pt x="386194" y="118110"/>
                </a:lnTo>
                <a:lnTo>
                  <a:pt x="388111" y="115570"/>
                </a:lnTo>
                <a:lnTo>
                  <a:pt x="389908" y="114300"/>
                </a:lnTo>
                <a:lnTo>
                  <a:pt x="399433" y="114300"/>
                </a:lnTo>
                <a:lnTo>
                  <a:pt x="397636" y="113030"/>
                </a:lnTo>
                <a:lnTo>
                  <a:pt x="399493" y="111760"/>
                </a:lnTo>
                <a:lnTo>
                  <a:pt x="389968" y="111760"/>
                </a:lnTo>
                <a:lnTo>
                  <a:pt x="388111" y="110490"/>
                </a:lnTo>
                <a:lnTo>
                  <a:pt x="386254" y="107950"/>
                </a:lnTo>
                <a:lnTo>
                  <a:pt x="383618" y="105410"/>
                </a:lnTo>
                <a:close/>
              </a:path>
              <a:path w="551179" h="944244">
                <a:moveTo>
                  <a:pt x="415428" y="105410"/>
                </a:moveTo>
                <a:lnTo>
                  <a:pt x="413151" y="105410"/>
                </a:lnTo>
                <a:lnTo>
                  <a:pt x="415009" y="107950"/>
                </a:lnTo>
                <a:lnTo>
                  <a:pt x="418183" y="110490"/>
                </a:lnTo>
                <a:lnTo>
                  <a:pt x="419561" y="111760"/>
                </a:lnTo>
                <a:lnTo>
                  <a:pt x="421358" y="113030"/>
                </a:lnTo>
                <a:lnTo>
                  <a:pt x="419501" y="114300"/>
                </a:lnTo>
                <a:lnTo>
                  <a:pt x="418124" y="115570"/>
                </a:lnTo>
                <a:lnTo>
                  <a:pt x="416866" y="116840"/>
                </a:lnTo>
                <a:lnTo>
                  <a:pt x="414889" y="118110"/>
                </a:lnTo>
                <a:lnTo>
                  <a:pt x="413092" y="120650"/>
                </a:lnTo>
                <a:lnTo>
                  <a:pt x="415368" y="120650"/>
                </a:lnTo>
                <a:lnTo>
                  <a:pt x="418004" y="118110"/>
                </a:lnTo>
                <a:lnTo>
                  <a:pt x="419921" y="115570"/>
                </a:lnTo>
                <a:lnTo>
                  <a:pt x="421718" y="114300"/>
                </a:lnTo>
                <a:lnTo>
                  <a:pt x="431243" y="114300"/>
                </a:lnTo>
                <a:lnTo>
                  <a:pt x="429386" y="113030"/>
                </a:lnTo>
                <a:lnTo>
                  <a:pt x="431243" y="111760"/>
                </a:lnTo>
                <a:lnTo>
                  <a:pt x="421778" y="111760"/>
                </a:lnTo>
                <a:lnTo>
                  <a:pt x="419921" y="110490"/>
                </a:lnTo>
                <a:lnTo>
                  <a:pt x="418064" y="107950"/>
                </a:lnTo>
                <a:lnTo>
                  <a:pt x="415428" y="105410"/>
                </a:lnTo>
                <a:close/>
              </a:path>
              <a:path w="551179" h="944244">
                <a:moveTo>
                  <a:pt x="431243" y="114300"/>
                </a:moveTo>
                <a:lnTo>
                  <a:pt x="428966" y="114300"/>
                </a:lnTo>
                <a:lnTo>
                  <a:pt x="431761" y="116840"/>
                </a:lnTo>
                <a:lnTo>
                  <a:pt x="421459" y="120650"/>
                </a:lnTo>
                <a:lnTo>
                  <a:pt x="432682" y="116840"/>
                </a:lnTo>
                <a:lnTo>
                  <a:pt x="433443" y="116724"/>
                </a:lnTo>
                <a:lnTo>
                  <a:pt x="432561" y="115570"/>
                </a:lnTo>
                <a:lnTo>
                  <a:pt x="431243" y="114300"/>
                </a:lnTo>
                <a:close/>
              </a:path>
              <a:path w="551179" h="944244">
                <a:moveTo>
                  <a:pt x="507711" y="114300"/>
                </a:moveTo>
                <a:lnTo>
                  <a:pt x="503758" y="120650"/>
                </a:lnTo>
                <a:lnTo>
                  <a:pt x="507711" y="114300"/>
                </a:lnTo>
                <a:close/>
              </a:path>
              <a:path w="551179" h="944244">
                <a:moveTo>
                  <a:pt x="69303" y="118110"/>
                </a:moveTo>
                <a:lnTo>
                  <a:pt x="67414" y="118944"/>
                </a:lnTo>
                <a:lnTo>
                  <a:pt x="66900" y="119380"/>
                </a:lnTo>
                <a:lnTo>
                  <a:pt x="69303" y="118110"/>
                </a:lnTo>
                <a:close/>
              </a:path>
              <a:path w="551179" h="944244">
                <a:moveTo>
                  <a:pt x="466513" y="114300"/>
                </a:moveTo>
                <a:lnTo>
                  <a:pt x="482974" y="119380"/>
                </a:lnTo>
                <a:lnTo>
                  <a:pt x="481002" y="118110"/>
                </a:lnTo>
                <a:lnTo>
                  <a:pt x="479227" y="118110"/>
                </a:lnTo>
                <a:lnTo>
                  <a:pt x="466513" y="114300"/>
                </a:lnTo>
                <a:close/>
              </a:path>
              <a:path w="551179" h="944244">
                <a:moveTo>
                  <a:pt x="80683" y="115413"/>
                </a:moveTo>
                <a:lnTo>
                  <a:pt x="69303" y="118110"/>
                </a:lnTo>
                <a:lnTo>
                  <a:pt x="80869" y="115570"/>
                </a:lnTo>
                <a:lnTo>
                  <a:pt x="80683" y="115413"/>
                </a:lnTo>
                <a:close/>
              </a:path>
              <a:path w="551179" h="944244">
                <a:moveTo>
                  <a:pt x="485217" y="114300"/>
                </a:moveTo>
                <a:lnTo>
                  <a:pt x="482995" y="114300"/>
                </a:lnTo>
                <a:lnTo>
                  <a:pt x="479227" y="118110"/>
                </a:lnTo>
                <a:lnTo>
                  <a:pt x="481563" y="118110"/>
                </a:lnTo>
                <a:lnTo>
                  <a:pt x="483540" y="115570"/>
                </a:lnTo>
                <a:lnTo>
                  <a:pt x="485217" y="114300"/>
                </a:lnTo>
                <a:close/>
              </a:path>
              <a:path w="551179" h="944244">
                <a:moveTo>
                  <a:pt x="113598" y="114300"/>
                </a:moveTo>
                <a:lnTo>
                  <a:pt x="111472" y="114300"/>
                </a:lnTo>
                <a:lnTo>
                  <a:pt x="112967" y="115570"/>
                </a:lnTo>
                <a:lnTo>
                  <a:pt x="113610" y="116324"/>
                </a:lnTo>
                <a:lnTo>
                  <a:pt x="116812" y="117595"/>
                </a:lnTo>
                <a:lnTo>
                  <a:pt x="115908" y="116724"/>
                </a:lnTo>
                <a:lnTo>
                  <a:pt x="114764" y="115570"/>
                </a:lnTo>
                <a:lnTo>
                  <a:pt x="113598" y="114300"/>
                </a:lnTo>
                <a:close/>
              </a:path>
              <a:path w="551179" h="944244">
                <a:moveTo>
                  <a:pt x="111710" y="115570"/>
                </a:moveTo>
                <a:lnTo>
                  <a:pt x="114049" y="116840"/>
                </a:lnTo>
                <a:lnTo>
                  <a:pt x="113610" y="116324"/>
                </a:lnTo>
                <a:lnTo>
                  <a:pt x="111710" y="115570"/>
                </a:lnTo>
                <a:close/>
              </a:path>
              <a:path w="551179" h="944244">
                <a:moveTo>
                  <a:pt x="449446" y="114300"/>
                </a:moveTo>
                <a:lnTo>
                  <a:pt x="433443" y="116724"/>
                </a:lnTo>
                <a:lnTo>
                  <a:pt x="449446" y="114300"/>
                </a:lnTo>
                <a:close/>
              </a:path>
              <a:path w="551179" h="944244">
                <a:moveTo>
                  <a:pt x="85382" y="114300"/>
                </a:moveTo>
                <a:lnTo>
                  <a:pt x="82236" y="115045"/>
                </a:lnTo>
                <a:lnTo>
                  <a:pt x="82700" y="115570"/>
                </a:lnTo>
                <a:lnTo>
                  <a:pt x="85382" y="114300"/>
                </a:lnTo>
                <a:close/>
              </a:path>
              <a:path w="551179" h="944244">
                <a:moveTo>
                  <a:pt x="103063" y="114300"/>
                </a:moveTo>
                <a:lnTo>
                  <a:pt x="99709" y="114300"/>
                </a:lnTo>
                <a:lnTo>
                  <a:pt x="111710" y="115570"/>
                </a:lnTo>
                <a:lnTo>
                  <a:pt x="103063" y="114300"/>
                </a:lnTo>
                <a:close/>
              </a:path>
              <a:path w="551179" h="944244">
                <a:moveTo>
                  <a:pt x="81577" y="114300"/>
                </a:moveTo>
                <a:lnTo>
                  <a:pt x="79360" y="114300"/>
                </a:lnTo>
                <a:lnTo>
                  <a:pt x="80683" y="115413"/>
                </a:lnTo>
                <a:lnTo>
                  <a:pt x="82236" y="115045"/>
                </a:lnTo>
                <a:lnTo>
                  <a:pt x="81577" y="114300"/>
                </a:lnTo>
                <a:close/>
              </a:path>
              <a:path w="551179" h="944244">
                <a:moveTo>
                  <a:pt x="97512" y="105410"/>
                </a:moveTo>
                <a:lnTo>
                  <a:pt x="95295" y="105410"/>
                </a:lnTo>
                <a:lnTo>
                  <a:pt x="100327" y="110490"/>
                </a:lnTo>
                <a:lnTo>
                  <a:pt x="101645" y="111760"/>
                </a:lnTo>
                <a:lnTo>
                  <a:pt x="103502" y="113030"/>
                </a:lnTo>
                <a:lnTo>
                  <a:pt x="101645" y="114300"/>
                </a:lnTo>
                <a:lnTo>
                  <a:pt x="113386" y="114300"/>
                </a:lnTo>
                <a:lnTo>
                  <a:pt x="111529" y="113030"/>
                </a:lnTo>
                <a:lnTo>
                  <a:pt x="113446" y="111760"/>
                </a:lnTo>
                <a:lnTo>
                  <a:pt x="103921" y="111760"/>
                </a:lnTo>
                <a:lnTo>
                  <a:pt x="102064" y="110490"/>
                </a:lnTo>
                <a:lnTo>
                  <a:pt x="100207" y="107950"/>
                </a:lnTo>
                <a:lnTo>
                  <a:pt x="97512" y="105410"/>
                </a:lnTo>
                <a:close/>
              </a:path>
              <a:path w="551179" h="944244">
                <a:moveTo>
                  <a:pt x="129321" y="105410"/>
                </a:moveTo>
                <a:lnTo>
                  <a:pt x="127105" y="105410"/>
                </a:lnTo>
                <a:lnTo>
                  <a:pt x="128962" y="107950"/>
                </a:lnTo>
                <a:lnTo>
                  <a:pt x="133455" y="111760"/>
                </a:lnTo>
                <a:lnTo>
                  <a:pt x="135312" y="113030"/>
                </a:lnTo>
                <a:lnTo>
                  <a:pt x="133455" y="114300"/>
                </a:lnTo>
                <a:lnTo>
                  <a:pt x="145136" y="114300"/>
                </a:lnTo>
                <a:lnTo>
                  <a:pt x="143339" y="113030"/>
                </a:lnTo>
                <a:lnTo>
                  <a:pt x="145196" y="111760"/>
                </a:lnTo>
                <a:lnTo>
                  <a:pt x="135731" y="111760"/>
                </a:lnTo>
                <a:lnTo>
                  <a:pt x="133874" y="110490"/>
                </a:lnTo>
                <a:lnTo>
                  <a:pt x="132017" y="107950"/>
                </a:lnTo>
                <a:lnTo>
                  <a:pt x="129321" y="105410"/>
                </a:lnTo>
                <a:close/>
              </a:path>
              <a:path w="551179" h="944244">
                <a:moveTo>
                  <a:pt x="161131" y="105410"/>
                </a:moveTo>
                <a:lnTo>
                  <a:pt x="158854" y="105410"/>
                </a:lnTo>
                <a:lnTo>
                  <a:pt x="160711" y="107950"/>
                </a:lnTo>
                <a:lnTo>
                  <a:pt x="163886" y="110490"/>
                </a:lnTo>
                <a:lnTo>
                  <a:pt x="165264" y="111760"/>
                </a:lnTo>
                <a:lnTo>
                  <a:pt x="167061" y="113030"/>
                </a:lnTo>
                <a:lnTo>
                  <a:pt x="165204" y="114300"/>
                </a:lnTo>
                <a:lnTo>
                  <a:pt x="176946" y="114300"/>
                </a:lnTo>
                <a:lnTo>
                  <a:pt x="175089" y="113030"/>
                </a:lnTo>
                <a:lnTo>
                  <a:pt x="176946" y="111760"/>
                </a:lnTo>
                <a:lnTo>
                  <a:pt x="167481" y="111760"/>
                </a:lnTo>
                <a:lnTo>
                  <a:pt x="165624" y="110490"/>
                </a:lnTo>
                <a:lnTo>
                  <a:pt x="163767" y="107950"/>
                </a:lnTo>
                <a:lnTo>
                  <a:pt x="161131" y="105410"/>
                </a:lnTo>
                <a:close/>
              </a:path>
              <a:path w="551179" h="944244">
                <a:moveTo>
                  <a:pt x="179917" y="109220"/>
                </a:moveTo>
                <a:lnTo>
                  <a:pt x="179739" y="109361"/>
                </a:lnTo>
                <a:lnTo>
                  <a:pt x="182890" y="114300"/>
                </a:lnTo>
                <a:lnTo>
                  <a:pt x="179917" y="109220"/>
                </a:lnTo>
                <a:close/>
              </a:path>
              <a:path w="551179" h="944244">
                <a:moveTo>
                  <a:pt x="447178" y="105410"/>
                </a:moveTo>
                <a:lnTo>
                  <a:pt x="444901" y="105410"/>
                </a:lnTo>
                <a:lnTo>
                  <a:pt x="446758" y="107950"/>
                </a:lnTo>
                <a:lnTo>
                  <a:pt x="448675" y="109220"/>
                </a:lnTo>
                <a:lnTo>
                  <a:pt x="449933" y="110490"/>
                </a:lnTo>
                <a:lnTo>
                  <a:pt x="451311" y="111760"/>
                </a:lnTo>
                <a:lnTo>
                  <a:pt x="453168" y="113030"/>
                </a:lnTo>
                <a:lnTo>
                  <a:pt x="451251" y="114300"/>
                </a:lnTo>
                <a:lnTo>
                  <a:pt x="463052" y="114300"/>
                </a:lnTo>
                <a:lnTo>
                  <a:pt x="461195" y="113030"/>
                </a:lnTo>
                <a:lnTo>
                  <a:pt x="463052" y="111760"/>
                </a:lnTo>
                <a:lnTo>
                  <a:pt x="453527" y="111760"/>
                </a:lnTo>
                <a:lnTo>
                  <a:pt x="451730" y="110490"/>
                </a:lnTo>
                <a:lnTo>
                  <a:pt x="449813" y="107950"/>
                </a:lnTo>
                <a:lnTo>
                  <a:pt x="447178" y="105410"/>
                </a:lnTo>
                <a:close/>
              </a:path>
              <a:path w="551179" h="944244">
                <a:moveTo>
                  <a:pt x="478987" y="105410"/>
                </a:moveTo>
                <a:lnTo>
                  <a:pt x="476711" y="105410"/>
                </a:lnTo>
                <a:lnTo>
                  <a:pt x="483061" y="111760"/>
                </a:lnTo>
                <a:lnTo>
                  <a:pt x="484978" y="113030"/>
                </a:lnTo>
                <a:lnTo>
                  <a:pt x="483061" y="114300"/>
                </a:lnTo>
                <a:lnTo>
                  <a:pt x="494862" y="114300"/>
                </a:lnTo>
                <a:lnTo>
                  <a:pt x="492945" y="113030"/>
                </a:lnTo>
                <a:lnTo>
                  <a:pt x="494862" y="111760"/>
                </a:lnTo>
                <a:lnTo>
                  <a:pt x="485337" y="111760"/>
                </a:lnTo>
                <a:lnTo>
                  <a:pt x="483540" y="110490"/>
                </a:lnTo>
                <a:lnTo>
                  <a:pt x="481623" y="107950"/>
                </a:lnTo>
                <a:lnTo>
                  <a:pt x="478987" y="105410"/>
                </a:lnTo>
                <a:close/>
              </a:path>
              <a:path w="551179" h="944244">
                <a:moveTo>
                  <a:pt x="510677" y="105410"/>
                </a:moveTo>
                <a:lnTo>
                  <a:pt x="508520" y="105410"/>
                </a:lnTo>
                <a:lnTo>
                  <a:pt x="511108" y="107950"/>
                </a:lnTo>
                <a:lnTo>
                  <a:pt x="507711" y="114300"/>
                </a:lnTo>
                <a:lnTo>
                  <a:pt x="512320" y="106680"/>
                </a:lnTo>
                <a:lnTo>
                  <a:pt x="511932" y="106680"/>
                </a:lnTo>
                <a:lnTo>
                  <a:pt x="510677" y="105410"/>
                </a:lnTo>
                <a:close/>
              </a:path>
              <a:path w="551179" h="944244">
                <a:moveTo>
                  <a:pt x="378702" y="105410"/>
                </a:moveTo>
                <a:lnTo>
                  <a:pt x="378437" y="105410"/>
                </a:lnTo>
                <a:lnTo>
                  <a:pt x="370105" y="113030"/>
                </a:lnTo>
                <a:lnTo>
                  <a:pt x="378702" y="105410"/>
                </a:lnTo>
                <a:close/>
              </a:path>
              <a:path w="551179" h="944244">
                <a:moveTo>
                  <a:pt x="354865" y="111743"/>
                </a:moveTo>
                <a:lnTo>
                  <a:pt x="354636" y="112512"/>
                </a:lnTo>
                <a:lnTo>
                  <a:pt x="354878" y="111760"/>
                </a:lnTo>
                <a:close/>
              </a:path>
              <a:path w="551179" h="944244">
                <a:moveTo>
                  <a:pt x="56237" y="105410"/>
                </a:moveTo>
                <a:lnTo>
                  <a:pt x="54020" y="105410"/>
                </a:lnTo>
                <a:lnTo>
                  <a:pt x="51385" y="107950"/>
                </a:lnTo>
                <a:lnTo>
                  <a:pt x="49468" y="110490"/>
                </a:lnTo>
                <a:lnTo>
                  <a:pt x="47671" y="111760"/>
                </a:lnTo>
                <a:lnTo>
                  <a:pt x="49827" y="111760"/>
                </a:lnTo>
                <a:lnTo>
                  <a:pt x="52463" y="109220"/>
                </a:lnTo>
                <a:lnTo>
                  <a:pt x="54380" y="107950"/>
                </a:lnTo>
                <a:lnTo>
                  <a:pt x="56237" y="105410"/>
                </a:lnTo>
                <a:close/>
              </a:path>
              <a:path w="551179" h="944244">
                <a:moveTo>
                  <a:pt x="87987" y="105410"/>
                </a:moveTo>
                <a:lnTo>
                  <a:pt x="85830" y="105410"/>
                </a:lnTo>
                <a:lnTo>
                  <a:pt x="83134" y="107950"/>
                </a:lnTo>
                <a:lnTo>
                  <a:pt x="81217" y="110490"/>
                </a:lnTo>
                <a:lnTo>
                  <a:pt x="79420" y="111760"/>
                </a:lnTo>
                <a:lnTo>
                  <a:pt x="81637" y="111760"/>
                </a:lnTo>
                <a:lnTo>
                  <a:pt x="84273" y="109220"/>
                </a:lnTo>
                <a:lnTo>
                  <a:pt x="86190" y="107950"/>
                </a:lnTo>
                <a:lnTo>
                  <a:pt x="87987" y="105410"/>
                </a:lnTo>
                <a:close/>
              </a:path>
              <a:path w="551179" h="944244">
                <a:moveTo>
                  <a:pt x="119796" y="105410"/>
                </a:moveTo>
                <a:lnTo>
                  <a:pt x="117580" y="105410"/>
                </a:lnTo>
                <a:lnTo>
                  <a:pt x="116202" y="106680"/>
                </a:lnTo>
                <a:lnTo>
                  <a:pt x="114944" y="107950"/>
                </a:lnTo>
                <a:lnTo>
                  <a:pt x="112967" y="110490"/>
                </a:lnTo>
                <a:lnTo>
                  <a:pt x="111170" y="111760"/>
                </a:lnTo>
                <a:lnTo>
                  <a:pt x="113446" y="111760"/>
                </a:lnTo>
                <a:lnTo>
                  <a:pt x="116082" y="109220"/>
                </a:lnTo>
                <a:lnTo>
                  <a:pt x="117999" y="107950"/>
                </a:lnTo>
                <a:lnTo>
                  <a:pt x="119796" y="105410"/>
                </a:lnTo>
                <a:close/>
              </a:path>
              <a:path w="551179" h="944244">
                <a:moveTo>
                  <a:pt x="151606" y="105410"/>
                </a:moveTo>
                <a:lnTo>
                  <a:pt x="149389" y="105410"/>
                </a:lnTo>
                <a:lnTo>
                  <a:pt x="148012" y="106680"/>
                </a:lnTo>
                <a:lnTo>
                  <a:pt x="146754" y="107950"/>
                </a:lnTo>
                <a:lnTo>
                  <a:pt x="144777" y="110490"/>
                </a:lnTo>
                <a:lnTo>
                  <a:pt x="142980" y="111760"/>
                </a:lnTo>
                <a:lnTo>
                  <a:pt x="145196" y="111760"/>
                </a:lnTo>
                <a:lnTo>
                  <a:pt x="146574" y="110490"/>
                </a:lnTo>
                <a:lnTo>
                  <a:pt x="147832" y="109220"/>
                </a:lnTo>
                <a:lnTo>
                  <a:pt x="149809" y="107950"/>
                </a:lnTo>
                <a:lnTo>
                  <a:pt x="151606" y="105410"/>
                </a:lnTo>
                <a:close/>
              </a:path>
              <a:path w="551179" h="944244">
                <a:moveTo>
                  <a:pt x="178929" y="108091"/>
                </a:moveTo>
                <a:lnTo>
                  <a:pt x="176586" y="110490"/>
                </a:lnTo>
                <a:lnTo>
                  <a:pt x="174789" y="111760"/>
                </a:lnTo>
                <a:lnTo>
                  <a:pt x="176946" y="111760"/>
                </a:lnTo>
                <a:lnTo>
                  <a:pt x="178324" y="110490"/>
                </a:lnTo>
                <a:lnTo>
                  <a:pt x="179739" y="109361"/>
                </a:lnTo>
                <a:lnTo>
                  <a:pt x="178929" y="108091"/>
                </a:lnTo>
                <a:close/>
              </a:path>
              <a:path w="551179" h="944244">
                <a:moveTo>
                  <a:pt x="342284" y="105410"/>
                </a:moveTo>
                <a:lnTo>
                  <a:pt x="340067" y="105410"/>
                </a:lnTo>
                <a:lnTo>
                  <a:pt x="338689" y="106680"/>
                </a:lnTo>
                <a:lnTo>
                  <a:pt x="337431" y="107950"/>
                </a:lnTo>
                <a:lnTo>
                  <a:pt x="335455" y="110490"/>
                </a:lnTo>
                <a:lnTo>
                  <a:pt x="333657" y="111760"/>
                </a:lnTo>
                <a:lnTo>
                  <a:pt x="335934" y="111760"/>
                </a:lnTo>
                <a:lnTo>
                  <a:pt x="338570" y="109220"/>
                </a:lnTo>
                <a:lnTo>
                  <a:pt x="340487" y="107950"/>
                </a:lnTo>
                <a:lnTo>
                  <a:pt x="342284" y="105410"/>
                </a:lnTo>
                <a:close/>
              </a:path>
              <a:path w="551179" h="944244">
                <a:moveTo>
                  <a:pt x="405843" y="105410"/>
                </a:moveTo>
                <a:lnTo>
                  <a:pt x="403627" y="105410"/>
                </a:lnTo>
                <a:lnTo>
                  <a:pt x="400991" y="107950"/>
                </a:lnTo>
                <a:lnTo>
                  <a:pt x="399074" y="110490"/>
                </a:lnTo>
                <a:lnTo>
                  <a:pt x="397277" y="111760"/>
                </a:lnTo>
                <a:lnTo>
                  <a:pt x="399493" y="111760"/>
                </a:lnTo>
                <a:lnTo>
                  <a:pt x="400871" y="110490"/>
                </a:lnTo>
                <a:lnTo>
                  <a:pt x="402129" y="109220"/>
                </a:lnTo>
                <a:lnTo>
                  <a:pt x="404046" y="107950"/>
                </a:lnTo>
                <a:lnTo>
                  <a:pt x="405843" y="105410"/>
                </a:lnTo>
                <a:close/>
              </a:path>
              <a:path w="551179" h="944244">
                <a:moveTo>
                  <a:pt x="437653" y="105410"/>
                </a:moveTo>
                <a:lnTo>
                  <a:pt x="435436" y="105410"/>
                </a:lnTo>
                <a:lnTo>
                  <a:pt x="432800" y="107950"/>
                </a:lnTo>
                <a:lnTo>
                  <a:pt x="430883" y="110490"/>
                </a:lnTo>
                <a:lnTo>
                  <a:pt x="429086" y="111760"/>
                </a:lnTo>
                <a:lnTo>
                  <a:pt x="431243" y="111760"/>
                </a:lnTo>
                <a:lnTo>
                  <a:pt x="432621" y="110490"/>
                </a:lnTo>
                <a:lnTo>
                  <a:pt x="433939" y="109220"/>
                </a:lnTo>
                <a:lnTo>
                  <a:pt x="435796" y="107950"/>
                </a:lnTo>
                <a:lnTo>
                  <a:pt x="437653" y="105410"/>
                </a:lnTo>
                <a:close/>
              </a:path>
              <a:path w="551179" h="944244">
                <a:moveTo>
                  <a:pt x="469402" y="105410"/>
                </a:moveTo>
                <a:lnTo>
                  <a:pt x="467186" y="105410"/>
                </a:lnTo>
                <a:lnTo>
                  <a:pt x="464550" y="107950"/>
                </a:lnTo>
                <a:lnTo>
                  <a:pt x="462633" y="110490"/>
                </a:lnTo>
                <a:lnTo>
                  <a:pt x="460836" y="111760"/>
                </a:lnTo>
                <a:lnTo>
                  <a:pt x="463052" y="111760"/>
                </a:lnTo>
                <a:lnTo>
                  <a:pt x="464430" y="110490"/>
                </a:lnTo>
                <a:lnTo>
                  <a:pt x="465748" y="109220"/>
                </a:lnTo>
                <a:lnTo>
                  <a:pt x="467605" y="107950"/>
                </a:lnTo>
                <a:lnTo>
                  <a:pt x="469402" y="105410"/>
                </a:lnTo>
                <a:close/>
              </a:path>
              <a:path w="551179" h="944244">
                <a:moveTo>
                  <a:pt x="501212" y="105410"/>
                </a:moveTo>
                <a:lnTo>
                  <a:pt x="498995" y="105410"/>
                </a:lnTo>
                <a:lnTo>
                  <a:pt x="496360" y="107950"/>
                </a:lnTo>
                <a:lnTo>
                  <a:pt x="494443" y="110490"/>
                </a:lnTo>
                <a:lnTo>
                  <a:pt x="492646" y="111760"/>
                </a:lnTo>
                <a:lnTo>
                  <a:pt x="494862" y="111760"/>
                </a:lnTo>
                <a:lnTo>
                  <a:pt x="497498" y="109220"/>
                </a:lnTo>
                <a:lnTo>
                  <a:pt x="499355" y="107950"/>
                </a:lnTo>
                <a:lnTo>
                  <a:pt x="501212" y="105410"/>
                </a:lnTo>
                <a:close/>
              </a:path>
              <a:path w="551179" h="944244">
                <a:moveTo>
                  <a:pt x="351809" y="105410"/>
                </a:moveTo>
                <a:lnTo>
                  <a:pt x="349592" y="105410"/>
                </a:lnTo>
                <a:lnTo>
                  <a:pt x="354865" y="111743"/>
                </a:lnTo>
                <a:lnTo>
                  <a:pt x="355617" y="109220"/>
                </a:lnTo>
                <a:lnTo>
                  <a:pt x="355421" y="109220"/>
                </a:lnTo>
                <a:lnTo>
                  <a:pt x="351809" y="105410"/>
                </a:lnTo>
                <a:close/>
              </a:path>
              <a:path w="551179" h="944244">
                <a:moveTo>
                  <a:pt x="359022" y="97790"/>
                </a:moveTo>
                <a:lnTo>
                  <a:pt x="355421" y="109220"/>
                </a:lnTo>
                <a:lnTo>
                  <a:pt x="355617" y="109220"/>
                </a:lnTo>
                <a:lnTo>
                  <a:pt x="359022" y="97790"/>
                </a:lnTo>
                <a:close/>
              </a:path>
              <a:path w="551179" h="944244">
                <a:moveTo>
                  <a:pt x="176408" y="104140"/>
                </a:moveTo>
                <a:lnTo>
                  <a:pt x="178929" y="108091"/>
                </a:lnTo>
                <a:lnTo>
                  <a:pt x="179067" y="107950"/>
                </a:lnTo>
                <a:lnTo>
                  <a:pt x="176408" y="104140"/>
                </a:lnTo>
                <a:close/>
              </a:path>
              <a:path w="551179" h="944244">
                <a:moveTo>
                  <a:pt x="517173" y="98657"/>
                </a:moveTo>
                <a:lnTo>
                  <a:pt x="511932" y="106680"/>
                </a:lnTo>
                <a:lnTo>
                  <a:pt x="512320" y="106680"/>
                </a:lnTo>
                <a:lnTo>
                  <a:pt x="517173" y="98657"/>
                </a:lnTo>
                <a:close/>
              </a:path>
              <a:path w="551179" h="944244">
                <a:moveTo>
                  <a:pt x="49827" y="97790"/>
                </a:moveTo>
                <a:lnTo>
                  <a:pt x="47551" y="97790"/>
                </a:lnTo>
                <a:lnTo>
                  <a:pt x="51325" y="101600"/>
                </a:lnTo>
                <a:lnTo>
                  <a:pt x="52643" y="102870"/>
                </a:lnTo>
                <a:lnTo>
                  <a:pt x="54020" y="104140"/>
                </a:lnTo>
                <a:lnTo>
                  <a:pt x="55937" y="105410"/>
                </a:lnTo>
                <a:lnTo>
                  <a:pt x="63845" y="105410"/>
                </a:lnTo>
                <a:lnTo>
                  <a:pt x="65702" y="104140"/>
                </a:lnTo>
                <a:lnTo>
                  <a:pt x="56177" y="104140"/>
                </a:lnTo>
                <a:lnTo>
                  <a:pt x="54380" y="102870"/>
                </a:lnTo>
                <a:lnTo>
                  <a:pt x="52463" y="100330"/>
                </a:lnTo>
                <a:lnTo>
                  <a:pt x="49827" y="97790"/>
                </a:lnTo>
                <a:close/>
              </a:path>
              <a:path w="551179" h="944244">
                <a:moveTo>
                  <a:pt x="81577" y="97790"/>
                </a:moveTo>
                <a:lnTo>
                  <a:pt x="79360" y="97790"/>
                </a:lnTo>
                <a:lnTo>
                  <a:pt x="81157" y="99060"/>
                </a:lnTo>
                <a:lnTo>
                  <a:pt x="83134" y="101600"/>
                </a:lnTo>
                <a:lnTo>
                  <a:pt x="85770" y="104140"/>
                </a:lnTo>
                <a:lnTo>
                  <a:pt x="87687" y="105410"/>
                </a:lnTo>
                <a:lnTo>
                  <a:pt x="95595" y="105410"/>
                </a:lnTo>
                <a:lnTo>
                  <a:pt x="97512" y="104140"/>
                </a:lnTo>
                <a:lnTo>
                  <a:pt x="87987" y="104140"/>
                </a:lnTo>
                <a:lnTo>
                  <a:pt x="86189" y="102870"/>
                </a:lnTo>
                <a:lnTo>
                  <a:pt x="84213" y="100330"/>
                </a:lnTo>
                <a:lnTo>
                  <a:pt x="82955" y="99060"/>
                </a:lnTo>
                <a:lnTo>
                  <a:pt x="81577" y="97790"/>
                </a:lnTo>
                <a:close/>
              </a:path>
              <a:path w="551179" h="944244">
                <a:moveTo>
                  <a:pt x="113386" y="97790"/>
                </a:moveTo>
                <a:lnTo>
                  <a:pt x="111170" y="97790"/>
                </a:lnTo>
                <a:lnTo>
                  <a:pt x="112967" y="99060"/>
                </a:lnTo>
                <a:lnTo>
                  <a:pt x="114884" y="101600"/>
                </a:lnTo>
                <a:lnTo>
                  <a:pt x="117520" y="104140"/>
                </a:lnTo>
                <a:lnTo>
                  <a:pt x="119437" y="105410"/>
                </a:lnTo>
                <a:lnTo>
                  <a:pt x="127404" y="105410"/>
                </a:lnTo>
                <a:lnTo>
                  <a:pt x="129321" y="104140"/>
                </a:lnTo>
                <a:lnTo>
                  <a:pt x="119796" y="104140"/>
                </a:lnTo>
                <a:lnTo>
                  <a:pt x="114764" y="99060"/>
                </a:lnTo>
                <a:lnTo>
                  <a:pt x="113386" y="97790"/>
                </a:lnTo>
                <a:close/>
              </a:path>
              <a:path w="551179" h="944244">
                <a:moveTo>
                  <a:pt x="145136" y="97790"/>
                </a:moveTo>
                <a:lnTo>
                  <a:pt x="142920" y="97790"/>
                </a:lnTo>
                <a:lnTo>
                  <a:pt x="146694" y="101600"/>
                </a:lnTo>
                <a:lnTo>
                  <a:pt x="149329" y="104140"/>
                </a:lnTo>
                <a:lnTo>
                  <a:pt x="151246" y="105410"/>
                </a:lnTo>
                <a:lnTo>
                  <a:pt x="159154" y="105410"/>
                </a:lnTo>
                <a:lnTo>
                  <a:pt x="161071" y="104140"/>
                </a:lnTo>
                <a:lnTo>
                  <a:pt x="151546" y="104140"/>
                </a:lnTo>
                <a:lnTo>
                  <a:pt x="149689" y="102870"/>
                </a:lnTo>
                <a:lnTo>
                  <a:pt x="147832" y="100330"/>
                </a:lnTo>
                <a:lnTo>
                  <a:pt x="146514" y="99060"/>
                </a:lnTo>
                <a:lnTo>
                  <a:pt x="145136" y="97790"/>
                </a:lnTo>
                <a:close/>
              </a:path>
              <a:path w="551179" h="944244">
                <a:moveTo>
                  <a:pt x="319662" y="104140"/>
                </a:moveTo>
                <a:lnTo>
                  <a:pt x="319464" y="104140"/>
                </a:lnTo>
                <a:lnTo>
                  <a:pt x="319145" y="105410"/>
                </a:lnTo>
                <a:lnTo>
                  <a:pt x="319283" y="105410"/>
                </a:lnTo>
                <a:lnTo>
                  <a:pt x="319662" y="104140"/>
                </a:lnTo>
                <a:close/>
              </a:path>
              <a:path w="551179" h="944244">
                <a:moveTo>
                  <a:pt x="335874" y="97790"/>
                </a:moveTo>
                <a:lnTo>
                  <a:pt x="333657" y="97790"/>
                </a:lnTo>
                <a:lnTo>
                  <a:pt x="335455" y="99060"/>
                </a:lnTo>
                <a:lnTo>
                  <a:pt x="337372" y="101600"/>
                </a:lnTo>
                <a:lnTo>
                  <a:pt x="340007" y="104140"/>
                </a:lnTo>
                <a:lnTo>
                  <a:pt x="341924" y="105410"/>
                </a:lnTo>
                <a:lnTo>
                  <a:pt x="349892" y="105410"/>
                </a:lnTo>
                <a:lnTo>
                  <a:pt x="351809" y="104140"/>
                </a:lnTo>
                <a:lnTo>
                  <a:pt x="342284" y="104140"/>
                </a:lnTo>
                <a:lnTo>
                  <a:pt x="340487" y="102870"/>
                </a:lnTo>
                <a:lnTo>
                  <a:pt x="338510" y="100330"/>
                </a:lnTo>
                <a:lnTo>
                  <a:pt x="337252" y="99060"/>
                </a:lnTo>
                <a:lnTo>
                  <a:pt x="335874" y="97790"/>
                </a:lnTo>
                <a:close/>
              </a:path>
              <a:path w="551179" h="944244">
                <a:moveTo>
                  <a:pt x="385866" y="99060"/>
                </a:moveTo>
                <a:lnTo>
                  <a:pt x="378702" y="105410"/>
                </a:lnTo>
                <a:lnTo>
                  <a:pt x="381641" y="105410"/>
                </a:lnTo>
                <a:lnTo>
                  <a:pt x="383558" y="104140"/>
                </a:lnTo>
                <a:lnTo>
                  <a:pt x="380282" y="104140"/>
                </a:lnTo>
                <a:lnTo>
                  <a:pt x="385866" y="99060"/>
                </a:lnTo>
                <a:close/>
              </a:path>
              <a:path w="551179" h="944244">
                <a:moveTo>
                  <a:pt x="399433" y="97790"/>
                </a:moveTo>
                <a:lnTo>
                  <a:pt x="397217" y="97790"/>
                </a:lnTo>
                <a:lnTo>
                  <a:pt x="399014" y="99060"/>
                </a:lnTo>
                <a:lnTo>
                  <a:pt x="400931" y="101600"/>
                </a:lnTo>
                <a:lnTo>
                  <a:pt x="403567" y="104140"/>
                </a:lnTo>
                <a:lnTo>
                  <a:pt x="405544" y="105410"/>
                </a:lnTo>
                <a:lnTo>
                  <a:pt x="413451" y="105410"/>
                </a:lnTo>
                <a:lnTo>
                  <a:pt x="415368" y="104140"/>
                </a:lnTo>
                <a:lnTo>
                  <a:pt x="405843" y="104140"/>
                </a:lnTo>
                <a:lnTo>
                  <a:pt x="403986" y="102870"/>
                </a:lnTo>
                <a:lnTo>
                  <a:pt x="402129" y="100330"/>
                </a:lnTo>
                <a:lnTo>
                  <a:pt x="399433" y="97790"/>
                </a:lnTo>
                <a:close/>
              </a:path>
              <a:path w="551179" h="944244">
                <a:moveTo>
                  <a:pt x="431243" y="97790"/>
                </a:moveTo>
                <a:lnTo>
                  <a:pt x="428966" y="97790"/>
                </a:lnTo>
                <a:lnTo>
                  <a:pt x="432740" y="101600"/>
                </a:lnTo>
                <a:lnTo>
                  <a:pt x="435376" y="104140"/>
                </a:lnTo>
                <a:lnTo>
                  <a:pt x="437353" y="105410"/>
                </a:lnTo>
                <a:lnTo>
                  <a:pt x="445261" y="105410"/>
                </a:lnTo>
                <a:lnTo>
                  <a:pt x="447118" y="104140"/>
                </a:lnTo>
                <a:lnTo>
                  <a:pt x="437593" y="104140"/>
                </a:lnTo>
                <a:lnTo>
                  <a:pt x="435796" y="102870"/>
                </a:lnTo>
                <a:lnTo>
                  <a:pt x="433879" y="100330"/>
                </a:lnTo>
                <a:lnTo>
                  <a:pt x="431243" y="97790"/>
                </a:lnTo>
                <a:close/>
              </a:path>
              <a:path w="551179" h="944244">
                <a:moveTo>
                  <a:pt x="463052" y="97790"/>
                </a:moveTo>
                <a:lnTo>
                  <a:pt x="460776" y="97790"/>
                </a:lnTo>
                <a:lnTo>
                  <a:pt x="462573" y="99060"/>
                </a:lnTo>
                <a:lnTo>
                  <a:pt x="464490" y="101600"/>
                </a:lnTo>
                <a:lnTo>
                  <a:pt x="465808" y="102870"/>
                </a:lnTo>
                <a:lnTo>
                  <a:pt x="467186" y="104140"/>
                </a:lnTo>
                <a:lnTo>
                  <a:pt x="469103" y="105410"/>
                </a:lnTo>
                <a:lnTo>
                  <a:pt x="477070" y="105410"/>
                </a:lnTo>
                <a:lnTo>
                  <a:pt x="478927" y="104140"/>
                </a:lnTo>
                <a:lnTo>
                  <a:pt x="469402" y="104140"/>
                </a:lnTo>
                <a:lnTo>
                  <a:pt x="467545" y="102870"/>
                </a:lnTo>
                <a:lnTo>
                  <a:pt x="465688" y="100330"/>
                </a:lnTo>
                <a:lnTo>
                  <a:pt x="463052" y="97790"/>
                </a:lnTo>
                <a:close/>
              </a:path>
              <a:path w="551179" h="944244">
                <a:moveTo>
                  <a:pt x="494862" y="97790"/>
                </a:moveTo>
                <a:lnTo>
                  <a:pt x="492526" y="97790"/>
                </a:lnTo>
                <a:lnTo>
                  <a:pt x="496300" y="101600"/>
                </a:lnTo>
                <a:lnTo>
                  <a:pt x="497618" y="102870"/>
                </a:lnTo>
                <a:lnTo>
                  <a:pt x="498995" y="104140"/>
                </a:lnTo>
                <a:lnTo>
                  <a:pt x="500912" y="105410"/>
                </a:lnTo>
                <a:lnTo>
                  <a:pt x="508760" y="105410"/>
                </a:lnTo>
                <a:lnTo>
                  <a:pt x="510677" y="104140"/>
                </a:lnTo>
                <a:lnTo>
                  <a:pt x="501212" y="104140"/>
                </a:lnTo>
                <a:lnTo>
                  <a:pt x="499355" y="102870"/>
                </a:lnTo>
                <a:lnTo>
                  <a:pt x="497498" y="100330"/>
                </a:lnTo>
                <a:lnTo>
                  <a:pt x="494862" y="97790"/>
                </a:lnTo>
                <a:close/>
              </a:path>
              <a:path w="551179" h="944244">
                <a:moveTo>
                  <a:pt x="79720" y="96520"/>
                </a:moveTo>
                <a:lnTo>
                  <a:pt x="71752" y="96520"/>
                </a:lnTo>
                <a:lnTo>
                  <a:pt x="69835" y="97790"/>
                </a:lnTo>
                <a:lnTo>
                  <a:pt x="67200" y="100330"/>
                </a:lnTo>
                <a:lnTo>
                  <a:pt x="65283" y="102870"/>
                </a:lnTo>
                <a:lnTo>
                  <a:pt x="63485" y="104140"/>
                </a:lnTo>
                <a:lnTo>
                  <a:pt x="65702" y="104140"/>
                </a:lnTo>
                <a:lnTo>
                  <a:pt x="68398" y="101600"/>
                </a:lnTo>
                <a:lnTo>
                  <a:pt x="70315" y="99060"/>
                </a:lnTo>
                <a:lnTo>
                  <a:pt x="72112" y="97790"/>
                </a:lnTo>
                <a:lnTo>
                  <a:pt x="81577" y="97790"/>
                </a:lnTo>
                <a:lnTo>
                  <a:pt x="79720" y="96520"/>
                </a:lnTo>
                <a:close/>
              </a:path>
              <a:path w="551179" h="944244">
                <a:moveTo>
                  <a:pt x="111529" y="96520"/>
                </a:moveTo>
                <a:lnTo>
                  <a:pt x="103502" y="96520"/>
                </a:lnTo>
                <a:lnTo>
                  <a:pt x="101645" y="97790"/>
                </a:lnTo>
                <a:lnTo>
                  <a:pt x="100267" y="99060"/>
                </a:lnTo>
                <a:lnTo>
                  <a:pt x="98949" y="100330"/>
                </a:lnTo>
                <a:lnTo>
                  <a:pt x="97032" y="102870"/>
                </a:lnTo>
                <a:lnTo>
                  <a:pt x="95235" y="104140"/>
                </a:lnTo>
                <a:lnTo>
                  <a:pt x="97512" y="104140"/>
                </a:lnTo>
                <a:lnTo>
                  <a:pt x="100147" y="101600"/>
                </a:lnTo>
                <a:lnTo>
                  <a:pt x="102064" y="99060"/>
                </a:lnTo>
                <a:lnTo>
                  <a:pt x="103861" y="97790"/>
                </a:lnTo>
                <a:lnTo>
                  <a:pt x="113386" y="97790"/>
                </a:lnTo>
                <a:lnTo>
                  <a:pt x="111529" y="96520"/>
                </a:lnTo>
                <a:close/>
              </a:path>
              <a:path w="551179" h="944244">
                <a:moveTo>
                  <a:pt x="143339" y="96520"/>
                </a:moveTo>
                <a:lnTo>
                  <a:pt x="135312" y="96520"/>
                </a:lnTo>
                <a:lnTo>
                  <a:pt x="133455" y="97790"/>
                </a:lnTo>
                <a:lnTo>
                  <a:pt x="132077" y="99060"/>
                </a:lnTo>
                <a:lnTo>
                  <a:pt x="130759" y="100330"/>
                </a:lnTo>
                <a:lnTo>
                  <a:pt x="128842" y="102870"/>
                </a:lnTo>
                <a:lnTo>
                  <a:pt x="127045" y="104140"/>
                </a:lnTo>
                <a:lnTo>
                  <a:pt x="129321" y="104140"/>
                </a:lnTo>
                <a:lnTo>
                  <a:pt x="131957" y="101600"/>
                </a:lnTo>
                <a:lnTo>
                  <a:pt x="133874" y="99060"/>
                </a:lnTo>
                <a:lnTo>
                  <a:pt x="135671" y="97790"/>
                </a:lnTo>
                <a:lnTo>
                  <a:pt x="145136" y="97790"/>
                </a:lnTo>
                <a:lnTo>
                  <a:pt x="143339" y="96520"/>
                </a:lnTo>
                <a:close/>
              </a:path>
              <a:path w="551179" h="944244">
                <a:moveTo>
                  <a:pt x="168106" y="85090"/>
                </a:moveTo>
                <a:lnTo>
                  <a:pt x="172994" y="96520"/>
                </a:lnTo>
                <a:lnTo>
                  <a:pt x="167061" y="96520"/>
                </a:lnTo>
                <a:lnTo>
                  <a:pt x="165204" y="97790"/>
                </a:lnTo>
                <a:lnTo>
                  <a:pt x="162568" y="100330"/>
                </a:lnTo>
                <a:lnTo>
                  <a:pt x="160592" y="102870"/>
                </a:lnTo>
                <a:lnTo>
                  <a:pt x="158794" y="104140"/>
                </a:lnTo>
                <a:lnTo>
                  <a:pt x="161071" y="104140"/>
                </a:lnTo>
                <a:lnTo>
                  <a:pt x="163707" y="101600"/>
                </a:lnTo>
                <a:lnTo>
                  <a:pt x="165624" y="99060"/>
                </a:lnTo>
                <a:lnTo>
                  <a:pt x="167421" y="97790"/>
                </a:lnTo>
                <a:lnTo>
                  <a:pt x="173993" y="97790"/>
                </a:lnTo>
                <a:lnTo>
                  <a:pt x="168106" y="85090"/>
                </a:lnTo>
                <a:close/>
              </a:path>
              <a:path w="551179" h="944244">
                <a:moveTo>
                  <a:pt x="334017" y="96520"/>
                </a:moveTo>
                <a:lnTo>
                  <a:pt x="325990" y="96520"/>
                </a:lnTo>
                <a:lnTo>
                  <a:pt x="324132" y="97790"/>
                </a:lnTo>
                <a:lnTo>
                  <a:pt x="322755" y="99060"/>
                </a:lnTo>
                <a:lnTo>
                  <a:pt x="321437" y="100330"/>
                </a:lnTo>
                <a:lnTo>
                  <a:pt x="320462" y="101456"/>
                </a:lnTo>
                <a:lnTo>
                  <a:pt x="319662" y="104140"/>
                </a:lnTo>
                <a:lnTo>
                  <a:pt x="319999" y="104140"/>
                </a:lnTo>
                <a:lnTo>
                  <a:pt x="322635" y="101600"/>
                </a:lnTo>
                <a:lnTo>
                  <a:pt x="324552" y="99060"/>
                </a:lnTo>
                <a:lnTo>
                  <a:pt x="326349" y="97790"/>
                </a:lnTo>
                <a:lnTo>
                  <a:pt x="335874" y="97790"/>
                </a:lnTo>
                <a:lnTo>
                  <a:pt x="334017" y="96520"/>
                </a:lnTo>
                <a:close/>
              </a:path>
              <a:path w="551179" h="944244">
                <a:moveTo>
                  <a:pt x="359400" y="96520"/>
                </a:moveTo>
                <a:lnTo>
                  <a:pt x="357799" y="96520"/>
                </a:lnTo>
                <a:lnTo>
                  <a:pt x="355942" y="97790"/>
                </a:lnTo>
                <a:lnTo>
                  <a:pt x="354564" y="99060"/>
                </a:lnTo>
                <a:lnTo>
                  <a:pt x="353246" y="100330"/>
                </a:lnTo>
                <a:lnTo>
                  <a:pt x="351329" y="102870"/>
                </a:lnTo>
                <a:lnTo>
                  <a:pt x="349532" y="104140"/>
                </a:lnTo>
                <a:lnTo>
                  <a:pt x="351809" y="104140"/>
                </a:lnTo>
                <a:lnTo>
                  <a:pt x="354444" y="101600"/>
                </a:lnTo>
                <a:lnTo>
                  <a:pt x="356361" y="99060"/>
                </a:lnTo>
                <a:lnTo>
                  <a:pt x="358159" y="97790"/>
                </a:lnTo>
                <a:lnTo>
                  <a:pt x="359022" y="97790"/>
                </a:lnTo>
                <a:lnTo>
                  <a:pt x="359400" y="96520"/>
                </a:lnTo>
                <a:close/>
              </a:path>
              <a:path w="551179" h="944244">
                <a:moveTo>
                  <a:pt x="403525" y="89096"/>
                </a:moveTo>
                <a:lnTo>
                  <a:pt x="385866" y="99060"/>
                </a:lnTo>
                <a:lnTo>
                  <a:pt x="386200" y="99060"/>
                </a:lnTo>
                <a:lnTo>
                  <a:pt x="385056" y="100330"/>
                </a:lnTo>
                <a:lnTo>
                  <a:pt x="383079" y="102870"/>
                </a:lnTo>
                <a:lnTo>
                  <a:pt x="381282" y="104140"/>
                </a:lnTo>
                <a:lnTo>
                  <a:pt x="383558" y="104140"/>
                </a:lnTo>
                <a:lnTo>
                  <a:pt x="386194" y="101600"/>
                </a:lnTo>
                <a:lnTo>
                  <a:pt x="388111" y="99060"/>
                </a:lnTo>
                <a:lnTo>
                  <a:pt x="389908" y="97790"/>
                </a:lnTo>
                <a:lnTo>
                  <a:pt x="399433" y="97790"/>
                </a:lnTo>
                <a:lnTo>
                  <a:pt x="397636" y="96520"/>
                </a:lnTo>
                <a:lnTo>
                  <a:pt x="391532" y="96520"/>
                </a:lnTo>
                <a:lnTo>
                  <a:pt x="403510" y="89123"/>
                </a:lnTo>
                <a:close/>
              </a:path>
              <a:path w="551179" h="944244">
                <a:moveTo>
                  <a:pt x="429386" y="96520"/>
                </a:moveTo>
                <a:lnTo>
                  <a:pt x="421358" y="96520"/>
                </a:lnTo>
                <a:lnTo>
                  <a:pt x="419501" y="97790"/>
                </a:lnTo>
                <a:lnTo>
                  <a:pt x="416866" y="100330"/>
                </a:lnTo>
                <a:lnTo>
                  <a:pt x="414889" y="102870"/>
                </a:lnTo>
                <a:lnTo>
                  <a:pt x="413092" y="104140"/>
                </a:lnTo>
                <a:lnTo>
                  <a:pt x="415368" y="104140"/>
                </a:lnTo>
                <a:lnTo>
                  <a:pt x="418004" y="101600"/>
                </a:lnTo>
                <a:lnTo>
                  <a:pt x="419921" y="99060"/>
                </a:lnTo>
                <a:lnTo>
                  <a:pt x="421718" y="97790"/>
                </a:lnTo>
                <a:lnTo>
                  <a:pt x="431243" y="97790"/>
                </a:lnTo>
                <a:lnTo>
                  <a:pt x="429386" y="96520"/>
                </a:lnTo>
                <a:close/>
              </a:path>
              <a:path w="551179" h="944244">
                <a:moveTo>
                  <a:pt x="461195" y="96520"/>
                </a:moveTo>
                <a:lnTo>
                  <a:pt x="453168" y="96520"/>
                </a:lnTo>
                <a:lnTo>
                  <a:pt x="451251" y="97790"/>
                </a:lnTo>
                <a:lnTo>
                  <a:pt x="448615" y="100330"/>
                </a:lnTo>
                <a:lnTo>
                  <a:pt x="446698" y="102870"/>
                </a:lnTo>
                <a:lnTo>
                  <a:pt x="444901" y="104140"/>
                </a:lnTo>
                <a:lnTo>
                  <a:pt x="447118" y="104140"/>
                </a:lnTo>
                <a:lnTo>
                  <a:pt x="448495" y="102870"/>
                </a:lnTo>
                <a:lnTo>
                  <a:pt x="449753" y="101600"/>
                </a:lnTo>
                <a:lnTo>
                  <a:pt x="451730" y="99060"/>
                </a:lnTo>
                <a:lnTo>
                  <a:pt x="453527" y="97790"/>
                </a:lnTo>
                <a:lnTo>
                  <a:pt x="463052" y="97790"/>
                </a:lnTo>
                <a:lnTo>
                  <a:pt x="461195" y="96520"/>
                </a:lnTo>
                <a:close/>
              </a:path>
              <a:path w="551179" h="944244">
                <a:moveTo>
                  <a:pt x="492945" y="96520"/>
                </a:moveTo>
                <a:lnTo>
                  <a:pt x="484978" y="96520"/>
                </a:lnTo>
                <a:lnTo>
                  <a:pt x="483061" y="97790"/>
                </a:lnTo>
                <a:lnTo>
                  <a:pt x="480425" y="100330"/>
                </a:lnTo>
                <a:lnTo>
                  <a:pt x="478508" y="102870"/>
                </a:lnTo>
                <a:lnTo>
                  <a:pt x="476711" y="104140"/>
                </a:lnTo>
                <a:lnTo>
                  <a:pt x="478927" y="104140"/>
                </a:lnTo>
                <a:lnTo>
                  <a:pt x="480305" y="102870"/>
                </a:lnTo>
                <a:lnTo>
                  <a:pt x="481563" y="101600"/>
                </a:lnTo>
                <a:lnTo>
                  <a:pt x="483540" y="99060"/>
                </a:lnTo>
                <a:lnTo>
                  <a:pt x="485337" y="97790"/>
                </a:lnTo>
                <a:lnTo>
                  <a:pt x="494862" y="97790"/>
                </a:lnTo>
                <a:lnTo>
                  <a:pt x="492945" y="96520"/>
                </a:lnTo>
                <a:close/>
              </a:path>
              <a:path w="551179" h="944244">
                <a:moveTo>
                  <a:pt x="516609" y="95250"/>
                </a:moveTo>
                <a:lnTo>
                  <a:pt x="517879" y="96520"/>
                </a:lnTo>
                <a:lnTo>
                  <a:pt x="516787" y="96520"/>
                </a:lnTo>
                <a:lnTo>
                  <a:pt x="514870" y="97790"/>
                </a:lnTo>
                <a:lnTo>
                  <a:pt x="512234" y="100330"/>
                </a:lnTo>
                <a:lnTo>
                  <a:pt x="510317" y="102870"/>
                </a:lnTo>
                <a:lnTo>
                  <a:pt x="508520" y="104140"/>
                </a:lnTo>
                <a:lnTo>
                  <a:pt x="510677" y="104140"/>
                </a:lnTo>
                <a:lnTo>
                  <a:pt x="513313" y="101600"/>
                </a:lnTo>
                <a:lnTo>
                  <a:pt x="515230" y="99060"/>
                </a:lnTo>
                <a:lnTo>
                  <a:pt x="517027" y="97790"/>
                </a:lnTo>
                <a:lnTo>
                  <a:pt x="517698" y="97790"/>
                </a:lnTo>
                <a:lnTo>
                  <a:pt x="518466" y="96520"/>
                </a:lnTo>
                <a:lnTo>
                  <a:pt x="516609" y="95250"/>
                </a:lnTo>
                <a:close/>
              </a:path>
              <a:path w="551179" h="944244">
                <a:moveTo>
                  <a:pt x="173993" y="97790"/>
                </a:moveTo>
                <a:lnTo>
                  <a:pt x="173691" y="97790"/>
                </a:lnTo>
                <a:lnTo>
                  <a:pt x="176348" y="102870"/>
                </a:lnTo>
                <a:lnTo>
                  <a:pt x="173993" y="97790"/>
                </a:lnTo>
                <a:close/>
              </a:path>
              <a:path w="551179" h="944244">
                <a:moveTo>
                  <a:pt x="322486" y="93980"/>
                </a:moveTo>
                <a:lnTo>
                  <a:pt x="320338" y="101600"/>
                </a:lnTo>
                <a:lnTo>
                  <a:pt x="320462" y="101456"/>
                </a:lnTo>
                <a:lnTo>
                  <a:pt x="322628" y="94198"/>
                </a:lnTo>
                <a:lnTo>
                  <a:pt x="322486" y="93980"/>
                </a:lnTo>
                <a:close/>
              </a:path>
              <a:path w="551179" h="944244">
                <a:moveTo>
                  <a:pt x="33019" y="96520"/>
                </a:moveTo>
                <a:lnTo>
                  <a:pt x="35501" y="100330"/>
                </a:lnTo>
                <a:lnTo>
                  <a:pt x="33019" y="96520"/>
                </a:lnTo>
                <a:close/>
              </a:path>
              <a:path w="551179" h="944244">
                <a:moveTo>
                  <a:pt x="517740" y="97790"/>
                </a:moveTo>
                <a:lnTo>
                  <a:pt x="517173" y="98657"/>
                </a:lnTo>
                <a:lnTo>
                  <a:pt x="517740" y="97790"/>
                </a:lnTo>
                <a:close/>
              </a:path>
              <a:path w="551179" h="944244">
                <a:moveTo>
                  <a:pt x="36529" y="93980"/>
                </a:moveTo>
                <a:lnTo>
                  <a:pt x="33019" y="96520"/>
                </a:lnTo>
                <a:lnTo>
                  <a:pt x="36814" y="94429"/>
                </a:lnTo>
                <a:lnTo>
                  <a:pt x="36529" y="93980"/>
                </a:lnTo>
                <a:close/>
              </a:path>
              <a:path w="551179" h="944244">
                <a:moveTo>
                  <a:pt x="67390" y="81891"/>
                </a:moveTo>
                <a:lnTo>
                  <a:pt x="53767" y="85090"/>
                </a:lnTo>
                <a:lnTo>
                  <a:pt x="36814" y="94429"/>
                </a:lnTo>
                <a:lnTo>
                  <a:pt x="38140" y="96520"/>
                </a:lnTo>
                <a:lnTo>
                  <a:pt x="40386" y="96520"/>
                </a:lnTo>
                <a:lnTo>
                  <a:pt x="37992" y="93980"/>
                </a:lnTo>
                <a:lnTo>
                  <a:pt x="52503" y="86360"/>
                </a:lnTo>
                <a:lnTo>
                  <a:pt x="55121" y="86360"/>
                </a:lnTo>
                <a:lnTo>
                  <a:pt x="54066" y="85090"/>
                </a:lnTo>
                <a:lnTo>
                  <a:pt x="67390" y="81891"/>
                </a:lnTo>
                <a:close/>
              </a:path>
              <a:path w="551179" h="944244">
                <a:moveTo>
                  <a:pt x="56237" y="88900"/>
                </a:moveTo>
                <a:lnTo>
                  <a:pt x="54020" y="88900"/>
                </a:lnTo>
                <a:lnTo>
                  <a:pt x="52703" y="91440"/>
                </a:lnTo>
                <a:lnTo>
                  <a:pt x="47671" y="96520"/>
                </a:lnTo>
                <a:lnTo>
                  <a:pt x="49827" y="96520"/>
                </a:lnTo>
                <a:lnTo>
                  <a:pt x="51145" y="93980"/>
                </a:lnTo>
                <a:lnTo>
                  <a:pt x="52463" y="92710"/>
                </a:lnTo>
                <a:lnTo>
                  <a:pt x="56237" y="88900"/>
                </a:lnTo>
                <a:close/>
              </a:path>
              <a:path w="551179" h="944244">
                <a:moveTo>
                  <a:pt x="65762" y="88900"/>
                </a:moveTo>
                <a:lnTo>
                  <a:pt x="63545" y="88900"/>
                </a:lnTo>
                <a:lnTo>
                  <a:pt x="65343" y="91440"/>
                </a:lnTo>
                <a:lnTo>
                  <a:pt x="67306" y="92754"/>
                </a:lnTo>
                <a:lnTo>
                  <a:pt x="68577" y="93980"/>
                </a:lnTo>
                <a:lnTo>
                  <a:pt x="69895" y="96520"/>
                </a:lnTo>
                <a:lnTo>
                  <a:pt x="72172" y="96520"/>
                </a:lnTo>
                <a:lnTo>
                  <a:pt x="70315" y="93980"/>
                </a:lnTo>
                <a:lnTo>
                  <a:pt x="68398" y="92710"/>
                </a:lnTo>
                <a:lnTo>
                  <a:pt x="67140" y="91440"/>
                </a:lnTo>
                <a:lnTo>
                  <a:pt x="65762" y="88900"/>
                </a:lnTo>
                <a:close/>
              </a:path>
              <a:path w="551179" h="944244">
                <a:moveTo>
                  <a:pt x="87987" y="88900"/>
                </a:moveTo>
                <a:lnTo>
                  <a:pt x="85830" y="88900"/>
                </a:lnTo>
                <a:lnTo>
                  <a:pt x="84452" y="91440"/>
                </a:lnTo>
                <a:lnTo>
                  <a:pt x="79420" y="96520"/>
                </a:lnTo>
                <a:lnTo>
                  <a:pt x="81637" y="96520"/>
                </a:lnTo>
                <a:lnTo>
                  <a:pt x="82955" y="93980"/>
                </a:lnTo>
                <a:lnTo>
                  <a:pt x="84273" y="92710"/>
                </a:lnTo>
                <a:lnTo>
                  <a:pt x="86189" y="91440"/>
                </a:lnTo>
                <a:lnTo>
                  <a:pt x="87987" y="88900"/>
                </a:lnTo>
                <a:close/>
              </a:path>
              <a:path w="551179" h="944244">
                <a:moveTo>
                  <a:pt x="97512" y="88900"/>
                </a:moveTo>
                <a:lnTo>
                  <a:pt x="95295" y="88900"/>
                </a:lnTo>
                <a:lnTo>
                  <a:pt x="97092" y="91440"/>
                </a:lnTo>
                <a:lnTo>
                  <a:pt x="99055" y="92754"/>
                </a:lnTo>
                <a:lnTo>
                  <a:pt x="100327" y="93980"/>
                </a:lnTo>
                <a:lnTo>
                  <a:pt x="101645" y="96520"/>
                </a:lnTo>
                <a:lnTo>
                  <a:pt x="103921" y="96520"/>
                </a:lnTo>
                <a:lnTo>
                  <a:pt x="102064" y="93980"/>
                </a:lnTo>
                <a:lnTo>
                  <a:pt x="98889" y="91440"/>
                </a:lnTo>
                <a:lnTo>
                  <a:pt x="97512" y="88900"/>
                </a:lnTo>
                <a:close/>
              </a:path>
              <a:path w="551179" h="944244">
                <a:moveTo>
                  <a:pt x="119796" y="88900"/>
                </a:moveTo>
                <a:lnTo>
                  <a:pt x="117580" y="88900"/>
                </a:lnTo>
                <a:lnTo>
                  <a:pt x="116202" y="91440"/>
                </a:lnTo>
                <a:lnTo>
                  <a:pt x="114944" y="92710"/>
                </a:lnTo>
                <a:lnTo>
                  <a:pt x="112967" y="93980"/>
                </a:lnTo>
                <a:lnTo>
                  <a:pt x="111170" y="96520"/>
                </a:lnTo>
                <a:lnTo>
                  <a:pt x="113446" y="96520"/>
                </a:lnTo>
                <a:lnTo>
                  <a:pt x="114764" y="93980"/>
                </a:lnTo>
                <a:lnTo>
                  <a:pt x="116082" y="92710"/>
                </a:lnTo>
                <a:lnTo>
                  <a:pt x="117999" y="91440"/>
                </a:lnTo>
                <a:lnTo>
                  <a:pt x="119796" y="88900"/>
                </a:lnTo>
                <a:close/>
              </a:path>
              <a:path w="551179" h="944244">
                <a:moveTo>
                  <a:pt x="129321" y="88900"/>
                </a:moveTo>
                <a:lnTo>
                  <a:pt x="127105" y="88900"/>
                </a:lnTo>
                <a:lnTo>
                  <a:pt x="128962" y="91440"/>
                </a:lnTo>
                <a:lnTo>
                  <a:pt x="130865" y="92754"/>
                </a:lnTo>
                <a:lnTo>
                  <a:pt x="132137" y="93980"/>
                </a:lnTo>
                <a:lnTo>
                  <a:pt x="133455" y="96520"/>
                </a:lnTo>
                <a:lnTo>
                  <a:pt x="135731" y="96520"/>
                </a:lnTo>
                <a:lnTo>
                  <a:pt x="133874" y="93980"/>
                </a:lnTo>
                <a:lnTo>
                  <a:pt x="130699" y="91440"/>
                </a:lnTo>
                <a:lnTo>
                  <a:pt x="129321" y="88900"/>
                </a:lnTo>
                <a:close/>
              </a:path>
              <a:path w="551179" h="944244">
                <a:moveTo>
                  <a:pt x="151606" y="88900"/>
                </a:moveTo>
                <a:lnTo>
                  <a:pt x="149389" y="88900"/>
                </a:lnTo>
                <a:lnTo>
                  <a:pt x="148012" y="91440"/>
                </a:lnTo>
                <a:lnTo>
                  <a:pt x="146754" y="92710"/>
                </a:lnTo>
                <a:lnTo>
                  <a:pt x="144777" y="93980"/>
                </a:lnTo>
                <a:lnTo>
                  <a:pt x="142980" y="96520"/>
                </a:lnTo>
                <a:lnTo>
                  <a:pt x="145196" y="96520"/>
                </a:lnTo>
                <a:lnTo>
                  <a:pt x="146574" y="93980"/>
                </a:lnTo>
                <a:lnTo>
                  <a:pt x="147832" y="92710"/>
                </a:lnTo>
                <a:lnTo>
                  <a:pt x="149809" y="91440"/>
                </a:lnTo>
                <a:lnTo>
                  <a:pt x="151606" y="88900"/>
                </a:lnTo>
                <a:close/>
              </a:path>
              <a:path w="551179" h="944244">
                <a:moveTo>
                  <a:pt x="161131" y="88900"/>
                </a:moveTo>
                <a:lnTo>
                  <a:pt x="158854" y="88900"/>
                </a:lnTo>
                <a:lnTo>
                  <a:pt x="160711" y="91440"/>
                </a:lnTo>
                <a:lnTo>
                  <a:pt x="162568" y="92710"/>
                </a:lnTo>
                <a:lnTo>
                  <a:pt x="165264" y="96520"/>
                </a:lnTo>
                <a:lnTo>
                  <a:pt x="167481" y="96520"/>
                </a:lnTo>
                <a:lnTo>
                  <a:pt x="165624" y="93980"/>
                </a:lnTo>
                <a:lnTo>
                  <a:pt x="161131" y="88900"/>
                </a:lnTo>
                <a:close/>
              </a:path>
              <a:path w="551179" h="944244">
                <a:moveTo>
                  <a:pt x="323058" y="92754"/>
                </a:moveTo>
                <a:lnTo>
                  <a:pt x="322628" y="94198"/>
                </a:lnTo>
                <a:lnTo>
                  <a:pt x="324132" y="96520"/>
                </a:lnTo>
                <a:lnTo>
                  <a:pt x="326409" y="96520"/>
                </a:lnTo>
                <a:lnTo>
                  <a:pt x="324552" y="93980"/>
                </a:lnTo>
                <a:lnTo>
                  <a:pt x="323058" y="92754"/>
                </a:lnTo>
                <a:close/>
              </a:path>
              <a:path w="551179" h="944244">
                <a:moveTo>
                  <a:pt x="342284" y="88900"/>
                </a:moveTo>
                <a:lnTo>
                  <a:pt x="340067" y="88900"/>
                </a:lnTo>
                <a:lnTo>
                  <a:pt x="338689" y="91440"/>
                </a:lnTo>
                <a:lnTo>
                  <a:pt x="337431" y="92710"/>
                </a:lnTo>
                <a:lnTo>
                  <a:pt x="335455" y="93980"/>
                </a:lnTo>
                <a:lnTo>
                  <a:pt x="333657" y="96520"/>
                </a:lnTo>
                <a:lnTo>
                  <a:pt x="335934" y="96520"/>
                </a:lnTo>
                <a:lnTo>
                  <a:pt x="337252" y="93980"/>
                </a:lnTo>
                <a:lnTo>
                  <a:pt x="338570" y="92710"/>
                </a:lnTo>
                <a:lnTo>
                  <a:pt x="340487" y="91440"/>
                </a:lnTo>
                <a:lnTo>
                  <a:pt x="342284" y="88900"/>
                </a:lnTo>
                <a:close/>
              </a:path>
              <a:path w="551179" h="944244">
                <a:moveTo>
                  <a:pt x="351809" y="88900"/>
                </a:moveTo>
                <a:lnTo>
                  <a:pt x="349592" y="88900"/>
                </a:lnTo>
                <a:lnTo>
                  <a:pt x="351389" y="91440"/>
                </a:lnTo>
                <a:lnTo>
                  <a:pt x="353352" y="92754"/>
                </a:lnTo>
                <a:lnTo>
                  <a:pt x="354624" y="93980"/>
                </a:lnTo>
                <a:lnTo>
                  <a:pt x="355942" y="96520"/>
                </a:lnTo>
                <a:lnTo>
                  <a:pt x="358218" y="96520"/>
                </a:lnTo>
                <a:lnTo>
                  <a:pt x="353186" y="91440"/>
                </a:lnTo>
                <a:lnTo>
                  <a:pt x="351809" y="88900"/>
                </a:lnTo>
                <a:close/>
              </a:path>
              <a:path w="551179" h="944244">
                <a:moveTo>
                  <a:pt x="360327" y="93409"/>
                </a:moveTo>
                <a:lnTo>
                  <a:pt x="359400" y="96520"/>
                </a:lnTo>
                <a:lnTo>
                  <a:pt x="360327" y="93409"/>
                </a:lnTo>
                <a:close/>
              </a:path>
              <a:path w="551179" h="944244">
                <a:moveTo>
                  <a:pt x="418235" y="85090"/>
                </a:moveTo>
                <a:lnTo>
                  <a:pt x="416361" y="85090"/>
                </a:lnTo>
                <a:lnTo>
                  <a:pt x="414889" y="86360"/>
                </a:lnTo>
                <a:lnTo>
                  <a:pt x="413092" y="87630"/>
                </a:lnTo>
                <a:lnTo>
                  <a:pt x="407217" y="87630"/>
                </a:lnTo>
                <a:lnTo>
                  <a:pt x="403873" y="88900"/>
                </a:lnTo>
                <a:lnTo>
                  <a:pt x="403510" y="89123"/>
                </a:lnTo>
                <a:lnTo>
                  <a:pt x="402309" y="91440"/>
                </a:lnTo>
                <a:lnTo>
                  <a:pt x="397277" y="96520"/>
                </a:lnTo>
                <a:lnTo>
                  <a:pt x="399493" y="96520"/>
                </a:lnTo>
                <a:lnTo>
                  <a:pt x="400871" y="93980"/>
                </a:lnTo>
                <a:lnTo>
                  <a:pt x="404046" y="91440"/>
                </a:lnTo>
                <a:lnTo>
                  <a:pt x="405843" y="88900"/>
                </a:lnTo>
                <a:lnTo>
                  <a:pt x="413451" y="88900"/>
                </a:lnTo>
                <a:lnTo>
                  <a:pt x="415368" y="87630"/>
                </a:lnTo>
                <a:lnTo>
                  <a:pt x="416686" y="86360"/>
                </a:lnTo>
                <a:lnTo>
                  <a:pt x="418235" y="85090"/>
                </a:lnTo>
                <a:close/>
              </a:path>
              <a:path w="551179" h="944244">
                <a:moveTo>
                  <a:pt x="415428" y="88900"/>
                </a:moveTo>
                <a:lnTo>
                  <a:pt x="413151" y="88900"/>
                </a:lnTo>
                <a:lnTo>
                  <a:pt x="415008" y="91440"/>
                </a:lnTo>
                <a:lnTo>
                  <a:pt x="416866" y="92710"/>
                </a:lnTo>
                <a:lnTo>
                  <a:pt x="419561" y="96520"/>
                </a:lnTo>
                <a:lnTo>
                  <a:pt x="421778" y="96520"/>
                </a:lnTo>
                <a:lnTo>
                  <a:pt x="419921" y="93980"/>
                </a:lnTo>
                <a:lnTo>
                  <a:pt x="415428" y="88900"/>
                </a:lnTo>
                <a:close/>
              </a:path>
              <a:path w="551179" h="944244">
                <a:moveTo>
                  <a:pt x="437653" y="88900"/>
                </a:moveTo>
                <a:lnTo>
                  <a:pt x="435436" y="88900"/>
                </a:lnTo>
                <a:lnTo>
                  <a:pt x="434118" y="91440"/>
                </a:lnTo>
                <a:lnTo>
                  <a:pt x="429086" y="96520"/>
                </a:lnTo>
                <a:lnTo>
                  <a:pt x="431243" y="96520"/>
                </a:lnTo>
                <a:lnTo>
                  <a:pt x="433939" y="92710"/>
                </a:lnTo>
                <a:lnTo>
                  <a:pt x="435796" y="91440"/>
                </a:lnTo>
                <a:lnTo>
                  <a:pt x="437653" y="88900"/>
                </a:lnTo>
                <a:close/>
              </a:path>
              <a:path w="551179" h="944244">
                <a:moveTo>
                  <a:pt x="447178" y="88900"/>
                </a:moveTo>
                <a:lnTo>
                  <a:pt x="444901" y="88900"/>
                </a:lnTo>
                <a:lnTo>
                  <a:pt x="449933" y="93980"/>
                </a:lnTo>
                <a:lnTo>
                  <a:pt x="451311" y="96520"/>
                </a:lnTo>
                <a:lnTo>
                  <a:pt x="453527" y="96520"/>
                </a:lnTo>
                <a:lnTo>
                  <a:pt x="447178" y="88900"/>
                </a:lnTo>
                <a:close/>
              </a:path>
              <a:path w="551179" h="944244">
                <a:moveTo>
                  <a:pt x="469402" y="88900"/>
                </a:moveTo>
                <a:lnTo>
                  <a:pt x="467186" y="88900"/>
                </a:lnTo>
                <a:lnTo>
                  <a:pt x="465868" y="91440"/>
                </a:lnTo>
                <a:lnTo>
                  <a:pt x="460836" y="96520"/>
                </a:lnTo>
                <a:lnTo>
                  <a:pt x="463052" y="96520"/>
                </a:lnTo>
                <a:lnTo>
                  <a:pt x="465748" y="92710"/>
                </a:lnTo>
                <a:lnTo>
                  <a:pt x="469402" y="88900"/>
                </a:lnTo>
                <a:close/>
              </a:path>
              <a:path w="551179" h="944244">
                <a:moveTo>
                  <a:pt x="478987" y="88900"/>
                </a:moveTo>
                <a:lnTo>
                  <a:pt x="476711" y="88900"/>
                </a:lnTo>
                <a:lnTo>
                  <a:pt x="478508" y="91440"/>
                </a:lnTo>
                <a:lnTo>
                  <a:pt x="480471" y="92754"/>
                </a:lnTo>
                <a:lnTo>
                  <a:pt x="481743" y="93980"/>
                </a:lnTo>
                <a:lnTo>
                  <a:pt x="483061" y="96520"/>
                </a:lnTo>
                <a:lnTo>
                  <a:pt x="485337" y="96520"/>
                </a:lnTo>
                <a:lnTo>
                  <a:pt x="478987" y="88900"/>
                </a:lnTo>
                <a:close/>
              </a:path>
              <a:path w="551179" h="944244">
                <a:moveTo>
                  <a:pt x="501212" y="88900"/>
                </a:moveTo>
                <a:lnTo>
                  <a:pt x="498995" y="88900"/>
                </a:lnTo>
                <a:lnTo>
                  <a:pt x="497678" y="91440"/>
                </a:lnTo>
                <a:lnTo>
                  <a:pt x="492645" y="96520"/>
                </a:lnTo>
                <a:lnTo>
                  <a:pt x="494862" y="96520"/>
                </a:lnTo>
                <a:lnTo>
                  <a:pt x="496180" y="93980"/>
                </a:lnTo>
                <a:lnTo>
                  <a:pt x="497498" y="92710"/>
                </a:lnTo>
                <a:lnTo>
                  <a:pt x="499355" y="91440"/>
                </a:lnTo>
                <a:lnTo>
                  <a:pt x="501212" y="88900"/>
                </a:lnTo>
                <a:close/>
              </a:path>
              <a:path w="551179" h="944244">
                <a:moveTo>
                  <a:pt x="513091" y="93583"/>
                </a:moveTo>
                <a:lnTo>
                  <a:pt x="513552" y="93980"/>
                </a:lnTo>
                <a:lnTo>
                  <a:pt x="514870" y="96520"/>
                </a:lnTo>
                <a:lnTo>
                  <a:pt x="517027" y="96520"/>
                </a:lnTo>
                <a:lnTo>
                  <a:pt x="515991" y="95250"/>
                </a:lnTo>
                <a:lnTo>
                  <a:pt x="516609" y="95250"/>
                </a:lnTo>
                <a:lnTo>
                  <a:pt x="513091" y="93583"/>
                </a:lnTo>
                <a:close/>
              </a:path>
              <a:path w="551179" h="944244">
                <a:moveTo>
                  <a:pt x="504181" y="88900"/>
                </a:moveTo>
                <a:lnTo>
                  <a:pt x="503203" y="88900"/>
                </a:lnTo>
                <a:lnTo>
                  <a:pt x="513091" y="93583"/>
                </a:lnTo>
                <a:lnTo>
                  <a:pt x="512074" y="92710"/>
                </a:lnTo>
                <a:lnTo>
                  <a:pt x="504181" y="88900"/>
                </a:lnTo>
                <a:close/>
              </a:path>
              <a:path w="551179" h="944244">
                <a:moveTo>
                  <a:pt x="363940" y="81280"/>
                </a:moveTo>
                <a:lnTo>
                  <a:pt x="360327" y="93409"/>
                </a:lnTo>
                <a:lnTo>
                  <a:pt x="363940" y="81280"/>
                </a:lnTo>
                <a:close/>
              </a:path>
              <a:path w="551179" h="944244">
                <a:moveTo>
                  <a:pt x="326481" y="81280"/>
                </a:moveTo>
                <a:lnTo>
                  <a:pt x="323004" y="92710"/>
                </a:lnTo>
                <a:lnTo>
                  <a:pt x="326481" y="81280"/>
                </a:lnTo>
                <a:close/>
              </a:path>
              <a:path w="551179" h="944244">
                <a:moveTo>
                  <a:pt x="403873" y="88900"/>
                </a:moveTo>
                <a:lnTo>
                  <a:pt x="403525" y="89096"/>
                </a:lnTo>
                <a:lnTo>
                  <a:pt x="403873" y="88900"/>
                </a:lnTo>
                <a:close/>
              </a:path>
              <a:path w="551179" h="944244">
                <a:moveTo>
                  <a:pt x="403873" y="88900"/>
                </a:moveTo>
                <a:lnTo>
                  <a:pt x="403627" y="88900"/>
                </a:lnTo>
                <a:lnTo>
                  <a:pt x="403525" y="89096"/>
                </a:lnTo>
                <a:lnTo>
                  <a:pt x="403873" y="88900"/>
                </a:lnTo>
                <a:close/>
              </a:path>
              <a:path w="551179" h="944244">
                <a:moveTo>
                  <a:pt x="55121" y="86360"/>
                </a:moveTo>
                <a:lnTo>
                  <a:pt x="52503" y="86360"/>
                </a:lnTo>
                <a:lnTo>
                  <a:pt x="54020" y="87630"/>
                </a:lnTo>
                <a:lnTo>
                  <a:pt x="55937" y="88900"/>
                </a:lnTo>
                <a:lnTo>
                  <a:pt x="63845" y="88900"/>
                </a:lnTo>
                <a:lnTo>
                  <a:pt x="65702" y="87630"/>
                </a:lnTo>
                <a:lnTo>
                  <a:pt x="56177" y="87630"/>
                </a:lnTo>
                <a:lnTo>
                  <a:pt x="55121" y="86360"/>
                </a:lnTo>
                <a:close/>
              </a:path>
              <a:path w="551179" h="944244">
                <a:moveTo>
                  <a:pt x="81577" y="81280"/>
                </a:moveTo>
                <a:lnTo>
                  <a:pt x="79360" y="81280"/>
                </a:lnTo>
                <a:lnTo>
                  <a:pt x="84392" y="86360"/>
                </a:lnTo>
                <a:lnTo>
                  <a:pt x="85770" y="87630"/>
                </a:lnTo>
                <a:lnTo>
                  <a:pt x="87687" y="88900"/>
                </a:lnTo>
                <a:lnTo>
                  <a:pt x="95595" y="88900"/>
                </a:lnTo>
                <a:lnTo>
                  <a:pt x="97512" y="87630"/>
                </a:lnTo>
                <a:lnTo>
                  <a:pt x="87987" y="87630"/>
                </a:lnTo>
                <a:lnTo>
                  <a:pt x="86189" y="86360"/>
                </a:lnTo>
                <a:lnTo>
                  <a:pt x="84172" y="83779"/>
                </a:lnTo>
                <a:lnTo>
                  <a:pt x="82955" y="82550"/>
                </a:lnTo>
                <a:lnTo>
                  <a:pt x="81577" y="81280"/>
                </a:lnTo>
                <a:close/>
              </a:path>
              <a:path w="551179" h="944244">
                <a:moveTo>
                  <a:pt x="113386" y="81280"/>
                </a:moveTo>
                <a:lnTo>
                  <a:pt x="111170" y="81280"/>
                </a:lnTo>
                <a:lnTo>
                  <a:pt x="112967" y="82550"/>
                </a:lnTo>
                <a:lnTo>
                  <a:pt x="114884" y="85090"/>
                </a:lnTo>
                <a:lnTo>
                  <a:pt x="117520" y="87630"/>
                </a:lnTo>
                <a:lnTo>
                  <a:pt x="119437" y="88900"/>
                </a:lnTo>
                <a:lnTo>
                  <a:pt x="127404" y="88900"/>
                </a:lnTo>
                <a:lnTo>
                  <a:pt x="129321" y="87630"/>
                </a:lnTo>
                <a:lnTo>
                  <a:pt x="119796" y="87630"/>
                </a:lnTo>
                <a:lnTo>
                  <a:pt x="114764" y="82550"/>
                </a:lnTo>
                <a:lnTo>
                  <a:pt x="113386" y="81280"/>
                </a:lnTo>
                <a:close/>
              </a:path>
              <a:path w="551179" h="944244">
                <a:moveTo>
                  <a:pt x="145136" y="81280"/>
                </a:moveTo>
                <a:lnTo>
                  <a:pt x="142920" y="81280"/>
                </a:lnTo>
                <a:lnTo>
                  <a:pt x="144777" y="82550"/>
                </a:lnTo>
                <a:lnTo>
                  <a:pt x="146017" y="83820"/>
                </a:lnTo>
                <a:lnTo>
                  <a:pt x="146694" y="85090"/>
                </a:lnTo>
                <a:lnTo>
                  <a:pt x="149329" y="87630"/>
                </a:lnTo>
                <a:lnTo>
                  <a:pt x="151246" y="88900"/>
                </a:lnTo>
                <a:lnTo>
                  <a:pt x="159154" y="88900"/>
                </a:lnTo>
                <a:lnTo>
                  <a:pt x="161071" y="87630"/>
                </a:lnTo>
                <a:lnTo>
                  <a:pt x="151546" y="87630"/>
                </a:lnTo>
                <a:lnTo>
                  <a:pt x="149689" y="86360"/>
                </a:lnTo>
                <a:lnTo>
                  <a:pt x="148226" y="83820"/>
                </a:lnTo>
                <a:lnTo>
                  <a:pt x="147832" y="83820"/>
                </a:lnTo>
                <a:lnTo>
                  <a:pt x="145136" y="81280"/>
                </a:lnTo>
                <a:close/>
              </a:path>
              <a:path w="551179" h="944244">
                <a:moveTo>
                  <a:pt x="334017" y="80010"/>
                </a:moveTo>
                <a:lnTo>
                  <a:pt x="326860" y="80010"/>
                </a:lnTo>
                <a:lnTo>
                  <a:pt x="326481" y="81280"/>
                </a:lnTo>
                <a:lnTo>
                  <a:pt x="333657" y="81280"/>
                </a:lnTo>
                <a:lnTo>
                  <a:pt x="335455" y="82550"/>
                </a:lnTo>
                <a:lnTo>
                  <a:pt x="337372" y="85090"/>
                </a:lnTo>
                <a:lnTo>
                  <a:pt x="340007" y="87630"/>
                </a:lnTo>
                <a:lnTo>
                  <a:pt x="341924" y="88900"/>
                </a:lnTo>
                <a:lnTo>
                  <a:pt x="349892" y="88900"/>
                </a:lnTo>
                <a:lnTo>
                  <a:pt x="351809" y="87630"/>
                </a:lnTo>
                <a:lnTo>
                  <a:pt x="342284" y="87630"/>
                </a:lnTo>
                <a:lnTo>
                  <a:pt x="340487" y="86360"/>
                </a:lnTo>
                <a:lnTo>
                  <a:pt x="338469" y="83779"/>
                </a:lnTo>
                <a:lnTo>
                  <a:pt x="337252" y="82550"/>
                </a:lnTo>
                <a:lnTo>
                  <a:pt x="335874" y="81280"/>
                </a:lnTo>
                <a:lnTo>
                  <a:pt x="334017" y="80010"/>
                </a:lnTo>
                <a:close/>
              </a:path>
              <a:path w="551179" h="944244">
                <a:moveTo>
                  <a:pt x="431243" y="81280"/>
                </a:moveTo>
                <a:lnTo>
                  <a:pt x="428966" y="81280"/>
                </a:lnTo>
                <a:lnTo>
                  <a:pt x="430823" y="82550"/>
                </a:lnTo>
                <a:lnTo>
                  <a:pt x="432740" y="85090"/>
                </a:lnTo>
                <a:lnTo>
                  <a:pt x="435376" y="87630"/>
                </a:lnTo>
                <a:lnTo>
                  <a:pt x="437353" y="88900"/>
                </a:lnTo>
                <a:lnTo>
                  <a:pt x="445261" y="88900"/>
                </a:lnTo>
                <a:lnTo>
                  <a:pt x="447118" y="87630"/>
                </a:lnTo>
                <a:lnTo>
                  <a:pt x="437593" y="87630"/>
                </a:lnTo>
                <a:lnTo>
                  <a:pt x="435796" y="86360"/>
                </a:lnTo>
                <a:lnTo>
                  <a:pt x="433836" y="83779"/>
                </a:lnTo>
                <a:lnTo>
                  <a:pt x="431243" y="81280"/>
                </a:lnTo>
                <a:close/>
              </a:path>
              <a:path w="551179" h="944244">
                <a:moveTo>
                  <a:pt x="463052" y="81280"/>
                </a:moveTo>
                <a:lnTo>
                  <a:pt x="460776" y="81280"/>
                </a:lnTo>
                <a:lnTo>
                  <a:pt x="462573" y="82550"/>
                </a:lnTo>
                <a:lnTo>
                  <a:pt x="464490" y="85090"/>
                </a:lnTo>
                <a:lnTo>
                  <a:pt x="465808" y="86360"/>
                </a:lnTo>
                <a:lnTo>
                  <a:pt x="467186" y="87630"/>
                </a:lnTo>
                <a:lnTo>
                  <a:pt x="469103" y="88900"/>
                </a:lnTo>
                <a:lnTo>
                  <a:pt x="477070" y="88900"/>
                </a:lnTo>
                <a:lnTo>
                  <a:pt x="478927" y="87630"/>
                </a:lnTo>
                <a:lnTo>
                  <a:pt x="469402" y="87630"/>
                </a:lnTo>
                <a:lnTo>
                  <a:pt x="467545" y="86360"/>
                </a:lnTo>
                <a:lnTo>
                  <a:pt x="465646" y="83779"/>
                </a:lnTo>
                <a:lnTo>
                  <a:pt x="463052" y="81280"/>
                </a:lnTo>
                <a:close/>
              </a:path>
              <a:path w="551179" h="944244">
                <a:moveTo>
                  <a:pt x="495160" y="85090"/>
                </a:moveTo>
                <a:lnTo>
                  <a:pt x="497329" y="86360"/>
                </a:lnTo>
                <a:lnTo>
                  <a:pt x="498995" y="87630"/>
                </a:lnTo>
                <a:lnTo>
                  <a:pt x="500912" y="88900"/>
                </a:lnTo>
                <a:lnTo>
                  <a:pt x="503203" y="88900"/>
                </a:lnTo>
                <a:lnTo>
                  <a:pt x="495160" y="85090"/>
                </a:lnTo>
                <a:close/>
              </a:path>
              <a:path w="551179" h="944244">
                <a:moveTo>
                  <a:pt x="81737" y="79647"/>
                </a:moveTo>
                <a:lnTo>
                  <a:pt x="75403" y="80010"/>
                </a:lnTo>
                <a:lnTo>
                  <a:pt x="69784" y="81329"/>
                </a:lnTo>
                <a:lnTo>
                  <a:pt x="67200" y="83820"/>
                </a:lnTo>
                <a:lnTo>
                  <a:pt x="65283" y="86360"/>
                </a:lnTo>
                <a:lnTo>
                  <a:pt x="63485" y="87630"/>
                </a:lnTo>
                <a:lnTo>
                  <a:pt x="65702" y="87630"/>
                </a:lnTo>
                <a:lnTo>
                  <a:pt x="67080" y="86360"/>
                </a:lnTo>
                <a:lnTo>
                  <a:pt x="72112" y="81280"/>
                </a:lnTo>
                <a:lnTo>
                  <a:pt x="81577" y="81280"/>
                </a:lnTo>
                <a:lnTo>
                  <a:pt x="79720" y="80010"/>
                </a:lnTo>
                <a:lnTo>
                  <a:pt x="81637" y="80010"/>
                </a:lnTo>
                <a:lnTo>
                  <a:pt x="81737" y="79647"/>
                </a:lnTo>
                <a:close/>
              </a:path>
              <a:path w="551179" h="944244">
                <a:moveTo>
                  <a:pt x="107668" y="79875"/>
                </a:moveTo>
                <a:lnTo>
                  <a:pt x="108188" y="80010"/>
                </a:lnTo>
                <a:lnTo>
                  <a:pt x="103502" y="80010"/>
                </a:lnTo>
                <a:lnTo>
                  <a:pt x="101593" y="81329"/>
                </a:lnTo>
                <a:lnTo>
                  <a:pt x="98949" y="83820"/>
                </a:lnTo>
                <a:lnTo>
                  <a:pt x="97032" y="86360"/>
                </a:lnTo>
                <a:lnTo>
                  <a:pt x="95235" y="87630"/>
                </a:lnTo>
                <a:lnTo>
                  <a:pt x="97512" y="87630"/>
                </a:lnTo>
                <a:lnTo>
                  <a:pt x="98829" y="86360"/>
                </a:lnTo>
                <a:lnTo>
                  <a:pt x="103861" y="81280"/>
                </a:lnTo>
                <a:lnTo>
                  <a:pt x="113386" y="81280"/>
                </a:lnTo>
                <a:lnTo>
                  <a:pt x="112058" y="80371"/>
                </a:lnTo>
                <a:lnTo>
                  <a:pt x="107668" y="79875"/>
                </a:lnTo>
                <a:close/>
              </a:path>
              <a:path w="551179" h="944244">
                <a:moveTo>
                  <a:pt x="127226" y="82550"/>
                </a:moveTo>
                <a:lnTo>
                  <a:pt x="130453" y="83820"/>
                </a:lnTo>
                <a:lnTo>
                  <a:pt x="128842" y="86360"/>
                </a:lnTo>
                <a:lnTo>
                  <a:pt x="127045" y="87630"/>
                </a:lnTo>
                <a:lnTo>
                  <a:pt x="129321" y="87630"/>
                </a:lnTo>
                <a:lnTo>
                  <a:pt x="130639" y="86360"/>
                </a:lnTo>
                <a:lnTo>
                  <a:pt x="132654" y="83820"/>
                </a:lnTo>
                <a:lnTo>
                  <a:pt x="130710" y="83820"/>
                </a:lnTo>
                <a:lnTo>
                  <a:pt x="127226" y="82550"/>
                </a:lnTo>
                <a:close/>
              </a:path>
              <a:path w="551179" h="944244">
                <a:moveTo>
                  <a:pt x="161131" y="73660"/>
                </a:moveTo>
                <a:lnTo>
                  <a:pt x="158854" y="73660"/>
                </a:lnTo>
                <a:lnTo>
                  <a:pt x="160711" y="74930"/>
                </a:lnTo>
                <a:lnTo>
                  <a:pt x="162568" y="77470"/>
                </a:lnTo>
                <a:lnTo>
                  <a:pt x="165264" y="80010"/>
                </a:lnTo>
                <a:lnTo>
                  <a:pt x="167061" y="80010"/>
                </a:lnTo>
                <a:lnTo>
                  <a:pt x="165151" y="81329"/>
                </a:lnTo>
                <a:lnTo>
                  <a:pt x="163826" y="82550"/>
                </a:lnTo>
                <a:lnTo>
                  <a:pt x="162149" y="83820"/>
                </a:lnTo>
                <a:lnTo>
                  <a:pt x="160592" y="86360"/>
                </a:lnTo>
                <a:lnTo>
                  <a:pt x="158794" y="87630"/>
                </a:lnTo>
                <a:lnTo>
                  <a:pt x="161071" y="87630"/>
                </a:lnTo>
                <a:lnTo>
                  <a:pt x="162389" y="86360"/>
                </a:lnTo>
                <a:lnTo>
                  <a:pt x="164451" y="83779"/>
                </a:lnTo>
                <a:lnTo>
                  <a:pt x="167379" y="81280"/>
                </a:lnTo>
                <a:lnTo>
                  <a:pt x="166929" y="78708"/>
                </a:lnTo>
                <a:lnTo>
                  <a:pt x="165624" y="77470"/>
                </a:lnTo>
                <a:lnTo>
                  <a:pt x="163767" y="76200"/>
                </a:lnTo>
                <a:lnTo>
                  <a:pt x="161131" y="73660"/>
                </a:lnTo>
                <a:close/>
              </a:path>
              <a:path w="551179" h="944244">
                <a:moveTo>
                  <a:pt x="364318" y="80010"/>
                </a:moveTo>
                <a:lnTo>
                  <a:pt x="357799" y="80010"/>
                </a:lnTo>
                <a:lnTo>
                  <a:pt x="355890" y="81329"/>
                </a:lnTo>
                <a:lnTo>
                  <a:pt x="353246" y="83820"/>
                </a:lnTo>
                <a:lnTo>
                  <a:pt x="351329" y="86360"/>
                </a:lnTo>
                <a:lnTo>
                  <a:pt x="349532" y="87630"/>
                </a:lnTo>
                <a:lnTo>
                  <a:pt x="351809" y="87630"/>
                </a:lnTo>
                <a:lnTo>
                  <a:pt x="353127" y="86360"/>
                </a:lnTo>
                <a:lnTo>
                  <a:pt x="358159" y="81280"/>
                </a:lnTo>
                <a:lnTo>
                  <a:pt x="363940" y="81280"/>
                </a:lnTo>
                <a:lnTo>
                  <a:pt x="364318" y="80010"/>
                </a:lnTo>
                <a:close/>
              </a:path>
              <a:path w="551179" h="944244">
                <a:moveTo>
                  <a:pt x="408354" y="87198"/>
                </a:moveTo>
                <a:lnTo>
                  <a:pt x="406713" y="87630"/>
                </a:lnTo>
                <a:lnTo>
                  <a:pt x="407217" y="87630"/>
                </a:lnTo>
                <a:lnTo>
                  <a:pt x="408354" y="87198"/>
                </a:lnTo>
                <a:close/>
              </a:path>
              <a:path w="551179" h="944244">
                <a:moveTo>
                  <a:pt x="461195" y="80010"/>
                </a:moveTo>
                <a:lnTo>
                  <a:pt x="453168" y="80010"/>
                </a:lnTo>
                <a:lnTo>
                  <a:pt x="451200" y="81329"/>
                </a:lnTo>
                <a:lnTo>
                  <a:pt x="448615" y="83820"/>
                </a:lnTo>
                <a:lnTo>
                  <a:pt x="446698" y="86360"/>
                </a:lnTo>
                <a:lnTo>
                  <a:pt x="444901" y="87630"/>
                </a:lnTo>
                <a:lnTo>
                  <a:pt x="447118" y="87630"/>
                </a:lnTo>
                <a:lnTo>
                  <a:pt x="448495" y="86360"/>
                </a:lnTo>
                <a:lnTo>
                  <a:pt x="449753" y="85090"/>
                </a:lnTo>
                <a:lnTo>
                  <a:pt x="451730" y="82550"/>
                </a:lnTo>
                <a:lnTo>
                  <a:pt x="453527" y="81280"/>
                </a:lnTo>
                <a:lnTo>
                  <a:pt x="463052" y="81280"/>
                </a:lnTo>
                <a:lnTo>
                  <a:pt x="461195" y="80010"/>
                </a:lnTo>
                <a:close/>
              </a:path>
              <a:path w="551179" h="944244">
                <a:moveTo>
                  <a:pt x="471934" y="80010"/>
                </a:moveTo>
                <a:lnTo>
                  <a:pt x="482353" y="82550"/>
                </a:lnTo>
                <a:lnTo>
                  <a:pt x="481743" y="82550"/>
                </a:lnTo>
                <a:lnTo>
                  <a:pt x="480425" y="83820"/>
                </a:lnTo>
                <a:lnTo>
                  <a:pt x="478508" y="86360"/>
                </a:lnTo>
                <a:lnTo>
                  <a:pt x="476711" y="87630"/>
                </a:lnTo>
                <a:lnTo>
                  <a:pt x="478927" y="87630"/>
                </a:lnTo>
                <a:lnTo>
                  <a:pt x="480305" y="86360"/>
                </a:lnTo>
                <a:lnTo>
                  <a:pt x="481563" y="85090"/>
                </a:lnTo>
                <a:lnTo>
                  <a:pt x="484068" y="82663"/>
                </a:lnTo>
                <a:lnTo>
                  <a:pt x="471934" y="80010"/>
                </a:lnTo>
                <a:close/>
              </a:path>
              <a:path w="551179" h="944244">
                <a:moveTo>
                  <a:pt x="423936" y="81280"/>
                </a:moveTo>
                <a:lnTo>
                  <a:pt x="408354" y="87198"/>
                </a:lnTo>
                <a:lnTo>
                  <a:pt x="416361" y="85090"/>
                </a:lnTo>
                <a:lnTo>
                  <a:pt x="418235" y="85090"/>
                </a:lnTo>
                <a:lnTo>
                  <a:pt x="419851" y="83779"/>
                </a:lnTo>
                <a:lnTo>
                  <a:pt x="423936" y="81280"/>
                </a:lnTo>
                <a:close/>
              </a:path>
              <a:path w="551179" h="944244">
                <a:moveTo>
                  <a:pt x="484186" y="82550"/>
                </a:moveTo>
                <a:lnTo>
                  <a:pt x="495160" y="85090"/>
                </a:lnTo>
                <a:lnTo>
                  <a:pt x="484186" y="82550"/>
                </a:lnTo>
                <a:close/>
              </a:path>
              <a:path w="551179" h="944244">
                <a:moveTo>
                  <a:pt x="130724" y="83807"/>
                </a:moveTo>
                <a:close/>
              </a:path>
              <a:path w="551179" h="944244">
                <a:moveTo>
                  <a:pt x="143339" y="80010"/>
                </a:moveTo>
                <a:lnTo>
                  <a:pt x="135312" y="80010"/>
                </a:lnTo>
                <a:lnTo>
                  <a:pt x="133401" y="81329"/>
                </a:lnTo>
                <a:lnTo>
                  <a:pt x="130754" y="83779"/>
                </a:lnTo>
                <a:lnTo>
                  <a:pt x="132654" y="83820"/>
                </a:lnTo>
                <a:lnTo>
                  <a:pt x="135671" y="81280"/>
                </a:lnTo>
                <a:lnTo>
                  <a:pt x="145136" y="81280"/>
                </a:lnTo>
                <a:lnTo>
                  <a:pt x="143339" y="80010"/>
                </a:lnTo>
                <a:close/>
              </a:path>
              <a:path w="551179" h="944244">
                <a:moveTo>
                  <a:pt x="167448" y="81280"/>
                </a:moveTo>
                <a:lnTo>
                  <a:pt x="167960" y="83820"/>
                </a:lnTo>
                <a:lnTo>
                  <a:pt x="167448" y="81280"/>
                </a:lnTo>
                <a:close/>
              </a:path>
              <a:path w="551179" h="944244">
                <a:moveTo>
                  <a:pt x="129577" y="76200"/>
                </a:moveTo>
                <a:lnTo>
                  <a:pt x="130704" y="83779"/>
                </a:lnTo>
                <a:lnTo>
                  <a:pt x="129735" y="76361"/>
                </a:lnTo>
                <a:lnTo>
                  <a:pt x="129577" y="76200"/>
                </a:lnTo>
                <a:close/>
              </a:path>
              <a:path w="551179" h="944244">
                <a:moveTo>
                  <a:pt x="69937" y="81280"/>
                </a:moveTo>
                <a:lnTo>
                  <a:pt x="69802" y="81312"/>
                </a:lnTo>
                <a:lnTo>
                  <a:pt x="69937" y="81280"/>
                </a:lnTo>
                <a:close/>
              </a:path>
              <a:path w="551179" h="944244">
                <a:moveTo>
                  <a:pt x="112129" y="80010"/>
                </a:moveTo>
                <a:lnTo>
                  <a:pt x="111529" y="80010"/>
                </a:lnTo>
                <a:lnTo>
                  <a:pt x="112058" y="80371"/>
                </a:lnTo>
                <a:lnTo>
                  <a:pt x="120097" y="81280"/>
                </a:lnTo>
                <a:lnTo>
                  <a:pt x="112129" y="80010"/>
                </a:lnTo>
                <a:close/>
              </a:path>
              <a:path w="551179" h="944244">
                <a:moveTo>
                  <a:pt x="447817" y="78740"/>
                </a:moveTo>
                <a:lnTo>
                  <a:pt x="423936" y="81280"/>
                </a:lnTo>
                <a:lnTo>
                  <a:pt x="430341" y="81280"/>
                </a:lnTo>
                <a:lnTo>
                  <a:pt x="447817" y="78740"/>
                </a:lnTo>
                <a:close/>
              </a:path>
              <a:path w="551179" h="944244">
                <a:moveTo>
                  <a:pt x="101009" y="79123"/>
                </a:moveTo>
                <a:lnTo>
                  <a:pt x="101645" y="80010"/>
                </a:lnTo>
                <a:lnTo>
                  <a:pt x="103921" y="80010"/>
                </a:lnTo>
                <a:lnTo>
                  <a:pt x="103620" y="79418"/>
                </a:lnTo>
                <a:lnTo>
                  <a:pt x="101009" y="79123"/>
                </a:lnTo>
                <a:close/>
              </a:path>
              <a:path w="551179" h="944244">
                <a:moveTo>
                  <a:pt x="129370" y="73705"/>
                </a:moveTo>
                <a:lnTo>
                  <a:pt x="129735" y="76361"/>
                </a:lnTo>
                <a:lnTo>
                  <a:pt x="130819" y="77470"/>
                </a:lnTo>
                <a:lnTo>
                  <a:pt x="133455" y="80010"/>
                </a:lnTo>
                <a:lnTo>
                  <a:pt x="135731" y="80010"/>
                </a:lnTo>
                <a:lnTo>
                  <a:pt x="133874" y="77470"/>
                </a:lnTo>
                <a:lnTo>
                  <a:pt x="132017" y="76200"/>
                </a:lnTo>
                <a:lnTo>
                  <a:pt x="130699" y="74930"/>
                </a:lnTo>
                <a:lnTo>
                  <a:pt x="129370" y="73705"/>
                </a:lnTo>
                <a:close/>
              </a:path>
              <a:path w="551179" h="944244">
                <a:moveTo>
                  <a:pt x="145136" y="64770"/>
                </a:moveTo>
                <a:lnTo>
                  <a:pt x="142920" y="64770"/>
                </a:lnTo>
                <a:lnTo>
                  <a:pt x="146694" y="68580"/>
                </a:lnTo>
                <a:lnTo>
                  <a:pt x="149329" y="71120"/>
                </a:lnTo>
                <a:lnTo>
                  <a:pt x="151246" y="72390"/>
                </a:lnTo>
                <a:lnTo>
                  <a:pt x="149340" y="73705"/>
                </a:lnTo>
                <a:lnTo>
                  <a:pt x="148012" y="74930"/>
                </a:lnTo>
                <a:lnTo>
                  <a:pt x="146754" y="76200"/>
                </a:lnTo>
                <a:lnTo>
                  <a:pt x="144777" y="77470"/>
                </a:lnTo>
                <a:lnTo>
                  <a:pt x="142979" y="80010"/>
                </a:lnTo>
                <a:lnTo>
                  <a:pt x="145196" y="80010"/>
                </a:lnTo>
                <a:lnTo>
                  <a:pt x="147832" y="77470"/>
                </a:lnTo>
                <a:lnTo>
                  <a:pt x="149809" y="74930"/>
                </a:lnTo>
                <a:lnTo>
                  <a:pt x="151606" y="73660"/>
                </a:lnTo>
                <a:lnTo>
                  <a:pt x="161131" y="73660"/>
                </a:lnTo>
                <a:lnTo>
                  <a:pt x="159154" y="72390"/>
                </a:lnTo>
                <a:lnTo>
                  <a:pt x="161071" y="71120"/>
                </a:lnTo>
                <a:lnTo>
                  <a:pt x="151546" y="71120"/>
                </a:lnTo>
                <a:lnTo>
                  <a:pt x="149689" y="69850"/>
                </a:lnTo>
                <a:lnTo>
                  <a:pt x="146514" y="66040"/>
                </a:lnTo>
                <a:lnTo>
                  <a:pt x="145136" y="64770"/>
                </a:lnTo>
                <a:close/>
              </a:path>
              <a:path w="551179" h="944244">
                <a:moveTo>
                  <a:pt x="331406" y="64770"/>
                </a:moveTo>
                <a:lnTo>
                  <a:pt x="331274" y="64770"/>
                </a:lnTo>
                <a:lnTo>
                  <a:pt x="326849" y="80010"/>
                </a:lnTo>
                <a:lnTo>
                  <a:pt x="331406" y="64770"/>
                </a:lnTo>
                <a:close/>
              </a:path>
              <a:path w="551179" h="944244">
                <a:moveTo>
                  <a:pt x="334017" y="63500"/>
                </a:moveTo>
                <a:lnTo>
                  <a:pt x="331785" y="63500"/>
                </a:lnTo>
                <a:lnTo>
                  <a:pt x="331406" y="64770"/>
                </a:lnTo>
                <a:lnTo>
                  <a:pt x="333657" y="64770"/>
                </a:lnTo>
                <a:lnTo>
                  <a:pt x="335455" y="67310"/>
                </a:lnTo>
                <a:lnTo>
                  <a:pt x="337371" y="68580"/>
                </a:lnTo>
                <a:lnTo>
                  <a:pt x="340007" y="71120"/>
                </a:lnTo>
                <a:lnTo>
                  <a:pt x="341924" y="72390"/>
                </a:lnTo>
                <a:lnTo>
                  <a:pt x="340018" y="73705"/>
                </a:lnTo>
                <a:lnTo>
                  <a:pt x="338689" y="74930"/>
                </a:lnTo>
                <a:lnTo>
                  <a:pt x="337431" y="76200"/>
                </a:lnTo>
                <a:lnTo>
                  <a:pt x="335455" y="77470"/>
                </a:lnTo>
                <a:lnTo>
                  <a:pt x="333657" y="80010"/>
                </a:lnTo>
                <a:lnTo>
                  <a:pt x="335934" y="80010"/>
                </a:lnTo>
                <a:lnTo>
                  <a:pt x="338570" y="77470"/>
                </a:lnTo>
                <a:lnTo>
                  <a:pt x="340487" y="74930"/>
                </a:lnTo>
                <a:lnTo>
                  <a:pt x="342284" y="73660"/>
                </a:lnTo>
                <a:lnTo>
                  <a:pt x="351809" y="73660"/>
                </a:lnTo>
                <a:lnTo>
                  <a:pt x="349892" y="72390"/>
                </a:lnTo>
                <a:lnTo>
                  <a:pt x="351809" y="71120"/>
                </a:lnTo>
                <a:lnTo>
                  <a:pt x="342284" y="71120"/>
                </a:lnTo>
                <a:lnTo>
                  <a:pt x="340487" y="69850"/>
                </a:lnTo>
                <a:lnTo>
                  <a:pt x="338510" y="67310"/>
                </a:lnTo>
                <a:lnTo>
                  <a:pt x="337252" y="66040"/>
                </a:lnTo>
                <a:lnTo>
                  <a:pt x="335874" y="64770"/>
                </a:lnTo>
                <a:lnTo>
                  <a:pt x="334017" y="63500"/>
                </a:lnTo>
                <a:close/>
              </a:path>
              <a:path w="551179" h="944244">
                <a:moveTo>
                  <a:pt x="351809" y="73660"/>
                </a:moveTo>
                <a:lnTo>
                  <a:pt x="349592" y="73660"/>
                </a:lnTo>
                <a:lnTo>
                  <a:pt x="351389" y="74930"/>
                </a:lnTo>
                <a:lnTo>
                  <a:pt x="353306" y="77470"/>
                </a:lnTo>
                <a:lnTo>
                  <a:pt x="355942" y="80010"/>
                </a:lnTo>
                <a:lnTo>
                  <a:pt x="358218" y="80010"/>
                </a:lnTo>
                <a:lnTo>
                  <a:pt x="356421" y="77470"/>
                </a:lnTo>
                <a:lnTo>
                  <a:pt x="354504" y="76200"/>
                </a:lnTo>
                <a:lnTo>
                  <a:pt x="353186" y="74930"/>
                </a:lnTo>
                <a:lnTo>
                  <a:pt x="351809" y="73660"/>
                </a:lnTo>
                <a:close/>
              </a:path>
              <a:path w="551179" h="944244">
                <a:moveTo>
                  <a:pt x="367624" y="64770"/>
                </a:moveTo>
                <a:lnTo>
                  <a:pt x="365467" y="64770"/>
                </a:lnTo>
                <a:lnTo>
                  <a:pt x="367948" y="67310"/>
                </a:lnTo>
                <a:lnTo>
                  <a:pt x="364309" y="80010"/>
                </a:lnTo>
                <a:lnTo>
                  <a:pt x="368480" y="66040"/>
                </a:lnTo>
                <a:lnTo>
                  <a:pt x="367624" y="64770"/>
                </a:lnTo>
                <a:close/>
              </a:path>
              <a:path w="551179" h="944244">
                <a:moveTo>
                  <a:pt x="450229" y="78867"/>
                </a:moveTo>
                <a:lnTo>
                  <a:pt x="451311" y="80010"/>
                </a:lnTo>
                <a:lnTo>
                  <a:pt x="453527" y="80010"/>
                </a:lnTo>
                <a:lnTo>
                  <a:pt x="452668" y="78995"/>
                </a:lnTo>
                <a:lnTo>
                  <a:pt x="450229" y="78867"/>
                </a:lnTo>
                <a:close/>
              </a:path>
              <a:path w="551179" h="944244">
                <a:moveTo>
                  <a:pt x="461133" y="79441"/>
                </a:moveTo>
                <a:lnTo>
                  <a:pt x="460836" y="80010"/>
                </a:lnTo>
                <a:lnTo>
                  <a:pt x="463052" y="80010"/>
                </a:lnTo>
                <a:lnTo>
                  <a:pt x="463261" y="79553"/>
                </a:lnTo>
                <a:lnTo>
                  <a:pt x="461133" y="79441"/>
                </a:lnTo>
                <a:close/>
              </a:path>
              <a:path w="551179" h="944244">
                <a:moveTo>
                  <a:pt x="463632" y="78740"/>
                </a:moveTo>
                <a:lnTo>
                  <a:pt x="463261" y="79553"/>
                </a:lnTo>
                <a:lnTo>
                  <a:pt x="471934" y="80010"/>
                </a:lnTo>
                <a:lnTo>
                  <a:pt x="463632" y="78740"/>
                </a:lnTo>
                <a:close/>
              </a:path>
              <a:path w="551179" h="944244">
                <a:moveTo>
                  <a:pt x="103275" y="78740"/>
                </a:moveTo>
                <a:lnTo>
                  <a:pt x="103620" y="79418"/>
                </a:lnTo>
                <a:lnTo>
                  <a:pt x="107668" y="79875"/>
                </a:lnTo>
                <a:lnTo>
                  <a:pt x="103275" y="78740"/>
                </a:lnTo>
                <a:close/>
              </a:path>
              <a:path w="551179" h="944244">
                <a:moveTo>
                  <a:pt x="97617" y="78740"/>
                </a:moveTo>
                <a:lnTo>
                  <a:pt x="81988" y="78740"/>
                </a:lnTo>
                <a:lnTo>
                  <a:pt x="81737" y="79647"/>
                </a:lnTo>
                <a:lnTo>
                  <a:pt x="97617" y="78740"/>
                </a:lnTo>
                <a:close/>
              </a:path>
              <a:path w="551179" h="944244">
                <a:moveTo>
                  <a:pt x="461500" y="78740"/>
                </a:moveTo>
                <a:lnTo>
                  <a:pt x="452451" y="78740"/>
                </a:lnTo>
                <a:lnTo>
                  <a:pt x="452668" y="78995"/>
                </a:lnTo>
                <a:lnTo>
                  <a:pt x="461133" y="79441"/>
                </a:lnTo>
                <a:lnTo>
                  <a:pt x="461500" y="78740"/>
                </a:lnTo>
                <a:close/>
              </a:path>
              <a:path w="551179" h="944244">
                <a:moveTo>
                  <a:pt x="100734" y="78740"/>
                </a:moveTo>
                <a:lnTo>
                  <a:pt x="97617" y="78740"/>
                </a:lnTo>
                <a:lnTo>
                  <a:pt x="101009" y="79123"/>
                </a:lnTo>
                <a:lnTo>
                  <a:pt x="100734" y="78740"/>
                </a:lnTo>
                <a:close/>
              </a:path>
              <a:path w="551179" h="944244">
                <a:moveTo>
                  <a:pt x="450109" y="78740"/>
                </a:moveTo>
                <a:lnTo>
                  <a:pt x="447817" y="78740"/>
                </a:lnTo>
                <a:lnTo>
                  <a:pt x="450229" y="78867"/>
                </a:lnTo>
                <a:lnTo>
                  <a:pt x="450109" y="78740"/>
                </a:lnTo>
                <a:close/>
              </a:path>
              <a:path w="551179" h="944244">
                <a:moveTo>
                  <a:pt x="164779" y="67310"/>
                </a:moveTo>
                <a:lnTo>
                  <a:pt x="164659" y="67451"/>
                </a:lnTo>
                <a:lnTo>
                  <a:pt x="166929" y="78708"/>
                </a:lnTo>
                <a:lnTo>
                  <a:pt x="164779" y="67310"/>
                </a:lnTo>
                <a:close/>
              </a:path>
              <a:path w="551179" h="944244">
                <a:moveTo>
                  <a:pt x="143339" y="63500"/>
                </a:moveTo>
                <a:lnTo>
                  <a:pt x="135312" y="63500"/>
                </a:lnTo>
                <a:lnTo>
                  <a:pt x="133455" y="64770"/>
                </a:lnTo>
                <a:lnTo>
                  <a:pt x="132077" y="66040"/>
                </a:lnTo>
                <a:lnTo>
                  <a:pt x="128832" y="69784"/>
                </a:lnTo>
                <a:lnTo>
                  <a:pt x="129270" y="72979"/>
                </a:lnTo>
                <a:lnTo>
                  <a:pt x="129227" y="72390"/>
                </a:lnTo>
                <a:lnTo>
                  <a:pt x="129032" y="71120"/>
                </a:lnTo>
                <a:lnTo>
                  <a:pt x="129321" y="71120"/>
                </a:lnTo>
                <a:lnTo>
                  <a:pt x="131957" y="68580"/>
                </a:lnTo>
                <a:lnTo>
                  <a:pt x="133874" y="67310"/>
                </a:lnTo>
                <a:lnTo>
                  <a:pt x="135671" y="64770"/>
                </a:lnTo>
                <a:lnTo>
                  <a:pt x="145136" y="64770"/>
                </a:lnTo>
                <a:lnTo>
                  <a:pt x="143339" y="63500"/>
                </a:lnTo>
                <a:close/>
              </a:path>
              <a:path w="551179" h="944244">
                <a:moveTo>
                  <a:pt x="164374" y="66040"/>
                </a:moveTo>
                <a:lnTo>
                  <a:pt x="163826" y="66040"/>
                </a:lnTo>
                <a:lnTo>
                  <a:pt x="162568" y="67310"/>
                </a:lnTo>
                <a:lnTo>
                  <a:pt x="160592" y="69850"/>
                </a:lnTo>
                <a:lnTo>
                  <a:pt x="158794" y="71120"/>
                </a:lnTo>
                <a:lnTo>
                  <a:pt x="161071" y="71120"/>
                </a:lnTo>
                <a:lnTo>
                  <a:pt x="163707" y="68580"/>
                </a:lnTo>
                <a:lnTo>
                  <a:pt x="164659" y="67451"/>
                </a:lnTo>
                <a:lnTo>
                  <a:pt x="164374" y="66040"/>
                </a:lnTo>
                <a:close/>
              </a:path>
              <a:path w="551179" h="944244">
                <a:moveTo>
                  <a:pt x="365826" y="63500"/>
                </a:moveTo>
                <a:lnTo>
                  <a:pt x="357799" y="63500"/>
                </a:lnTo>
                <a:lnTo>
                  <a:pt x="355942" y="64770"/>
                </a:lnTo>
                <a:lnTo>
                  <a:pt x="354564" y="66040"/>
                </a:lnTo>
                <a:lnTo>
                  <a:pt x="349532" y="71120"/>
                </a:lnTo>
                <a:lnTo>
                  <a:pt x="351809" y="71120"/>
                </a:lnTo>
                <a:lnTo>
                  <a:pt x="354444" y="68580"/>
                </a:lnTo>
                <a:lnTo>
                  <a:pt x="356361" y="67310"/>
                </a:lnTo>
                <a:lnTo>
                  <a:pt x="358159" y="64770"/>
                </a:lnTo>
                <a:lnTo>
                  <a:pt x="367624" y="64770"/>
                </a:lnTo>
                <a:lnTo>
                  <a:pt x="365826" y="63500"/>
                </a:lnTo>
                <a:close/>
              </a:path>
              <a:path w="551179" h="944244">
                <a:moveTo>
                  <a:pt x="128317" y="66040"/>
                </a:moveTo>
                <a:lnTo>
                  <a:pt x="128775" y="69850"/>
                </a:lnTo>
                <a:lnTo>
                  <a:pt x="128317" y="66040"/>
                </a:lnTo>
                <a:close/>
              </a:path>
              <a:path w="551179" h="944244">
                <a:moveTo>
                  <a:pt x="128506" y="55895"/>
                </a:moveTo>
                <a:lnTo>
                  <a:pt x="128317" y="66040"/>
                </a:lnTo>
                <a:lnTo>
                  <a:pt x="128466" y="58420"/>
                </a:lnTo>
                <a:lnTo>
                  <a:pt x="130669" y="58420"/>
                </a:lnTo>
                <a:lnTo>
                  <a:pt x="129321" y="57150"/>
                </a:lnTo>
                <a:lnTo>
                  <a:pt x="128506" y="55895"/>
                </a:lnTo>
                <a:close/>
              </a:path>
              <a:path w="551179" h="944244">
                <a:moveTo>
                  <a:pt x="161131" y="57150"/>
                </a:moveTo>
                <a:lnTo>
                  <a:pt x="158854" y="57150"/>
                </a:lnTo>
                <a:lnTo>
                  <a:pt x="160711" y="58420"/>
                </a:lnTo>
                <a:lnTo>
                  <a:pt x="163886" y="62230"/>
                </a:lnTo>
                <a:lnTo>
                  <a:pt x="164506" y="62230"/>
                </a:lnTo>
                <a:lnTo>
                  <a:pt x="164374" y="66040"/>
                </a:lnTo>
                <a:lnTo>
                  <a:pt x="164644" y="59690"/>
                </a:lnTo>
                <a:lnTo>
                  <a:pt x="163767" y="59690"/>
                </a:lnTo>
                <a:lnTo>
                  <a:pt x="161131" y="57150"/>
                </a:lnTo>
                <a:close/>
              </a:path>
              <a:path w="551179" h="944244">
                <a:moveTo>
                  <a:pt x="369993" y="60960"/>
                </a:moveTo>
                <a:lnTo>
                  <a:pt x="368469" y="66040"/>
                </a:lnTo>
                <a:lnTo>
                  <a:pt x="369993" y="60960"/>
                </a:lnTo>
                <a:close/>
              </a:path>
              <a:path w="551179" h="944244">
                <a:moveTo>
                  <a:pt x="130669" y="58420"/>
                </a:moveTo>
                <a:lnTo>
                  <a:pt x="128962" y="58420"/>
                </a:lnTo>
                <a:lnTo>
                  <a:pt x="132137" y="62230"/>
                </a:lnTo>
                <a:lnTo>
                  <a:pt x="133455" y="63500"/>
                </a:lnTo>
                <a:lnTo>
                  <a:pt x="135731" y="63500"/>
                </a:lnTo>
                <a:lnTo>
                  <a:pt x="133874" y="60960"/>
                </a:lnTo>
                <a:lnTo>
                  <a:pt x="132017" y="59690"/>
                </a:lnTo>
                <a:lnTo>
                  <a:pt x="130669" y="58420"/>
                </a:lnTo>
                <a:close/>
              </a:path>
              <a:path w="551179" h="944244">
                <a:moveTo>
                  <a:pt x="145136" y="48260"/>
                </a:moveTo>
                <a:lnTo>
                  <a:pt x="142920" y="48260"/>
                </a:lnTo>
                <a:lnTo>
                  <a:pt x="146694" y="52070"/>
                </a:lnTo>
                <a:lnTo>
                  <a:pt x="149329" y="54610"/>
                </a:lnTo>
                <a:lnTo>
                  <a:pt x="151246" y="55880"/>
                </a:lnTo>
                <a:lnTo>
                  <a:pt x="149389" y="57150"/>
                </a:lnTo>
                <a:lnTo>
                  <a:pt x="147915" y="58517"/>
                </a:lnTo>
                <a:lnTo>
                  <a:pt x="146753" y="59690"/>
                </a:lnTo>
                <a:lnTo>
                  <a:pt x="144777" y="60960"/>
                </a:lnTo>
                <a:lnTo>
                  <a:pt x="142979" y="63500"/>
                </a:lnTo>
                <a:lnTo>
                  <a:pt x="145196" y="63500"/>
                </a:lnTo>
                <a:lnTo>
                  <a:pt x="146574" y="62230"/>
                </a:lnTo>
                <a:lnTo>
                  <a:pt x="147832" y="60960"/>
                </a:lnTo>
                <a:lnTo>
                  <a:pt x="149809" y="58420"/>
                </a:lnTo>
                <a:lnTo>
                  <a:pt x="151606" y="57150"/>
                </a:lnTo>
                <a:lnTo>
                  <a:pt x="161131" y="57150"/>
                </a:lnTo>
                <a:lnTo>
                  <a:pt x="159154" y="55880"/>
                </a:lnTo>
                <a:lnTo>
                  <a:pt x="161071" y="54610"/>
                </a:lnTo>
                <a:lnTo>
                  <a:pt x="151546" y="54610"/>
                </a:lnTo>
                <a:lnTo>
                  <a:pt x="149684" y="53333"/>
                </a:lnTo>
                <a:lnTo>
                  <a:pt x="147832" y="50800"/>
                </a:lnTo>
                <a:lnTo>
                  <a:pt x="146514" y="49530"/>
                </a:lnTo>
                <a:lnTo>
                  <a:pt x="145136" y="48260"/>
                </a:lnTo>
                <a:close/>
              </a:path>
              <a:path w="551179" h="944244">
                <a:moveTo>
                  <a:pt x="335560" y="50800"/>
                </a:moveTo>
                <a:lnTo>
                  <a:pt x="331738" y="63500"/>
                </a:lnTo>
                <a:lnTo>
                  <a:pt x="335571" y="50808"/>
                </a:lnTo>
                <a:close/>
              </a:path>
              <a:path w="551179" h="944244">
                <a:moveTo>
                  <a:pt x="336271" y="48464"/>
                </a:moveTo>
                <a:lnTo>
                  <a:pt x="335571" y="50808"/>
                </a:lnTo>
                <a:lnTo>
                  <a:pt x="337371" y="52070"/>
                </a:lnTo>
                <a:lnTo>
                  <a:pt x="340007" y="54610"/>
                </a:lnTo>
                <a:lnTo>
                  <a:pt x="341924" y="55880"/>
                </a:lnTo>
                <a:lnTo>
                  <a:pt x="340067" y="57150"/>
                </a:lnTo>
                <a:lnTo>
                  <a:pt x="338593" y="58517"/>
                </a:lnTo>
                <a:lnTo>
                  <a:pt x="337431" y="59690"/>
                </a:lnTo>
                <a:lnTo>
                  <a:pt x="335455" y="60960"/>
                </a:lnTo>
                <a:lnTo>
                  <a:pt x="333657" y="63500"/>
                </a:lnTo>
                <a:lnTo>
                  <a:pt x="335934" y="63500"/>
                </a:lnTo>
                <a:lnTo>
                  <a:pt x="342284" y="57150"/>
                </a:lnTo>
                <a:lnTo>
                  <a:pt x="351809" y="57150"/>
                </a:lnTo>
                <a:lnTo>
                  <a:pt x="349892" y="55880"/>
                </a:lnTo>
                <a:lnTo>
                  <a:pt x="351809" y="54610"/>
                </a:lnTo>
                <a:lnTo>
                  <a:pt x="342284" y="54610"/>
                </a:lnTo>
                <a:lnTo>
                  <a:pt x="340481" y="53333"/>
                </a:lnTo>
                <a:lnTo>
                  <a:pt x="338510" y="50800"/>
                </a:lnTo>
                <a:lnTo>
                  <a:pt x="337252" y="49530"/>
                </a:lnTo>
                <a:lnTo>
                  <a:pt x="336271" y="48464"/>
                </a:lnTo>
                <a:close/>
              </a:path>
              <a:path w="551179" h="944244">
                <a:moveTo>
                  <a:pt x="351809" y="57150"/>
                </a:moveTo>
                <a:lnTo>
                  <a:pt x="349592" y="57150"/>
                </a:lnTo>
                <a:lnTo>
                  <a:pt x="354624" y="62230"/>
                </a:lnTo>
                <a:lnTo>
                  <a:pt x="355942" y="63500"/>
                </a:lnTo>
                <a:lnTo>
                  <a:pt x="358218" y="63500"/>
                </a:lnTo>
                <a:lnTo>
                  <a:pt x="356421" y="60960"/>
                </a:lnTo>
                <a:lnTo>
                  <a:pt x="354504" y="59690"/>
                </a:lnTo>
                <a:lnTo>
                  <a:pt x="351809" y="57150"/>
                </a:lnTo>
                <a:close/>
              </a:path>
              <a:path w="551179" h="944244">
                <a:moveTo>
                  <a:pt x="370721" y="58517"/>
                </a:moveTo>
                <a:lnTo>
                  <a:pt x="369241" y="59690"/>
                </a:lnTo>
                <a:lnTo>
                  <a:pt x="367264" y="60960"/>
                </a:lnTo>
                <a:lnTo>
                  <a:pt x="365467" y="63500"/>
                </a:lnTo>
                <a:lnTo>
                  <a:pt x="367683" y="63500"/>
                </a:lnTo>
                <a:lnTo>
                  <a:pt x="369061" y="62230"/>
                </a:lnTo>
                <a:lnTo>
                  <a:pt x="369888" y="60960"/>
                </a:lnTo>
                <a:lnTo>
                  <a:pt x="370721" y="58517"/>
                </a:lnTo>
                <a:close/>
              </a:path>
              <a:path w="551179" h="944244">
                <a:moveTo>
                  <a:pt x="165021" y="50800"/>
                </a:moveTo>
                <a:lnTo>
                  <a:pt x="164600" y="59690"/>
                </a:lnTo>
                <a:lnTo>
                  <a:pt x="165021" y="50800"/>
                </a:lnTo>
                <a:close/>
              </a:path>
              <a:path w="551179" h="944244">
                <a:moveTo>
                  <a:pt x="371103" y="57235"/>
                </a:moveTo>
                <a:lnTo>
                  <a:pt x="370721" y="58517"/>
                </a:lnTo>
                <a:lnTo>
                  <a:pt x="371103" y="57235"/>
                </a:lnTo>
                <a:close/>
              </a:path>
              <a:path w="551179" h="944244">
                <a:moveTo>
                  <a:pt x="367624" y="48260"/>
                </a:moveTo>
                <a:lnTo>
                  <a:pt x="365467" y="48260"/>
                </a:lnTo>
                <a:lnTo>
                  <a:pt x="367277" y="50808"/>
                </a:lnTo>
                <a:lnTo>
                  <a:pt x="369181" y="52070"/>
                </a:lnTo>
                <a:lnTo>
                  <a:pt x="370499" y="53340"/>
                </a:lnTo>
                <a:lnTo>
                  <a:pt x="371677" y="54610"/>
                </a:lnTo>
                <a:lnTo>
                  <a:pt x="371103" y="57235"/>
                </a:lnTo>
                <a:lnTo>
                  <a:pt x="372263" y="53340"/>
                </a:lnTo>
                <a:lnTo>
                  <a:pt x="370319" y="50800"/>
                </a:lnTo>
                <a:lnTo>
                  <a:pt x="367624" y="48260"/>
                </a:lnTo>
                <a:close/>
              </a:path>
              <a:path w="551179" h="944244">
                <a:moveTo>
                  <a:pt x="135671" y="48260"/>
                </a:moveTo>
                <a:lnTo>
                  <a:pt x="133455" y="48260"/>
                </a:lnTo>
                <a:lnTo>
                  <a:pt x="132077" y="49530"/>
                </a:lnTo>
                <a:lnTo>
                  <a:pt x="130752" y="50808"/>
                </a:lnTo>
                <a:lnTo>
                  <a:pt x="128554" y="53333"/>
                </a:lnTo>
                <a:lnTo>
                  <a:pt x="128506" y="55880"/>
                </a:lnTo>
                <a:lnTo>
                  <a:pt x="129321" y="54610"/>
                </a:lnTo>
                <a:lnTo>
                  <a:pt x="131957" y="52070"/>
                </a:lnTo>
                <a:lnTo>
                  <a:pt x="133874" y="50800"/>
                </a:lnTo>
                <a:lnTo>
                  <a:pt x="135671" y="48260"/>
                </a:lnTo>
                <a:close/>
              </a:path>
              <a:path w="551179" h="944244">
                <a:moveTo>
                  <a:pt x="165176" y="47139"/>
                </a:moveTo>
                <a:lnTo>
                  <a:pt x="165108" y="48260"/>
                </a:lnTo>
                <a:lnTo>
                  <a:pt x="162562" y="50808"/>
                </a:lnTo>
                <a:lnTo>
                  <a:pt x="160592" y="53340"/>
                </a:lnTo>
                <a:lnTo>
                  <a:pt x="158794" y="54610"/>
                </a:lnTo>
                <a:lnTo>
                  <a:pt x="161071" y="54610"/>
                </a:lnTo>
                <a:lnTo>
                  <a:pt x="164993" y="50808"/>
                </a:lnTo>
                <a:lnTo>
                  <a:pt x="165176" y="47139"/>
                </a:lnTo>
                <a:close/>
              </a:path>
              <a:path w="551179" h="944244">
                <a:moveTo>
                  <a:pt x="358159" y="48260"/>
                </a:moveTo>
                <a:lnTo>
                  <a:pt x="355942" y="48260"/>
                </a:lnTo>
                <a:lnTo>
                  <a:pt x="354564" y="49530"/>
                </a:lnTo>
                <a:lnTo>
                  <a:pt x="353240" y="50808"/>
                </a:lnTo>
                <a:lnTo>
                  <a:pt x="351329" y="53340"/>
                </a:lnTo>
                <a:lnTo>
                  <a:pt x="349532" y="54610"/>
                </a:lnTo>
                <a:lnTo>
                  <a:pt x="351809" y="54610"/>
                </a:lnTo>
                <a:lnTo>
                  <a:pt x="354444" y="52070"/>
                </a:lnTo>
                <a:lnTo>
                  <a:pt x="356361" y="50800"/>
                </a:lnTo>
                <a:lnTo>
                  <a:pt x="358159" y="48260"/>
                </a:lnTo>
                <a:close/>
              </a:path>
              <a:path w="551179" h="944244">
                <a:moveTo>
                  <a:pt x="375807" y="41443"/>
                </a:moveTo>
                <a:lnTo>
                  <a:pt x="372196" y="53340"/>
                </a:lnTo>
                <a:lnTo>
                  <a:pt x="375807" y="41443"/>
                </a:lnTo>
                <a:close/>
              </a:path>
              <a:path w="551179" h="944244">
                <a:moveTo>
                  <a:pt x="337127" y="45592"/>
                </a:moveTo>
                <a:lnTo>
                  <a:pt x="336966" y="45720"/>
                </a:lnTo>
                <a:lnTo>
                  <a:pt x="336083" y="48260"/>
                </a:lnTo>
                <a:lnTo>
                  <a:pt x="336271" y="48464"/>
                </a:lnTo>
                <a:lnTo>
                  <a:pt x="337127" y="45592"/>
                </a:lnTo>
                <a:close/>
              </a:path>
              <a:path w="551179" h="944244">
                <a:moveTo>
                  <a:pt x="129970" y="40774"/>
                </a:moveTo>
                <a:lnTo>
                  <a:pt x="129545" y="43182"/>
                </a:lnTo>
                <a:lnTo>
                  <a:pt x="130819" y="44450"/>
                </a:lnTo>
                <a:lnTo>
                  <a:pt x="133455" y="46990"/>
                </a:lnTo>
                <a:lnTo>
                  <a:pt x="135312" y="48260"/>
                </a:lnTo>
                <a:lnTo>
                  <a:pt x="143339" y="48260"/>
                </a:lnTo>
                <a:lnTo>
                  <a:pt x="145196" y="46990"/>
                </a:lnTo>
                <a:lnTo>
                  <a:pt x="135729" y="46987"/>
                </a:lnTo>
                <a:lnTo>
                  <a:pt x="133874" y="44450"/>
                </a:lnTo>
                <a:lnTo>
                  <a:pt x="130699" y="41910"/>
                </a:lnTo>
                <a:lnTo>
                  <a:pt x="129970" y="40774"/>
                </a:lnTo>
                <a:close/>
              </a:path>
              <a:path w="551179" h="944244">
                <a:moveTo>
                  <a:pt x="351809" y="40640"/>
                </a:moveTo>
                <a:lnTo>
                  <a:pt x="349592" y="40640"/>
                </a:lnTo>
                <a:lnTo>
                  <a:pt x="351389" y="41910"/>
                </a:lnTo>
                <a:lnTo>
                  <a:pt x="353306" y="44450"/>
                </a:lnTo>
                <a:lnTo>
                  <a:pt x="355942" y="46990"/>
                </a:lnTo>
                <a:lnTo>
                  <a:pt x="357799" y="48260"/>
                </a:lnTo>
                <a:lnTo>
                  <a:pt x="365826" y="48260"/>
                </a:lnTo>
                <a:lnTo>
                  <a:pt x="367683" y="46990"/>
                </a:lnTo>
                <a:lnTo>
                  <a:pt x="358216" y="46987"/>
                </a:lnTo>
                <a:lnTo>
                  <a:pt x="353186" y="41910"/>
                </a:lnTo>
                <a:lnTo>
                  <a:pt x="351809" y="40640"/>
                </a:lnTo>
                <a:close/>
              </a:path>
              <a:path w="551179" h="944244">
                <a:moveTo>
                  <a:pt x="167421" y="31750"/>
                </a:moveTo>
                <a:lnTo>
                  <a:pt x="165204" y="31750"/>
                </a:lnTo>
                <a:lnTo>
                  <a:pt x="163826" y="33020"/>
                </a:lnTo>
                <a:lnTo>
                  <a:pt x="162568" y="35560"/>
                </a:lnTo>
                <a:lnTo>
                  <a:pt x="160592" y="36830"/>
                </a:lnTo>
                <a:lnTo>
                  <a:pt x="158794" y="39370"/>
                </a:lnTo>
                <a:lnTo>
                  <a:pt x="151246" y="39370"/>
                </a:lnTo>
                <a:lnTo>
                  <a:pt x="149389" y="40640"/>
                </a:lnTo>
                <a:lnTo>
                  <a:pt x="148011" y="41910"/>
                </a:lnTo>
                <a:lnTo>
                  <a:pt x="146749" y="43182"/>
                </a:lnTo>
                <a:lnTo>
                  <a:pt x="144777" y="44450"/>
                </a:lnTo>
                <a:lnTo>
                  <a:pt x="142979" y="46990"/>
                </a:lnTo>
                <a:lnTo>
                  <a:pt x="145199" y="46987"/>
                </a:lnTo>
                <a:lnTo>
                  <a:pt x="146700" y="45592"/>
                </a:lnTo>
                <a:lnTo>
                  <a:pt x="147832" y="44450"/>
                </a:lnTo>
                <a:lnTo>
                  <a:pt x="149809" y="41910"/>
                </a:lnTo>
                <a:lnTo>
                  <a:pt x="151606" y="40640"/>
                </a:lnTo>
                <a:lnTo>
                  <a:pt x="161131" y="40640"/>
                </a:lnTo>
                <a:lnTo>
                  <a:pt x="159154" y="39370"/>
                </a:lnTo>
                <a:lnTo>
                  <a:pt x="161071" y="38100"/>
                </a:lnTo>
                <a:lnTo>
                  <a:pt x="162389" y="36830"/>
                </a:lnTo>
                <a:lnTo>
                  <a:pt x="167421" y="31750"/>
                </a:lnTo>
                <a:close/>
              </a:path>
              <a:path w="551179" h="944244">
                <a:moveTo>
                  <a:pt x="376425" y="39370"/>
                </a:moveTo>
                <a:lnTo>
                  <a:pt x="373734" y="39370"/>
                </a:lnTo>
                <a:lnTo>
                  <a:pt x="371877" y="40640"/>
                </a:lnTo>
                <a:lnTo>
                  <a:pt x="370499" y="41910"/>
                </a:lnTo>
                <a:lnTo>
                  <a:pt x="369237" y="43182"/>
                </a:lnTo>
                <a:lnTo>
                  <a:pt x="367264" y="44450"/>
                </a:lnTo>
                <a:lnTo>
                  <a:pt x="365467" y="46990"/>
                </a:lnTo>
                <a:lnTo>
                  <a:pt x="367686" y="46987"/>
                </a:lnTo>
                <a:lnTo>
                  <a:pt x="369188" y="45592"/>
                </a:lnTo>
                <a:lnTo>
                  <a:pt x="370319" y="44450"/>
                </a:lnTo>
                <a:lnTo>
                  <a:pt x="372296" y="41910"/>
                </a:lnTo>
                <a:lnTo>
                  <a:pt x="374093" y="40640"/>
                </a:lnTo>
                <a:lnTo>
                  <a:pt x="376046" y="40640"/>
                </a:lnTo>
                <a:lnTo>
                  <a:pt x="376425" y="39370"/>
                </a:lnTo>
                <a:close/>
              </a:path>
              <a:path w="551179" h="944244">
                <a:moveTo>
                  <a:pt x="161131" y="40640"/>
                </a:moveTo>
                <a:lnTo>
                  <a:pt x="158854" y="40640"/>
                </a:lnTo>
                <a:lnTo>
                  <a:pt x="160711" y="41910"/>
                </a:lnTo>
                <a:lnTo>
                  <a:pt x="162568" y="44450"/>
                </a:lnTo>
                <a:lnTo>
                  <a:pt x="165183" y="46987"/>
                </a:lnTo>
                <a:lnTo>
                  <a:pt x="165273" y="45592"/>
                </a:lnTo>
                <a:lnTo>
                  <a:pt x="165606" y="44450"/>
                </a:lnTo>
                <a:lnTo>
                  <a:pt x="165460" y="44450"/>
                </a:lnTo>
                <a:lnTo>
                  <a:pt x="161131" y="40640"/>
                </a:lnTo>
                <a:close/>
              </a:path>
              <a:path w="551179" h="944244">
                <a:moveTo>
                  <a:pt x="358159" y="31750"/>
                </a:moveTo>
                <a:lnTo>
                  <a:pt x="355942" y="31750"/>
                </a:lnTo>
                <a:lnTo>
                  <a:pt x="353246" y="35560"/>
                </a:lnTo>
                <a:lnTo>
                  <a:pt x="351329" y="36830"/>
                </a:lnTo>
                <a:lnTo>
                  <a:pt x="349532" y="39370"/>
                </a:lnTo>
                <a:lnTo>
                  <a:pt x="341924" y="39370"/>
                </a:lnTo>
                <a:lnTo>
                  <a:pt x="340067" y="40640"/>
                </a:lnTo>
                <a:lnTo>
                  <a:pt x="338689" y="41910"/>
                </a:lnTo>
                <a:lnTo>
                  <a:pt x="338226" y="41910"/>
                </a:lnTo>
                <a:lnTo>
                  <a:pt x="337127" y="45592"/>
                </a:lnTo>
                <a:lnTo>
                  <a:pt x="338570" y="44450"/>
                </a:lnTo>
                <a:lnTo>
                  <a:pt x="340487" y="41910"/>
                </a:lnTo>
                <a:lnTo>
                  <a:pt x="342284" y="40640"/>
                </a:lnTo>
                <a:lnTo>
                  <a:pt x="351809" y="40640"/>
                </a:lnTo>
                <a:lnTo>
                  <a:pt x="349892" y="39370"/>
                </a:lnTo>
                <a:lnTo>
                  <a:pt x="351809" y="38100"/>
                </a:lnTo>
                <a:lnTo>
                  <a:pt x="353126" y="36830"/>
                </a:lnTo>
                <a:lnTo>
                  <a:pt x="358159" y="31750"/>
                </a:lnTo>
                <a:close/>
              </a:path>
              <a:path w="551179" h="944244">
                <a:moveTo>
                  <a:pt x="161131" y="24130"/>
                </a:moveTo>
                <a:lnTo>
                  <a:pt x="158854" y="24130"/>
                </a:lnTo>
                <a:lnTo>
                  <a:pt x="160711" y="25400"/>
                </a:lnTo>
                <a:lnTo>
                  <a:pt x="162568" y="27940"/>
                </a:lnTo>
                <a:lnTo>
                  <a:pt x="165264" y="30480"/>
                </a:lnTo>
                <a:lnTo>
                  <a:pt x="167061" y="31750"/>
                </a:lnTo>
                <a:lnTo>
                  <a:pt x="169161" y="31750"/>
                </a:lnTo>
                <a:lnTo>
                  <a:pt x="165460" y="44450"/>
                </a:lnTo>
                <a:lnTo>
                  <a:pt x="165606" y="44450"/>
                </a:lnTo>
                <a:lnTo>
                  <a:pt x="169669" y="30480"/>
                </a:lnTo>
                <a:lnTo>
                  <a:pt x="167481" y="30480"/>
                </a:lnTo>
                <a:lnTo>
                  <a:pt x="165624" y="29210"/>
                </a:lnTo>
                <a:lnTo>
                  <a:pt x="163767" y="26670"/>
                </a:lnTo>
                <a:lnTo>
                  <a:pt x="161131" y="24130"/>
                </a:lnTo>
                <a:close/>
              </a:path>
              <a:path w="551179" h="944244">
                <a:moveTo>
                  <a:pt x="339307" y="38100"/>
                </a:moveTo>
                <a:lnTo>
                  <a:pt x="337958" y="41910"/>
                </a:lnTo>
                <a:lnTo>
                  <a:pt x="338226" y="41910"/>
                </a:lnTo>
                <a:lnTo>
                  <a:pt x="339343" y="38165"/>
                </a:lnTo>
                <a:close/>
              </a:path>
              <a:path w="551179" h="944244">
                <a:moveTo>
                  <a:pt x="130348" y="38634"/>
                </a:moveTo>
                <a:lnTo>
                  <a:pt x="129884" y="40640"/>
                </a:lnTo>
                <a:lnTo>
                  <a:pt x="129970" y="40774"/>
                </a:lnTo>
                <a:lnTo>
                  <a:pt x="130348" y="38634"/>
                </a:lnTo>
                <a:close/>
              </a:path>
              <a:path w="551179" h="944244">
                <a:moveTo>
                  <a:pt x="145136" y="31750"/>
                </a:moveTo>
                <a:lnTo>
                  <a:pt x="142920" y="31750"/>
                </a:lnTo>
                <a:lnTo>
                  <a:pt x="144777" y="34290"/>
                </a:lnTo>
                <a:lnTo>
                  <a:pt x="146694" y="35560"/>
                </a:lnTo>
                <a:lnTo>
                  <a:pt x="149329" y="39370"/>
                </a:lnTo>
                <a:lnTo>
                  <a:pt x="151546" y="39370"/>
                </a:lnTo>
                <a:lnTo>
                  <a:pt x="149689" y="36830"/>
                </a:lnTo>
                <a:lnTo>
                  <a:pt x="147832" y="35560"/>
                </a:lnTo>
                <a:lnTo>
                  <a:pt x="145136" y="31750"/>
                </a:lnTo>
                <a:close/>
              </a:path>
              <a:path w="551179" h="944244">
                <a:moveTo>
                  <a:pt x="340487" y="36830"/>
                </a:moveTo>
                <a:lnTo>
                  <a:pt x="339741" y="36830"/>
                </a:lnTo>
                <a:lnTo>
                  <a:pt x="339343" y="38165"/>
                </a:lnTo>
                <a:lnTo>
                  <a:pt x="340007" y="39370"/>
                </a:lnTo>
                <a:lnTo>
                  <a:pt x="342284" y="39370"/>
                </a:lnTo>
                <a:lnTo>
                  <a:pt x="340487" y="36830"/>
                </a:lnTo>
                <a:close/>
              </a:path>
              <a:path w="551179" h="944244">
                <a:moveTo>
                  <a:pt x="367624" y="31750"/>
                </a:moveTo>
                <a:lnTo>
                  <a:pt x="365467" y="31750"/>
                </a:lnTo>
                <a:lnTo>
                  <a:pt x="369181" y="35560"/>
                </a:lnTo>
                <a:lnTo>
                  <a:pt x="371817" y="39370"/>
                </a:lnTo>
                <a:lnTo>
                  <a:pt x="374033" y="39370"/>
                </a:lnTo>
                <a:lnTo>
                  <a:pt x="372176" y="36830"/>
                </a:lnTo>
                <a:lnTo>
                  <a:pt x="370319" y="35560"/>
                </a:lnTo>
                <a:lnTo>
                  <a:pt x="367624" y="31750"/>
                </a:lnTo>
                <a:close/>
              </a:path>
              <a:path w="551179" h="944244">
                <a:moveTo>
                  <a:pt x="379783" y="28095"/>
                </a:moveTo>
                <a:lnTo>
                  <a:pt x="376425" y="39370"/>
                </a:lnTo>
                <a:lnTo>
                  <a:pt x="379783" y="28095"/>
                </a:lnTo>
                <a:close/>
              </a:path>
              <a:path w="551179" h="944244">
                <a:moveTo>
                  <a:pt x="135671" y="31750"/>
                </a:moveTo>
                <a:lnTo>
                  <a:pt x="133455" y="31750"/>
                </a:lnTo>
                <a:lnTo>
                  <a:pt x="131149" y="34099"/>
                </a:lnTo>
                <a:lnTo>
                  <a:pt x="130348" y="38634"/>
                </a:lnTo>
                <a:lnTo>
                  <a:pt x="130472" y="38100"/>
                </a:lnTo>
                <a:lnTo>
                  <a:pt x="135671" y="31750"/>
                </a:lnTo>
                <a:close/>
              </a:path>
              <a:path w="551179" h="944244">
                <a:moveTo>
                  <a:pt x="342532" y="27474"/>
                </a:moveTo>
                <a:lnTo>
                  <a:pt x="339741" y="36830"/>
                </a:lnTo>
                <a:lnTo>
                  <a:pt x="342532" y="27474"/>
                </a:lnTo>
                <a:close/>
              </a:path>
              <a:path w="551179" h="944244">
                <a:moveTo>
                  <a:pt x="131751" y="30689"/>
                </a:moveTo>
                <a:lnTo>
                  <a:pt x="130962" y="34290"/>
                </a:lnTo>
                <a:lnTo>
                  <a:pt x="131149" y="34099"/>
                </a:lnTo>
                <a:lnTo>
                  <a:pt x="131751" y="30689"/>
                </a:lnTo>
                <a:close/>
              </a:path>
              <a:path w="551179" h="944244">
                <a:moveTo>
                  <a:pt x="132867" y="27270"/>
                </a:moveTo>
                <a:lnTo>
                  <a:pt x="132182" y="29308"/>
                </a:lnTo>
                <a:lnTo>
                  <a:pt x="133455" y="30480"/>
                </a:lnTo>
                <a:lnTo>
                  <a:pt x="135312" y="31750"/>
                </a:lnTo>
                <a:lnTo>
                  <a:pt x="143339" y="31750"/>
                </a:lnTo>
                <a:lnTo>
                  <a:pt x="145196" y="30480"/>
                </a:lnTo>
                <a:lnTo>
                  <a:pt x="135731" y="30480"/>
                </a:lnTo>
                <a:lnTo>
                  <a:pt x="133874" y="29210"/>
                </a:lnTo>
                <a:lnTo>
                  <a:pt x="132658" y="27940"/>
                </a:lnTo>
                <a:lnTo>
                  <a:pt x="132867" y="27270"/>
                </a:lnTo>
                <a:close/>
              </a:path>
              <a:path w="551179" h="944244">
                <a:moveTo>
                  <a:pt x="349892" y="22860"/>
                </a:moveTo>
                <a:lnTo>
                  <a:pt x="343909" y="22860"/>
                </a:lnTo>
                <a:lnTo>
                  <a:pt x="343530" y="24130"/>
                </a:lnTo>
                <a:lnTo>
                  <a:pt x="349592" y="24130"/>
                </a:lnTo>
                <a:lnTo>
                  <a:pt x="351389" y="25400"/>
                </a:lnTo>
                <a:lnTo>
                  <a:pt x="353306" y="27940"/>
                </a:lnTo>
                <a:lnTo>
                  <a:pt x="355942" y="30480"/>
                </a:lnTo>
                <a:lnTo>
                  <a:pt x="357799" y="31750"/>
                </a:lnTo>
                <a:lnTo>
                  <a:pt x="365826" y="31750"/>
                </a:lnTo>
                <a:lnTo>
                  <a:pt x="367683" y="30480"/>
                </a:lnTo>
                <a:lnTo>
                  <a:pt x="358218" y="30480"/>
                </a:lnTo>
                <a:lnTo>
                  <a:pt x="356421" y="29210"/>
                </a:lnTo>
                <a:lnTo>
                  <a:pt x="354504" y="26670"/>
                </a:lnTo>
                <a:lnTo>
                  <a:pt x="353186" y="25400"/>
                </a:lnTo>
                <a:lnTo>
                  <a:pt x="351809" y="24130"/>
                </a:lnTo>
                <a:lnTo>
                  <a:pt x="349892" y="22860"/>
                </a:lnTo>
                <a:close/>
              </a:path>
              <a:path w="551179" h="944244">
                <a:moveTo>
                  <a:pt x="159154" y="22860"/>
                </a:moveTo>
                <a:lnTo>
                  <a:pt x="151246" y="22860"/>
                </a:lnTo>
                <a:lnTo>
                  <a:pt x="149389" y="24130"/>
                </a:lnTo>
                <a:lnTo>
                  <a:pt x="148011" y="25400"/>
                </a:lnTo>
                <a:lnTo>
                  <a:pt x="146753" y="26670"/>
                </a:lnTo>
                <a:lnTo>
                  <a:pt x="144777" y="29210"/>
                </a:lnTo>
                <a:lnTo>
                  <a:pt x="142979" y="30480"/>
                </a:lnTo>
                <a:lnTo>
                  <a:pt x="145196" y="30480"/>
                </a:lnTo>
                <a:lnTo>
                  <a:pt x="151606" y="24130"/>
                </a:lnTo>
                <a:lnTo>
                  <a:pt x="161131" y="24130"/>
                </a:lnTo>
                <a:lnTo>
                  <a:pt x="159154" y="22860"/>
                </a:lnTo>
                <a:close/>
              </a:path>
              <a:path w="551179" h="944244">
                <a:moveTo>
                  <a:pt x="170777" y="26670"/>
                </a:moveTo>
                <a:lnTo>
                  <a:pt x="169613" y="30480"/>
                </a:lnTo>
                <a:lnTo>
                  <a:pt x="170777" y="26670"/>
                </a:lnTo>
                <a:close/>
              </a:path>
              <a:path w="551179" h="944244">
                <a:moveTo>
                  <a:pt x="381343" y="22860"/>
                </a:moveTo>
                <a:lnTo>
                  <a:pt x="373734" y="22860"/>
                </a:lnTo>
                <a:lnTo>
                  <a:pt x="371877" y="24130"/>
                </a:lnTo>
                <a:lnTo>
                  <a:pt x="370499" y="25400"/>
                </a:lnTo>
                <a:lnTo>
                  <a:pt x="369241" y="26670"/>
                </a:lnTo>
                <a:lnTo>
                  <a:pt x="367264" y="29210"/>
                </a:lnTo>
                <a:lnTo>
                  <a:pt x="365467" y="30480"/>
                </a:lnTo>
                <a:lnTo>
                  <a:pt x="367683" y="30480"/>
                </a:lnTo>
                <a:lnTo>
                  <a:pt x="374093" y="24130"/>
                </a:lnTo>
                <a:lnTo>
                  <a:pt x="380965" y="24130"/>
                </a:lnTo>
                <a:lnTo>
                  <a:pt x="381343" y="22860"/>
                </a:lnTo>
                <a:close/>
              </a:path>
              <a:path w="551179" h="944244">
                <a:moveTo>
                  <a:pt x="132075" y="29210"/>
                </a:moveTo>
                <a:lnTo>
                  <a:pt x="131813" y="30403"/>
                </a:lnTo>
                <a:lnTo>
                  <a:pt x="132182" y="29308"/>
                </a:lnTo>
                <a:close/>
              </a:path>
              <a:path w="551179" h="944244">
                <a:moveTo>
                  <a:pt x="380965" y="24130"/>
                </a:moveTo>
                <a:lnTo>
                  <a:pt x="379783" y="28095"/>
                </a:lnTo>
                <a:lnTo>
                  <a:pt x="380965" y="24130"/>
                </a:lnTo>
                <a:close/>
              </a:path>
              <a:path w="551179" h="944244">
                <a:moveTo>
                  <a:pt x="343530" y="24130"/>
                </a:moveTo>
                <a:lnTo>
                  <a:pt x="342532" y="27474"/>
                </a:lnTo>
                <a:lnTo>
                  <a:pt x="343530" y="24130"/>
                </a:lnTo>
                <a:close/>
              </a:path>
              <a:path w="551179" h="944244">
                <a:moveTo>
                  <a:pt x="136914" y="15240"/>
                </a:moveTo>
                <a:lnTo>
                  <a:pt x="136626" y="15240"/>
                </a:lnTo>
                <a:lnTo>
                  <a:pt x="132867" y="27270"/>
                </a:lnTo>
                <a:lnTo>
                  <a:pt x="136914" y="15240"/>
                </a:lnTo>
                <a:close/>
              </a:path>
              <a:path w="551179" h="944244">
                <a:moveTo>
                  <a:pt x="159301" y="21813"/>
                </a:moveTo>
                <a:lnTo>
                  <a:pt x="158794" y="22860"/>
                </a:lnTo>
                <a:lnTo>
                  <a:pt x="160980" y="22860"/>
                </a:lnTo>
                <a:lnTo>
                  <a:pt x="170777" y="26670"/>
                </a:lnTo>
                <a:lnTo>
                  <a:pt x="159301" y="21813"/>
                </a:lnTo>
                <a:close/>
              </a:path>
              <a:path w="551179" h="944244">
                <a:moveTo>
                  <a:pt x="143543" y="15240"/>
                </a:moveTo>
                <a:lnTo>
                  <a:pt x="142920" y="15240"/>
                </a:lnTo>
                <a:lnTo>
                  <a:pt x="146694" y="20320"/>
                </a:lnTo>
                <a:lnTo>
                  <a:pt x="149329" y="22860"/>
                </a:lnTo>
                <a:lnTo>
                  <a:pt x="151546" y="22860"/>
                </a:lnTo>
                <a:lnTo>
                  <a:pt x="149689" y="20320"/>
                </a:lnTo>
                <a:lnTo>
                  <a:pt x="146514" y="17780"/>
                </a:lnTo>
                <a:lnTo>
                  <a:pt x="145578" y="16054"/>
                </a:lnTo>
                <a:lnTo>
                  <a:pt x="143543" y="15240"/>
                </a:lnTo>
                <a:close/>
              </a:path>
              <a:path w="551179" h="944244">
                <a:moveTo>
                  <a:pt x="346940" y="12700"/>
                </a:moveTo>
                <a:lnTo>
                  <a:pt x="343909" y="22860"/>
                </a:lnTo>
                <a:lnTo>
                  <a:pt x="346940" y="12700"/>
                </a:lnTo>
                <a:close/>
              </a:path>
              <a:path w="551179" h="944244">
                <a:moveTo>
                  <a:pt x="358159" y="15240"/>
                </a:moveTo>
                <a:lnTo>
                  <a:pt x="355942" y="15240"/>
                </a:lnTo>
                <a:lnTo>
                  <a:pt x="354564" y="17780"/>
                </a:lnTo>
                <a:lnTo>
                  <a:pt x="349532" y="22860"/>
                </a:lnTo>
                <a:lnTo>
                  <a:pt x="351809" y="22860"/>
                </a:lnTo>
                <a:lnTo>
                  <a:pt x="354444" y="20320"/>
                </a:lnTo>
                <a:lnTo>
                  <a:pt x="356361" y="17780"/>
                </a:lnTo>
                <a:lnTo>
                  <a:pt x="358159" y="15240"/>
                </a:lnTo>
                <a:close/>
              </a:path>
              <a:path w="551179" h="944244">
                <a:moveTo>
                  <a:pt x="350194" y="6542"/>
                </a:moveTo>
                <a:lnTo>
                  <a:pt x="349613" y="7641"/>
                </a:lnTo>
                <a:lnTo>
                  <a:pt x="354624" y="12700"/>
                </a:lnTo>
                <a:lnTo>
                  <a:pt x="355942" y="13970"/>
                </a:lnTo>
                <a:lnTo>
                  <a:pt x="357799" y="15240"/>
                </a:lnTo>
                <a:lnTo>
                  <a:pt x="365467" y="15240"/>
                </a:lnTo>
                <a:lnTo>
                  <a:pt x="367264" y="17780"/>
                </a:lnTo>
                <a:lnTo>
                  <a:pt x="369181" y="20320"/>
                </a:lnTo>
                <a:lnTo>
                  <a:pt x="371817" y="22860"/>
                </a:lnTo>
                <a:lnTo>
                  <a:pt x="374033" y="22860"/>
                </a:lnTo>
                <a:lnTo>
                  <a:pt x="372176" y="20320"/>
                </a:lnTo>
                <a:lnTo>
                  <a:pt x="369001" y="17780"/>
                </a:lnTo>
                <a:lnTo>
                  <a:pt x="367624" y="16510"/>
                </a:lnTo>
                <a:lnTo>
                  <a:pt x="365826" y="15240"/>
                </a:lnTo>
                <a:lnTo>
                  <a:pt x="367683" y="13970"/>
                </a:lnTo>
                <a:lnTo>
                  <a:pt x="358218" y="13970"/>
                </a:lnTo>
                <a:lnTo>
                  <a:pt x="356421" y="12700"/>
                </a:lnTo>
                <a:lnTo>
                  <a:pt x="354504" y="10160"/>
                </a:lnTo>
                <a:lnTo>
                  <a:pt x="351809" y="7620"/>
                </a:lnTo>
                <a:lnTo>
                  <a:pt x="350194" y="6542"/>
                </a:lnTo>
                <a:close/>
              </a:path>
              <a:path w="551179" h="944244">
                <a:moveTo>
                  <a:pt x="381979" y="15240"/>
                </a:moveTo>
                <a:lnTo>
                  <a:pt x="381343" y="22860"/>
                </a:lnTo>
                <a:lnTo>
                  <a:pt x="381979" y="15240"/>
                </a:lnTo>
                <a:close/>
              </a:path>
              <a:path w="551179" h="944244">
                <a:moveTo>
                  <a:pt x="147720" y="16911"/>
                </a:moveTo>
                <a:lnTo>
                  <a:pt x="159301" y="21813"/>
                </a:lnTo>
                <a:lnTo>
                  <a:pt x="159410" y="21590"/>
                </a:lnTo>
                <a:lnTo>
                  <a:pt x="147720" y="16911"/>
                </a:lnTo>
                <a:close/>
              </a:path>
              <a:path w="551179" h="944244">
                <a:moveTo>
                  <a:pt x="145543" y="15990"/>
                </a:moveTo>
                <a:lnTo>
                  <a:pt x="147720" y="16911"/>
                </a:lnTo>
                <a:lnTo>
                  <a:pt x="145543" y="15990"/>
                </a:lnTo>
                <a:close/>
              </a:path>
              <a:path w="551179" h="944244">
                <a:moveTo>
                  <a:pt x="140770" y="13970"/>
                </a:moveTo>
                <a:lnTo>
                  <a:pt x="137342" y="13970"/>
                </a:lnTo>
                <a:lnTo>
                  <a:pt x="136914" y="15240"/>
                </a:lnTo>
                <a:lnTo>
                  <a:pt x="143543" y="15240"/>
                </a:lnTo>
                <a:lnTo>
                  <a:pt x="145578" y="16054"/>
                </a:lnTo>
                <a:lnTo>
                  <a:pt x="140770" y="13970"/>
                </a:lnTo>
                <a:close/>
              </a:path>
              <a:path w="551179" h="944244">
                <a:moveTo>
                  <a:pt x="145136" y="15240"/>
                </a:moveTo>
                <a:lnTo>
                  <a:pt x="143770" y="15240"/>
                </a:lnTo>
                <a:lnTo>
                  <a:pt x="145543" y="15990"/>
                </a:lnTo>
                <a:lnTo>
                  <a:pt x="145136" y="15240"/>
                </a:lnTo>
                <a:close/>
              </a:path>
              <a:path w="551179" h="944244">
                <a:moveTo>
                  <a:pt x="137769" y="12700"/>
                </a:moveTo>
                <a:lnTo>
                  <a:pt x="137157" y="13970"/>
                </a:lnTo>
                <a:lnTo>
                  <a:pt x="137342" y="13970"/>
                </a:lnTo>
                <a:lnTo>
                  <a:pt x="137769" y="12700"/>
                </a:lnTo>
                <a:close/>
              </a:path>
              <a:path w="551179" h="944244">
                <a:moveTo>
                  <a:pt x="137769" y="12700"/>
                </a:moveTo>
                <a:lnTo>
                  <a:pt x="140770" y="13970"/>
                </a:lnTo>
                <a:lnTo>
                  <a:pt x="141947" y="13970"/>
                </a:lnTo>
                <a:lnTo>
                  <a:pt x="137769" y="12700"/>
                </a:lnTo>
                <a:close/>
              </a:path>
              <a:path w="551179" h="944244">
                <a:moveTo>
                  <a:pt x="375547" y="3810"/>
                </a:moveTo>
                <a:lnTo>
                  <a:pt x="377498" y="6350"/>
                </a:lnTo>
                <a:lnTo>
                  <a:pt x="373734" y="6350"/>
                </a:lnTo>
                <a:lnTo>
                  <a:pt x="371853" y="7641"/>
                </a:lnTo>
                <a:lnTo>
                  <a:pt x="370499" y="8890"/>
                </a:lnTo>
                <a:lnTo>
                  <a:pt x="369241" y="10160"/>
                </a:lnTo>
                <a:lnTo>
                  <a:pt x="367264" y="12700"/>
                </a:lnTo>
                <a:lnTo>
                  <a:pt x="365467" y="13970"/>
                </a:lnTo>
                <a:lnTo>
                  <a:pt x="367683" y="13970"/>
                </a:lnTo>
                <a:lnTo>
                  <a:pt x="369061" y="12700"/>
                </a:lnTo>
                <a:lnTo>
                  <a:pt x="370319" y="11430"/>
                </a:lnTo>
                <a:lnTo>
                  <a:pt x="372296" y="8890"/>
                </a:lnTo>
                <a:lnTo>
                  <a:pt x="374093" y="7620"/>
                </a:lnTo>
                <a:lnTo>
                  <a:pt x="378827" y="7620"/>
                </a:lnTo>
                <a:lnTo>
                  <a:pt x="375547" y="3810"/>
                </a:lnTo>
                <a:close/>
              </a:path>
              <a:path w="551179" h="944244">
                <a:moveTo>
                  <a:pt x="349592" y="7620"/>
                </a:moveTo>
                <a:lnTo>
                  <a:pt x="346940" y="12700"/>
                </a:lnTo>
                <a:lnTo>
                  <a:pt x="349613" y="7641"/>
                </a:lnTo>
                <a:close/>
              </a:path>
              <a:path w="551179" h="944244">
                <a:moveTo>
                  <a:pt x="378827" y="7620"/>
                </a:moveTo>
                <a:lnTo>
                  <a:pt x="379920" y="8890"/>
                </a:lnTo>
                <a:lnTo>
                  <a:pt x="378827" y="7620"/>
                </a:lnTo>
                <a:close/>
              </a:path>
              <a:path w="551179" h="944244">
                <a:moveTo>
                  <a:pt x="350296" y="6350"/>
                </a:moveTo>
                <a:lnTo>
                  <a:pt x="349906" y="6350"/>
                </a:lnTo>
                <a:lnTo>
                  <a:pt x="350194" y="6542"/>
                </a:lnTo>
                <a:lnTo>
                  <a:pt x="350296" y="6350"/>
                </a:lnTo>
                <a:close/>
              </a:path>
              <a:path w="551179" h="944244">
                <a:moveTo>
                  <a:pt x="362163" y="0"/>
                </a:moveTo>
                <a:lnTo>
                  <a:pt x="355606" y="1270"/>
                </a:lnTo>
                <a:lnTo>
                  <a:pt x="350296" y="6350"/>
                </a:lnTo>
                <a:lnTo>
                  <a:pt x="351809" y="6350"/>
                </a:lnTo>
                <a:lnTo>
                  <a:pt x="354444" y="3810"/>
                </a:lnTo>
                <a:lnTo>
                  <a:pt x="356128" y="1270"/>
                </a:lnTo>
                <a:lnTo>
                  <a:pt x="362163" y="0"/>
                </a:lnTo>
                <a:close/>
              </a:path>
              <a:path w="551179" h="944244">
                <a:moveTo>
                  <a:pt x="368385" y="0"/>
                </a:moveTo>
                <a:lnTo>
                  <a:pt x="366060" y="0"/>
                </a:lnTo>
                <a:lnTo>
                  <a:pt x="367264" y="1270"/>
                </a:lnTo>
                <a:lnTo>
                  <a:pt x="369181" y="3810"/>
                </a:lnTo>
                <a:lnTo>
                  <a:pt x="371817" y="6350"/>
                </a:lnTo>
                <a:lnTo>
                  <a:pt x="374033" y="6350"/>
                </a:lnTo>
                <a:lnTo>
                  <a:pt x="372176" y="3810"/>
                </a:lnTo>
                <a:lnTo>
                  <a:pt x="370319" y="2540"/>
                </a:lnTo>
                <a:lnTo>
                  <a:pt x="368385" y="0"/>
                </a:lnTo>
                <a:close/>
              </a:path>
            </a:pathLst>
          </a:custGeom>
          <a:solidFill>
            <a:srgbClr val="0075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40543" y="556345"/>
            <a:ext cx="90708" cy="98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751697" y="614539"/>
            <a:ext cx="23495" cy="40640"/>
          </a:xfrm>
          <a:custGeom>
            <a:avLst/>
            <a:gdLst/>
            <a:ahLst/>
            <a:cxnLst/>
            <a:rect l="l" t="t" r="r" b="b"/>
            <a:pathLst>
              <a:path w="23495" h="40640">
                <a:moveTo>
                  <a:pt x="0" y="40550"/>
                </a:moveTo>
                <a:lnTo>
                  <a:pt x="22913" y="40550"/>
                </a:lnTo>
                <a:lnTo>
                  <a:pt x="22913" y="0"/>
                </a:lnTo>
                <a:lnTo>
                  <a:pt x="0" y="0"/>
                </a:lnTo>
                <a:lnTo>
                  <a:pt x="0" y="4055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751697" y="605035"/>
            <a:ext cx="90805" cy="0"/>
          </a:xfrm>
          <a:custGeom>
            <a:avLst/>
            <a:gdLst/>
            <a:ahLst/>
            <a:cxnLst/>
            <a:rect l="l" t="t" r="r" b="b"/>
            <a:pathLst>
              <a:path w="90804" h="0">
                <a:moveTo>
                  <a:pt x="0" y="0"/>
                </a:moveTo>
                <a:lnTo>
                  <a:pt x="90708" y="0"/>
                </a:lnTo>
              </a:path>
            </a:pathLst>
          </a:custGeom>
          <a:ln w="19007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751697" y="556249"/>
            <a:ext cx="22860" cy="39370"/>
          </a:xfrm>
          <a:custGeom>
            <a:avLst/>
            <a:gdLst/>
            <a:ahLst/>
            <a:cxnLst/>
            <a:rect l="l" t="t" r="r" b="b"/>
            <a:pathLst>
              <a:path w="22859" h="39370">
                <a:moveTo>
                  <a:pt x="0" y="39282"/>
                </a:moveTo>
                <a:lnTo>
                  <a:pt x="22865" y="39282"/>
                </a:lnTo>
                <a:lnTo>
                  <a:pt x="22865" y="0"/>
                </a:lnTo>
                <a:lnTo>
                  <a:pt x="0" y="0"/>
                </a:lnTo>
                <a:lnTo>
                  <a:pt x="0" y="39282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819540" y="614405"/>
            <a:ext cx="22860" cy="40640"/>
          </a:xfrm>
          <a:custGeom>
            <a:avLst/>
            <a:gdLst/>
            <a:ahLst/>
            <a:cxnLst/>
            <a:rect l="l" t="t" r="r" b="b"/>
            <a:pathLst>
              <a:path w="22859" h="40640">
                <a:moveTo>
                  <a:pt x="22865" y="0"/>
                </a:moveTo>
                <a:lnTo>
                  <a:pt x="0" y="0"/>
                </a:lnTo>
                <a:lnTo>
                  <a:pt x="0" y="40388"/>
                </a:lnTo>
                <a:lnTo>
                  <a:pt x="22865" y="40388"/>
                </a:lnTo>
                <a:lnTo>
                  <a:pt x="22865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819492" y="556345"/>
            <a:ext cx="23495" cy="39370"/>
          </a:xfrm>
          <a:custGeom>
            <a:avLst/>
            <a:gdLst/>
            <a:ahLst/>
            <a:cxnLst/>
            <a:rect l="l" t="t" r="r" b="b"/>
            <a:pathLst>
              <a:path w="23495" h="39370">
                <a:moveTo>
                  <a:pt x="22913" y="0"/>
                </a:moveTo>
                <a:lnTo>
                  <a:pt x="0" y="0"/>
                </a:lnTo>
                <a:lnTo>
                  <a:pt x="0" y="38825"/>
                </a:lnTo>
                <a:lnTo>
                  <a:pt x="22913" y="38825"/>
                </a:lnTo>
                <a:lnTo>
                  <a:pt x="22913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868692" y="618341"/>
            <a:ext cx="22860" cy="36830"/>
          </a:xfrm>
          <a:custGeom>
            <a:avLst/>
            <a:gdLst/>
            <a:ahLst/>
            <a:cxnLst/>
            <a:rect l="l" t="t" r="r" b="b"/>
            <a:pathLst>
              <a:path w="22859" h="36829">
                <a:moveTo>
                  <a:pt x="0" y="36748"/>
                </a:moveTo>
                <a:lnTo>
                  <a:pt x="22865" y="36748"/>
                </a:lnTo>
                <a:lnTo>
                  <a:pt x="22865" y="0"/>
                </a:lnTo>
                <a:lnTo>
                  <a:pt x="0" y="0"/>
                </a:lnTo>
                <a:lnTo>
                  <a:pt x="0" y="36748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868692" y="600600"/>
            <a:ext cx="69215" cy="17780"/>
          </a:xfrm>
          <a:custGeom>
            <a:avLst/>
            <a:gdLst/>
            <a:ahLst/>
            <a:cxnLst/>
            <a:rect l="l" t="t" r="r" b="b"/>
            <a:pathLst>
              <a:path w="69215" h="17779">
                <a:moveTo>
                  <a:pt x="0" y="17740"/>
                </a:moveTo>
                <a:lnTo>
                  <a:pt x="68651" y="17740"/>
                </a:lnTo>
                <a:lnTo>
                  <a:pt x="68651" y="0"/>
                </a:lnTo>
                <a:lnTo>
                  <a:pt x="0" y="0"/>
                </a:lnTo>
                <a:lnTo>
                  <a:pt x="0" y="1774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868692" y="575256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59" h="25400">
                <a:moveTo>
                  <a:pt x="0" y="25343"/>
                </a:moveTo>
                <a:lnTo>
                  <a:pt x="22865" y="25343"/>
                </a:lnTo>
                <a:lnTo>
                  <a:pt x="22865" y="0"/>
                </a:lnTo>
                <a:lnTo>
                  <a:pt x="0" y="0"/>
                </a:lnTo>
                <a:lnTo>
                  <a:pt x="0" y="25343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868692" y="556249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0" y="19007"/>
                </a:moveTo>
                <a:lnTo>
                  <a:pt x="74761" y="19007"/>
                </a:lnTo>
                <a:lnTo>
                  <a:pt x="74761" y="0"/>
                </a:lnTo>
                <a:lnTo>
                  <a:pt x="0" y="0"/>
                </a:lnTo>
                <a:lnTo>
                  <a:pt x="0" y="1900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0891557" y="574636"/>
            <a:ext cx="52069" cy="635"/>
          </a:xfrm>
          <a:custGeom>
            <a:avLst/>
            <a:gdLst/>
            <a:ahLst/>
            <a:cxnLst/>
            <a:rect l="l" t="t" r="r" b="b"/>
            <a:pathLst>
              <a:path w="52070" h="634">
                <a:moveTo>
                  <a:pt x="51895" y="0"/>
                </a:moveTo>
                <a:lnTo>
                  <a:pt x="0" y="0"/>
                </a:lnTo>
                <a:lnTo>
                  <a:pt x="51895" y="4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006036" y="556386"/>
            <a:ext cx="85725" cy="99060"/>
          </a:xfrm>
          <a:custGeom>
            <a:avLst/>
            <a:gdLst/>
            <a:ahLst/>
            <a:cxnLst/>
            <a:rect l="l" t="t" r="r" b="b"/>
            <a:pathLst>
              <a:path w="85725" h="99059">
                <a:moveTo>
                  <a:pt x="42820" y="0"/>
                </a:moveTo>
                <a:lnTo>
                  <a:pt x="0" y="0"/>
                </a:lnTo>
                <a:lnTo>
                  <a:pt x="0" y="98454"/>
                </a:lnTo>
                <a:lnTo>
                  <a:pt x="22871" y="98454"/>
                </a:lnTo>
                <a:lnTo>
                  <a:pt x="22871" y="71300"/>
                </a:lnTo>
                <a:lnTo>
                  <a:pt x="42772" y="71300"/>
                </a:lnTo>
                <a:lnTo>
                  <a:pt x="60628" y="68825"/>
                </a:lnTo>
                <a:lnTo>
                  <a:pt x="74155" y="61734"/>
                </a:lnTo>
                <a:lnTo>
                  <a:pt x="81070" y="52692"/>
                </a:lnTo>
                <a:lnTo>
                  <a:pt x="22823" y="52692"/>
                </a:lnTo>
                <a:lnTo>
                  <a:pt x="22823" y="18518"/>
                </a:lnTo>
                <a:lnTo>
                  <a:pt x="80998" y="18518"/>
                </a:lnTo>
                <a:lnTo>
                  <a:pt x="74161" y="9545"/>
                </a:lnTo>
                <a:lnTo>
                  <a:pt x="60648" y="2452"/>
                </a:lnTo>
                <a:lnTo>
                  <a:pt x="42820" y="0"/>
                </a:lnTo>
                <a:close/>
              </a:path>
              <a:path w="85725" h="99059">
                <a:moveTo>
                  <a:pt x="80998" y="18518"/>
                </a:moveTo>
                <a:lnTo>
                  <a:pt x="41472" y="18518"/>
                </a:lnTo>
                <a:lnTo>
                  <a:pt x="50678" y="19679"/>
                </a:lnTo>
                <a:lnTo>
                  <a:pt x="57263" y="23047"/>
                </a:lnTo>
                <a:lnTo>
                  <a:pt x="61220" y="28444"/>
                </a:lnTo>
                <a:lnTo>
                  <a:pt x="62540" y="35694"/>
                </a:lnTo>
                <a:lnTo>
                  <a:pt x="61220" y="42862"/>
                </a:lnTo>
                <a:lnTo>
                  <a:pt x="57263" y="48203"/>
                </a:lnTo>
                <a:lnTo>
                  <a:pt x="50678" y="51540"/>
                </a:lnTo>
                <a:lnTo>
                  <a:pt x="41472" y="52692"/>
                </a:lnTo>
                <a:lnTo>
                  <a:pt x="81070" y="52692"/>
                </a:lnTo>
                <a:lnTo>
                  <a:pt x="82728" y="50524"/>
                </a:lnTo>
                <a:lnTo>
                  <a:pt x="85724" y="35694"/>
                </a:lnTo>
                <a:lnTo>
                  <a:pt x="82728" y="20789"/>
                </a:lnTo>
                <a:lnTo>
                  <a:pt x="80998" y="18518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110229" y="556345"/>
            <a:ext cx="87630" cy="99060"/>
          </a:xfrm>
          <a:custGeom>
            <a:avLst/>
            <a:gdLst/>
            <a:ahLst/>
            <a:cxnLst/>
            <a:rect l="l" t="t" r="r" b="b"/>
            <a:pathLst>
              <a:path w="87629" h="99059">
                <a:moveTo>
                  <a:pt x="68355" y="71031"/>
                </a:moveTo>
                <a:lnTo>
                  <a:pt x="43898" y="71031"/>
                </a:lnTo>
                <a:lnTo>
                  <a:pt x="63008" y="98448"/>
                </a:lnTo>
                <a:lnTo>
                  <a:pt x="87629" y="98496"/>
                </a:lnTo>
                <a:lnTo>
                  <a:pt x="68355" y="71031"/>
                </a:lnTo>
                <a:close/>
              </a:path>
              <a:path w="87629" h="99059">
                <a:moveTo>
                  <a:pt x="42820" y="0"/>
                </a:moveTo>
                <a:lnTo>
                  <a:pt x="0" y="0"/>
                </a:lnTo>
                <a:lnTo>
                  <a:pt x="0" y="98448"/>
                </a:lnTo>
                <a:lnTo>
                  <a:pt x="22871" y="98448"/>
                </a:lnTo>
                <a:lnTo>
                  <a:pt x="22871" y="71031"/>
                </a:lnTo>
                <a:lnTo>
                  <a:pt x="68355" y="71031"/>
                </a:lnTo>
                <a:lnTo>
                  <a:pt x="65404" y="66827"/>
                </a:lnTo>
                <a:lnTo>
                  <a:pt x="74020" y="61722"/>
                </a:lnTo>
                <a:lnTo>
                  <a:pt x="80418" y="54752"/>
                </a:lnTo>
                <a:lnTo>
                  <a:pt x="81279" y="52871"/>
                </a:lnTo>
                <a:lnTo>
                  <a:pt x="22871" y="52871"/>
                </a:lnTo>
                <a:lnTo>
                  <a:pt x="22871" y="18560"/>
                </a:lnTo>
                <a:lnTo>
                  <a:pt x="81045" y="18560"/>
                </a:lnTo>
                <a:lnTo>
                  <a:pt x="74202" y="9581"/>
                </a:lnTo>
                <a:lnTo>
                  <a:pt x="60676" y="2476"/>
                </a:lnTo>
                <a:lnTo>
                  <a:pt x="42820" y="0"/>
                </a:lnTo>
                <a:close/>
              </a:path>
              <a:path w="87629" h="99059">
                <a:moveTo>
                  <a:pt x="81045" y="18560"/>
                </a:moveTo>
                <a:lnTo>
                  <a:pt x="41502" y="18560"/>
                </a:lnTo>
                <a:lnTo>
                  <a:pt x="50710" y="19715"/>
                </a:lnTo>
                <a:lnTo>
                  <a:pt x="57302" y="23068"/>
                </a:lnTo>
                <a:lnTo>
                  <a:pt x="61265" y="28450"/>
                </a:lnTo>
                <a:lnTo>
                  <a:pt x="62588" y="35694"/>
                </a:lnTo>
                <a:lnTo>
                  <a:pt x="61256" y="42887"/>
                </a:lnTo>
                <a:lnTo>
                  <a:pt x="57279" y="48290"/>
                </a:lnTo>
                <a:lnTo>
                  <a:pt x="50685" y="51690"/>
                </a:lnTo>
                <a:lnTo>
                  <a:pt x="41502" y="52871"/>
                </a:lnTo>
                <a:lnTo>
                  <a:pt x="81279" y="52871"/>
                </a:lnTo>
                <a:lnTo>
                  <a:pt x="84400" y="46047"/>
                </a:lnTo>
                <a:lnTo>
                  <a:pt x="85772" y="35736"/>
                </a:lnTo>
                <a:lnTo>
                  <a:pt x="82775" y="20830"/>
                </a:lnTo>
                <a:lnTo>
                  <a:pt x="81045" y="1856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1210019" y="554645"/>
            <a:ext cx="108585" cy="102235"/>
          </a:xfrm>
          <a:custGeom>
            <a:avLst/>
            <a:gdLst/>
            <a:ahLst/>
            <a:cxnLst/>
            <a:rect l="l" t="t" r="r" b="b"/>
            <a:pathLst>
              <a:path w="108584" h="102234">
                <a:moveTo>
                  <a:pt x="54094" y="0"/>
                </a:moveTo>
                <a:lnTo>
                  <a:pt x="32475" y="3839"/>
                </a:lnTo>
                <a:lnTo>
                  <a:pt x="15343" y="14481"/>
                </a:lnTo>
                <a:lnTo>
                  <a:pt x="4063" y="30608"/>
                </a:lnTo>
                <a:lnTo>
                  <a:pt x="0" y="50903"/>
                </a:lnTo>
                <a:lnTo>
                  <a:pt x="4063" y="71221"/>
                </a:lnTo>
                <a:lnTo>
                  <a:pt x="15343" y="87356"/>
                </a:lnTo>
                <a:lnTo>
                  <a:pt x="32475" y="97990"/>
                </a:lnTo>
                <a:lnTo>
                  <a:pt x="54094" y="101806"/>
                </a:lnTo>
                <a:lnTo>
                  <a:pt x="75637" y="97985"/>
                </a:lnTo>
                <a:lnTo>
                  <a:pt x="92790" y="87356"/>
                </a:lnTo>
                <a:lnTo>
                  <a:pt x="96276" y="82393"/>
                </a:lnTo>
                <a:lnTo>
                  <a:pt x="54154" y="82393"/>
                </a:lnTo>
                <a:lnTo>
                  <a:pt x="41859" y="80102"/>
                </a:lnTo>
                <a:lnTo>
                  <a:pt x="32041" y="73659"/>
                </a:lnTo>
                <a:lnTo>
                  <a:pt x="25537" y="63711"/>
                </a:lnTo>
                <a:lnTo>
                  <a:pt x="23183" y="50903"/>
                </a:lnTo>
                <a:lnTo>
                  <a:pt x="25537" y="38094"/>
                </a:lnTo>
                <a:lnTo>
                  <a:pt x="32041" y="28146"/>
                </a:lnTo>
                <a:lnTo>
                  <a:pt x="41859" y="21704"/>
                </a:lnTo>
                <a:lnTo>
                  <a:pt x="54154" y="19412"/>
                </a:lnTo>
                <a:lnTo>
                  <a:pt x="96295" y="19412"/>
                </a:lnTo>
                <a:lnTo>
                  <a:pt x="92800" y="14430"/>
                </a:lnTo>
                <a:lnTo>
                  <a:pt x="75662" y="3820"/>
                </a:lnTo>
                <a:lnTo>
                  <a:pt x="54094" y="0"/>
                </a:lnTo>
                <a:close/>
              </a:path>
              <a:path w="108584" h="102234">
                <a:moveTo>
                  <a:pt x="96295" y="19412"/>
                </a:moveTo>
                <a:lnTo>
                  <a:pt x="54154" y="19412"/>
                </a:lnTo>
                <a:lnTo>
                  <a:pt x="66414" y="21704"/>
                </a:lnTo>
                <a:lnTo>
                  <a:pt x="76214" y="28146"/>
                </a:lnTo>
                <a:lnTo>
                  <a:pt x="82712" y="38094"/>
                </a:lnTo>
                <a:lnTo>
                  <a:pt x="85065" y="50903"/>
                </a:lnTo>
                <a:lnTo>
                  <a:pt x="82712" y="63734"/>
                </a:lnTo>
                <a:lnTo>
                  <a:pt x="76214" y="73691"/>
                </a:lnTo>
                <a:lnTo>
                  <a:pt x="66414" y="80125"/>
                </a:lnTo>
                <a:lnTo>
                  <a:pt x="54154" y="82393"/>
                </a:lnTo>
                <a:lnTo>
                  <a:pt x="96276" y="82393"/>
                </a:lnTo>
                <a:lnTo>
                  <a:pt x="104100" y="71253"/>
                </a:lnTo>
                <a:lnTo>
                  <a:pt x="108188" y="50903"/>
                </a:lnTo>
                <a:lnTo>
                  <a:pt x="104108" y="30550"/>
                </a:lnTo>
                <a:lnTo>
                  <a:pt x="96295" y="19412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1355648" y="574905"/>
            <a:ext cx="23495" cy="80010"/>
          </a:xfrm>
          <a:custGeom>
            <a:avLst/>
            <a:gdLst/>
            <a:ahLst/>
            <a:cxnLst/>
            <a:rect l="l" t="t" r="r" b="b"/>
            <a:pathLst>
              <a:path w="23495" h="80009">
                <a:moveTo>
                  <a:pt x="22883" y="0"/>
                </a:moveTo>
                <a:lnTo>
                  <a:pt x="0" y="0"/>
                </a:lnTo>
                <a:lnTo>
                  <a:pt x="0" y="79888"/>
                </a:lnTo>
                <a:lnTo>
                  <a:pt x="22883" y="79888"/>
                </a:lnTo>
                <a:lnTo>
                  <a:pt x="22883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1324018" y="56562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143" y="0"/>
                </a:lnTo>
              </a:path>
            </a:pathLst>
          </a:custGeom>
          <a:ln w="1856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1424839" y="636082"/>
            <a:ext cx="76835" cy="19050"/>
          </a:xfrm>
          <a:custGeom>
            <a:avLst/>
            <a:gdLst/>
            <a:ahLst/>
            <a:cxnLst/>
            <a:rect l="l" t="t" r="r" b="b"/>
            <a:pathLst>
              <a:path w="76834" h="19050">
                <a:moveTo>
                  <a:pt x="0" y="19007"/>
                </a:moveTo>
                <a:lnTo>
                  <a:pt x="76558" y="19007"/>
                </a:lnTo>
                <a:lnTo>
                  <a:pt x="76558" y="0"/>
                </a:lnTo>
                <a:lnTo>
                  <a:pt x="0" y="0"/>
                </a:lnTo>
                <a:lnTo>
                  <a:pt x="0" y="1900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1424839" y="613272"/>
            <a:ext cx="22860" cy="22860"/>
          </a:xfrm>
          <a:custGeom>
            <a:avLst/>
            <a:gdLst/>
            <a:ahLst/>
            <a:cxnLst/>
            <a:rect l="l" t="t" r="r" b="b"/>
            <a:pathLst>
              <a:path w="22859" h="22859">
                <a:moveTo>
                  <a:pt x="0" y="22809"/>
                </a:moveTo>
                <a:lnTo>
                  <a:pt x="22704" y="22809"/>
                </a:lnTo>
                <a:lnTo>
                  <a:pt x="22704" y="0"/>
                </a:lnTo>
                <a:lnTo>
                  <a:pt x="0" y="0"/>
                </a:lnTo>
                <a:lnTo>
                  <a:pt x="0" y="22809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1424839" y="595531"/>
            <a:ext cx="69215" cy="17780"/>
          </a:xfrm>
          <a:custGeom>
            <a:avLst/>
            <a:gdLst/>
            <a:ahLst/>
            <a:cxnLst/>
            <a:rect l="l" t="t" r="r" b="b"/>
            <a:pathLst>
              <a:path w="69215" h="17779">
                <a:moveTo>
                  <a:pt x="0" y="17740"/>
                </a:moveTo>
                <a:lnTo>
                  <a:pt x="68651" y="17740"/>
                </a:lnTo>
                <a:lnTo>
                  <a:pt x="68651" y="0"/>
                </a:lnTo>
                <a:lnTo>
                  <a:pt x="0" y="0"/>
                </a:lnTo>
                <a:lnTo>
                  <a:pt x="0" y="1774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1424839" y="575256"/>
            <a:ext cx="22860" cy="20320"/>
          </a:xfrm>
          <a:custGeom>
            <a:avLst/>
            <a:gdLst/>
            <a:ahLst/>
            <a:cxnLst/>
            <a:rect l="l" t="t" r="r" b="b"/>
            <a:pathLst>
              <a:path w="22859" h="20320">
                <a:moveTo>
                  <a:pt x="0" y="20275"/>
                </a:moveTo>
                <a:lnTo>
                  <a:pt x="22823" y="20275"/>
                </a:lnTo>
                <a:lnTo>
                  <a:pt x="22823" y="0"/>
                </a:lnTo>
                <a:lnTo>
                  <a:pt x="0" y="0"/>
                </a:lnTo>
                <a:lnTo>
                  <a:pt x="0" y="20275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1424839" y="556249"/>
            <a:ext cx="74930" cy="19050"/>
          </a:xfrm>
          <a:custGeom>
            <a:avLst/>
            <a:gdLst/>
            <a:ahLst/>
            <a:cxnLst/>
            <a:rect l="l" t="t" r="r" b="b"/>
            <a:pathLst>
              <a:path w="74929" h="19050">
                <a:moveTo>
                  <a:pt x="0" y="19007"/>
                </a:moveTo>
                <a:lnTo>
                  <a:pt x="74761" y="19007"/>
                </a:lnTo>
                <a:lnTo>
                  <a:pt x="74761" y="0"/>
                </a:lnTo>
                <a:lnTo>
                  <a:pt x="0" y="0"/>
                </a:lnTo>
                <a:lnTo>
                  <a:pt x="0" y="19007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1515475" y="554645"/>
            <a:ext cx="94615" cy="102235"/>
          </a:xfrm>
          <a:custGeom>
            <a:avLst/>
            <a:gdLst/>
            <a:ahLst/>
            <a:cxnLst/>
            <a:rect l="l" t="t" r="r" b="b"/>
            <a:pathLst>
              <a:path w="94615" h="102234">
                <a:moveTo>
                  <a:pt x="53674" y="0"/>
                </a:moveTo>
                <a:lnTo>
                  <a:pt x="32298" y="3776"/>
                </a:lnTo>
                <a:lnTo>
                  <a:pt x="15290" y="14313"/>
                </a:lnTo>
                <a:lnTo>
                  <a:pt x="4056" y="30419"/>
                </a:lnTo>
                <a:lnTo>
                  <a:pt x="0" y="50903"/>
                </a:lnTo>
                <a:lnTo>
                  <a:pt x="4054" y="71392"/>
                </a:lnTo>
                <a:lnTo>
                  <a:pt x="15275" y="87508"/>
                </a:lnTo>
                <a:lnTo>
                  <a:pt x="32247" y="98047"/>
                </a:lnTo>
                <a:lnTo>
                  <a:pt x="53555" y="101806"/>
                </a:lnTo>
                <a:lnTo>
                  <a:pt x="65903" y="100663"/>
                </a:lnTo>
                <a:lnTo>
                  <a:pt x="76948" y="97293"/>
                </a:lnTo>
                <a:lnTo>
                  <a:pt x="86510" y="91784"/>
                </a:lnTo>
                <a:lnTo>
                  <a:pt x="94410" y="84224"/>
                </a:lnTo>
                <a:lnTo>
                  <a:pt x="92421" y="82393"/>
                </a:lnTo>
                <a:lnTo>
                  <a:pt x="54873" y="82393"/>
                </a:lnTo>
                <a:lnTo>
                  <a:pt x="42121" y="80083"/>
                </a:lnTo>
                <a:lnTo>
                  <a:pt x="32116" y="73608"/>
                </a:lnTo>
                <a:lnTo>
                  <a:pt x="25582" y="63653"/>
                </a:lnTo>
                <a:lnTo>
                  <a:pt x="23243" y="50903"/>
                </a:lnTo>
                <a:lnTo>
                  <a:pt x="25582" y="38150"/>
                </a:lnTo>
                <a:lnTo>
                  <a:pt x="32116" y="28195"/>
                </a:lnTo>
                <a:lnTo>
                  <a:pt x="42121" y="21722"/>
                </a:lnTo>
                <a:lnTo>
                  <a:pt x="54873" y="19412"/>
                </a:lnTo>
                <a:lnTo>
                  <a:pt x="92272" y="19412"/>
                </a:lnTo>
                <a:lnTo>
                  <a:pt x="94410" y="17444"/>
                </a:lnTo>
                <a:lnTo>
                  <a:pt x="86512" y="9963"/>
                </a:lnTo>
                <a:lnTo>
                  <a:pt x="76963" y="4495"/>
                </a:lnTo>
                <a:lnTo>
                  <a:pt x="65953" y="1140"/>
                </a:lnTo>
                <a:lnTo>
                  <a:pt x="53674" y="0"/>
                </a:lnTo>
                <a:close/>
              </a:path>
              <a:path w="94615" h="102234">
                <a:moveTo>
                  <a:pt x="79733" y="70715"/>
                </a:moveTo>
                <a:lnTo>
                  <a:pt x="74433" y="75806"/>
                </a:lnTo>
                <a:lnTo>
                  <a:pt x="68516" y="79457"/>
                </a:lnTo>
                <a:lnTo>
                  <a:pt x="61992" y="81657"/>
                </a:lnTo>
                <a:lnTo>
                  <a:pt x="54873" y="82393"/>
                </a:lnTo>
                <a:lnTo>
                  <a:pt x="92421" y="82393"/>
                </a:lnTo>
                <a:lnTo>
                  <a:pt x="79733" y="70715"/>
                </a:lnTo>
                <a:close/>
              </a:path>
              <a:path w="94615" h="102234">
                <a:moveTo>
                  <a:pt x="92272" y="19412"/>
                </a:moveTo>
                <a:lnTo>
                  <a:pt x="54873" y="19412"/>
                </a:lnTo>
                <a:lnTo>
                  <a:pt x="61992" y="20146"/>
                </a:lnTo>
                <a:lnTo>
                  <a:pt x="68516" y="22331"/>
                </a:lnTo>
                <a:lnTo>
                  <a:pt x="74433" y="25942"/>
                </a:lnTo>
                <a:lnTo>
                  <a:pt x="79733" y="30953"/>
                </a:lnTo>
                <a:lnTo>
                  <a:pt x="92272" y="19412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1651998" y="574905"/>
            <a:ext cx="22860" cy="80010"/>
          </a:xfrm>
          <a:custGeom>
            <a:avLst/>
            <a:gdLst/>
            <a:ahLst/>
            <a:cxnLst/>
            <a:rect l="l" t="t" r="r" b="b"/>
            <a:pathLst>
              <a:path w="22859" h="80009">
                <a:moveTo>
                  <a:pt x="22823" y="0"/>
                </a:moveTo>
                <a:lnTo>
                  <a:pt x="0" y="0"/>
                </a:lnTo>
                <a:lnTo>
                  <a:pt x="0" y="79888"/>
                </a:lnTo>
                <a:lnTo>
                  <a:pt x="22823" y="79888"/>
                </a:lnTo>
                <a:lnTo>
                  <a:pt x="22823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620309" y="56562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143" y="0"/>
                </a:lnTo>
              </a:path>
            </a:pathLst>
          </a:custGeom>
          <a:ln w="1856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1708249" y="606398"/>
            <a:ext cx="40005" cy="17780"/>
          </a:xfrm>
          <a:custGeom>
            <a:avLst/>
            <a:gdLst/>
            <a:ahLst/>
            <a:cxnLst/>
            <a:rect l="l" t="t" r="r" b="b"/>
            <a:pathLst>
              <a:path w="40004" h="17779">
                <a:moveTo>
                  <a:pt x="0" y="17579"/>
                </a:moveTo>
                <a:lnTo>
                  <a:pt x="39986" y="17579"/>
                </a:lnTo>
                <a:lnTo>
                  <a:pt x="39986" y="0"/>
                </a:lnTo>
                <a:lnTo>
                  <a:pt x="0" y="0"/>
                </a:lnTo>
                <a:lnTo>
                  <a:pt x="0" y="17579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1781514" y="574905"/>
            <a:ext cx="23495" cy="80010"/>
          </a:xfrm>
          <a:custGeom>
            <a:avLst/>
            <a:gdLst/>
            <a:ahLst/>
            <a:cxnLst/>
            <a:rect l="l" t="t" r="r" b="b"/>
            <a:pathLst>
              <a:path w="23495" h="80009">
                <a:moveTo>
                  <a:pt x="22883" y="0"/>
                </a:moveTo>
                <a:lnTo>
                  <a:pt x="0" y="0"/>
                </a:lnTo>
                <a:lnTo>
                  <a:pt x="0" y="79888"/>
                </a:lnTo>
                <a:lnTo>
                  <a:pt x="22883" y="79888"/>
                </a:lnTo>
                <a:lnTo>
                  <a:pt x="22883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1749823" y="565625"/>
            <a:ext cx="86360" cy="0"/>
          </a:xfrm>
          <a:custGeom>
            <a:avLst/>
            <a:gdLst/>
            <a:ahLst/>
            <a:cxnLst/>
            <a:rect l="l" t="t" r="r" b="b"/>
            <a:pathLst>
              <a:path w="86359" h="0">
                <a:moveTo>
                  <a:pt x="0" y="0"/>
                </a:moveTo>
                <a:lnTo>
                  <a:pt x="86203" y="0"/>
                </a:lnTo>
              </a:path>
            </a:pathLst>
          </a:custGeom>
          <a:ln w="18560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1827581" y="556345"/>
            <a:ext cx="111125" cy="99060"/>
          </a:xfrm>
          <a:custGeom>
            <a:avLst/>
            <a:gdLst/>
            <a:ahLst/>
            <a:cxnLst/>
            <a:rect l="l" t="t" r="r" b="b"/>
            <a:pathLst>
              <a:path w="111125" h="99059">
                <a:moveTo>
                  <a:pt x="66674" y="0"/>
                </a:moveTo>
                <a:lnTo>
                  <a:pt x="44030" y="0"/>
                </a:lnTo>
                <a:lnTo>
                  <a:pt x="0" y="98448"/>
                </a:lnTo>
                <a:lnTo>
                  <a:pt x="23422" y="98448"/>
                </a:lnTo>
                <a:lnTo>
                  <a:pt x="32169" y="77335"/>
                </a:lnTo>
                <a:lnTo>
                  <a:pt x="101403" y="77335"/>
                </a:lnTo>
                <a:lnTo>
                  <a:pt x="93649" y="60069"/>
                </a:lnTo>
                <a:lnTo>
                  <a:pt x="39537" y="60069"/>
                </a:lnTo>
                <a:lnTo>
                  <a:pt x="55172" y="22365"/>
                </a:lnTo>
                <a:lnTo>
                  <a:pt x="76717" y="22365"/>
                </a:lnTo>
                <a:lnTo>
                  <a:pt x="66674" y="0"/>
                </a:lnTo>
                <a:close/>
              </a:path>
              <a:path w="111125" h="99059">
                <a:moveTo>
                  <a:pt x="101403" y="77335"/>
                </a:moveTo>
                <a:lnTo>
                  <a:pt x="78116" y="77335"/>
                </a:lnTo>
                <a:lnTo>
                  <a:pt x="86802" y="98448"/>
                </a:lnTo>
                <a:lnTo>
                  <a:pt x="110884" y="98448"/>
                </a:lnTo>
                <a:lnTo>
                  <a:pt x="101403" y="77335"/>
                </a:lnTo>
                <a:close/>
              </a:path>
              <a:path w="111125" h="99059">
                <a:moveTo>
                  <a:pt x="76717" y="22365"/>
                </a:moveTo>
                <a:lnTo>
                  <a:pt x="55172" y="22365"/>
                </a:lnTo>
                <a:lnTo>
                  <a:pt x="70867" y="60069"/>
                </a:lnTo>
                <a:lnTo>
                  <a:pt x="93649" y="60069"/>
                </a:lnTo>
                <a:lnTo>
                  <a:pt x="76717" y="22365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1929479" y="556345"/>
            <a:ext cx="108585" cy="99060"/>
          </a:xfrm>
          <a:custGeom>
            <a:avLst/>
            <a:gdLst/>
            <a:ahLst/>
            <a:cxnLst/>
            <a:rect l="l" t="t" r="r" b="b"/>
            <a:pathLst>
              <a:path w="108584" h="99059">
                <a:moveTo>
                  <a:pt x="24740" y="0"/>
                </a:moveTo>
                <a:lnTo>
                  <a:pt x="0" y="0"/>
                </a:lnTo>
                <a:lnTo>
                  <a:pt x="42712" y="98448"/>
                </a:lnTo>
                <a:lnTo>
                  <a:pt x="65296" y="98448"/>
                </a:lnTo>
                <a:lnTo>
                  <a:pt x="77536" y="70316"/>
                </a:lnTo>
                <a:lnTo>
                  <a:pt x="54813" y="70316"/>
                </a:lnTo>
                <a:lnTo>
                  <a:pt x="24740" y="0"/>
                </a:lnTo>
                <a:close/>
              </a:path>
              <a:path w="108584" h="99059">
                <a:moveTo>
                  <a:pt x="108128" y="0"/>
                </a:moveTo>
                <a:lnTo>
                  <a:pt x="85364" y="0"/>
                </a:lnTo>
                <a:lnTo>
                  <a:pt x="54813" y="70316"/>
                </a:lnTo>
                <a:lnTo>
                  <a:pt x="77536" y="70316"/>
                </a:lnTo>
                <a:lnTo>
                  <a:pt x="108128" y="0"/>
                </a:lnTo>
                <a:close/>
              </a:path>
            </a:pathLst>
          </a:custGeom>
          <a:solidFill>
            <a:srgbClr val="0020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2061862" y="556345"/>
            <a:ext cx="0" cy="99060"/>
          </a:xfrm>
          <a:custGeom>
            <a:avLst/>
            <a:gdLst/>
            <a:ahLst/>
            <a:cxnLst/>
            <a:rect l="l" t="t" r="r" b="b"/>
            <a:pathLst>
              <a:path w="0" h="99059">
                <a:moveTo>
                  <a:pt x="0" y="0"/>
                </a:moveTo>
                <a:lnTo>
                  <a:pt x="0" y="98448"/>
                </a:lnTo>
              </a:path>
            </a:pathLst>
          </a:custGeom>
          <a:ln w="22868">
            <a:solidFill>
              <a:srgbClr val="002046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291465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300"/>
              <a:t>B</a:t>
            </a:r>
            <a:r>
              <a:rPr dirty="0" spc="215"/>
              <a:t>a</a:t>
            </a:r>
            <a:r>
              <a:rPr dirty="0" spc="459"/>
              <a:t>c</a:t>
            </a:r>
            <a:r>
              <a:rPr dirty="0" spc="25"/>
              <a:t>k</a:t>
            </a:r>
            <a:r>
              <a:rPr dirty="0" spc="95"/>
              <a:t>g</a:t>
            </a:r>
            <a:r>
              <a:rPr dirty="0" spc="-114"/>
              <a:t>r</a:t>
            </a:r>
            <a:r>
              <a:rPr dirty="0" spc="75"/>
              <a:t>o</a:t>
            </a:r>
            <a:r>
              <a:rPr dirty="0" spc="145"/>
              <a:t>u</a:t>
            </a:r>
            <a:r>
              <a:rPr dirty="0" spc="110"/>
              <a:t>n</a:t>
            </a:r>
            <a:r>
              <a:rPr dirty="0" spc="170"/>
              <a:t>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6132" y="1832355"/>
            <a:ext cx="6691630" cy="375729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30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300" spc="40">
                <a:solidFill>
                  <a:srgbClr val="0F4761"/>
                </a:solidFill>
                <a:latin typeface="Calibri"/>
                <a:cs typeface="Calibri"/>
              </a:rPr>
              <a:t>Transcatheter </a:t>
            </a:r>
            <a:r>
              <a:rPr dirty="0" sz="2300" spc="35">
                <a:solidFill>
                  <a:srgbClr val="0F4761"/>
                </a:solidFill>
                <a:latin typeface="Calibri"/>
                <a:cs typeface="Calibri"/>
              </a:rPr>
              <a:t>Aortic </a:t>
            </a:r>
            <a:r>
              <a:rPr dirty="0" sz="2300" spc="25">
                <a:solidFill>
                  <a:srgbClr val="0F4761"/>
                </a:solidFill>
                <a:latin typeface="Calibri"/>
                <a:cs typeface="Calibri"/>
              </a:rPr>
              <a:t>Valve </a:t>
            </a:r>
            <a:r>
              <a:rPr dirty="0" sz="2300" spc="55">
                <a:solidFill>
                  <a:srgbClr val="0F4761"/>
                </a:solidFill>
                <a:latin typeface="Calibri"/>
                <a:cs typeface="Calibri"/>
              </a:rPr>
              <a:t>Implantation</a:t>
            </a:r>
            <a:r>
              <a:rPr dirty="0" sz="2300" spc="-3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-30">
                <a:solidFill>
                  <a:srgbClr val="0F4761"/>
                </a:solidFill>
                <a:latin typeface="Calibri"/>
                <a:cs typeface="Calibri"/>
              </a:rPr>
              <a:t>(TAVI/TAVR)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0"/>
              </a:spcBef>
            </a:pPr>
            <a:r>
              <a:rPr dirty="0" sz="2300" spc="110">
                <a:solidFill>
                  <a:srgbClr val="0F4761"/>
                </a:solidFill>
                <a:latin typeface="Calibri"/>
                <a:cs typeface="Calibri"/>
              </a:rPr>
              <a:t>is</a:t>
            </a:r>
            <a:r>
              <a:rPr dirty="0" sz="23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130">
                <a:solidFill>
                  <a:srgbClr val="0F4761"/>
                </a:solidFill>
                <a:latin typeface="Calibri"/>
                <a:cs typeface="Calibri"/>
              </a:rPr>
              <a:t>a</a:t>
            </a:r>
            <a:r>
              <a:rPr dirty="0" sz="2300" spc="-3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65">
                <a:solidFill>
                  <a:srgbClr val="0F4761"/>
                </a:solidFill>
                <a:latin typeface="Calibri"/>
                <a:cs typeface="Calibri"/>
              </a:rPr>
              <a:t>standard</a:t>
            </a:r>
            <a:r>
              <a:rPr dirty="0" sz="23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25">
                <a:solidFill>
                  <a:srgbClr val="0F4761"/>
                </a:solidFill>
                <a:latin typeface="Calibri"/>
                <a:cs typeface="Calibri"/>
              </a:rPr>
              <a:t>treatment</a:t>
            </a:r>
            <a:r>
              <a:rPr dirty="0" sz="23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0F4761"/>
                </a:solidFill>
                <a:latin typeface="Calibri"/>
                <a:cs typeface="Calibri"/>
              </a:rPr>
              <a:t>for</a:t>
            </a:r>
            <a:r>
              <a:rPr dirty="0" sz="23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65">
                <a:solidFill>
                  <a:srgbClr val="0F4761"/>
                </a:solidFill>
                <a:latin typeface="Calibri"/>
                <a:cs typeface="Calibri"/>
              </a:rPr>
              <a:t>aortic</a:t>
            </a:r>
            <a:r>
              <a:rPr dirty="0" sz="2300" spc="-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90">
                <a:solidFill>
                  <a:srgbClr val="0F4761"/>
                </a:solidFill>
                <a:latin typeface="Calibri"/>
                <a:cs typeface="Calibri"/>
              </a:rPr>
              <a:t>stenosis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8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300" spc="45">
                <a:solidFill>
                  <a:srgbClr val="0F4761"/>
                </a:solidFill>
                <a:latin typeface="Calibri"/>
                <a:cs typeface="Calibri"/>
              </a:rPr>
              <a:t>Stroke</a:t>
            </a:r>
            <a:r>
              <a:rPr dirty="0" sz="2300" spc="-3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70">
                <a:solidFill>
                  <a:srgbClr val="0F4761"/>
                </a:solidFill>
                <a:latin typeface="Calibri"/>
                <a:cs typeface="Calibri"/>
              </a:rPr>
              <a:t>remains</a:t>
            </a:r>
            <a:r>
              <a:rPr dirty="0" sz="23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130">
                <a:solidFill>
                  <a:srgbClr val="0F4761"/>
                </a:solidFill>
                <a:latin typeface="Calibri"/>
                <a:cs typeface="Calibri"/>
              </a:rPr>
              <a:t>a</a:t>
            </a:r>
            <a:r>
              <a:rPr dirty="0" sz="23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85">
                <a:solidFill>
                  <a:srgbClr val="0F4761"/>
                </a:solidFill>
                <a:latin typeface="Calibri"/>
                <a:cs typeface="Calibri"/>
              </a:rPr>
              <a:t>complication</a:t>
            </a:r>
            <a:r>
              <a:rPr dirty="0" sz="23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30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2300" spc="-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-5">
                <a:solidFill>
                  <a:srgbClr val="0F4761"/>
                </a:solidFill>
                <a:latin typeface="Calibri"/>
                <a:cs typeface="Calibri"/>
              </a:rPr>
              <a:t>TAVR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F4761"/>
              </a:buClr>
              <a:buFont typeface="Arial"/>
              <a:buChar char="•"/>
            </a:pPr>
            <a:endParaRPr sz="32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300" spc="70">
                <a:solidFill>
                  <a:srgbClr val="0F4761"/>
                </a:solidFill>
                <a:latin typeface="Calibri"/>
                <a:cs typeface="Calibri"/>
              </a:rPr>
              <a:t>Cerebral</a:t>
            </a:r>
            <a:r>
              <a:rPr dirty="0" sz="2300" spc="-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85">
                <a:solidFill>
                  <a:srgbClr val="0F4761"/>
                </a:solidFill>
                <a:latin typeface="Calibri"/>
                <a:cs typeface="Calibri"/>
              </a:rPr>
              <a:t>embolic</a:t>
            </a:r>
            <a:r>
              <a:rPr dirty="0" sz="2300" spc="-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40">
                <a:solidFill>
                  <a:srgbClr val="0F4761"/>
                </a:solidFill>
                <a:latin typeface="Calibri"/>
                <a:cs typeface="Calibri"/>
              </a:rPr>
              <a:t>protection</a:t>
            </a:r>
            <a:r>
              <a:rPr dirty="0" sz="23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120">
                <a:solidFill>
                  <a:srgbClr val="0F4761"/>
                </a:solidFill>
                <a:latin typeface="Calibri"/>
                <a:cs typeface="Calibri"/>
              </a:rPr>
              <a:t>(CEP)</a:t>
            </a:r>
            <a:r>
              <a:rPr dirty="0" sz="2300" spc="-5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100">
                <a:solidFill>
                  <a:srgbClr val="0F4761"/>
                </a:solidFill>
                <a:latin typeface="Calibri"/>
                <a:cs typeface="Calibri"/>
              </a:rPr>
              <a:t>devices</a:t>
            </a:r>
            <a:r>
              <a:rPr dirty="0" sz="23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60">
                <a:solidFill>
                  <a:srgbClr val="0F4761"/>
                </a:solidFill>
                <a:latin typeface="Calibri"/>
                <a:cs typeface="Calibri"/>
              </a:rPr>
              <a:t>capture</a:t>
            </a:r>
            <a:endParaRPr sz="23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15"/>
              </a:spcBef>
            </a:pPr>
            <a:r>
              <a:rPr dirty="0" sz="2300" spc="70">
                <a:solidFill>
                  <a:srgbClr val="0F4761"/>
                </a:solidFill>
                <a:latin typeface="Calibri"/>
                <a:cs typeface="Calibri"/>
              </a:rPr>
              <a:t>debris</a:t>
            </a:r>
            <a:r>
              <a:rPr dirty="0" sz="23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80">
                <a:solidFill>
                  <a:srgbClr val="0F4761"/>
                </a:solidFill>
                <a:latin typeface="Calibri"/>
                <a:cs typeface="Calibri"/>
              </a:rPr>
              <a:t>and</a:t>
            </a:r>
            <a:r>
              <a:rPr dirty="0" sz="2300" spc="-4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70">
                <a:solidFill>
                  <a:srgbClr val="0F4761"/>
                </a:solidFill>
                <a:latin typeface="Calibri"/>
                <a:cs typeface="Calibri"/>
              </a:rPr>
              <a:t>may</a:t>
            </a:r>
            <a:r>
              <a:rPr dirty="0" sz="23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80">
                <a:solidFill>
                  <a:srgbClr val="0F4761"/>
                </a:solidFill>
                <a:latin typeface="Calibri"/>
                <a:cs typeface="Calibri"/>
              </a:rPr>
              <a:t>reduce</a:t>
            </a:r>
            <a:r>
              <a:rPr dirty="0" sz="23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90">
                <a:solidFill>
                  <a:srgbClr val="0F4761"/>
                </a:solidFill>
                <a:latin typeface="Calibri"/>
                <a:cs typeface="Calibri"/>
              </a:rPr>
              <a:t>embolic</a:t>
            </a:r>
            <a:r>
              <a:rPr dirty="0" sz="23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45">
                <a:solidFill>
                  <a:srgbClr val="0F4761"/>
                </a:solidFill>
                <a:latin typeface="Calibri"/>
                <a:cs typeface="Calibri"/>
              </a:rPr>
              <a:t>stroke</a:t>
            </a:r>
            <a:endParaRPr sz="2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300" spc="114">
                <a:solidFill>
                  <a:srgbClr val="0F4761"/>
                </a:solidFill>
                <a:latin typeface="Calibri"/>
                <a:cs typeface="Calibri"/>
              </a:rPr>
              <a:t>Clinical</a:t>
            </a:r>
            <a:r>
              <a:rPr dirty="0" sz="23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85">
                <a:solidFill>
                  <a:srgbClr val="0F4761"/>
                </a:solidFill>
                <a:latin typeface="Calibri"/>
                <a:cs typeface="Calibri"/>
              </a:rPr>
              <a:t>studies</a:t>
            </a:r>
            <a:r>
              <a:rPr dirty="0" sz="23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30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2300" spc="-3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215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23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40">
                <a:solidFill>
                  <a:srgbClr val="0F4761"/>
                </a:solidFill>
                <a:latin typeface="Calibri"/>
                <a:cs typeface="Calibri"/>
              </a:rPr>
              <a:t>have</a:t>
            </a:r>
            <a:r>
              <a:rPr dirty="0" sz="2300" spc="-3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60">
                <a:solidFill>
                  <a:srgbClr val="0F4761"/>
                </a:solidFill>
                <a:latin typeface="Calibri"/>
                <a:cs typeface="Calibri"/>
              </a:rPr>
              <a:t>been</a:t>
            </a:r>
            <a:r>
              <a:rPr dirty="0" sz="23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95">
                <a:solidFill>
                  <a:srgbClr val="0F4761"/>
                </a:solidFill>
                <a:latin typeface="Calibri"/>
                <a:cs typeface="Calibri"/>
              </a:rPr>
              <a:t>inconclusive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00950" y="1552575"/>
            <a:ext cx="4286250" cy="4352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306306" y="6005512"/>
            <a:ext cx="1334135" cy="3346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-5" b="1">
                <a:solidFill>
                  <a:srgbClr val="0F4761"/>
                </a:solidFill>
                <a:latin typeface="Calibri"/>
                <a:cs typeface="Calibri"/>
              </a:rPr>
              <a:t>Sentinel</a:t>
            </a:r>
            <a:r>
              <a:rPr dirty="0" sz="2000" spc="-100" b="1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575" y="384810"/>
            <a:ext cx="4634865" cy="7010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4400" spc="204">
                <a:solidFill>
                  <a:srgbClr val="0F4761"/>
                </a:solidFill>
                <a:latin typeface="Calibri"/>
                <a:cs typeface="Calibri"/>
              </a:rPr>
              <a:t>Research</a:t>
            </a:r>
            <a:r>
              <a:rPr dirty="0" sz="4400" spc="-1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4400" spc="140">
                <a:solidFill>
                  <a:srgbClr val="0F4761"/>
                </a:solidFill>
                <a:latin typeface="Calibri"/>
                <a:cs typeface="Calibri"/>
              </a:rPr>
              <a:t>Question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3285" y="2733674"/>
            <a:ext cx="8882380" cy="118554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778510" marR="5080" indent="-766445">
              <a:lnSpc>
                <a:spcPts val="4360"/>
              </a:lnSpc>
              <a:spcBef>
                <a:spcPts val="590"/>
              </a:spcBef>
            </a:pPr>
            <a:r>
              <a:rPr dirty="0" sz="3950" spc="235">
                <a:solidFill>
                  <a:srgbClr val="0F4761"/>
                </a:solidFill>
                <a:latin typeface="Calibri"/>
                <a:cs typeface="Calibri"/>
              </a:rPr>
              <a:t>Does</a:t>
            </a:r>
            <a:r>
              <a:rPr dirty="0" sz="395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80">
                <a:solidFill>
                  <a:srgbClr val="0F4761"/>
                </a:solidFill>
                <a:latin typeface="Calibri"/>
                <a:cs typeface="Calibri"/>
              </a:rPr>
              <a:t>the</a:t>
            </a:r>
            <a:r>
              <a:rPr dirty="0" sz="395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55">
                <a:solidFill>
                  <a:srgbClr val="0F4761"/>
                </a:solidFill>
                <a:latin typeface="Calibri"/>
                <a:cs typeface="Calibri"/>
              </a:rPr>
              <a:t>routine</a:t>
            </a:r>
            <a:r>
              <a:rPr dirty="0" sz="395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235">
                <a:solidFill>
                  <a:srgbClr val="0F4761"/>
                </a:solidFill>
                <a:latin typeface="Calibri"/>
                <a:cs typeface="Calibri"/>
              </a:rPr>
              <a:t>use</a:t>
            </a:r>
            <a:r>
              <a:rPr dirty="0" sz="395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40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395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125">
                <a:solidFill>
                  <a:srgbClr val="0F4761"/>
                </a:solidFill>
                <a:latin typeface="Calibri"/>
                <a:cs typeface="Calibri"/>
              </a:rPr>
              <a:t>cerebral</a:t>
            </a:r>
            <a:r>
              <a:rPr dirty="0" sz="395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175">
                <a:solidFill>
                  <a:srgbClr val="0F4761"/>
                </a:solidFill>
                <a:latin typeface="Calibri"/>
                <a:cs typeface="Calibri"/>
              </a:rPr>
              <a:t>embolic  </a:t>
            </a:r>
            <a:r>
              <a:rPr dirty="0" sz="3950" spc="90">
                <a:solidFill>
                  <a:srgbClr val="0F4761"/>
                </a:solidFill>
                <a:latin typeface="Calibri"/>
                <a:cs typeface="Calibri"/>
              </a:rPr>
              <a:t>protection </a:t>
            </a:r>
            <a:r>
              <a:rPr dirty="0" sz="3950" spc="150">
                <a:solidFill>
                  <a:srgbClr val="0F4761"/>
                </a:solidFill>
                <a:latin typeface="Calibri"/>
                <a:cs typeface="Calibri"/>
              </a:rPr>
              <a:t>reduce</a:t>
            </a:r>
            <a:r>
              <a:rPr dirty="0" sz="3950" spc="-60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3950" spc="90">
                <a:solidFill>
                  <a:srgbClr val="0F4761"/>
                </a:solidFill>
                <a:latin typeface="Calibri"/>
                <a:cs typeface="Calibri"/>
              </a:rPr>
              <a:t>stroke in </a:t>
            </a:r>
            <a:r>
              <a:rPr dirty="0" sz="3950" spc="50">
                <a:solidFill>
                  <a:srgbClr val="0F4761"/>
                </a:solidFill>
                <a:latin typeface="Calibri"/>
                <a:cs typeface="Calibri"/>
              </a:rPr>
              <a:t>TAVR?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311086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45"/>
              <a:t>Study</a:t>
            </a:r>
            <a:r>
              <a:rPr dirty="0" spc="-229"/>
              <a:t> </a:t>
            </a:r>
            <a:r>
              <a:rPr dirty="0" spc="160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92755" y="1445513"/>
            <a:ext cx="718502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55">
                <a:solidFill>
                  <a:srgbClr val="0F4761"/>
                </a:solidFill>
                <a:latin typeface="Calibri"/>
                <a:cs typeface="Calibri"/>
              </a:rPr>
              <a:t>Investigator initiated, </a:t>
            </a:r>
            <a:r>
              <a:rPr dirty="0" sz="2750" spc="90">
                <a:solidFill>
                  <a:srgbClr val="0F4761"/>
                </a:solidFill>
                <a:latin typeface="Calibri"/>
                <a:cs typeface="Calibri"/>
              </a:rPr>
              <a:t>pragmatic, </a:t>
            </a:r>
            <a:r>
              <a:rPr dirty="0" sz="2750" spc="200">
                <a:solidFill>
                  <a:srgbClr val="0F4761"/>
                </a:solidFill>
                <a:latin typeface="Calibri"/>
                <a:cs typeface="Calibri"/>
              </a:rPr>
              <a:t>PROBE</a:t>
            </a:r>
            <a:r>
              <a:rPr dirty="0" sz="2750" spc="-409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750" spc="114">
                <a:solidFill>
                  <a:srgbClr val="0F4761"/>
                </a:solidFill>
                <a:latin typeface="Calibri"/>
                <a:cs typeface="Calibri"/>
              </a:rPr>
              <a:t>design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24075" y="2347976"/>
            <a:ext cx="8924925" cy="885825"/>
          </a:xfrm>
          <a:prstGeom prst="rect">
            <a:avLst/>
          </a:prstGeom>
          <a:ln w="9525">
            <a:solidFill>
              <a:srgbClr val="0F4761"/>
            </a:solidFill>
          </a:ln>
        </p:spPr>
        <p:txBody>
          <a:bodyPr wrap="square" lIns="0" tIns="6985" rIns="0" bIns="0" rtlCol="0" vert="horz">
            <a:spAutoFit/>
          </a:bodyPr>
          <a:lstStyle/>
          <a:p>
            <a:pPr algn="ctr" marL="3810">
              <a:lnSpc>
                <a:spcPct val="100000"/>
              </a:lnSpc>
              <a:spcBef>
                <a:spcPts val="55"/>
              </a:spcBef>
            </a:pPr>
            <a:r>
              <a:rPr dirty="0" sz="3200" spc="-45" b="1">
                <a:solidFill>
                  <a:srgbClr val="0F4761"/>
                </a:solidFill>
                <a:latin typeface="Arial"/>
                <a:cs typeface="Arial"/>
              </a:rPr>
              <a:t>7,730 </a:t>
            </a:r>
            <a:r>
              <a:rPr dirty="0" sz="3200" spc="-35" b="1">
                <a:solidFill>
                  <a:srgbClr val="0F4761"/>
                </a:solidFill>
                <a:latin typeface="Arial"/>
                <a:cs typeface="Arial"/>
              </a:rPr>
              <a:t>patients </a:t>
            </a:r>
            <a:r>
              <a:rPr dirty="0" sz="3200" spc="-135" b="1">
                <a:solidFill>
                  <a:srgbClr val="0F4761"/>
                </a:solidFill>
                <a:latin typeface="Arial"/>
                <a:cs typeface="Arial"/>
              </a:rPr>
              <a:t>undergoing</a:t>
            </a:r>
            <a:r>
              <a:rPr dirty="0" sz="3200" spc="-585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200" spc="-360" b="1">
                <a:solidFill>
                  <a:srgbClr val="0F4761"/>
                </a:solidFill>
                <a:latin typeface="Arial"/>
                <a:cs typeface="Arial"/>
              </a:rPr>
              <a:t>TAVR</a:t>
            </a:r>
            <a:endParaRPr sz="3200">
              <a:latin typeface="Arial"/>
              <a:cs typeface="Arial"/>
            </a:endParaRPr>
          </a:p>
          <a:p>
            <a:pPr algn="ctr" marL="635">
              <a:lnSpc>
                <a:spcPct val="100000"/>
              </a:lnSpc>
              <a:spcBef>
                <a:spcPts val="140"/>
              </a:spcBef>
            </a:pPr>
            <a:r>
              <a:rPr dirty="0" sz="2000" spc="70">
                <a:solidFill>
                  <a:srgbClr val="0F4761"/>
                </a:solidFill>
                <a:latin typeface="Calibri"/>
                <a:cs typeface="Calibri"/>
              </a:rPr>
              <a:t>Inclusion:</a:t>
            </a:r>
            <a:r>
              <a:rPr dirty="0" sz="20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65">
                <a:solidFill>
                  <a:srgbClr val="0F4761"/>
                </a:solidFill>
                <a:latin typeface="Calibri"/>
                <a:cs typeface="Calibri"/>
              </a:rPr>
              <a:t>Suitable</a:t>
            </a:r>
            <a:r>
              <a:rPr dirty="0" sz="2000" spc="-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-15">
                <a:solidFill>
                  <a:srgbClr val="0F4761"/>
                </a:solidFill>
                <a:latin typeface="Calibri"/>
                <a:cs typeface="Calibri"/>
              </a:rPr>
              <a:t>for</a:t>
            </a:r>
            <a:r>
              <a:rPr dirty="0" sz="2000" spc="-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50">
                <a:solidFill>
                  <a:srgbClr val="0F4761"/>
                </a:solidFill>
                <a:latin typeface="Calibri"/>
                <a:cs typeface="Calibri"/>
              </a:rPr>
              <a:t>Sentinel</a:t>
            </a:r>
            <a:r>
              <a:rPr dirty="0" sz="2000" spc="-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185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2000" spc="-5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25">
                <a:solidFill>
                  <a:srgbClr val="0F4761"/>
                </a:solidFill>
                <a:latin typeface="Calibri"/>
                <a:cs typeface="Calibri"/>
              </a:rPr>
              <a:t>in</a:t>
            </a:r>
            <a:r>
              <a:rPr dirty="0" sz="20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45">
                <a:solidFill>
                  <a:srgbClr val="0F4761"/>
                </a:solidFill>
                <a:latin typeface="Calibri"/>
                <a:cs typeface="Calibri"/>
              </a:rPr>
              <a:t>opinion</a:t>
            </a:r>
            <a:r>
              <a:rPr dirty="0" sz="20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30">
                <a:solidFill>
                  <a:srgbClr val="0F4761"/>
                </a:solidFill>
                <a:latin typeface="Calibri"/>
                <a:cs typeface="Calibri"/>
              </a:rPr>
              <a:t>of</a:t>
            </a:r>
            <a:r>
              <a:rPr dirty="0" sz="2000" spc="-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15">
                <a:solidFill>
                  <a:srgbClr val="0F4761"/>
                </a:solidFill>
                <a:latin typeface="Calibri"/>
                <a:cs typeface="Calibri"/>
              </a:rPr>
              <a:t>treating</a:t>
            </a:r>
            <a:r>
              <a:rPr dirty="0" sz="2000" spc="-1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000" spc="70">
                <a:solidFill>
                  <a:srgbClr val="0F4761"/>
                </a:solidFill>
                <a:latin typeface="Calibri"/>
                <a:cs typeface="Calibri"/>
              </a:rPr>
              <a:t>physician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00850" y="4162361"/>
            <a:ext cx="3843401" cy="957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77125" y="4105338"/>
            <a:ext cx="2481326" cy="11668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838950" y="4200525"/>
            <a:ext cx="3714750" cy="828675"/>
          </a:xfrm>
          <a:prstGeom prst="rect">
            <a:avLst/>
          </a:prstGeom>
          <a:solidFill>
            <a:srgbClr val="E97031"/>
          </a:solidFill>
        </p:spPr>
        <p:txBody>
          <a:bodyPr wrap="square" lIns="0" tIns="17145" rIns="0" bIns="0" rtlCol="0" vert="horz">
            <a:spAutoFit/>
          </a:bodyPr>
          <a:lstStyle/>
          <a:p>
            <a:pPr algn="ctr" marL="13335">
              <a:lnSpc>
                <a:spcPct val="100000"/>
              </a:lnSpc>
              <a:spcBef>
                <a:spcPts val="135"/>
              </a:spcBef>
            </a:pP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CEP</a:t>
            </a:r>
            <a:endParaRPr sz="2400">
              <a:latin typeface="Arial"/>
              <a:cs typeface="Arial"/>
            </a:endParaRPr>
          </a:p>
          <a:p>
            <a:pPr algn="ctr" marL="15875">
              <a:lnSpc>
                <a:spcPct val="100000"/>
              </a:lnSpc>
              <a:spcBef>
                <a:spcPts val="275"/>
              </a:spcBef>
            </a:pPr>
            <a:r>
              <a:rPr dirty="0" sz="2400" spc="155">
                <a:solidFill>
                  <a:srgbClr val="FFFFFF"/>
                </a:solidFill>
                <a:latin typeface="Calibri"/>
                <a:cs typeface="Calibri"/>
              </a:rPr>
              <a:t>(CEP</a:t>
            </a:r>
            <a:r>
              <a:rPr dirty="0" sz="24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30">
                <a:solidFill>
                  <a:srgbClr val="FFFFFF"/>
                </a:solidFill>
                <a:latin typeface="Calibri"/>
                <a:cs typeface="Calibri"/>
              </a:rPr>
              <a:t>group)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4162361"/>
            <a:ext cx="3843401" cy="957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047875" y="4105338"/>
            <a:ext cx="2948051" cy="1166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638300" y="4200525"/>
            <a:ext cx="3714750" cy="828675"/>
          </a:xfrm>
          <a:prstGeom prst="rect">
            <a:avLst/>
          </a:prstGeom>
          <a:solidFill>
            <a:srgbClr val="0E9ED4"/>
          </a:solidFill>
        </p:spPr>
        <p:txBody>
          <a:bodyPr wrap="square" lIns="0" tIns="1714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35"/>
              </a:spcBef>
            </a:pPr>
            <a:r>
              <a:rPr dirty="0" sz="2400" spc="-260" b="1">
                <a:solidFill>
                  <a:srgbClr val="FFFFFF"/>
                </a:solidFill>
                <a:latin typeface="Arial"/>
                <a:cs typeface="Arial"/>
              </a:rPr>
              <a:t>TAVR 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without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CEP</a:t>
            </a:r>
            <a:endParaRPr sz="24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275"/>
              </a:spcBef>
            </a:pP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(Control</a:t>
            </a:r>
            <a:r>
              <a:rPr dirty="0" sz="24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group)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0200" y="5334000"/>
            <a:ext cx="9044051" cy="9572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724150" y="5286375"/>
            <a:ext cx="6786626" cy="1128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38300" y="5372100"/>
            <a:ext cx="8915400" cy="8286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638300" y="5392420"/>
            <a:ext cx="891540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0">
              <a:lnSpc>
                <a:spcPts val="2865"/>
              </a:lnSpc>
              <a:spcBef>
                <a:spcPts val="100"/>
              </a:spcBef>
            </a:pPr>
            <a:r>
              <a:rPr dirty="0" sz="2400" spc="-60" b="1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outcome:</a:t>
            </a:r>
            <a:r>
              <a:rPr dirty="0" sz="2400" spc="-2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Stroke</a:t>
            </a:r>
            <a:r>
              <a:rPr dirty="0" sz="24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4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r>
              <a:rPr dirty="0" sz="24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65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post-TAVR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65"/>
              </a:lnSpc>
            </a:pP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(or 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discharge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400" spc="-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55">
                <a:solidFill>
                  <a:srgbClr val="FFFFFF"/>
                </a:solidFill>
                <a:latin typeface="Calibri"/>
                <a:cs typeface="Calibri"/>
              </a:rPr>
              <a:t>sooner)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95675" y="3220085"/>
            <a:ext cx="2593340" cy="982980"/>
          </a:xfrm>
          <a:custGeom>
            <a:avLst/>
            <a:gdLst/>
            <a:ahLst/>
            <a:cxnLst/>
            <a:rect l="l" t="t" r="r" b="b"/>
            <a:pathLst>
              <a:path w="2593340" h="982979">
                <a:moveTo>
                  <a:pt x="58165" y="911351"/>
                </a:moveTo>
                <a:lnTo>
                  <a:pt x="0" y="973708"/>
                </a:lnTo>
                <a:lnTo>
                  <a:pt x="84709" y="982852"/>
                </a:lnTo>
                <a:lnTo>
                  <a:pt x="76411" y="960501"/>
                </a:lnTo>
                <a:lnTo>
                  <a:pt x="62864" y="960501"/>
                </a:lnTo>
                <a:lnTo>
                  <a:pt x="56134" y="942594"/>
                </a:lnTo>
                <a:lnTo>
                  <a:pt x="68107" y="938133"/>
                </a:lnTo>
                <a:lnTo>
                  <a:pt x="58165" y="911351"/>
                </a:lnTo>
                <a:close/>
              </a:path>
              <a:path w="2593340" h="982979">
                <a:moveTo>
                  <a:pt x="68107" y="938133"/>
                </a:moveTo>
                <a:lnTo>
                  <a:pt x="56134" y="942594"/>
                </a:lnTo>
                <a:lnTo>
                  <a:pt x="62864" y="960501"/>
                </a:lnTo>
                <a:lnTo>
                  <a:pt x="74765" y="956066"/>
                </a:lnTo>
                <a:lnTo>
                  <a:pt x="68107" y="938133"/>
                </a:lnTo>
                <a:close/>
              </a:path>
              <a:path w="2593340" h="982979">
                <a:moveTo>
                  <a:pt x="74765" y="956066"/>
                </a:moveTo>
                <a:lnTo>
                  <a:pt x="62864" y="960501"/>
                </a:lnTo>
                <a:lnTo>
                  <a:pt x="76411" y="960501"/>
                </a:lnTo>
                <a:lnTo>
                  <a:pt x="74765" y="956066"/>
                </a:lnTo>
                <a:close/>
              </a:path>
              <a:path w="2593340" h="982979">
                <a:moveTo>
                  <a:pt x="2586228" y="0"/>
                </a:moveTo>
                <a:lnTo>
                  <a:pt x="68107" y="938133"/>
                </a:lnTo>
                <a:lnTo>
                  <a:pt x="74765" y="956066"/>
                </a:lnTo>
                <a:lnTo>
                  <a:pt x="2592832" y="17779"/>
                </a:lnTo>
                <a:lnTo>
                  <a:pt x="2586228" y="0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083172" y="3220085"/>
            <a:ext cx="2614930" cy="982980"/>
          </a:xfrm>
          <a:custGeom>
            <a:avLst/>
            <a:gdLst/>
            <a:ahLst/>
            <a:cxnLst/>
            <a:rect l="l" t="t" r="r" b="b"/>
            <a:pathLst>
              <a:path w="2614929" h="982979">
                <a:moveTo>
                  <a:pt x="2539872" y="956216"/>
                </a:moveTo>
                <a:lnTo>
                  <a:pt x="2529967" y="982979"/>
                </a:lnTo>
                <a:lnTo>
                  <a:pt x="2614676" y="973708"/>
                </a:lnTo>
                <a:lnTo>
                  <a:pt x="2602397" y="960627"/>
                </a:lnTo>
                <a:lnTo>
                  <a:pt x="2551810" y="960627"/>
                </a:lnTo>
                <a:lnTo>
                  <a:pt x="2539872" y="956216"/>
                </a:lnTo>
                <a:close/>
              </a:path>
              <a:path w="2614929" h="982979">
                <a:moveTo>
                  <a:pt x="2546496" y="938317"/>
                </a:moveTo>
                <a:lnTo>
                  <a:pt x="2539872" y="956216"/>
                </a:lnTo>
                <a:lnTo>
                  <a:pt x="2551810" y="960627"/>
                </a:lnTo>
                <a:lnTo>
                  <a:pt x="2558415" y="942720"/>
                </a:lnTo>
                <a:lnTo>
                  <a:pt x="2546496" y="938317"/>
                </a:lnTo>
                <a:close/>
              </a:path>
              <a:path w="2614929" h="982979">
                <a:moveTo>
                  <a:pt x="2556382" y="911606"/>
                </a:moveTo>
                <a:lnTo>
                  <a:pt x="2546496" y="938317"/>
                </a:lnTo>
                <a:lnTo>
                  <a:pt x="2558415" y="942720"/>
                </a:lnTo>
                <a:lnTo>
                  <a:pt x="2551810" y="960627"/>
                </a:lnTo>
                <a:lnTo>
                  <a:pt x="2602397" y="960627"/>
                </a:lnTo>
                <a:lnTo>
                  <a:pt x="2556382" y="911606"/>
                </a:lnTo>
                <a:close/>
              </a:path>
              <a:path w="2614929" h="982979">
                <a:moveTo>
                  <a:pt x="6603" y="0"/>
                </a:moveTo>
                <a:lnTo>
                  <a:pt x="0" y="17779"/>
                </a:lnTo>
                <a:lnTo>
                  <a:pt x="2539872" y="956216"/>
                </a:lnTo>
                <a:lnTo>
                  <a:pt x="2546496" y="938317"/>
                </a:lnTo>
                <a:lnTo>
                  <a:pt x="6603" y="0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427799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00"/>
              <a:t>Primary</a:t>
            </a:r>
            <a:r>
              <a:rPr dirty="0" spc="-210"/>
              <a:t> </a:t>
            </a:r>
            <a:r>
              <a:rPr dirty="0" spc="190"/>
              <a:t>Outcome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760506"/>
            <a:ext cx="8793480" cy="3976370"/>
          </a:xfrm>
          <a:prstGeom prst="rect">
            <a:avLst/>
          </a:prstGeom>
        </p:spPr>
        <p:txBody>
          <a:bodyPr wrap="square" lIns="0" tIns="8826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69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300" spc="45">
                <a:solidFill>
                  <a:srgbClr val="0F4761"/>
                </a:solidFill>
                <a:latin typeface="Calibri"/>
                <a:cs typeface="Calibri"/>
              </a:rPr>
              <a:t>Stroke</a:t>
            </a:r>
            <a:endParaRPr sz="23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100" spc="60">
                <a:solidFill>
                  <a:srgbClr val="0F4761"/>
                </a:solidFill>
                <a:latin typeface="Calibri"/>
                <a:cs typeface="Calibri"/>
              </a:rPr>
              <a:t>Neurological</a:t>
            </a:r>
            <a:r>
              <a:rPr dirty="0" sz="21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45">
                <a:solidFill>
                  <a:srgbClr val="0F4761"/>
                </a:solidFill>
                <a:latin typeface="Calibri"/>
                <a:cs typeface="Calibri"/>
              </a:rPr>
              <a:t>deficit</a:t>
            </a:r>
            <a:r>
              <a:rPr dirty="0" sz="2100" spc="-3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15">
                <a:solidFill>
                  <a:srgbClr val="0F4761"/>
                </a:solidFill>
                <a:latin typeface="Calibri"/>
                <a:cs typeface="Calibri"/>
              </a:rPr>
              <a:t>that</a:t>
            </a:r>
            <a:r>
              <a:rPr dirty="0" sz="2100" spc="-3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65">
                <a:solidFill>
                  <a:srgbClr val="0F4761"/>
                </a:solidFill>
                <a:latin typeface="Calibri"/>
                <a:cs typeface="Calibri"/>
              </a:rPr>
              <a:t>occurred</a:t>
            </a:r>
            <a:r>
              <a:rPr dirty="0" sz="2100" spc="-8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30">
                <a:solidFill>
                  <a:srgbClr val="0F4761"/>
                </a:solidFill>
                <a:latin typeface="Calibri"/>
                <a:cs typeface="Calibri"/>
              </a:rPr>
              <a:t>after</a:t>
            </a:r>
            <a:r>
              <a:rPr dirty="0" sz="21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40">
                <a:solidFill>
                  <a:srgbClr val="0F4761"/>
                </a:solidFill>
                <a:latin typeface="Calibri"/>
                <a:cs typeface="Calibri"/>
              </a:rPr>
              <a:t>randomization</a:t>
            </a:r>
            <a:endParaRPr sz="21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100" spc="65">
                <a:solidFill>
                  <a:srgbClr val="0F4761"/>
                </a:solidFill>
                <a:latin typeface="Calibri"/>
                <a:cs typeface="Calibri"/>
              </a:rPr>
              <a:t>Persisted</a:t>
            </a:r>
            <a:r>
              <a:rPr dirty="0" sz="21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5">
                <a:solidFill>
                  <a:srgbClr val="0F4761"/>
                </a:solidFill>
                <a:latin typeface="Calibri"/>
                <a:cs typeface="Calibri"/>
              </a:rPr>
              <a:t>for</a:t>
            </a:r>
            <a:r>
              <a:rPr dirty="0" sz="21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60">
                <a:solidFill>
                  <a:srgbClr val="0F4761"/>
                </a:solidFill>
                <a:latin typeface="Calibri"/>
                <a:cs typeface="Calibri"/>
              </a:rPr>
              <a:t>&gt;24h</a:t>
            </a:r>
            <a:r>
              <a:rPr dirty="0" sz="21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0F4761"/>
                </a:solidFill>
                <a:latin typeface="Calibri"/>
                <a:cs typeface="Calibri"/>
              </a:rPr>
              <a:t>(or</a:t>
            </a:r>
            <a:r>
              <a:rPr dirty="0" sz="21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50">
                <a:solidFill>
                  <a:srgbClr val="0F4761"/>
                </a:solidFill>
                <a:latin typeface="Calibri"/>
                <a:cs typeface="Calibri"/>
              </a:rPr>
              <a:t>resulted</a:t>
            </a:r>
            <a:r>
              <a:rPr dirty="0" sz="2100" spc="-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10">
                <a:solidFill>
                  <a:srgbClr val="0F4761"/>
                </a:solidFill>
                <a:latin typeface="Calibri"/>
                <a:cs typeface="Calibri"/>
              </a:rPr>
              <a:t>in </a:t>
            </a:r>
            <a:r>
              <a:rPr dirty="0" sz="2100" spc="45">
                <a:solidFill>
                  <a:srgbClr val="0F4761"/>
                </a:solidFill>
                <a:latin typeface="Calibri"/>
                <a:cs typeface="Calibri"/>
              </a:rPr>
              <a:t>death</a:t>
            </a:r>
            <a:r>
              <a:rPr dirty="0" sz="2100" spc="-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15">
                <a:solidFill>
                  <a:srgbClr val="0F4761"/>
                </a:solidFill>
                <a:latin typeface="Calibri"/>
                <a:cs typeface="Calibri"/>
              </a:rPr>
              <a:t>within</a:t>
            </a:r>
            <a:r>
              <a:rPr dirty="0" sz="2100" spc="-6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55">
                <a:solidFill>
                  <a:srgbClr val="0F4761"/>
                </a:solidFill>
                <a:latin typeface="Calibri"/>
                <a:cs typeface="Calibri"/>
              </a:rPr>
              <a:t>24</a:t>
            </a:r>
            <a:r>
              <a:rPr dirty="0" sz="2100" spc="-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45">
                <a:solidFill>
                  <a:srgbClr val="0F4761"/>
                </a:solidFill>
                <a:latin typeface="Calibri"/>
                <a:cs typeface="Calibri"/>
              </a:rPr>
              <a:t>hours)</a:t>
            </a:r>
            <a:endParaRPr sz="21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101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100" spc="114">
                <a:solidFill>
                  <a:srgbClr val="0F4761"/>
                </a:solidFill>
                <a:latin typeface="Calibri"/>
                <a:cs typeface="Calibri"/>
              </a:rPr>
              <a:t>Ischemic </a:t>
            </a:r>
            <a:r>
              <a:rPr dirty="0" sz="2100" spc="70">
                <a:solidFill>
                  <a:srgbClr val="0F4761"/>
                </a:solidFill>
                <a:latin typeface="Calibri"/>
                <a:cs typeface="Calibri"/>
              </a:rPr>
              <a:t>and </a:t>
            </a:r>
            <a:r>
              <a:rPr dirty="0" sz="2100" spc="50">
                <a:solidFill>
                  <a:srgbClr val="0F4761"/>
                </a:solidFill>
                <a:latin typeface="Calibri"/>
                <a:cs typeface="Calibri"/>
              </a:rPr>
              <a:t>hemorrhagic</a:t>
            </a:r>
            <a:r>
              <a:rPr dirty="0" sz="2100" spc="-2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45">
                <a:solidFill>
                  <a:srgbClr val="0F4761"/>
                </a:solidFill>
                <a:latin typeface="Calibri"/>
                <a:cs typeface="Calibri"/>
              </a:rPr>
              <a:t>events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Clr>
                <a:srgbClr val="0F4761"/>
              </a:buClr>
              <a:buFont typeface="Arial"/>
              <a:buChar char="•"/>
            </a:pPr>
            <a:endParaRPr sz="25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300" spc="65">
                <a:solidFill>
                  <a:srgbClr val="0F4761"/>
                </a:solidFill>
                <a:latin typeface="Calibri"/>
                <a:cs typeface="Calibri"/>
              </a:rPr>
              <a:t>Standardized </a:t>
            </a:r>
            <a:r>
              <a:rPr dirty="0" sz="2300" spc="60">
                <a:solidFill>
                  <a:srgbClr val="0F4761"/>
                </a:solidFill>
                <a:latin typeface="Calibri"/>
                <a:cs typeface="Calibri"/>
              </a:rPr>
              <a:t>daily </a:t>
            </a:r>
            <a:r>
              <a:rPr dirty="0" sz="2300" spc="70">
                <a:solidFill>
                  <a:srgbClr val="0F4761"/>
                </a:solidFill>
                <a:latin typeface="Calibri"/>
                <a:cs typeface="Calibri"/>
              </a:rPr>
              <a:t>screening</a:t>
            </a:r>
            <a:r>
              <a:rPr dirty="0" sz="2300" spc="-3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25">
                <a:solidFill>
                  <a:srgbClr val="0F4761"/>
                </a:solidFill>
                <a:latin typeface="Calibri"/>
                <a:cs typeface="Calibri"/>
              </a:rPr>
              <a:t>post-TAVR</a:t>
            </a:r>
            <a:endParaRPr sz="23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100" spc="30">
                <a:solidFill>
                  <a:srgbClr val="0F4761"/>
                </a:solidFill>
                <a:latin typeface="Calibri"/>
                <a:cs typeface="Calibri"/>
              </a:rPr>
              <a:t>Further</a:t>
            </a:r>
            <a:r>
              <a:rPr dirty="0" sz="21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110">
                <a:solidFill>
                  <a:srgbClr val="0F4761"/>
                </a:solidFill>
                <a:latin typeface="Calibri"/>
                <a:cs typeface="Calibri"/>
              </a:rPr>
              <a:t>assessment</a:t>
            </a:r>
            <a:r>
              <a:rPr dirty="0" sz="2100" spc="-3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10">
                <a:solidFill>
                  <a:srgbClr val="0F4761"/>
                </a:solidFill>
                <a:latin typeface="Calibri"/>
                <a:cs typeface="Calibri"/>
              </a:rPr>
              <a:t>by</a:t>
            </a:r>
            <a:r>
              <a:rPr dirty="0" sz="2100" spc="-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15">
                <a:solidFill>
                  <a:srgbClr val="0F4761"/>
                </a:solidFill>
                <a:latin typeface="Calibri"/>
                <a:cs typeface="Calibri"/>
              </a:rPr>
              <a:t>the</a:t>
            </a:r>
            <a:r>
              <a:rPr dirty="0" sz="2100" spc="-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90">
                <a:solidFill>
                  <a:srgbClr val="0F4761"/>
                </a:solidFill>
                <a:latin typeface="Calibri"/>
                <a:cs typeface="Calibri"/>
              </a:rPr>
              <a:t>local</a:t>
            </a:r>
            <a:r>
              <a:rPr dirty="0" sz="2100" spc="-5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35">
                <a:solidFill>
                  <a:srgbClr val="0F4761"/>
                </a:solidFill>
                <a:latin typeface="Calibri"/>
                <a:cs typeface="Calibri"/>
              </a:rPr>
              <a:t>stroke</a:t>
            </a:r>
            <a:r>
              <a:rPr dirty="0" sz="2100" spc="-9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65">
                <a:solidFill>
                  <a:srgbClr val="0F4761"/>
                </a:solidFill>
                <a:latin typeface="Calibri"/>
                <a:cs typeface="Calibri"/>
              </a:rPr>
              <a:t>team</a:t>
            </a:r>
            <a:r>
              <a:rPr dirty="0" sz="21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-5">
                <a:solidFill>
                  <a:srgbClr val="0F4761"/>
                </a:solidFill>
                <a:latin typeface="Calibri"/>
                <a:cs typeface="Calibri"/>
              </a:rPr>
              <a:t>(if</a:t>
            </a:r>
            <a:r>
              <a:rPr dirty="0" sz="2100" spc="-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55">
                <a:solidFill>
                  <a:srgbClr val="0F4761"/>
                </a:solidFill>
                <a:latin typeface="Calibri"/>
                <a:cs typeface="Calibri"/>
              </a:rPr>
              <a:t>needed)</a:t>
            </a:r>
            <a:endParaRPr sz="21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0F4761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300" spc="45">
                <a:solidFill>
                  <a:srgbClr val="0F4761"/>
                </a:solidFill>
                <a:latin typeface="Calibri"/>
                <a:cs typeface="Calibri"/>
              </a:rPr>
              <a:t>Stroke </a:t>
            </a:r>
            <a:r>
              <a:rPr dirty="0" sz="2300" spc="50">
                <a:solidFill>
                  <a:srgbClr val="0F4761"/>
                </a:solidFill>
                <a:latin typeface="Calibri"/>
                <a:cs typeface="Calibri"/>
              </a:rPr>
              <a:t>events</a:t>
            </a:r>
            <a:r>
              <a:rPr dirty="0" sz="2300" spc="-15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300" spc="65">
                <a:solidFill>
                  <a:srgbClr val="0F4761"/>
                </a:solidFill>
                <a:latin typeface="Calibri"/>
                <a:cs typeface="Calibri"/>
              </a:rPr>
              <a:t>adjudication</a:t>
            </a:r>
            <a:endParaRPr sz="230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698500" algn="l"/>
                <a:tab pos="699135" algn="l"/>
              </a:tabLst>
            </a:pPr>
            <a:r>
              <a:rPr dirty="0" sz="2100" spc="45">
                <a:solidFill>
                  <a:srgbClr val="0F4761"/>
                </a:solidFill>
                <a:latin typeface="Calibri"/>
                <a:cs typeface="Calibri"/>
              </a:rPr>
              <a:t>Independent</a:t>
            </a:r>
            <a:r>
              <a:rPr dirty="0" sz="2100" spc="-3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85">
                <a:solidFill>
                  <a:srgbClr val="0F4761"/>
                </a:solidFill>
                <a:latin typeface="Calibri"/>
                <a:cs typeface="Calibri"/>
              </a:rPr>
              <a:t>clinical</a:t>
            </a:r>
            <a:r>
              <a:rPr dirty="0" sz="21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60">
                <a:solidFill>
                  <a:srgbClr val="0F4761"/>
                </a:solidFill>
                <a:latin typeface="Calibri"/>
                <a:cs typeface="Calibri"/>
              </a:rPr>
              <a:t>events</a:t>
            </a:r>
            <a:r>
              <a:rPr dirty="0" sz="21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55">
                <a:solidFill>
                  <a:srgbClr val="0F4761"/>
                </a:solidFill>
                <a:latin typeface="Calibri"/>
                <a:cs typeface="Calibri"/>
              </a:rPr>
              <a:t>committee</a:t>
            </a:r>
            <a:r>
              <a:rPr dirty="0" sz="2100" spc="-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50">
                <a:solidFill>
                  <a:srgbClr val="0F4761"/>
                </a:solidFill>
                <a:latin typeface="Calibri"/>
                <a:cs typeface="Calibri"/>
              </a:rPr>
              <a:t>blinded</a:t>
            </a:r>
            <a:r>
              <a:rPr dirty="0" sz="21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-30">
                <a:solidFill>
                  <a:srgbClr val="0F4761"/>
                </a:solidFill>
                <a:latin typeface="Calibri"/>
                <a:cs typeface="Calibri"/>
              </a:rPr>
              <a:t>to</a:t>
            </a:r>
            <a:r>
              <a:rPr dirty="0" sz="2100" spc="1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20">
                <a:solidFill>
                  <a:srgbClr val="0F4761"/>
                </a:solidFill>
                <a:latin typeface="Calibri"/>
                <a:cs typeface="Calibri"/>
              </a:rPr>
              <a:t>treatment</a:t>
            </a:r>
            <a:r>
              <a:rPr dirty="0" sz="2100" spc="-2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100" spc="60">
                <a:solidFill>
                  <a:srgbClr val="0F4761"/>
                </a:solidFill>
                <a:latin typeface="Calibri"/>
                <a:cs typeface="Calibri"/>
              </a:rPr>
              <a:t>allocation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6715"/>
            <a:ext cx="7320915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Sample </a:t>
            </a:r>
            <a:r>
              <a:rPr dirty="0" spc="-30"/>
              <a:t>size </a:t>
            </a:r>
            <a:r>
              <a:rPr dirty="0" spc="5"/>
              <a:t>and </a:t>
            </a:r>
            <a:r>
              <a:rPr dirty="0" spc="-10"/>
              <a:t>interim</a:t>
            </a:r>
            <a:r>
              <a:rPr dirty="0" spc="-15"/>
              <a:t> </a:t>
            </a:r>
            <a:r>
              <a:rPr dirty="0" spc="-5"/>
              <a:t>analysis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7575" y="1644756"/>
            <a:ext cx="9695815" cy="3742054"/>
          </a:xfrm>
          <a:prstGeom prst="rect">
            <a:avLst/>
          </a:prstGeom>
        </p:spPr>
        <p:txBody>
          <a:bodyPr wrap="square" lIns="0" tIns="56515" rIns="0" bIns="0" rtlCol="0" vert="horz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445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750" spc="15">
                <a:solidFill>
                  <a:srgbClr val="0F4761"/>
                </a:solidFill>
                <a:latin typeface="Calibri"/>
                <a:cs typeface="Calibri"/>
              </a:rPr>
              <a:t>Sample </a:t>
            </a:r>
            <a:r>
              <a:rPr dirty="0" sz="2750" spc="-5">
                <a:solidFill>
                  <a:srgbClr val="0F4761"/>
                </a:solidFill>
                <a:latin typeface="Calibri"/>
                <a:cs typeface="Calibri"/>
              </a:rPr>
              <a:t>size</a:t>
            </a:r>
            <a:r>
              <a:rPr dirty="0" sz="2750" spc="1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750" spc="5">
                <a:solidFill>
                  <a:srgbClr val="0F4761"/>
                </a:solidFill>
                <a:latin typeface="Calibri"/>
                <a:cs typeface="Calibri"/>
              </a:rPr>
              <a:t>calculation</a:t>
            </a:r>
            <a:endParaRPr sz="275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-5">
                <a:solidFill>
                  <a:srgbClr val="0F4761"/>
                </a:solidFill>
                <a:latin typeface="Calibri"/>
                <a:cs typeface="Calibri"/>
              </a:rPr>
              <a:t>Based </a:t>
            </a:r>
            <a:r>
              <a:rPr dirty="0" sz="2400">
                <a:solidFill>
                  <a:srgbClr val="0F4761"/>
                </a:solidFill>
                <a:latin typeface="Calibri"/>
                <a:cs typeface="Calibri"/>
              </a:rPr>
              <a:t>on a </a:t>
            </a:r>
            <a:r>
              <a:rPr dirty="0" sz="2400" spc="-40">
                <a:solidFill>
                  <a:srgbClr val="0F4761"/>
                </a:solidFill>
                <a:latin typeface="Calibri"/>
                <a:cs typeface="Calibri"/>
              </a:rPr>
              <a:t>stroke </a:t>
            </a:r>
            <a:r>
              <a:rPr dirty="0" sz="2400" spc="-30">
                <a:solidFill>
                  <a:srgbClr val="0F4761"/>
                </a:solidFill>
                <a:latin typeface="Calibri"/>
                <a:cs typeface="Calibri"/>
              </a:rPr>
              <a:t>rate </a:t>
            </a:r>
            <a:r>
              <a:rPr dirty="0" sz="2400">
                <a:solidFill>
                  <a:srgbClr val="0F4761"/>
                </a:solidFill>
                <a:latin typeface="Calibri"/>
                <a:cs typeface="Calibri"/>
              </a:rPr>
              <a:t>of </a:t>
            </a:r>
            <a:r>
              <a:rPr dirty="0" sz="2400" spc="-10">
                <a:solidFill>
                  <a:srgbClr val="0F4761"/>
                </a:solidFill>
                <a:latin typeface="Calibri"/>
                <a:cs typeface="Calibri"/>
              </a:rPr>
              <a:t>3% </a:t>
            </a:r>
            <a:r>
              <a:rPr dirty="0" sz="2400" spc="20">
                <a:solidFill>
                  <a:srgbClr val="0F4761"/>
                </a:solidFill>
                <a:latin typeface="Calibri"/>
                <a:cs typeface="Calibri"/>
              </a:rPr>
              <a:t>in </a:t>
            </a:r>
            <a:r>
              <a:rPr dirty="0" sz="2400" spc="-20">
                <a:solidFill>
                  <a:srgbClr val="0F4761"/>
                </a:solidFill>
                <a:latin typeface="Calibri"/>
                <a:cs typeface="Calibri"/>
              </a:rPr>
              <a:t>the </a:t>
            </a:r>
            <a:r>
              <a:rPr dirty="0" sz="2400" spc="-15">
                <a:solidFill>
                  <a:srgbClr val="0F4761"/>
                </a:solidFill>
                <a:latin typeface="Calibri"/>
                <a:cs typeface="Calibri"/>
              </a:rPr>
              <a:t>control </a:t>
            </a:r>
            <a:r>
              <a:rPr dirty="0" sz="2400" spc="-20">
                <a:solidFill>
                  <a:srgbClr val="0F4761"/>
                </a:solidFill>
                <a:latin typeface="Calibri"/>
                <a:cs typeface="Calibri"/>
              </a:rPr>
              <a:t>group </a:t>
            </a:r>
            <a:r>
              <a:rPr dirty="0" sz="2400" spc="-10">
                <a:solidFill>
                  <a:srgbClr val="0F4761"/>
                </a:solidFill>
                <a:latin typeface="Calibri"/>
                <a:cs typeface="Calibri"/>
              </a:rPr>
              <a:t>and 2% </a:t>
            </a:r>
            <a:r>
              <a:rPr dirty="0" sz="2400" spc="20">
                <a:solidFill>
                  <a:srgbClr val="0F4761"/>
                </a:solidFill>
                <a:latin typeface="Calibri"/>
                <a:cs typeface="Calibri"/>
              </a:rPr>
              <a:t>in </a:t>
            </a:r>
            <a:r>
              <a:rPr dirty="0" sz="2400" spc="-20">
                <a:solidFill>
                  <a:srgbClr val="0F4761"/>
                </a:solidFill>
                <a:latin typeface="Calibri"/>
                <a:cs typeface="Calibri"/>
              </a:rPr>
              <a:t>CEP</a:t>
            </a:r>
            <a:r>
              <a:rPr dirty="0" sz="2400" spc="8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F4761"/>
                </a:solidFill>
                <a:latin typeface="Calibri"/>
                <a:cs typeface="Calibri"/>
              </a:rPr>
              <a:t>group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F4761"/>
              </a:buClr>
              <a:buFont typeface="Arial"/>
              <a:buChar char="•"/>
            </a:pPr>
            <a:endParaRPr sz="39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750" spc="20">
                <a:solidFill>
                  <a:srgbClr val="0F4761"/>
                </a:solidFill>
                <a:latin typeface="Calibri"/>
                <a:cs typeface="Calibri"/>
              </a:rPr>
              <a:t>Second </a:t>
            </a:r>
            <a:r>
              <a:rPr dirty="0" sz="2750" spc="5">
                <a:solidFill>
                  <a:srgbClr val="0F4761"/>
                </a:solidFill>
                <a:latin typeface="Calibri"/>
                <a:cs typeface="Calibri"/>
              </a:rPr>
              <a:t>interim analysis </a:t>
            </a:r>
            <a:r>
              <a:rPr dirty="0" sz="2750" spc="-20">
                <a:solidFill>
                  <a:srgbClr val="0F4761"/>
                </a:solidFill>
                <a:latin typeface="Calibri"/>
                <a:cs typeface="Calibri"/>
              </a:rPr>
              <a:t>at </a:t>
            </a:r>
            <a:r>
              <a:rPr dirty="0" sz="2750" spc="20">
                <a:solidFill>
                  <a:srgbClr val="0F4761"/>
                </a:solidFill>
                <a:latin typeface="Calibri"/>
                <a:cs typeface="Calibri"/>
              </a:rPr>
              <a:t>70%</a:t>
            </a:r>
            <a:r>
              <a:rPr dirty="0" sz="2750" spc="12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750" spc="10">
                <a:solidFill>
                  <a:srgbClr val="0F4761"/>
                </a:solidFill>
                <a:latin typeface="Calibri"/>
                <a:cs typeface="Calibri"/>
              </a:rPr>
              <a:t>recruitment</a:t>
            </a:r>
            <a:endParaRPr sz="275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>
                <a:solidFill>
                  <a:srgbClr val="0F4761"/>
                </a:solidFill>
                <a:latin typeface="Calibri"/>
                <a:cs typeface="Calibri"/>
              </a:rPr>
              <a:t>Blinded </a:t>
            </a:r>
            <a:r>
              <a:rPr dirty="0" sz="2400" spc="-15">
                <a:solidFill>
                  <a:srgbClr val="0F4761"/>
                </a:solidFill>
                <a:latin typeface="Calibri"/>
                <a:cs typeface="Calibri"/>
              </a:rPr>
              <a:t>combined </a:t>
            </a:r>
            <a:r>
              <a:rPr dirty="0" sz="2400" spc="-25">
                <a:solidFill>
                  <a:srgbClr val="0F4761"/>
                </a:solidFill>
                <a:latin typeface="Calibri"/>
                <a:cs typeface="Calibri"/>
              </a:rPr>
              <a:t>stroke </a:t>
            </a:r>
            <a:r>
              <a:rPr dirty="0" sz="2400" spc="-30">
                <a:solidFill>
                  <a:srgbClr val="0F4761"/>
                </a:solidFill>
                <a:latin typeface="Calibri"/>
                <a:cs typeface="Calibri"/>
              </a:rPr>
              <a:t>rate </a:t>
            </a:r>
            <a:r>
              <a:rPr dirty="0" sz="2400" spc="-10">
                <a:solidFill>
                  <a:srgbClr val="0F4761"/>
                </a:solidFill>
                <a:latin typeface="Calibri"/>
                <a:cs typeface="Calibri"/>
              </a:rPr>
              <a:t>was 2% </a:t>
            </a:r>
            <a:r>
              <a:rPr dirty="0" sz="2400" spc="-20">
                <a:solidFill>
                  <a:srgbClr val="0F4761"/>
                </a:solidFill>
                <a:latin typeface="Calibri"/>
                <a:cs typeface="Calibri"/>
              </a:rPr>
              <a:t>so </a:t>
            </a:r>
            <a:r>
              <a:rPr dirty="0" sz="2400">
                <a:solidFill>
                  <a:srgbClr val="0F4761"/>
                </a:solidFill>
                <a:latin typeface="Calibri"/>
                <a:cs typeface="Calibri"/>
              </a:rPr>
              <a:t>sample </a:t>
            </a:r>
            <a:r>
              <a:rPr dirty="0" sz="2400" spc="-15">
                <a:solidFill>
                  <a:srgbClr val="0F4761"/>
                </a:solidFill>
                <a:latin typeface="Calibri"/>
                <a:cs typeface="Calibri"/>
              </a:rPr>
              <a:t>size </a:t>
            </a:r>
            <a:r>
              <a:rPr dirty="0" sz="2400" spc="-10">
                <a:solidFill>
                  <a:srgbClr val="0F4761"/>
                </a:solidFill>
                <a:latin typeface="Calibri"/>
                <a:cs typeface="Calibri"/>
              </a:rPr>
              <a:t>increased </a:t>
            </a:r>
            <a:r>
              <a:rPr dirty="0" sz="2400" spc="5">
                <a:solidFill>
                  <a:srgbClr val="0F4761"/>
                </a:solidFill>
                <a:latin typeface="Calibri"/>
                <a:cs typeface="Calibri"/>
              </a:rPr>
              <a:t>to</a:t>
            </a:r>
            <a:r>
              <a:rPr dirty="0" sz="2400" spc="7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F4761"/>
                </a:solidFill>
                <a:latin typeface="Calibri"/>
                <a:cs typeface="Calibri"/>
              </a:rPr>
              <a:t>9712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Clr>
                <a:srgbClr val="0F4761"/>
              </a:buClr>
              <a:buFont typeface="Arial"/>
              <a:buChar char="•"/>
            </a:pPr>
            <a:endParaRPr sz="385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buFont typeface="Arial"/>
              <a:buChar char="•"/>
              <a:tabLst>
                <a:tab pos="241935" algn="l"/>
              </a:tabLst>
            </a:pPr>
            <a:r>
              <a:rPr dirty="0" sz="2750" spc="5">
                <a:solidFill>
                  <a:srgbClr val="0F4761"/>
                </a:solidFill>
                <a:latin typeface="Calibri"/>
                <a:cs typeface="Calibri"/>
              </a:rPr>
              <a:t>Third interim</a:t>
            </a:r>
            <a:r>
              <a:rPr dirty="0" sz="2750" spc="15">
                <a:solidFill>
                  <a:srgbClr val="0F4761"/>
                </a:solidFill>
                <a:latin typeface="Calibri"/>
                <a:cs typeface="Calibri"/>
              </a:rPr>
              <a:t> analysis</a:t>
            </a:r>
            <a:endParaRPr sz="2750">
              <a:latin typeface="Calibri"/>
              <a:cs typeface="Calibri"/>
            </a:endParaRPr>
          </a:p>
          <a:p>
            <a:pPr lvl="1" marL="699135" indent="-22923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699135" algn="l"/>
              </a:tabLst>
            </a:pPr>
            <a:r>
              <a:rPr dirty="0" sz="2400" spc="-20">
                <a:solidFill>
                  <a:srgbClr val="0F4761"/>
                </a:solidFill>
                <a:latin typeface="Calibri"/>
                <a:cs typeface="Calibri"/>
              </a:rPr>
              <a:t>Data </a:t>
            </a:r>
            <a:r>
              <a:rPr dirty="0" sz="2400" spc="-10">
                <a:solidFill>
                  <a:srgbClr val="0F4761"/>
                </a:solidFill>
                <a:latin typeface="Calibri"/>
                <a:cs typeface="Calibri"/>
              </a:rPr>
              <a:t>Monitoring Committee </a:t>
            </a:r>
            <a:r>
              <a:rPr dirty="0" sz="2400" spc="-5">
                <a:solidFill>
                  <a:srgbClr val="0F4761"/>
                </a:solidFill>
                <a:latin typeface="Calibri"/>
                <a:cs typeface="Calibri"/>
              </a:rPr>
              <a:t>recommended </a:t>
            </a:r>
            <a:r>
              <a:rPr dirty="0" sz="2400" spc="-15">
                <a:solidFill>
                  <a:srgbClr val="0F4761"/>
                </a:solidFill>
                <a:latin typeface="Calibri"/>
                <a:cs typeface="Calibri"/>
              </a:rPr>
              <a:t>stopping </a:t>
            </a:r>
            <a:r>
              <a:rPr dirty="0" sz="2400">
                <a:solidFill>
                  <a:srgbClr val="0F4761"/>
                </a:solidFill>
                <a:latin typeface="Calibri"/>
                <a:cs typeface="Calibri"/>
              </a:rPr>
              <a:t>further</a:t>
            </a:r>
            <a:r>
              <a:rPr dirty="0" sz="2400" spc="-4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0F4761"/>
                </a:solidFill>
                <a:latin typeface="Calibri"/>
                <a:cs typeface="Calibri"/>
              </a:rPr>
              <a:t>recruitment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253746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45"/>
              <a:t>Study</a:t>
            </a:r>
            <a:r>
              <a:rPr dirty="0" spc="-225"/>
              <a:t> </a:t>
            </a:r>
            <a:r>
              <a:rPr dirty="0" spc="60"/>
              <a:t>flow</a:t>
            </a:r>
          </a:p>
        </p:txBody>
      </p:sp>
      <p:sp>
        <p:nvSpPr>
          <p:cNvPr id="3" name="object 3"/>
          <p:cNvSpPr/>
          <p:nvPr/>
        </p:nvSpPr>
        <p:spPr>
          <a:xfrm>
            <a:off x="2476500" y="3200336"/>
            <a:ext cx="2795651" cy="122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676525" y="3305111"/>
            <a:ext cx="2395601" cy="1071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14600" y="3238500"/>
            <a:ext cx="2667000" cy="1095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514600" y="3365721"/>
            <a:ext cx="2667000" cy="775335"/>
          </a:xfrm>
          <a:prstGeom prst="rect">
            <a:avLst/>
          </a:prstGeom>
        </p:spPr>
        <p:txBody>
          <a:bodyPr wrap="square" lIns="0" tIns="533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20"/>
              </a:spcBef>
            </a:pP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algn="ctr" marL="8255">
              <a:lnSpc>
                <a:spcPct val="100000"/>
              </a:lnSpc>
              <a:spcBef>
                <a:spcPts val="29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N=3,820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05650" y="3200336"/>
            <a:ext cx="2738501" cy="1233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505700" y="3305111"/>
            <a:ext cx="1928876" cy="1071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48576" y="3243326"/>
            <a:ext cx="2600325" cy="1095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148576" y="3243326"/>
            <a:ext cx="2600325" cy="1095375"/>
          </a:xfrm>
          <a:prstGeom prst="rect">
            <a:avLst/>
          </a:prstGeom>
          <a:ln w="12700">
            <a:solidFill>
              <a:srgbClr val="E97031"/>
            </a:solidFill>
          </a:ln>
        </p:spPr>
        <p:txBody>
          <a:bodyPr wrap="square" lIns="0" tIns="17716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395"/>
              </a:spcBef>
            </a:pP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CEP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algn="ctr" marL="8890">
              <a:lnSpc>
                <a:spcPct val="100000"/>
              </a:lnSpc>
              <a:spcBef>
                <a:spcPts val="295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N=3,815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76500" y="5057775"/>
            <a:ext cx="2795651" cy="12239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676525" y="5153025"/>
            <a:ext cx="2395601" cy="10810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514600" y="5095875"/>
            <a:ext cx="2667000" cy="1095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14600" y="5222431"/>
            <a:ext cx="2667000" cy="775335"/>
          </a:xfrm>
          <a:prstGeom prst="rect">
            <a:avLst/>
          </a:prstGeom>
        </p:spPr>
        <p:txBody>
          <a:bodyPr wrap="square" lIns="0" tIns="527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</a:pP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20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algn="ctr" marL="7620">
              <a:lnSpc>
                <a:spcPct val="100000"/>
              </a:lnSpc>
              <a:spcBef>
                <a:spcPts val="300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N=3,799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105650" y="5057775"/>
            <a:ext cx="2738501" cy="12334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05700" y="5153025"/>
            <a:ext cx="1928876" cy="1081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148576" y="5100637"/>
            <a:ext cx="2600325" cy="1095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48576" y="5100637"/>
            <a:ext cx="2600325" cy="1095375"/>
          </a:xfrm>
          <a:prstGeom prst="rect">
            <a:avLst/>
          </a:prstGeom>
          <a:ln w="12700">
            <a:solidFill>
              <a:srgbClr val="E97031"/>
            </a:solidFill>
          </a:ln>
        </p:spPr>
        <p:txBody>
          <a:bodyPr wrap="square" lIns="0" tIns="173355" rIns="0" bIns="0" rtlCol="0" vert="horz">
            <a:spAutoFit/>
          </a:bodyPr>
          <a:lstStyle/>
          <a:p>
            <a:pPr algn="ctr" marL="7620">
              <a:lnSpc>
                <a:spcPct val="100000"/>
              </a:lnSpc>
              <a:spcBef>
                <a:spcPts val="1365"/>
              </a:spcBef>
            </a:pPr>
            <a:r>
              <a:rPr dirty="0" sz="2400" spc="-140" b="1">
                <a:solidFill>
                  <a:srgbClr val="FFFFFF"/>
                </a:solidFill>
                <a:latin typeface="Arial"/>
                <a:cs typeface="Arial"/>
              </a:rPr>
              <a:t>CEP</a:t>
            </a:r>
            <a:r>
              <a:rPr dirty="0" sz="2400" spc="-1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5" b="1">
                <a:solidFill>
                  <a:srgbClr val="FFFFFF"/>
                </a:solidFill>
                <a:latin typeface="Arial"/>
                <a:cs typeface="Arial"/>
              </a:rPr>
              <a:t>group</a:t>
            </a:r>
            <a:endParaRPr sz="2400">
              <a:latin typeface="Arial"/>
              <a:cs typeface="Arial"/>
            </a:endParaRPr>
          </a:p>
          <a:p>
            <a:pPr algn="ctr" marL="8890">
              <a:lnSpc>
                <a:spcPct val="100000"/>
              </a:lnSpc>
              <a:spcBef>
                <a:spcPts val="300"/>
              </a:spcBef>
            </a:pP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N=3,795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2728" y="2695575"/>
            <a:ext cx="2380615" cy="546100"/>
          </a:xfrm>
          <a:custGeom>
            <a:avLst/>
            <a:gdLst/>
            <a:ahLst/>
            <a:cxnLst/>
            <a:rect l="l" t="t" r="r" b="b"/>
            <a:pathLst>
              <a:path w="2380615" h="546100">
                <a:moveTo>
                  <a:pt x="10668" y="440054"/>
                </a:moveTo>
                <a:lnTo>
                  <a:pt x="6096" y="442595"/>
                </a:lnTo>
                <a:lnTo>
                  <a:pt x="1524" y="445262"/>
                </a:lnTo>
                <a:lnTo>
                  <a:pt x="0" y="451103"/>
                </a:lnTo>
                <a:lnTo>
                  <a:pt x="55372" y="545973"/>
                </a:lnTo>
                <a:lnTo>
                  <a:pt x="66417" y="527050"/>
                </a:lnTo>
                <a:lnTo>
                  <a:pt x="45847" y="527050"/>
                </a:lnTo>
                <a:lnTo>
                  <a:pt x="45847" y="491744"/>
                </a:lnTo>
                <a:lnTo>
                  <a:pt x="19176" y="446024"/>
                </a:lnTo>
                <a:lnTo>
                  <a:pt x="16510" y="441578"/>
                </a:lnTo>
                <a:lnTo>
                  <a:pt x="10668" y="440054"/>
                </a:lnTo>
                <a:close/>
              </a:path>
              <a:path w="2380615" h="546100">
                <a:moveTo>
                  <a:pt x="45847" y="491744"/>
                </a:moveTo>
                <a:lnTo>
                  <a:pt x="45847" y="527050"/>
                </a:lnTo>
                <a:lnTo>
                  <a:pt x="64897" y="527050"/>
                </a:lnTo>
                <a:lnTo>
                  <a:pt x="64897" y="522224"/>
                </a:lnTo>
                <a:lnTo>
                  <a:pt x="47117" y="522224"/>
                </a:lnTo>
                <a:lnTo>
                  <a:pt x="55372" y="508072"/>
                </a:lnTo>
                <a:lnTo>
                  <a:pt x="45847" y="491744"/>
                </a:lnTo>
                <a:close/>
              </a:path>
              <a:path w="2380615" h="546100">
                <a:moveTo>
                  <a:pt x="100075" y="440054"/>
                </a:moveTo>
                <a:lnTo>
                  <a:pt x="94234" y="441578"/>
                </a:lnTo>
                <a:lnTo>
                  <a:pt x="91567" y="446024"/>
                </a:lnTo>
                <a:lnTo>
                  <a:pt x="64897" y="491744"/>
                </a:lnTo>
                <a:lnTo>
                  <a:pt x="64897" y="527050"/>
                </a:lnTo>
                <a:lnTo>
                  <a:pt x="66417" y="527050"/>
                </a:lnTo>
                <a:lnTo>
                  <a:pt x="110744" y="451103"/>
                </a:lnTo>
                <a:lnTo>
                  <a:pt x="109220" y="445262"/>
                </a:lnTo>
                <a:lnTo>
                  <a:pt x="104648" y="442595"/>
                </a:lnTo>
                <a:lnTo>
                  <a:pt x="100075" y="440054"/>
                </a:lnTo>
                <a:close/>
              </a:path>
              <a:path w="2380615" h="546100">
                <a:moveTo>
                  <a:pt x="55372" y="508072"/>
                </a:moveTo>
                <a:lnTo>
                  <a:pt x="47117" y="522224"/>
                </a:lnTo>
                <a:lnTo>
                  <a:pt x="63626" y="522224"/>
                </a:lnTo>
                <a:lnTo>
                  <a:pt x="55372" y="508072"/>
                </a:lnTo>
                <a:close/>
              </a:path>
              <a:path w="2380615" h="546100">
                <a:moveTo>
                  <a:pt x="64897" y="491744"/>
                </a:moveTo>
                <a:lnTo>
                  <a:pt x="55372" y="508072"/>
                </a:lnTo>
                <a:lnTo>
                  <a:pt x="63626" y="522224"/>
                </a:lnTo>
                <a:lnTo>
                  <a:pt x="64897" y="522224"/>
                </a:lnTo>
                <a:lnTo>
                  <a:pt x="64897" y="491744"/>
                </a:lnTo>
                <a:close/>
              </a:path>
              <a:path w="2380615" h="546100">
                <a:moveTo>
                  <a:pt x="2361311" y="263398"/>
                </a:moveTo>
                <a:lnTo>
                  <a:pt x="45847" y="263398"/>
                </a:lnTo>
                <a:lnTo>
                  <a:pt x="45847" y="491744"/>
                </a:lnTo>
                <a:lnTo>
                  <a:pt x="55372" y="508072"/>
                </a:lnTo>
                <a:lnTo>
                  <a:pt x="64897" y="491744"/>
                </a:lnTo>
                <a:lnTo>
                  <a:pt x="64897" y="282448"/>
                </a:lnTo>
                <a:lnTo>
                  <a:pt x="55372" y="282448"/>
                </a:lnTo>
                <a:lnTo>
                  <a:pt x="64897" y="272923"/>
                </a:lnTo>
                <a:lnTo>
                  <a:pt x="2361311" y="272923"/>
                </a:lnTo>
                <a:lnTo>
                  <a:pt x="2361311" y="263398"/>
                </a:lnTo>
                <a:close/>
              </a:path>
              <a:path w="2380615" h="546100">
                <a:moveTo>
                  <a:pt x="64897" y="272923"/>
                </a:moveTo>
                <a:lnTo>
                  <a:pt x="55372" y="282448"/>
                </a:lnTo>
                <a:lnTo>
                  <a:pt x="64897" y="282448"/>
                </a:lnTo>
                <a:lnTo>
                  <a:pt x="64897" y="272923"/>
                </a:lnTo>
                <a:close/>
              </a:path>
              <a:path w="2380615" h="546100">
                <a:moveTo>
                  <a:pt x="2380361" y="263398"/>
                </a:moveTo>
                <a:lnTo>
                  <a:pt x="2370836" y="263398"/>
                </a:lnTo>
                <a:lnTo>
                  <a:pt x="2361311" y="272923"/>
                </a:lnTo>
                <a:lnTo>
                  <a:pt x="64897" y="272923"/>
                </a:lnTo>
                <a:lnTo>
                  <a:pt x="64897" y="282448"/>
                </a:lnTo>
                <a:lnTo>
                  <a:pt x="2380361" y="282448"/>
                </a:lnTo>
                <a:lnTo>
                  <a:pt x="2380361" y="263398"/>
                </a:lnTo>
                <a:close/>
              </a:path>
              <a:path w="2380615" h="546100">
                <a:moveTo>
                  <a:pt x="2380361" y="0"/>
                </a:moveTo>
                <a:lnTo>
                  <a:pt x="2361311" y="0"/>
                </a:lnTo>
                <a:lnTo>
                  <a:pt x="2361311" y="272923"/>
                </a:lnTo>
                <a:lnTo>
                  <a:pt x="2370836" y="263398"/>
                </a:lnTo>
                <a:lnTo>
                  <a:pt x="2380361" y="263398"/>
                </a:lnTo>
                <a:lnTo>
                  <a:pt x="2380361" y="0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153150" y="2695575"/>
            <a:ext cx="2347595" cy="547370"/>
          </a:xfrm>
          <a:custGeom>
            <a:avLst/>
            <a:gdLst/>
            <a:ahLst/>
            <a:cxnLst/>
            <a:rect l="l" t="t" r="r" b="b"/>
            <a:pathLst>
              <a:path w="2347595" h="547369">
                <a:moveTo>
                  <a:pt x="2247519" y="441325"/>
                </a:moveTo>
                <a:lnTo>
                  <a:pt x="2238375" y="446659"/>
                </a:lnTo>
                <a:lnTo>
                  <a:pt x="2236851" y="452500"/>
                </a:lnTo>
                <a:lnTo>
                  <a:pt x="2239518" y="456946"/>
                </a:lnTo>
                <a:lnTo>
                  <a:pt x="2292223" y="547370"/>
                </a:lnTo>
                <a:lnTo>
                  <a:pt x="2303225" y="528447"/>
                </a:lnTo>
                <a:lnTo>
                  <a:pt x="2282698" y="528447"/>
                </a:lnTo>
                <a:lnTo>
                  <a:pt x="2282571" y="493140"/>
                </a:lnTo>
                <a:lnTo>
                  <a:pt x="2255901" y="447421"/>
                </a:lnTo>
                <a:lnTo>
                  <a:pt x="2253360" y="442849"/>
                </a:lnTo>
                <a:lnTo>
                  <a:pt x="2247519" y="441325"/>
                </a:lnTo>
                <a:close/>
              </a:path>
              <a:path w="2347595" h="547369">
                <a:moveTo>
                  <a:pt x="2282698" y="493358"/>
                </a:moveTo>
                <a:lnTo>
                  <a:pt x="2282698" y="528447"/>
                </a:lnTo>
                <a:lnTo>
                  <a:pt x="2301748" y="528447"/>
                </a:lnTo>
                <a:lnTo>
                  <a:pt x="2301748" y="523621"/>
                </a:lnTo>
                <a:lnTo>
                  <a:pt x="2283968" y="523621"/>
                </a:lnTo>
                <a:lnTo>
                  <a:pt x="2292159" y="509578"/>
                </a:lnTo>
                <a:lnTo>
                  <a:pt x="2282698" y="493358"/>
                </a:lnTo>
                <a:close/>
              </a:path>
              <a:path w="2347595" h="547369">
                <a:moveTo>
                  <a:pt x="2336927" y="441325"/>
                </a:moveTo>
                <a:lnTo>
                  <a:pt x="2331084" y="442849"/>
                </a:lnTo>
                <a:lnTo>
                  <a:pt x="2301748" y="493140"/>
                </a:lnTo>
                <a:lnTo>
                  <a:pt x="2301748" y="528447"/>
                </a:lnTo>
                <a:lnTo>
                  <a:pt x="2303225" y="528447"/>
                </a:lnTo>
                <a:lnTo>
                  <a:pt x="2344801" y="456946"/>
                </a:lnTo>
                <a:lnTo>
                  <a:pt x="2347468" y="452500"/>
                </a:lnTo>
                <a:lnTo>
                  <a:pt x="2345944" y="446659"/>
                </a:lnTo>
                <a:lnTo>
                  <a:pt x="2341372" y="443991"/>
                </a:lnTo>
                <a:lnTo>
                  <a:pt x="2336927" y="441325"/>
                </a:lnTo>
                <a:close/>
              </a:path>
              <a:path w="2347595" h="547369">
                <a:moveTo>
                  <a:pt x="2292159" y="509578"/>
                </a:moveTo>
                <a:lnTo>
                  <a:pt x="2283968" y="523621"/>
                </a:lnTo>
                <a:lnTo>
                  <a:pt x="2300351" y="523621"/>
                </a:lnTo>
                <a:lnTo>
                  <a:pt x="2292159" y="509578"/>
                </a:lnTo>
                <a:close/>
              </a:path>
              <a:path w="2347595" h="547369">
                <a:moveTo>
                  <a:pt x="2301748" y="493140"/>
                </a:moveTo>
                <a:lnTo>
                  <a:pt x="2292159" y="509578"/>
                </a:lnTo>
                <a:lnTo>
                  <a:pt x="2300351" y="523621"/>
                </a:lnTo>
                <a:lnTo>
                  <a:pt x="2301748" y="523621"/>
                </a:lnTo>
                <a:lnTo>
                  <a:pt x="2301748" y="493140"/>
                </a:lnTo>
                <a:close/>
              </a:path>
              <a:path w="2347595" h="547369">
                <a:moveTo>
                  <a:pt x="2282698" y="273685"/>
                </a:moveTo>
                <a:lnTo>
                  <a:pt x="2282698" y="493358"/>
                </a:lnTo>
                <a:lnTo>
                  <a:pt x="2292159" y="509578"/>
                </a:lnTo>
                <a:lnTo>
                  <a:pt x="2301621" y="493358"/>
                </a:lnTo>
                <a:lnTo>
                  <a:pt x="2301748" y="283210"/>
                </a:lnTo>
                <a:lnTo>
                  <a:pt x="2292223" y="283210"/>
                </a:lnTo>
                <a:lnTo>
                  <a:pt x="2282698" y="273685"/>
                </a:lnTo>
                <a:close/>
              </a:path>
              <a:path w="2347595" h="547369">
                <a:moveTo>
                  <a:pt x="19050" y="0"/>
                </a:moveTo>
                <a:lnTo>
                  <a:pt x="0" y="0"/>
                </a:lnTo>
                <a:lnTo>
                  <a:pt x="0" y="283210"/>
                </a:lnTo>
                <a:lnTo>
                  <a:pt x="2282698" y="283210"/>
                </a:lnTo>
                <a:lnTo>
                  <a:pt x="2282698" y="273685"/>
                </a:lnTo>
                <a:lnTo>
                  <a:pt x="19050" y="273685"/>
                </a:lnTo>
                <a:lnTo>
                  <a:pt x="9525" y="264160"/>
                </a:lnTo>
                <a:lnTo>
                  <a:pt x="19050" y="264160"/>
                </a:lnTo>
                <a:lnTo>
                  <a:pt x="19050" y="0"/>
                </a:lnTo>
                <a:close/>
              </a:path>
              <a:path w="2347595" h="547369">
                <a:moveTo>
                  <a:pt x="2301748" y="264160"/>
                </a:moveTo>
                <a:lnTo>
                  <a:pt x="19050" y="264160"/>
                </a:lnTo>
                <a:lnTo>
                  <a:pt x="19050" y="273685"/>
                </a:lnTo>
                <a:lnTo>
                  <a:pt x="2282698" y="273685"/>
                </a:lnTo>
                <a:lnTo>
                  <a:pt x="2292223" y="283210"/>
                </a:lnTo>
                <a:lnTo>
                  <a:pt x="2301748" y="283210"/>
                </a:lnTo>
                <a:lnTo>
                  <a:pt x="2301748" y="264160"/>
                </a:lnTo>
                <a:close/>
              </a:path>
              <a:path w="2347595" h="547369">
                <a:moveTo>
                  <a:pt x="19050" y="264160"/>
                </a:moveTo>
                <a:lnTo>
                  <a:pt x="9525" y="264160"/>
                </a:lnTo>
                <a:lnTo>
                  <a:pt x="19050" y="273685"/>
                </a:lnTo>
                <a:lnTo>
                  <a:pt x="19050" y="264160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792728" y="4333875"/>
            <a:ext cx="111125" cy="756285"/>
          </a:xfrm>
          <a:custGeom>
            <a:avLst/>
            <a:gdLst/>
            <a:ahLst/>
            <a:cxnLst/>
            <a:rect l="l" t="t" r="r" b="b"/>
            <a:pathLst>
              <a:path w="111125" h="756285">
                <a:moveTo>
                  <a:pt x="10668" y="650239"/>
                </a:moveTo>
                <a:lnTo>
                  <a:pt x="1524" y="655574"/>
                </a:lnTo>
                <a:lnTo>
                  <a:pt x="0" y="661416"/>
                </a:lnTo>
                <a:lnTo>
                  <a:pt x="55372" y="756285"/>
                </a:lnTo>
                <a:lnTo>
                  <a:pt x="66416" y="737362"/>
                </a:lnTo>
                <a:lnTo>
                  <a:pt x="45847" y="737362"/>
                </a:lnTo>
                <a:lnTo>
                  <a:pt x="45847" y="702056"/>
                </a:lnTo>
                <a:lnTo>
                  <a:pt x="16510" y="651763"/>
                </a:lnTo>
                <a:lnTo>
                  <a:pt x="10668" y="650239"/>
                </a:lnTo>
                <a:close/>
              </a:path>
              <a:path w="111125" h="756285">
                <a:moveTo>
                  <a:pt x="45847" y="702056"/>
                </a:moveTo>
                <a:lnTo>
                  <a:pt x="45847" y="737362"/>
                </a:lnTo>
                <a:lnTo>
                  <a:pt x="64897" y="737362"/>
                </a:lnTo>
                <a:lnTo>
                  <a:pt x="64897" y="732536"/>
                </a:lnTo>
                <a:lnTo>
                  <a:pt x="47117" y="732536"/>
                </a:lnTo>
                <a:lnTo>
                  <a:pt x="55372" y="718384"/>
                </a:lnTo>
                <a:lnTo>
                  <a:pt x="45847" y="702056"/>
                </a:lnTo>
                <a:close/>
              </a:path>
              <a:path w="111125" h="756285">
                <a:moveTo>
                  <a:pt x="100075" y="650239"/>
                </a:moveTo>
                <a:lnTo>
                  <a:pt x="94234" y="651763"/>
                </a:lnTo>
                <a:lnTo>
                  <a:pt x="64897" y="702056"/>
                </a:lnTo>
                <a:lnTo>
                  <a:pt x="64897" y="737362"/>
                </a:lnTo>
                <a:lnTo>
                  <a:pt x="66416" y="737362"/>
                </a:lnTo>
                <a:lnTo>
                  <a:pt x="110744" y="661416"/>
                </a:lnTo>
                <a:lnTo>
                  <a:pt x="109220" y="655574"/>
                </a:lnTo>
                <a:lnTo>
                  <a:pt x="100075" y="650239"/>
                </a:lnTo>
                <a:close/>
              </a:path>
              <a:path w="111125" h="756285">
                <a:moveTo>
                  <a:pt x="55372" y="718384"/>
                </a:moveTo>
                <a:lnTo>
                  <a:pt x="47117" y="732536"/>
                </a:lnTo>
                <a:lnTo>
                  <a:pt x="63626" y="732536"/>
                </a:lnTo>
                <a:lnTo>
                  <a:pt x="55372" y="718384"/>
                </a:lnTo>
                <a:close/>
              </a:path>
              <a:path w="111125" h="756285">
                <a:moveTo>
                  <a:pt x="64897" y="702056"/>
                </a:moveTo>
                <a:lnTo>
                  <a:pt x="55372" y="718384"/>
                </a:lnTo>
                <a:lnTo>
                  <a:pt x="63626" y="732536"/>
                </a:lnTo>
                <a:lnTo>
                  <a:pt x="64897" y="732536"/>
                </a:lnTo>
                <a:lnTo>
                  <a:pt x="64897" y="702056"/>
                </a:lnTo>
                <a:close/>
              </a:path>
              <a:path w="111125" h="756285">
                <a:moveTo>
                  <a:pt x="64897" y="0"/>
                </a:moveTo>
                <a:lnTo>
                  <a:pt x="45847" y="0"/>
                </a:lnTo>
                <a:lnTo>
                  <a:pt x="45847" y="702056"/>
                </a:lnTo>
                <a:lnTo>
                  <a:pt x="55372" y="718384"/>
                </a:lnTo>
                <a:lnTo>
                  <a:pt x="64897" y="702056"/>
                </a:lnTo>
                <a:lnTo>
                  <a:pt x="64897" y="0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393303" y="4333875"/>
            <a:ext cx="111125" cy="753745"/>
          </a:xfrm>
          <a:custGeom>
            <a:avLst/>
            <a:gdLst/>
            <a:ahLst/>
            <a:cxnLst/>
            <a:rect l="l" t="t" r="r" b="b"/>
            <a:pathLst>
              <a:path w="111125" h="753745">
                <a:moveTo>
                  <a:pt x="10668" y="647192"/>
                </a:moveTo>
                <a:lnTo>
                  <a:pt x="1524" y="652526"/>
                </a:lnTo>
                <a:lnTo>
                  <a:pt x="0" y="658368"/>
                </a:lnTo>
                <a:lnTo>
                  <a:pt x="55372" y="753237"/>
                </a:lnTo>
                <a:lnTo>
                  <a:pt x="66416" y="734313"/>
                </a:lnTo>
                <a:lnTo>
                  <a:pt x="45847" y="734313"/>
                </a:lnTo>
                <a:lnTo>
                  <a:pt x="45847" y="699008"/>
                </a:lnTo>
                <a:lnTo>
                  <a:pt x="19176" y="653288"/>
                </a:lnTo>
                <a:lnTo>
                  <a:pt x="16510" y="648843"/>
                </a:lnTo>
                <a:lnTo>
                  <a:pt x="10668" y="647192"/>
                </a:lnTo>
                <a:close/>
              </a:path>
              <a:path w="111125" h="753745">
                <a:moveTo>
                  <a:pt x="45847" y="699008"/>
                </a:moveTo>
                <a:lnTo>
                  <a:pt x="45847" y="734313"/>
                </a:lnTo>
                <a:lnTo>
                  <a:pt x="64897" y="734313"/>
                </a:lnTo>
                <a:lnTo>
                  <a:pt x="64897" y="729488"/>
                </a:lnTo>
                <a:lnTo>
                  <a:pt x="47117" y="729488"/>
                </a:lnTo>
                <a:lnTo>
                  <a:pt x="55372" y="715336"/>
                </a:lnTo>
                <a:lnTo>
                  <a:pt x="45847" y="699008"/>
                </a:lnTo>
                <a:close/>
              </a:path>
              <a:path w="111125" h="753745">
                <a:moveTo>
                  <a:pt x="100075" y="647192"/>
                </a:moveTo>
                <a:lnTo>
                  <a:pt x="94233" y="648843"/>
                </a:lnTo>
                <a:lnTo>
                  <a:pt x="91567" y="653288"/>
                </a:lnTo>
                <a:lnTo>
                  <a:pt x="64897" y="699008"/>
                </a:lnTo>
                <a:lnTo>
                  <a:pt x="64897" y="734313"/>
                </a:lnTo>
                <a:lnTo>
                  <a:pt x="66416" y="734313"/>
                </a:lnTo>
                <a:lnTo>
                  <a:pt x="110744" y="658368"/>
                </a:lnTo>
                <a:lnTo>
                  <a:pt x="109220" y="652526"/>
                </a:lnTo>
                <a:lnTo>
                  <a:pt x="100075" y="647192"/>
                </a:lnTo>
                <a:close/>
              </a:path>
              <a:path w="111125" h="753745">
                <a:moveTo>
                  <a:pt x="55372" y="715336"/>
                </a:moveTo>
                <a:lnTo>
                  <a:pt x="47117" y="729488"/>
                </a:lnTo>
                <a:lnTo>
                  <a:pt x="63626" y="729488"/>
                </a:lnTo>
                <a:lnTo>
                  <a:pt x="55372" y="715336"/>
                </a:lnTo>
                <a:close/>
              </a:path>
              <a:path w="111125" h="753745">
                <a:moveTo>
                  <a:pt x="64897" y="699008"/>
                </a:moveTo>
                <a:lnTo>
                  <a:pt x="55372" y="715336"/>
                </a:lnTo>
                <a:lnTo>
                  <a:pt x="63626" y="729488"/>
                </a:lnTo>
                <a:lnTo>
                  <a:pt x="64897" y="729488"/>
                </a:lnTo>
                <a:lnTo>
                  <a:pt x="64897" y="699008"/>
                </a:lnTo>
                <a:close/>
              </a:path>
              <a:path w="111125" h="753745">
                <a:moveTo>
                  <a:pt x="64897" y="0"/>
                </a:moveTo>
                <a:lnTo>
                  <a:pt x="45847" y="0"/>
                </a:lnTo>
                <a:lnTo>
                  <a:pt x="45847" y="699008"/>
                </a:lnTo>
                <a:lnTo>
                  <a:pt x="55372" y="715336"/>
                </a:lnTo>
                <a:lnTo>
                  <a:pt x="64897" y="699008"/>
                </a:lnTo>
                <a:lnTo>
                  <a:pt x="64897" y="0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71512" y="4491101"/>
            <a:ext cx="1828800" cy="371475"/>
          </a:xfrm>
          <a:prstGeom prst="rect">
            <a:avLst/>
          </a:prstGeom>
          <a:ln w="9525">
            <a:solidFill>
              <a:srgbClr val="0F4761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83185">
              <a:lnSpc>
                <a:spcPct val="100000"/>
              </a:lnSpc>
              <a:spcBef>
                <a:spcPts val="220"/>
              </a:spcBef>
            </a:pPr>
            <a:r>
              <a:rPr dirty="0" sz="1800" spc="70">
                <a:solidFill>
                  <a:srgbClr val="0F4761"/>
                </a:solidFill>
                <a:latin typeface="Calibri"/>
                <a:cs typeface="Calibri"/>
              </a:rPr>
              <a:t>Excluded </a:t>
            </a:r>
            <a:r>
              <a:rPr dirty="0" sz="1800" spc="45">
                <a:solidFill>
                  <a:srgbClr val="0F4761"/>
                </a:solidFill>
                <a:latin typeface="Calibri"/>
                <a:cs typeface="Calibri"/>
              </a:rPr>
              <a:t>n </a:t>
            </a:r>
            <a:r>
              <a:rPr dirty="0" sz="1800" spc="65">
                <a:solidFill>
                  <a:srgbClr val="0F4761"/>
                </a:solidFill>
                <a:latin typeface="Calibri"/>
                <a:cs typeface="Calibri"/>
              </a:rPr>
              <a:t>=</a:t>
            </a:r>
            <a:r>
              <a:rPr dirty="0" sz="1800" spc="6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800" spc="55">
                <a:solidFill>
                  <a:srgbClr val="0F4761"/>
                </a:solidFill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5550" y="4333875"/>
            <a:ext cx="1362710" cy="389255"/>
          </a:xfrm>
          <a:custGeom>
            <a:avLst/>
            <a:gdLst/>
            <a:ahLst/>
            <a:cxnLst/>
            <a:rect l="l" t="t" r="r" b="b"/>
            <a:pathLst>
              <a:path w="1362710" h="389254">
                <a:moveTo>
                  <a:pt x="94742" y="278130"/>
                </a:moveTo>
                <a:lnTo>
                  <a:pt x="90297" y="280797"/>
                </a:lnTo>
                <a:lnTo>
                  <a:pt x="0" y="333501"/>
                </a:lnTo>
                <a:lnTo>
                  <a:pt x="90297" y="386206"/>
                </a:lnTo>
                <a:lnTo>
                  <a:pt x="94742" y="388874"/>
                </a:lnTo>
                <a:lnTo>
                  <a:pt x="100583" y="387350"/>
                </a:lnTo>
                <a:lnTo>
                  <a:pt x="105918" y="378206"/>
                </a:lnTo>
                <a:lnTo>
                  <a:pt x="104393" y="372363"/>
                </a:lnTo>
                <a:lnTo>
                  <a:pt x="54101" y="343026"/>
                </a:lnTo>
                <a:lnTo>
                  <a:pt x="18795" y="343026"/>
                </a:lnTo>
                <a:lnTo>
                  <a:pt x="18795" y="323976"/>
                </a:lnTo>
                <a:lnTo>
                  <a:pt x="54102" y="323976"/>
                </a:lnTo>
                <a:lnTo>
                  <a:pt x="104393" y="294639"/>
                </a:lnTo>
                <a:lnTo>
                  <a:pt x="105918" y="288798"/>
                </a:lnTo>
                <a:lnTo>
                  <a:pt x="100583" y="279654"/>
                </a:lnTo>
                <a:lnTo>
                  <a:pt x="94742" y="278130"/>
                </a:lnTo>
                <a:close/>
              </a:path>
              <a:path w="1362710" h="389254">
                <a:moveTo>
                  <a:pt x="54102" y="323976"/>
                </a:moveTo>
                <a:lnTo>
                  <a:pt x="18795" y="323976"/>
                </a:lnTo>
                <a:lnTo>
                  <a:pt x="18795" y="343026"/>
                </a:lnTo>
                <a:lnTo>
                  <a:pt x="54101" y="343026"/>
                </a:lnTo>
                <a:lnTo>
                  <a:pt x="51924" y="341756"/>
                </a:lnTo>
                <a:lnTo>
                  <a:pt x="23622" y="341756"/>
                </a:lnTo>
                <a:lnTo>
                  <a:pt x="23622" y="325247"/>
                </a:lnTo>
                <a:lnTo>
                  <a:pt x="51924" y="325247"/>
                </a:lnTo>
                <a:lnTo>
                  <a:pt x="54102" y="323976"/>
                </a:lnTo>
                <a:close/>
              </a:path>
              <a:path w="1362710" h="389254">
                <a:moveTo>
                  <a:pt x="1343152" y="323976"/>
                </a:moveTo>
                <a:lnTo>
                  <a:pt x="54102" y="323976"/>
                </a:lnTo>
                <a:lnTo>
                  <a:pt x="37773" y="333501"/>
                </a:lnTo>
                <a:lnTo>
                  <a:pt x="54101" y="343026"/>
                </a:lnTo>
                <a:lnTo>
                  <a:pt x="1362202" y="343026"/>
                </a:lnTo>
                <a:lnTo>
                  <a:pt x="1362202" y="333501"/>
                </a:lnTo>
                <a:lnTo>
                  <a:pt x="1343152" y="333501"/>
                </a:lnTo>
                <a:lnTo>
                  <a:pt x="1343152" y="323976"/>
                </a:lnTo>
                <a:close/>
              </a:path>
              <a:path w="1362710" h="389254">
                <a:moveTo>
                  <a:pt x="23622" y="325247"/>
                </a:moveTo>
                <a:lnTo>
                  <a:pt x="23622" y="341756"/>
                </a:lnTo>
                <a:lnTo>
                  <a:pt x="37773" y="333501"/>
                </a:lnTo>
                <a:lnTo>
                  <a:pt x="23622" y="325247"/>
                </a:lnTo>
                <a:close/>
              </a:path>
              <a:path w="1362710" h="389254">
                <a:moveTo>
                  <a:pt x="37773" y="333501"/>
                </a:moveTo>
                <a:lnTo>
                  <a:pt x="23622" y="341756"/>
                </a:lnTo>
                <a:lnTo>
                  <a:pt x="51924" y="341756"/>
                </a:lnTo>
                <a:lnTo>
                  <a:pt x="37773" y="333501"/>
                </a:lnTo>
                <a:close/>
              </a:path>
              <a:path w="1362710" h="389254">
                <a:moveTo>
                  <a:pt x="51924" y="325247"/>
                </a:moveTo>
                <a:lnTo>
                  <a:pt x="23622" y="325247"/>
                </a:lnTo>
                <a:lnTo>
                  <a:pt x="37773" y="333501"/>
                </a:lnTo>
                <a:lnTo>
                  <a:pt x="51924" y="325247"/>
                </a:lnTo>
                <a:close/>
              </a:path>
              <a:path w="1362710" h="389254">
                <a:moveTo>
                  <a:pt x="1362202" y="0"/>
                </a:moveTo>
                <a:lnTo>
                  <a:pt x="1343152" y="0"/>
                </a:lnTo>
                <a:lnTo>
                  <a:pt x="1343152" y="333501"/>
                </a:lnTo>
                <a:lnTo>
                  <a:pt x="1352677" y="323976"/>
                </a:lnTo>
                <a:lnTo>
                  <a:pt x="1362202" y="323976"/>
                </a:lnTo>
                <a:lnTo>
                  <a:pt x="1362202" y="0"/>
                </a:lnTo>
                <a:close/>
              </a:path>
              <a:path w="1362710" h="389254">
                <a:moveTo>
                  <a:pt x="1362202" y="323976"/>
                </a:moveTo>
                <a:lnTo>
                  <a:pt x="1352677" y="323976"/>
                </a:lnTo>
                <a:lnTo>
                  <a:pt x="1343152" y="333501"/>
                </a:lnTo>
                <a:lnTo>
                  <a:pt x="1362202" y="333501"/>
                </a:lnTo>
                <a:lnTo>
                  <a:pt x="1362202" y="323976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439150" y="4333875"/>
            <a:ext cx="1307465" cy="383540"/>
          </a:xfrm>
          <a:custGeom>
            <a:avLst/>
            <a:gdLst/>
            <a:ahLst/>
            <a:cxnLst/>
            <a:rect l="l" t="t" r="r" b="b"/>
            <a:pathLst>
              <a:path w="1307465" h="383539">
                <a:moveTo>
                  <a:pt x="1269437" y="327787"/>
                </a:moveTo>
                <a:lnTo>
                  <a:pt x="1202817" y="366649"/>
                </a:lnTo>
                <a:lnTo>
                  <a:pt x="1201293" y="372491"/>
                </a:lnTo>
                <a:lnTo>
                  <a:pt x="1206627" y="381635"/>
                </a:lnTo>
                <a:lnTo>
                  <a:pt x="1212342" y="383158"/>
                </a:lnTo>
                <a:lnTo>
                  <a:pt x="1290892" y="337312"/>
                </a:lnTo>
                <a:lnTo>
                  <a:pt x="1288288" y="337312"/>
                </a:lnTo>
                <a:lnTo>
                  <a:pt x="1288288" y="336042"/>
                </a:lnTo>
                <a:lnTo>
                  <a:pt x="1283589" y="336042"/>
                </a:lnTo>
                <a:lnTo>
                  <a:pt x="1269437" y="327787"/>
                </a:lnTo>
                <a:close/>
              </a:path>
              <a:path w="1307465" h="383539">
                <a:moveTo>
                  <a:pt x="19050" y="0"/>
                </a:moveTo>
                <a:lnTo>
                  <a:pt x="0" y="0"/>
                </a:lnTo>
                <a:lnTo>
                  <a:pt x="0" y="337312"/>
                </a:lnTo>
                <a:lnTo>
                  <a:pt x="1253109" y="337312"/>
                </a:lnTo>
                <a:lnTo>
                  <a:pt x="1269437" y="327787"/>
                </a:lnTo>
                <a:lnTo>
                  <a:pt x="19050" y="327787"/>
                </a:lnTo>
                <a:lnTo>
                  <a:pt x="9525" y="318262"/>
                </a:lnTo>
                <a:lnTo>
                  <a:pt x="19050" y="318262"/>
                </a:lnTo>
                <a:lnTo>
                  <a:pt x="19050" y="0"/>
                </a:lnTo>
                <a:close/>
              </a:path>
              <a:path w="1307465" h="383539">
                <a:moveTo>
                  <a:pt x="1290891" y="318262"/>
                </a:moveTo>
                <a:lnTo>
                  <a:pt x="1288288" y="318262"/>
                </a:lnTo>
                <a:lnTo>
                  <a:pt x="1288288" y="337312"/>
                </a:lnTo>
                <a:lnTo>
                  <a:pt x="1290892" y="337312"/>
                </a:lnTo>
                <a:lnTo>
                  <a:pt x="1307210" y="327787"/>
                </a:lnTo>
                <a:lnTo>
                  <a:pt x="1290891" y="318262"/>
                </a:lnTo>
                <a:close/>
              </a:path>
              <a:path w="1307465" h="383539">
                <a:moveTo>
                  <a:pt x="1283589" y="319531"/>
                </a:moveTo>
                <a:lnTo>
                  <a:pt x="1269437" y="327787"/>
                </a:lnTo>
                <a:lnTo>
                  <a:pt x="1283589" y="336042"/>
                </a:lnTo>
                <a:lnTo>
                  <a:pt x="1283589" y="319531"/>
                </a:lnTo>
                <a:close/>
              </a:path>
              <a:path w="1307465" h="383539">
                <a:moveTo>
                  <a:pt x="1288288" y="319531"/>
                </a:moveTo>
                <a:lnTo>
                  <a:pt x="1283589" y="319531"/>
                </a:lnTo>
                <a:lnTo>
                  <a:pt x="1283589" y="336042"/>
                </a:lnTo>
                <a:lnTo>
                  <a:pt x="1288288" y="336042"/>
                </a:lnTo>
                <a:lnTo>
                  <a:pt x="1288288" y="319531"/>
                </a:lnTo>
                <a:close/>
              </a:path>
              <a:path w="1307465" h="383539">
                <a:moveTo>
                  <a:pt x="19050" y="318262"/>
                </a:moveTo>
                <a:lnTo>
                  <a:pt x="9525" y="318262"/>
                </a:lnTo>
                <a:lnTo>
                  <a:pt x="19050" y="327787"/>
                </a:lnTo>
                <a:lnTo>
                  <a:pt x="19050" y="318262"/>
                </a:lnTo>
                <a:close/>
              </a:path>
              <a:path w="1307465" h="383539">
                <a:moveTo>
                  <a:pt x="1253109" y="318262"/>
                </a:moveTo>
                <a:lnTo>
                  <a:pt x="19050" y="318262"/>
                </a:lnTo>
                <a:lnTo>
                  <a:pt x="19050" y="327787"/>
                </a:lnTo>
                <a:lnTo>
                  <a:pt x="1269437" y="327787"/>
                </a:lnTo>
                <a:lnTo>
                  <a:pt x="1253109" y="318262"/>
                </a:lnTo>
                <a:close/>
              </a:path>
              <a:path w="1307465" h="383539">
                <a:moveTo>
                  <a:pt x="1212342" y="272414"/>
                </a:moveTo>
                <a:lnTo>
                  <a:pt x="1206627" y="273938"/>
                </a:lnTo>
                <a:lnTo>
                  <a:pt x="1201293" y="283082"/>
                </a:lnTo>
                <a:lnTo>
                  <a:pt x="1202817" y="288925"/>
                </a:lnTo>
                <a:lnTo>
                  <a:pt x="1269437" y="327787"/>
                </a:lnTo>
                <a:lnTo>
                  <a:pt x="1283589" y="319531"/>
                </a:lnTo>
                <a:lnTo>
                  <a:pt x="1288288" y="319531"/>
                </a:lnTo>
                <a:lnTo>
                  <a:pt x="1288288" y="318262"/>
                </a:lnTo>
                <a:lnTo>
                  <a:pt x="1290891" y="318262"/>
                </a:lnTo>
                <a:lnTo>
                  <a:pt x="1212342" y="272414"/>
                </a:lnTo>
                <a:close/>
              </a:path>
            </a:pathLst>
          </a:custGeom>
          <a:solidFill>
            <a:srgbClr val="0F476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9748901" y="4491101"/>
            <a:ext cx="1781175" cy="361950"/>
          </a:xfrm>
          <a:prstGeom prst="rect">
            <a:avLst/>
          </a:prstGeom>
          <a:ln w="9525">
            <a:solidFill>
              <a:srgbClr val="0F4761"/>
            </a:solidFill>
          </a:ln>
        </p:spPr>
        <p:txBody>
          <a:bodyPr wrap="square" lIns="0" tIns="23495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85"/>
              </a:spcBef>
            </a:pPr>
            <a:r>
              <a:rPr dirty="0" sz="1800" spc="70">
                <a:solidFill>
                  <a:srgbClr val="0F4761"/>
                </a:solidFill>
                <a:latin typeface="Calibri"/>
                <a:cs typeface="Calibri"/>
              </a:rPr>
              <a:t>Excluded</a:t>
            </a:r>
            <a:r>
              <a:rPr dirty="0" sz="1800" spc="-300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0F4761"/>
                </a:solidFill>
                <a:latin typeface="Calibri"/>
                <a:cs typeface="Calibri"/>
              </a:rPr>
              <a:t>n </a:t>
            </a:r>
            <a:r>
              <a:rPr dirty="0" sz="1800" spc="65">
                <a:solidFill>
                  <a:srgbClr val="0F4761"/>
                </a:solidFill>
                <a:latin typeface="Calibri"/>
                <a:cs typeface="Calibri"/>
              </a:rPr>
              <a:t>= </a:t>
            </a:r>
            <a:r>
              <a:rPr dirty="0" sz="1800" spc="55">
                <a:solidFill>
                  <a:srgbClr val="0F4761"/>
                </a:solidFill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52500" y="1438211"/>
            <a:ext cx="10339451" cy="6619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247775" y="1381061"/>
            <a:ext cx="9748901" cy="87153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90600" y="1476375"/>
            <a:ext cx="10210800" cy="533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90600" y="1275233"/>
            <a:ext cx="10210800" cy="1496060"/>
          </a:xfrm>
          <a:prstGeom prst="rect">
            <a:avLst/>
          </a:prstGeom>
        </p:spPr>
        <p:txBody>
          <a:bodyPr wrap="square" lIns="0" tIns="233045" rIns="0" bIns="0" rtlCol="0" vert="horz">
            <a:spAutoFit/>
          </a:bodyPr>
          <a:lstStyle/>
          <a:p>
            <a:pPr marL="509905">
              <a:lnSpc>
                <a:spcPct val="100000"/>
              </a:lnSpc>
              <a:spcBef>
                <a:spcPts val="1835"/>
              </a:spcBef>
            </a:pPr>
            <a:r>
              <a:rPr dirty="0" sz="2750" spc="-40" b="1">
                <a:solidFill>
                  <a:srgbClr val="FFFFFF"/>
                </a:solidFill>
                <a:latin typeface="Arial"/>
                <a:cs typeface="Arial"/>
              </a:rPr>
              <a:t>32</a:t>
            </a:r>
            <a:r>
              <a:rPr dirty="0" sz="275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65" b="1">
                <a:solidFill>
                  <a:srgbClr val="FFFFFF"/>
                </a:solidFill>
                <a:latin typeface="Arial"/>
                <a:cs typeface="Arial"/>
              </a:rPr>
              <a:t>/33</a:t>
            </a:r>
            <a:r>
              <a:rPr dirty="0" sz="275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50" b="1">
                <a:solidFill>
                  <a:srgbClr val="FFFFFF"/>
                </a:solidFill>
                <a:latin typeface="Arial"/>
                <a:cs typeface="Arial"/>
              </a:rPr>
              <a:t>UK</a:t>
            </a:r>
            <a:r>
              <a:rPr dirty="0" sz="2750" spc="-1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35" b="1">
                <a:solidFill>
                  <a:srgbClr val="FFFFFF"/>
                </a:solidFill>
                <a:latin typeface="Arial"/>
                <a:cs typeface="Arial"/>
              </a:rPr>
              <a:t>NHS</a:t>
            </a:r>
            <a:r>
              <a:rPr dirty="0" sz="275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75" b="1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2750" spc="-1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0" b="1">
                <a:solidFill>
                  <a:srgbClr val="FFFFFF"/>
                </a:solidFill>
                <a:latin typeface="Arial"/>
                <a:cs typeface="Arial"/>
              </a:rPr>
              <a:t>centers</a:t>
            </a:r>
            <a:r>
              <a:rPr dirty="0" sz="27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3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750" spc="-1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60" b="1">
                <a:solidFill>
                  <a:srgbClr val="FFFFFF"/>
                </a:solidFill>
                <a:latin typeface="Arial"/>
                <a:cs typeface="Arial"/>
              </a:rPr>
              <a:t>30%</a:t>
            </a:r>
            <a:r>
              <a:rPr dirty="0" sz="275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5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75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290" b="1">
                <a:solidFill>
                  <a:srgbClr val="FFFFFF"/>
                </a:solidFill>
                <a:latin typeface="Arial"/>
                <a:cs typeface="Arial"/>
              </a:rPr>
              <a:t>TAVR</a:t>
            </a:r>
            <a:r>
              <a:rPr dirty="0" sz="275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30" b="1">
                <a:solidFill>
                  <a:srgbClr val="FFFFFF"/>
                </a:solidFill>
                <a:latin typeface="Arial"/>
                <a:cs typeface="Arial"/>
              </a:rPr>
              <a:t>cases</a:t>
            </a:r>
            <a:r>
              <a:rPr dirty="0" sz="2750" spc="-1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50" spc="-15" b="1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endParaRPr sz="2750">
              <a:latin typeface="Arial"/>
              <a:cs typeface="Arial"/>
            </a:endParaRPr>
          </a:p>
          <a:p>
            <a:pPr algn="ctr" marL="142240">
              <a:lnSpc>
                <a:spcPct val="100000"/>
              </a:lnSpc>
              <a:spcBef>
                <a:spcPts val="2220"/>
              </a:spcBef>
            </a:pPr>
            <a:r>
              <a:rPr dirty="0" sz="3600" spc="-55" b="1">
                <a:solidFill>
                  <a:srgbClr val="0F4761"/>
                </a:solidFill>
                <a:latin typeface="Arial"/>
                <a:cs typeface="Arial"/>
              </a:rPr>
              <a:t>7,635</a:t>
            </a:r>
            <a:r>
              <a:rPr dirty="0" sz="3600" spc="-240" b="1">
                <a:solidFill>
                  <a:srgbClr val="0F4761"/>
                </a:solidFill>
                <a:latin typeface="Arial"/>
                <a:cs typeface="Arial"/>
              </a:rPr>
              <a:t> </a:t>
            </a:r>
            <a:r>
              <a:rPr dirty="0" sz="3600" spc="-95" b="1">
                <a:solidFill>
                  <a:srgbClr val="0F4761"/>
                </a:solidFill>
                <a:latin typeface="Arial"/>
                <a:cs typeface="Arial"/>
              </a:rPr>
              <a:t>Randomized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6715"/>
            <a:ext cx="530860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Baseline</a:t>
            </a:r>
            <a:r>
              <a:rPr dirty="0" spc="-30"/>
              <a:t> </a:t>
            </a:r>
            <a:r>
              <a:rPr dirty="0" spc="-15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56155" y="1797037"/>
          <a:ext cx="9771380" cy="362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89220"/>
                <a:gridCol w="2402204"/>
                <a:gridCol w="2179954"/>
              </a:tblGrid>
              <a:tr h="6304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dirty="0" sz="2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2400" spc="-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39395">
                    <a:solidFill>
                      <a:srgbClr val="0E9E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1885"/>
                        </a:spcBef>
                      </a:pPr>
                      <a:r>
                        <a:rPr dirty="0" sz="24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CEP</a:t>
                      </a:r>
                      <a:r>
                        <a:rPr dirty="0" sz="2400" spc="-1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39395">
                    <a:solidFill>
                      <a:srgbClr val="E97031"/>
                    </a:solidFill>
                  </a:tcPr>
                </a:tc>
              </a:tr>
              <a:tr h="402838">
                <a:tc>
                  <a:txBody>
                    <a:bodyPr/>
                    <a:lstStyle/>
                    <a:p>
                      <a:pPr algn="r" marR="1784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sz="2400" spc="5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2400" spc="-1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(years)*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81.3</a:t>
                      </a:r>
                      <a:r>
                        <a:rPr dirty="0" sz="2400" spc="-114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(6.5)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524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81.2</a:t>
                      </a:r>
                      <a:r>
                        <a:rPr dirty="0" sz="2400" spc="-114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(6.5)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solidFill>
                      <a:srgbClr val="FAE2D5"/>
                    </a:solidFill>
                  </a:tcPr>
                </a:tc>
              </a:tr>
              <a:tr h="409335">
                <a:tc>
                  <a:txBody>
                    <a:bodyPr/>
                    <a:lstStyle/>
                    <a:p>
                      <a:pPr algn="r" marR="179070">
                        <a:lnSpc>
                          <a:spcPts val="2815"/>
                        </a:lnSpc>
                      </a:pPr>
                      <a:r>
                        <a:rPr dirty="0" sz="2400" spc="1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Female</a:t>
                      </a:r>
                      <a:r>
                        <a:rPr dirty="0" sz="2400" spc="-1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2815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38.4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2815"/>
                        </a:lnSpc>
                      </a:pP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39.1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2D5"/>
                    </a:solidFill>
                  </a:tcPr>
                </a:tc>
              </a:tr>
              <a:tr h="3682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392315">
                <a:tc>
                  <a:txBody>
                    <a:bodyPr/>
                    <a:lstStyle/>
                    <a:p>
                      <a:pPr algn="r" marR="18605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4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Aortic </a:t>
                      </a:r>
                      <a:r>
                        <a:rPr dirty="0" sz="24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valve </a:t>
                      </a:r>
                      <a:r>
                        <a:rPr dirty="0" sz="2400" spc="9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mean </a:t>
                      </a:r>
                      <a:r>
                        <a:rPr dirty="0" sz="2400" spc="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gradient</a:t>
                      </a:r>
                      <a:r>
                        <a:rPr dirty="0" sz="2400" spc="-3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(mmHg)**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43 </a:t>
                      </a:r>
                      <a:r>
                        <a:rPr dirty="0" sz="24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(35 </a:t>
                      </a:r>
                      <a:r>
                        <a:rPr dirty="0" sz="24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400" spc="-2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5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52)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43 </a:t>
                      </a:r>
                      <a:r>
                        <a:rPr dirty="0" sz="2400" spc="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(35 </a:t>
                      </a:r>
                      <a:r>
                        <a:rPr dirty="0" sz="24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400" spc="-2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5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53)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solidFill>
                      <a:srgbClr val="FAE2D5"/>
                    </a:solidFill>
                  </a:tcPr>
                </a:tc>
              </a:tr>
              <a:tr h="915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429139">
                <a:tc>
                  <a:txBody>
                    <a:bodyPr/>
                    <a:lstStyle/>
                    <a:p>
                      <a:pPr algn="r" marR="18288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Euroscore</a:t>
                      </a:r>
                      <a:r>
                        <a:rPr dirty="0" sz="2400" spc="-1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-5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II**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0"/>
                </a:tc>
                <a:tc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2.4 </a:t>
                      </a:r>
                      <a:r>
                        <a:rPr dirty="0" sz="2400" spc="5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(1.6 </a:t>
                      </a:r>
                      <a:r>
                        <a:rPr dirty="0" sz="24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400" spc="-3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4.0)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4604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2.4 </a:t>
                      </a:r>
                      <a:r>
                        <a:rPr dirty="0" sz="2400" spc="5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(1.6 </a:t>
                      </a:r>
                      <a:r>
                        <a:rPr dirty="0" sz="24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400" spc="-3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4.1)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1270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2D5"/>
                    </a:solidFill>
                  </a:tcPr>
                </a:tc>
              </a:tr>
              <a:tr h="451619">
                <a:tc>
                  <a:txBody>
                    <a:bodyPr/>
                    <a:lstStyle/>
                    <a:p>
                      <a:pPr algn="r" marR="18224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400" spc="11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Bicuspid</a:t>
                      </a:r>
                      <a:r>
                        <a:rPr dirty="0" sz="2400" spc="-17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080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8.2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8.7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5080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AE2D5"/>
                    </a:solidFill>
                  </a:tcPr>
                </a:tc>
              </a:tr>
              <a:tr h="392661">
                <a:tc>
                  <a:txBody>
                    <a:bodyPr/>
                    <a:lstStyle/>
                    <a:p>
                      <a:pPr algn="r" marR="178435">
                        <a:lnSpc>
                          <a:spcPts val="2815"/>
                        </a:lnSpc>
                      </a:pP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Severe</a:t>
                      </a:r>
                      <a:r>
                        <a:rPr dirty="0" sz="2400" spc="-3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aortic</a:t>
                      </a:r>
                      <a:r>
                        <a:rPr dirty="0" sz="2400" spc="-1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5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2400" spc="-11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9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calcification</a:t>
                      </a:r>
                      <a:r>
                        <a:rPr dirty="0" sz="2400" spc="-9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815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48.6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2815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47.9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2D5"/>
                    </a:solidFill>
                  </a:tcPr>
                </a:tc>
              </a:tr>
              <a:tr h="382872">
                <a:tc>
                  <a:txBody>
                    <a:bodyPr/>
                    <a:lstStyle/>
                    <a:p>
                      <a:pPr algn="r" marR="177165">
                        <a:lnSpc>
                          <a:spcPts val="2815"/>
                        </a:lnSpc>
                      </a:pPr>
                      <a:r>
                        <a:rPr dirty="0" sz="2400" spc="5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Bovine </a:t>
                      </a:r>
                      <a:r>
                        <a:rPr dirty="0" sz="2400" spc="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anatomy***</a:t>
                      </a:r>
                      <a:r>
                        <a:rPr dirty="0" sz="2400" spc="-1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ts val="2815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12.6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685">
                        <a:lnSpc>
                          <a:spcPts val="2815"/>
                        </a:lnSpc>
                      </a:pP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13.3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2D5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908920" y="5754370"/>
            <a:ext cx="1598930" cy="853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solidFill>
                  <a:srgbClr val="0F4761"/>
                </a:solidFill>
                <a:latin typeface="Calibri"/>
                <a:cs typeface="Calibri"/>
              </a:rPr>
              <a:t>* </a:t>
            </a:r>
            <a:r>
              <a:rPr dirty="0" sz="1800" spc="75">
                <a:solidFill>
                  <a:srgbClr val="0F4761"/>
                </a:solidFill>
                <a:latin typeface="Calibri"/>
                <a:cs typeface="Calibri"/>
              </a:rPr>
              <a:t>mean</a:t>
            </a:r>
            <a:r>
              <a:rPr dirty="0" sz="1800" spc="-9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800" spc="65">
                <a:solidFill>
                  <a:srgbClr val="0F4761"/>
                </a:solidFill>
                <a:latin typeface="Calibri"/>
                <a:cs typeface="Calibri"/>
              </a:rPr>
              <a:t>(SD)</a:t>
            </a:r>
            <a:endParaRPr sz="1800">
              <a:latin typeface="Calibri"/>
              <a:cs typeface="Calibri"/>
            </a:endParaRPr>
          </a:p>
          <a:p>
            <a:pPr algn="r" marR="7620">
              <a:lnSpc>
                <a:spcPct val="100000"/>
              </a:lnSpc>
              <a:spcBef>
                <a:spcPts val="20"/>
              </a:spcBef>
            </a:pPr>
            <a:r>
              <a:rPr dirty="0" sz="1800" spc="-80">
                <a:solidFill>
                  <a:srgbClr val="0F4761"/>
                </a:solidFill>
                <a:latin typeface="Calibri"/>
                <a:cs typeface="Calibri"/>
              </a:rPr>
              <a:t>** </a:t>
            </a:r>
            <a:r>
              <a:rPr dirty="0" sz="1800" spc="60">
                <a:solidFill>
                  <a:srgbClr val="0F4761"/>
                </a:solidFill>
                <a:latin typeface="Calibri"/>
                <a:cs typeface="Calibri"/>
              </a:rPr>
              <a:t>median</a:t>
            </a:r>
            <a:r>
              <a:rPr dirty="0" sz="1800" spc="-75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800" spc="30">
                <a:solidFill>
                  <a:srgbClr val="0F4761"/>
                </a:solidFill>
                <a:latin typeface="Calibri"/>
                <a:cs typeface="Calibri"/>
              </a:rPr>
              <a:t>(IQR)</a:t>
            </a:r>
            <a:endParaRPr sz="1800">
              <a:latin typeface="Calibri"/>
              <a:cs typeface="Calibri"/>
            </a:endParaRPr>
          </a:p>
          <a:p>
            <a:pPr algn="r" marR="6985">
              <a:lnSpc>
                <a:spcPct val="100000"/>
              </a:lnSpc>
              <a:spcBef>
                <a:spcPts val="15"/>
              </a:spcBef>
            </a:pPr>
            <a:r>
              <a:rPr dirty="0" sz="1800" spc="-75">
                <a:solidFill>
                  <a:srgbClr val="0F4761"/>
                </a:solidFill>
                <a:latin typeface="Calibri"/>
                <a:cs typeface="Calibri"/>
              </a:rPr>
              <a:t>*** </a:t>
            </a:r>
            <a:r>
              <a:rPr dirty="0" sz="1800" spc="65">
                <a:solidFill>
                  <a:srgbClr val="0F4761"/>
                </a:solidFill>
                <a:latin typeface="Calibri"/>
                <a:cs typeface="Calibri"/>
              </a:rPr>
              <a:t>and</a:t>
            </a:r>
            <a:r>
              <a:rPr dirty="0" sz="1800" spc="-114">
                <a:solidFill>
                  <a:srgbClr val="0F4761"/>
                </a:solidFill>
                <a:latin typeface="Calibri"/>
                <a:cs typeface="Calibri"/>
              </a:rPr>
              <a:t> </a:t>
            </a:r>
            <a:r>
              <a:rPr dirty="0" sz="1800" spc="45">
                <a:solidFill>
                  <a:srgbClr val="0F4761"/>
                </a:solidFill>
                <a:latin typeface="Calibri"/>
                <a:cs typeface="Calibri"/>
              </a:rPr>
              <a:t>variants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384810"/>
            <a:ext cx="6381750" cy="7010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pc="125"/>
              <a:t>Procedural</a:t>
            </a:r>
            <a:r>
              <a:rPr dirty="0" spc="-140"/>
              <a:t> </a:t>
            </a:r>
            <a:r>
              <a:rPr dirty="0" spc="170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59941" y="1797075"/>
          <a:ext cx="9794240" cy="3046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81930"/>
                <a:gridCol w="2366010"/>
                <a:gridCol w="2146934"/>
              </a:tblGrid>
              <a:tr h="603462">
                <a:tc gridSpan="2">
                  <a:txBody>
                    <a:bodyPr/>
                    <a:lstStyle/>
                    <a:p>
                      <a:pPr algn="r" marR="222250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dirty="0" sz="2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Control</a:t>
                      </a:r>
                      <a:r>
                        <a:rPr dirty="0" sz="2400" spc="-26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127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6510">
                        <a:lnSpc>
                          <a:spcPct val="100000"/>
                        </a:lnSpc>
                        <a:spcBef>
                          <a:spcPts val="1675"/>
                        </a:spcBef>
                      </a:pPr>
                      <a:r>
                        <a:rPr dirty="0" sz="2400" spc="-1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CEP</a:t>
                      </a:r>
                      <a:r>
                        <a:rPr dirty="0" sz="2400" spc="-1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12725">
                    <a:solidFill>
                      <a:srgbClr val="E97031"/>
                    </a:solidFill>
                  </a:tcPr>
                </a:tc>
              </a:tr>
              <a:tr h="377378">
                <a:tc>
                  <a:txBody>
                    <a:bodyPr/>
                    <a:lstStyle/>
                    <a:p>
                      <a:pPr algn="r" marR="180340">
                        <a:lnSpc>
                          <a:spcPts val="2760"/>
                        </a:lnSpc>
                      </a:pPr>
                      <a:r>
                        <a:rPr dirty="0" sz="24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Transfemoral </a:t>
                      </a:r>
                      <a:r>
                        <a:rPr dirty="0" sz="2400" spc="1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TAVR</a:t>
                      </a:r>
                      <a:r>
                        <a:rPr dirty="0" sz="2400" spc="-3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835"/>
                        </a:lnSpc>
                      </a:pP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99.4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835"/>
                        </a:lnSpc>
                      </a:pP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99.3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2D5"/>
                    </a:solidFill>
                  </a:tcPr>
                </a:tc>
              </a:tr>
              <a:tr h="399178">
                <a:tc>
                  <a:txBody>
                    <a:bodyPr/>
                    <a:lstStyle/>
                    <a:p>
                      <a:pPr algn="r" marR="181610">
                        <a:lnSpc>
                          <a:spcPts val="2750"/>
                        </a:lnSpc>
                      </a:pPr>
                      <a:r>
                        <a:rPr dirty="0" sz="2400" spc="4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Pre-dilatation</a:t>
                      </a:r>
                      <a:r>
                        <a:rPr dirty="0" sz="2400" spc="-11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750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45.3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750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45.3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2D5"/>
                    </a:solidFill>
                  </a:tcPr>
                </a:tc>
              </a:tr>
              <a:tr h="352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6200">
                      <a:solidFill>
                        <a:srgbClr val="FFFFFF"/>
                      </a:solidFill>
                      <a:prstDash val="solid"/>
                    </a:lnT>
                  </a:tcPr>
                </a:tc>
              </a:tr>
              <a:tr h="399606">
                <a:tc>
                  <a:txBody>
                    <a:bodyPr/>
                    <a:lstStyle/>
                    <a:p>
                      <a:pPr algn="r" marR="176530">
                        <a:lnSpc>
                          <a:spcPts val="2845"/>
                        </a:lnSpc>
                      </a:pPr>
                      <a:r>
                        <a:rPr dirty="0" sz="2400" spc="7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Self-expanding </a:t>
                      </a:r>
                      <a:r>
                        <a:rPr dirty="0" sz="2400" spc="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2400" spc="-22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845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42.7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845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42.6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2D5"/>
                    </a:solidFill>
                  </a:tcPr>
                </a:tc>
              </a:tr>
              <a:tr h="433323">
                <a:tc>
                  <a:txBody>
                    <a:bodyPr/>
                    <a:lstStyle/>
                    <a:p>
                      <a:pPr algn="r" marR="178435">
                        <a:lnSpc>
                          <a:spcPts val="2840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Balloon-expandable </a:t>
                      </a:r>
                      <a:r>
                        <a:rPr dirty="0" sz="2400" spc="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2400" spc="-33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ts val="2840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57.3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840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57.4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B w="762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2D5"/>
                    </a:solidFill>
                  </a:tcPr>
                </a:tc>
              </a:tr>
              <a:tr h="424244">
                <a:tc>
                  <a:txBody>
                    <a:bodyPr/>
                    <a:lstStyle/>
                    <a:p>
                      <a:pPr algn="r" marR="1784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-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TAVR</a:t>
                      </a:r>
                      <a:r>
                        <a:rPr dirty="0" sz="2400" spc="-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4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valve</a:t>
                      </a:r>
                      <a:r>
                        <a:rPr dirty="0" sz="24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1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successfully</a:t>
                      </a:r>
                      <a:r>
                        <a:rPr dirty="0" sz="2400" spc="-7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6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deployed</a:t>
                      </a:r>
                      <a:r>
                        <a:rPr dirty="0" sz="2400" spc="-1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1750"/>
                </a:tc>
                <a:tc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99.3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99.2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T w="76200">
                      <a:solidFill>
                        <a:srgbClr val="FFFFFF"/>
                      </a:solidFill>
                      <a:prstDash val="solid"/>
                    </a:lnT>
                    <a:solidFill>
                      <a:srgbClr val="FAE2D5"/>
                    </a:solidFill>
                  </a:tcPr>
                </a:tc>
              </a:tr>
              <a:tr h="374125">
                <a:tc>
                  <a:txBody>
                    <a:bodyPr/>
                    <a:lstStyle/>
                    <a:p>
                      <a:pPr algn="r" marR="175260">
                        <a:lnSpc>
                          <a:spcPts val="2750"/>
                        </a:lnSpc>
                      </a:pPr>
                      <a:r>
                        <a:rPr dirty="0" sz="2400" spc="2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CEP</a:t>
                      </a:r>
                      <a:r>
                        <a:rPr dirty="0" sz="2400" spc="-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8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device</a:t>
                      </a:r>
                      <a:r>
                        <a:rPr dirty="0" sz="2400" spc="-9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12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successfully</a:t>
                      </a:r>
                      <a:r>
                        <a:rPr dirty="0" sz="2400" spc="-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6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deployed</a:t>
                      </a:r>
                      <a:r>
                        <a:rPr dirty="0" sz="2400" spc="-1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400" spc="75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0">
                        <a:lnSpc>
                          <a:spcPts val="2750"/>
                        </a:lnSpc>
                      </a:pPr>
                      <a:r>
                        <a:rPr dirty="0" sz="240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-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C9EDF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ts val="2750"/>
                        </a:lnSpc>
                      </a:pPr>
                      <a:r>
                        <a:rPr dirty="0" sz="2400" spc="80">
                          <a:solidFill>
                            <a:srgbClr val="0F4761"/>
                          </a:solidFill>
                          <a:latin typeface="Calibri"/>
                          <a:cs typeface="Calibri"/>
                        </a:rPr>
                        <a:t>87.5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solidFill>
                      <a:srgbClr val="FAE2D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2025-03-29T23:11:24Z</dcterms:created>
  <dcterms:modified xsi:type="dcterms:W3CDTF">2025-03-29T23:11:24Z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2025-03-29T00:00:00Z</vt:filetime>
  </property>
  <property fmtid="{D5CDD505-2E9C-101B-9397-08002B2CF9AE}" pid="3" name="LastSaved">
    <vt:filetime>2025-03-29T00:00:00Z</vt:filetime>
  </property>
</Properties>
</file>