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CFDE-2672-486B-A59B-84C98657600D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6AD79-6BB4-47FC-94F5-F6F5C92BFE4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The use of algorithms to distinguish VT from SVT with aberrancy when WCT are well validated, with a high sensitivity and specificity. Also, many studies have shown that the </a:t>
            </a:r>
            <a:r>
              <a:rPr lang="en-US" dirty="0" err="1"/>
              <a:t>aVR</a:t>
            </a:r>
            <a:r>
              <a:rPr lang="en-US" dirty="0"/>
              <a:t> lead four steps algorithm, associated with excellent accuracy rate, sensitivity for differential diagnosis of wide complex </a:t>
            </a:r>
            <a:r>
              <a:rPr lang="en-US" dirty="0" err="1"/>
              <a:t>tachycardias</a:t>
            </a:r>
            <a:r>
              <a:rPr lang="en-US" dirty="0"/>
              <a:t> . However, some exceptions to the first step of the algorithm can mislead the diagnosis. </a:t>
            </a:r>
            <a:r>
              <a:rPr lang="en-US" b="1" dirty="0"/>
              <a:t>CASE REPORT : </a:t>
            </a:r>
            <a:r>
              <a:rPr lang="en-US" dirty="0"/>
              <a:t>A 74-year-old man presented to the emergency department with palpitations, and no other cardiovascular symptom . He had a 8-year history of an undocumented </a:t>
            </a:r>
            <a:r>
              <a:rPr lang="en-US" dirty="0" err="1"/>
              <a:t>cardiopathy</a:t>
            </a:r>
            <a:r>
              <a:rPr lang="en-US" dirty="0"/>
              <a:t> on </a:t>
            </a:r>
            <a:r>
              <a:rPr lang="en-US" dirty="0" err="1"/>
              <a:t>Aspirine</a:t>
            </a:r>
            <a:r>
              <a:rPr lang="en-US" dirty="0"/>
              <a:t> 75mg daily, </a:t>
            </a:r>
            <a:r>
              <a:rPr lang="en-US" dirty="0" err="1"/>
              <a:t>Simvastatine</a:t>
            </a:r>
            <a:r>
              <a:rPr lang="en-US" dirty="0"/>
              <a:t> 40 mg daily, 5-Mononitrate </a:t>
            </a:r>
            <a:r>
              <a:rPr lang="en-US" dirty="0" err="1"/>
              <a:t>isosorbide</a:t>
            </a:r>
            <a:r>
              <a:rPr lang="en-US" dirty="0"/>
              <a:t> 20mg. On physical </a:t>
            </a:r>
            <a:r>
              <a:rPr lang="en-US" dirty="0" err="1"/>
              <a:t>examination,he</a:t>
            </a:r>
            <a:r>
              <a:rPr lang="en-US" dirty="0"/>
              <a:t> was conscious , with a GCS score of 15/15, blood pressure, pulse rate, and respiratory rate were 107/63 mmHg, 195 </a:t>
            </a:r>
            <a:r>
              <a:rPr lang="en-US" dirty="0" err="1"/>
              <a:t>bpm</a:t>
            </a:r>
            <a:r>
              <a:rPr lang="en-US" dirty="0"/>
              <a:t>, and 25/min, respectively. Crackles were present on basal lung </a:t>
            </a:r>
            <a:r>
              <a:rPr lang="en-US" dirty="0" err="1"/>
              <a:t>auscultation.A</a:t>
            </a:r>
            <a:r>
              <a:rPr lang="en-US" dirty="0"/>
              <a:t> 12-lead ECG showed wide QRS tachycardia with RBBB morphology. The duration of the QRS complex was 200 ms, and the axis was right. A RBBB morphology was present, with no morphology criteria for SVT. An initial prominent R wave in lead </a:t>
            </a:r>
            <a:r>
              <a:rPr lang="en-US" dirty="0" err="1"/>
              <a:t>aVR</a:t>
            </a:r>
            <a:r>
              <a:rPr lang="en-US" dirty="0"/>
              <a:t> was present. There was no positive or negative concordance , no fusion or capture beats, no RS complexes in </a:t>
            </a:r>
            <a:r>
              <a:rPr lang="en-US" dirty="0" err="1"/>
              <a:t>precordial</a:t>
            </a:r>
            <a:r>
              <a:rPr lang="en-US" dirty="0"/>
              <a:t> leads, and no AV dissociation.QRS morphology during sinus rhythm was not known at the time of his presentation. The echocardiogram showed a dilated </a:t>
            </a:r>
            <a:r>
              <a:rPr lang="en-US" dirty="0" err="1"/>
              <a:t>hypokinetic</a:t>
            </a:r>
            <a:r>
              <a:rPr lang="en-US" dirty="0"/>
              <a:t> </a:t>
            </a:r>
            <a:r>
              <a:rPr lang="en-US" dirty="0" err="1"/>
              <a:t>cardiomyopathy</a:t>
            </a:r>
            <a:r>
              <a:rPr lang="en-US" dirty="0"/>
              <a:t>. The left ventricular systolic function was reduced with an ejection fraction of 35% with diffuse </a:t>
            </a:r>
            <a:r>
              <a:rPr lang="en-US" dirty="0" err="1"/>
              <a:t>hypokinesis</a:t>
            </a:r>
            <a:r>
              <a:rPr lang="en-US" dirty="0"/>
              <a:t>. After the initial management consisting of IV diuretics, and prior to any treatment or </a:t>
            </a:r>
            <a:r>
              <a:rPr lang="en-US" dirty="0" err="1"/>
              <a:t>manoeuvre</a:t>
            </a:r>
            <a:r>
              <a:rPr lang="en-US" dirty="0"/>
              <a:t> to reduce to WCT, the patient has spontaneously returned to sinus rhythm and we could obtain one previous ECG in sinus rhythm, done 9 months before his admission, showing a sinus </a:t>
            </a:r>
            <a:r>
              <a:rPr lang="en-US" dirty="0" err="1"/>
              <a:t>ryhtm</a:t>
            </a:r>
            <a:r>
              <a:rPr lang="en-US" dirty="0"/>
              <a:t> of 75 </a:t>
            </a:r>
            <a:r>
              <a:rPr lang="en-US" dirty="0" err="1"/>
              <a:t>bpm</a:t>
            </a:r>
            <a:r>
              <a:rPr lang="en-US" dirty="0"/>
              <a:t> , with a RBBB, and a QS aspect in the inferior leads, as well as a predominant R wave in </a:t>
            </a:r>
            <a:r>
              <a:rPr lang="en-US" dirty="0" err="1"/>
              <a:t>aVR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DISCUSSION :</a:t>
            </a:r>
            <a:r>
              <a:rPr lang="en-US" dirty="0"/>
              <a:t>Because a prominent R wave in </a:t>
            </a:r>
            <a:r>
              <a:rPr lang="en-US" dirty="0" err="1"/>
              <a:t>aVR</a:t>
            </a:r>
            <a:r>
              <a:rPr lang="en-US" dirty="0"/>
              <a:t> is incompatible with SVT, its presence suggests VT, typically arising from the inferior or apical region of the </a:t>
            </a:r>
            <a:r>
              <a:rPr lang="en-US" dirty="0" err="1"/>
              <a:t>ventricles.During</a:t>
            </a:r>
            <a:r>
              <a:rPr lang="en-US" dirty="0"/>
              <a:t> SVT with BBB, both the initial rapid </a:t>
            </a:r>
            <a:r>
              <a:rPr lang="en-US" dirty="0" err="1"/>
              <a:t>septal</a:t>
            </a:r>
            <a:r>
              <a:rPr lang="en-US" dirty="0"/>
              <a:t> activation and the later main ventricular activation wave front proceed in a direction away from lead </a:t>
            </a:r>
            <a:r>
              <a:rPr lang="en-US" dirty="0" err="1"/>
              <a:t>aVR</a:t>
            </a:r>
            <a:r>
              <a:rPr lang="en-US" dirty="0"/>
              <a:t>, yielding a negative QRS complex in lead </a:t>
            </a:r>
            <a:r>
              <a:rPr lang="en-US" dirty="0" err="1"/>
              <a:t>aVR</a:t>
            </a:r>
            <a:r>
              <a:rPr lang="en-US" dirty="0"/>
              <a:t> . </a:t>
            </a:r>
            <a:r>
              <a:rPr lang="en-US"/>
              <a:t>An exception to this generalization occurs in the presence of an inferior myocardial infarction.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MARIAME CHAKIR</dc:creator>
  <cp:lastModifiedBy>MARIAME CHAKIR</cp:lastModifiedBy>
  <cp:revision>1</cp:revision>
  <dcterms:created xsi:type="dcterms:W3CDTF">2018-10-31T18:54:13Z</dcterms:created>
  <dcterms:modified xsi:type="dcterms:W3CDTF">2018-10-31T18:54:58Z</dcterms:modified>
</cp:coreProperties>
</file>