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610" r:id="rId2"/>
    <p:sldId id="613" r:id="rId3"/>
    <p:sldId id="615" r:id="rId4"/>
    <p:sldId id="616" r:id="rId5"/>
    <p:sldId id="592" r:id="rId6"/>
    <p:sldId id="660" r:id="rId7"/>
    <p:sldId id="629" r:id="rId8"/>
    <p:sldId id="596" r:id="rId9"/>
    <p:sldId id="638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">
          <p15:clr>
            <a:srgbClr val="A4A3A4"/>
          </p15:clr>
        </p15:guide>
        <p15:guide id="2" orient="horz" pos="33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3992">
          <p15:clr>
            <a:srgbClr val="A4A3A4"/>
          </p15:clr>
        </p15:guide>
        <p15:guide id="5" orient="horz" pos="4105">
          <p15:clr>
            <a:srgbClr val="A4A3A4"/>
          </p15:clr>
        </p15:guide>
        <p15:guide id="6" orient="horz" pos="1006">
          <p15:clr>
            <a:srgbClr val="A4A3A4"/>
          </p15:clr>
        </p15:guide>
        <p15:guide id="7" orient="horz" pos="1250">
          <p15:clr>
            <a:srgbClr val="A4A3A4"/>
          </p15:clr>
        </p15:guide>
        <p15:guide id="8" pos="3143" userDrawn="1">
          <p15:clr>
            <a:srgbClr val="A4A3A4"/>
          </p15:clr>
        </p15:guide>
        <p15:guide id="9" pos="341">
          <p15:clr>
            <a:srgbClr val="A4A3A4"/>
          </p15:clr>
        </p15:guide>
        <p15:guide id="10" pos="1746">
          <p15:clr>
            <a:srgbClr val="A4A3A4"/>
          </p15:clr>
        </p15:guide>
        <p15:guide id="11" pos="3620">
          <p15:clr>
            <a:srgbClr val="A4A3A4"/>
          </p15:clr>
        </p15:guide>
        <p15:guide id="12" pos="3839">
          <p15:clr>
            <a:srgbClr val="A4A3A4"/>
          </p15:clr>
        </p15:guide>
        <p15:guide id="13" pos="5950">
          <p15:clr>
            <a:srgbClr val="A4A3A4"/>
          </p15:clr>
        </p15:guide>
        <p15:guide id="14" pos="7349">
          <p15:clr>
            <a:srgbClr val="A4A3A4"/>
          </p15:clr>
        </p15:guide>
        <p15:guide id="15" pos="4057">
          <p15:clr>
            <a:srgbClr val="A4A3A4"/>
          </p15:clr>
        </p15:guide>
        <p15:guide id="16" pos="4551">
          <p15:clr>
            <a:srgbClr val="A4A3A4"/>
          </p15:clr>
        </p15:guide>
        <p15:guide id="17" pos="6917">
          <p15:clr>
            <a:srgbClr val="A4A3A4"/>
          </p15:clr>
        </p15:guide>
        <p15:guide id="18" pos="6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318541-8640-0556-0DB7-49CD42D664DB}" name="Nielsen, Julie M." initials="NJM" userId="S::Nielsen.Julie@mayo.edu::bed25191-c58f-4701-a574-09135f6a15d7" providerId="AD"/>
  <p188:author id="{116D7BEE-1002-348D-62A9-7C46EEFDA1B8}" name="Woods, Hilary" initials="WH" userId="S::woods.hilary@mayo.edu::9349ba2d-8457-4c7e-bf36-06e37dc4af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D32"/>
    <a:srgbClr val="0057B8"/>
    <a:srgbClr val="FFFFFF"/>
    <a:srgbClr val="229FF1"/>
    <a:srgbClr val="D2D2D2"/>
    <a:srgbClr val="000000"/>
    <a:srgbClr val="9D9D9D"/>
    <a:srgbClr val="D9D9D9"/>
    <a:srgbClr val="92D050"/>
    <a:srgbClr val="824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47A49-9286-4569-B51A-8C49B8AE845E}" v="14" dt="2024-10-23T18:35:06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684"/>
      </p:cViewPr>
      <p:guideLst>
        <p:guide orient="horz" pos="219"/>
        <p:guide orient="horz" pos="338"/>
        <p:guide orient="horz" pos="2160"/>
        <p:guide orient="horz" pos="3992"/>
        <p:guide orient="horz" pos="4105"/>
        <p:guide orient="horz" pos="1006"/>
        <p:guide orient="horz" pos="1250"/>
        <p:guide pos="3143"/>
        <p:guide pos="341"/>
        <p:guide pos="1746"/>
        <p:guide pos="3620"/>
        <p:guide pos="3839"/>
        <p:guide pos="5950"/>
        <p:guide pos="7349"/>
        <p:guide pos="4057"/>
        <p:guide pos="4551"/>
        <p:guide pos="6917"/>
        <p:guide pos="6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 Sabbagh, Abdallah, M.D." userId="201a526b-9159-4dd0-a085-6a2dccd9e8ac" providerId="ADAL" clId="{36147A49-9286-4569-B51A-8C49B8AE845E}"/>
    <pc:docChg chg="undo custSel addSld delSld modSld sldOrd">
      <pc:chgData name="El Sabbagh, Abdallah, M.D." userId="201a526b-9159-4dd0-a085-6a2dccd9e8ac" providerId="ADAL" clId="{36147A49-9286-4569-B51A-8C49B8AE845E}" dt="2024-10-23T18:45:50.375" v="494" actId="1076"/>
      <pc:docMkLst>
        <pc:docMk/>
      </pc:docMkLst>
      <pc:sldChg chg="ord">
        <pc:chgData name="El Sabbagh, Abdallah, M.D." userId="201a526b-9159-4dd0-a085-6a2dccd9e8ac" providerId="ADAL" clId="{36147A49-9286-4569-B51A-8C49B8AE845E}" dt="2024-10-23T18:25:53.134" v="289"/>
        <pc:sldMkLst>
          <pc:docMk/>
          <pc:sldMk cId="2790068960" sldId="592"/>
        </pc:sldMkLst>
      </pc:sldChg>
      <pc:sldChg chg="ord">
        <pc:chgData name="El Sabbagh, Abdallah, M.D." userId="201a526b-9159-4dd0-a085-6a2dccd9e8ac" providerId="ADAL" clId="{36147A49-9286-4569-B51A-8C49B8AE845E}" dt="2024-10-23T18:37:07.845" v="481"/>
        <pc:sldMkLst>
          <pc:docMk/>
          <pc:sldMk cId="478881801" sldId="596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2687809297" sldId="597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620771219" sldId="598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3577981881" sldId="599"/>
        </pc:sldMkLst>
      </pc:sldChg>
      <pc:sldChg chg="del">
        <pc:chgData name="El Sabbagh, Abdallah, M.D." userId="201a526b-9159-4dd0-a085-6a2dccd9e8ac" providerId="ADAL" clId="{36147A49-9286-4569-B51A-8C49B8AE845E}" dt="2024-10-23T18:21:04.296" v="0" actId="47"/>
        <pc:sldMkLst>
          <pc:docMk/>
          <pc:sldMk cId="1996600224" sldId="611"/>
        </pc:sldMkLst>
      </pc:sldChg>
      <pc:sldChg chg="addSp delSp modSp mod modAnim">
        <pc:chgData name="El Sabbagh, Abdallah, M.D." userId="201a526b-9159-4dd0-a085-6a2dccd9e8ac" providerId="ADAL" clId="{36147A49-9286-4569-B51A-8C49B8AE845E}" dt="2024-10-23T18:25:29.798" v="286"/>
        <pc:sldMkLst>
          <pc:docMk/>
          <pc:sldMk cId="2400533110" sldId="613"/>
        </pc:sldMkLst>
        <pc:spChg chg="mod">
          <ac:chgData name="El Sabbagh, Abdallah, M.D." userId="201a526b-9159-4dd0-a085-6a2dccd9e8ac" providerId="ADAL" clId="{36147A49-9286-4569-B51A-8C49B8AE845E}" dt="2024-10-23T18:25:18.595" v="284" actId="20577"/>
          <ac:spMkLst>
            <pc:docMk/>
            <pc:sldMk cId="2400533110" sldId="613"/>
            <ac:spMk id="4" creationId="{F5B5FA4C-D984-75C3-4F0E-E80BAE2CACD2}"/>
          </ac:spMkLst>
        </pc:spChg>
        <pc:spChg chg="add mod">
          <ac:chgData name="El Sabbagh, Abdallah, M.D." userId="201a526b-9159-4dd0-a085-6a2dccd9e8ac" providerId="ADAL" clId="{36147A49-9286-4569-B51A-8C49B8AE845E}" dt="2024-10-23T18:21:27.505" v="2"/>
          <ac:spMkLst>
            <pc:docMk/>
            <pc:sldMk cId="2400533110" sldId="613"/>
            <ac:spMk id="5" creationId="{9DB2553C-B4E4-5805-E77F-04BEA5E2014A}"/>
          </ac:spMkLst>
        </pc:spChg>
        <pc:spChg chg="add mod">
          <ac:chgData name="El Sabbagh, Abdallah, M.D." userId="201a526b-9159-4dd0-a085-6a2dccd9e8ac" providerId="ADAL" clId="{36147A49-9286-4569-B51A-8C49B8AE845E}" dt="2024-10-23T18:25:29.798" v="286"/>
          <ac:spMkLst>
            <pc:docMk/>
            <pc:sldMk cId="2400533110" sldId="613"/>
            <ac:spMk id="8" creationId="{EC4C48FA-97A8-05DF-31A4-DA949E0B342D}"/>
          </ac:spMkLst>
        </pc:spChg>
        <pc:picChg chg="add mod">
          <ac:chgData name="El Sabbagh, Abdallah, M.D." userId="201a526b-9159-4dd0-a085-6a2dccd9e8ac" providerId="ADAL" clId="{36147A49-9286-4569-B51A-8C49B8AE845E}" dt="2024-10-23T18:22:30.286" v="76" actId="1076"/>
          <ac:picMkLst>
            <pc:docMk/>
            <pc:sldMk cId="2400533110" sldId="613"/>
            <ac:picMk id="6" creationId="{3CBDA67A-6C6D-1EA6-4BDF-2D733E5EEF14}"/>
          </ac:picMkLst>
        </pc:picChg>
        <pc:picChg chg="add del">
          <ac:chgData name="El Sabbagh, Abdallah, M.D." userId="201a526b-9159-4dd0-a085-6a2dccd9e8ac" providerId="ADAL" clId="{36147A49-9286-4569-B51A-8C49B8AE845E}" dt="2024-10-23T18:25:23.948" v="285" actId="478"/>
          <ac:picMkLst>
            <pc:docMk/>
            <pc:sldMk cId="2400533110" sldId="613"/>
            <ac:picMk id="7" creationId="{1725623E-E08C-53F0-539C-671B74FF5878}"/>
          </ac:picMkLst>
        </pc:picChg>
        <pc:picChg chg="add mod">
          <ac:chgData name="El Sabbagh, Abdallah, M.D." userId="201a526b-9159-4dd0-a085-6a2dccd9e8ac" providerId="ADAL" clId="{36147A49-9286-4569-B51A-8C49B8AE845E}" dt="2024-10-23T18:25:29.798" v="286"/>
          <ac:picMkLst>
            <pc:docMk/>
            <pc:sldMk cId="2400533110" sldId="613"/>
            <ac:picMk id="9" creationId="{92C03166-4673-905A-B0D6-8CEE5921B9C9}"/>
          </ac:picMkLst>
        </pc:picChg>
      </pc:sldChg>
      <pc:sldChg chg="del">
        <pc:chgData name="El Sabbagh, Abdallah, M.D." userId="201a526b-9159-4dd0-a085-6a2dccd9e8ac" providerId="ADAL" clId="{36147A49-9286-4569-B51A-8C49B8AE845E}" dt="2024-10-23T18:25:38.912" v="287" actId="47"/>
        <pc:sldMkLst>
          <pc:docMk/>
          <pc:sldMk cId="1158661830" sldId="614"/>
        </pc:sldMkLst>
      </pc:sldChg>
      <pc:sldChg chg="ord">
        <pc:chgData name="El Sabbagh, Abdallah, M.D." userId="201a526b-9159-4dd0-a085-6a2dccd9e8ac" providerId="ADAL" clId="{36147A49-9286-4569-B51A-8C49B8AE845E}" dt="2024-10-23T18:41:07.415" v="483"/>
        <pc:sldMkLst>
          <pc:docMk/>
          <pc:sldMk cId="3322455093" sldId="616"/>
        </pc:sldMkLst>
      </pc:sldChg>
      <pc:sldChg chg="add del">
        <pc:chgData name="El Sabbagh, Abdallah, M.D." userId="201a526b-9159-4dd0-a085-6a2dccd9e8ac" providerId="ADAL" clId="{36147A49-9286-4569-B51A-8C49B8AE845E}" dt="2024-10-23T18:42:30.445" v="493" actId="47"/>
        <pc:sldMkLst>
          <pc:docMk/>
          <pc:sldMk cId="9429295" sldId="617"/>
        </pc:sldMkLst>
      </pc:sldChg>
      <pc:sldChg chg="del">
        <pc:chgData name="El Sabbagh, Abdallah, M.D." userId="201a526b-9159-4dd0-a085-6a2dccd9e8ac" providerId="ADAL" clId="{36147A49-9286-4569-B51A-8C49B8AE845E}" dt="2024-10-23T18:26:09.056" v="290" actId="47"/>
        <pc:sldMkLst>
          <pc:docMk/>
          <pc:sldMk cId="3044654238" sldId="618"/>
        </pc:sldMkLst>
      </pc:sldChg>
      <pc:sldChg chg="del">
        <pc:chgData name="El Sabbagh, Abdallah, M.D." userId="201a526b-9159-4dd0-a085-6a2dccd9e8ac" providerId="ADAL" clId="{36147A49-9286-4569-B51A-8C49B8AE845E}" dt="2024-10-23T18:26:09.056" v="290" actId="47"/>
        <pc:sldMkLst>
          <pc:docMk/>
          <pc:sldMk cId="3385190503" sldId="619"/>
        </pc:sldMkLst>
      </pc:sldChg>
      <pc:sldChg chg="del">
        <pc:chgData name="El Sabbagh, Abdallah, M.D." userId="201a526b-9159-4dd0-a085-6a2dccd9e8ac" providerId="ADAL" clId="{36147A49-9286-4569-B51A-8C49B8AE845E}" dt="2024-10-23T18:27:03.276" v="291" actId="47"/>
        <pc:sldMkLst>
          <pc:docMk/>
          <pc:sldMk cId="4072421987" sldId="620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7586416" sldId="621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237044959" sldId="623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3000234877" sldId="624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4140222391" sldId="625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1818158586" sldId="626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3997302187" sldId="627"/>
        </pc:sldMkLst>
      </pc:sldChg>
      <pc:sldChg chg="del">
        <pc:chgData name="El Sabbagh, Abdallah, M.D." userId="201a526b-9159-4dd0-a085-6a2dccd9e8ac" providerId="ADAL" clId="{36147A49-9286-4569-B51A-8C49B8AE845E}" dt="2024-10-23T18:36:44.765" v="479" actId="47"/>
        <pc:sldMkLst>
          <pc:docMk/>
          <pc:sldMk cId="435099049" sldId="628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3807243820" sldId="630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3562253222" sldId="631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880114921" sldId="632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1085680155" sldId="633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3265020280" sldId="634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2677358821" sldId="635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2145898751" sldId="636"/>
        </pc:sldMkLst>
      </pc:sldChg>
      <pc:sldChg chg="del">
        <pc:chgData name="El Sabbagh, Abdallah, M.D." userId="201a526b-9159-4dd0-a085-6a2dccd9e8ac" providerId="ADAL" clId="{36147A49-9286-4569-B51A-8C49B8AE845E}" dt="2024-10-23T18:41:57.325" v="490" actId="47"/>
        <pc:sldMkLst>
          <pc:docMk/>
          <pc:sldMk cId="1521185194" sldId="637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1470318568" sldId="639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3669772339" sldId="641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432215102" sldId="642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2404022569" sldId="646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870582589" sldId="647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2674244180" sldId="648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1228401406" sldId="649"/>
        </pc:sldMkLst>
      </pc:sldChg>
      <pc:sldChg chg="del">
        <pc:chgData name="El Sabbagh, Abdallah, M.D." userId="201a526b-9159-4dd0-a085-6a2dccd9e8ac" providerId="ADAL" clId="{36147A49-9286-4569-B51A-8C49B8AE845E}" dt="2024-10-23T18:36:44.765" v="479" actId="47"/>
        <pc:sldMkLst>
          <pc:docMk/>
          <pc:sldMk cId="466637215" sldId="650"/>
        </pc:sldMkLst>
      </pc:sldChg>
      <pc:sldChg chg="del">
        <pc:chgData name="El Sabbagh, Abdallah, M.D." userId="201a526b-9159-4dd0-a085-6a2dccd9e8ac" providerId="ADAL" clId="{36147A49-9286-4569-B51A-8C49B8AE845E}" dt="2024-10-23T18:36:44.765" v="479" actId="47"/>
        <pc:sldMkLst>
          <pc:docMk/>
          <pc:sldMk cId="860973492" sldId="651"/>
        </pc:sldMkLst>
      </pc:sldChg>
      <pc:sldChg chg="del">
        <pc:chgData name="El Sabbagh, Abdallah, M.D." userId="201a526b-9159-4dd0-a085-6a2dccd9e8ac" providerId="ADAL" clId="{36147A49-9286-4569-B51A-8C49B8AE845E}" dt="2024-10-23T18:36:44.765" v="479" actId="47"/>
        <pc:sldMkLst>
          <pc:docMk/>
          <pc:sldMk cId="3938741767" sldId="652"/>
        </pc:sldMkLst>
      </pc:sldChg>
      <pc:sldChg chg="del">
        <pc:chgData name="El Sabbagh, Abdallah, M.D." userId="201a526b-9159-4dd0-a085-6a2dccd9e8ac" providerId="ADAL" clId="{36147A49-9286-4569-B51A-8C49B8AE845E}" dt="2024-10-23T18:36:44.765" v="479" actId="47"/>
        <pc:sldMkLst>
          <pc:docMk/>
          <pc:sldMk cId="2559173560" sldId="653"/>
        </pc:sldMkLst>
      </pc:sldChg>
      <pc:sldChg chg="del">
        <pc:chgData name="El Sabbagh, Abdallah, M.D." userId="201a526b-9159-4dd0-a085-6a2dccd9e8ac" providerId="ADAL" clId="{36147A49-9286-4569-B51A-8C49B8AE845E}" dt="2024-10-23T18:36:44.765" v="479" actId="47"/>
        <pc:sldMkLst>
          <pc:docMk/>
          <pc:sldMk cId="83595690" sldId="654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705809506" sldId="655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4020830259" sldId="656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2078814952" sldId="657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3337826676" sldId="658"/>
        </pc:sldMkLst>
      </pc:sldChg>
      <pc:sldChg chg="del">
        <pc:chgData name="El Sabbagh, Abdallah, M.D." userId="201a526b-9159-4dd0-a085-6a2dccd9e8ac" providerId="ADAL" clId="{36147A49-9286-4569-B51A-8C49B8AE845E}" dt="2024-10-23T18:35:30.797" v="478" actId="47"/>
        <pc:sldMkLst>
          <pc:docMk/>
          <pc:sldMk cId="1897355597" sldId="659"/>
        </pc:sldMkLst>
      </pc:sldChg>
      <pc:sldChg chg="addSp delSp modSp add mod">
        <pc:chgData name="El Sabbagh, Abdallah, M.D." userId="201a526b-9159-4dd0-a085-6a2dccd9e8ac" providerId="ADAL" clId="{36147A49-9286-4569-B51A-8C49B8AE845E}" dt="2024-10-23T18:45:50.375" v="494" actId="1076"/>
        <pc:sldMkLst>
          <pc:docMk/>
          <pc:sldMk cId="198633511" sldId="660"/>
        </pc:sldMkLst>
        <pc:spChg chg="del">
          <ac:chgData name="El Sabbagh, Abdallah, M.D." userId="201a526b-9159-4dd0-a085-6a2dccd9e8ac" providerId="ADAL" clId="{36147A49-9286-4569-B51A-8C49B8AE845E}" dt="2024-10-23T18:27:19.269" v="298" actId="478"/>
          <ac:spMkLst>
            <pc:docMk/>
            <pc:sldMk cId="198633511" sldId="660"/>
            <ac:spMk id="2" creationId="{F1D22F68-5340-9446-EDEB-3BEFCF3BBE93}"/>
          </ac:spMkLst>
        </pc:spChg>
        <pc:spChg chg="add del mod">
          <ac:chgData name="El Sabbagh, Abdallah, M.D." userId="201a526b-9159-4dd0-a085-6a2dccd9e8ac" providerId="ADAL" clId="{36147A49-9286-4569-B51A-8C49B8AE845E}" dt="2024-10-23T18:27:21.021" v="299" actId="478"/>
          <ac:spMkLst>
            <pc:docMk/>
            <pc:sldMk cId="198633511" sldId="660"/>
            <ac:spMk id="4" creationId="{35CA19B4-4BD0-238A-69AF-A726B5B32FB5}"/>
          </ac:spMkLst>
        </pc:spChg>
        <pc:spChg chg="add mod">
          <ac:chgData name="El Sabbagh, Abdallah, M.D." userId="201a526b-9159-4dd0-a085-6a2dccd9e8ac" providerId="ADAL" clId="{36147A49-9286-4569-B51A-8C49B8AE845E}" dt="2024-10-23T18:27:48.042" v="304" actId="208"/>
          <ac:spMkLst>
            <pc:docMk/>
            <pc:sldMk cId="198633511" sldId="660"/>
            <ac:spMk id="5" creationId="{FB0EB416-7925-D3D8-9606-F24708AE402F}"/>
          </ac:spMkLst>
        </pc:spChg>
        <pc:spChg chg="add mod">
          <ac:chgData name="El Sabbagh, Abdallah, M.D." userId="201a526b-9159-4dd0-a085-6a2dccd9e8ac" providerId="ADAL" clId="{36147A49-9286-4569-B51A-8C49B8AE845E}" dt="2024-10-23T18:45:50.375" v="494" actId="1076"/>
          <ac:spMkLst>
            <pc:docMk/>
            <pc:sldMk cId="198633511" sldId="660"/>
            <ac:spMk id="8" creationId="{25001768-C2BA-2F51-8E48-388D926A03D0}"/>
          </ac:spMkLst>
        </pc:spChg>
        <pc:spChg chg="add mod">
          <ac:chgData name="El Sabbagh, Abdallah, M.D." userId="201a526b-9159-4dd0-a085-6a2dccd9e8ac" providerId="ADAL" clId="{36147A49-9286-4569-B51A-8C49B8AE845E}" dt="2024-10-23T18:45:50.375" v="494" actId="1076"/>
          <ac:spMkLst>
            <pc:docMk/>
            <pc:sldMk cId="198633511" sldId="660"/>
            <ac:spMk id="9" creationId="{DE844C59-587B-C2B7-6426-62C6B3996E61}"/>
          </ac:spMkLst>
        </pc:spChg>
        <pc:spChg chg="del">
          <ac:chgData name="El Sabbagh, Abdallah, M.D." userId="201a526b-9159-4dd0-a085-6a2dccd9e8ac" providerId="ADAL" clId="{36147A49-9286-4569-B51A-8C49B8AE845E}" dt="2024-10-23T18:27:16.832" v="297" actId="478"/>
          <ac:spMkLst>
            <pc:docMk/>
            <pc:sldMk cId="198633511" sldId="660"/>
            <ac:spMk id="10" creationId="{D2DE2554-C396-C3A7-E16E-792ECE286063}"/>
          </ac:spMkLst>
        </pc:spChg>
        <pc:spChg chg="add mod">
          <ac:chgData name="El Sabbagh, Abdallah, M.D." userId="201a526b-9159-4dd0-a085-6a2dccd9e8ac" providerId="ADAL" clId="{36147A49-9286-4569-B51A-8C49B8AE845E}" dt="2024-10-23T18:45:50.375" v="494" actId="1076"/>
          <ac:spMkLst>
            <pc:docMk/>
            <pc:sldMk cId="198633511" sldId="660"/>
            <ac:spMk id="11" creationId="{7904C38C-1B39-6236-0DA7-1D4307D2491E}"/>
          </ac:spMkLst>
        </pc:spChg>
        <pc:spChg chg="add mod">
          <ac:chgData name="El Sabbagh, Abdallah, M.D." userId="201a526b-9159-4dd0-a085-6a2dccd9e8ac" providerId="ADAL" clId="{36147A49-9286-4569-B51A-8C49B8AE845E}" dt="2024-10-23T18:45:50.375" v="494" actId="1076"/>
          <ac:spMkLst>
            <pc:docMk/>
            <pc:sldMk cId="198633511" sldId="660"/>
            <ac:spMk id="12" creationId="{D168E190-06EA-D097-B99F-2AB7A9FB420D}"/>
          </ac:spMkLst>
        </pc:spChg>
        <pc:spChg chg="add mod">
          <ac:chgData name="El Sabbagh, Abdallah, M.D." userId="201a526b-9159-4dd0-a085-6a2dccd9e8ac" providerId="ADAL" clId="{36147A49-9286-4569-B51A-8C49B8AE845E}" dt="2024-10-23T18:35:05.508" v="476" actId="1076"/>
          <ac:spMkLst>
            <pc:docMk/>
            <pc:sldMk cId="198633511" sldId="660"/>
            <ac:spMk id="13" creationId="{713010EA-66C7-4EEA-7004-F25262DC64F0}"/>
          </ac:spMkLst>
        </pc:spChg>
        <pc:spChg chg="add mod">
          <ac:chgData name="El Sabbagh, Abdallah, M.D." userId="201a526b-9159-4dd0-a085-6a2dccd9e8ac" providerId="ADAL" clId="{36147A49-9286-4569-B51A-8C49B8AE845E}" dt="2024-10-23T18:35:05.508" v="476" actId="1076"/>
          <ac:spMkLst>
            <pc:docMk/>
            <pc:sldMk cId="198633511" sldId="660"/>
            <ac:spMk id="14" creationId="{DEAA24BE-D462-23B2-3397-22325BE08160}"/>
          </ac:spMkLst>
        </pc:spChg>
        <pc:spChg chg="add mod">
          <ac:chgData name="El Sabbagh, Abdallah, M.D." userId="201a526b-9159-4dd0-a085-6a2dccd9e8ac" providerId="ADAL" clId="{36147A49-9286-4569-B51A-8C49B8AE845E}" dt="2024-10-23T18:35:05.508" v="476" actId="1076"/>
          <ac:spMkLst>
            <pc:docMk/>
            <pc:sldMk cId="198633511" sldId="660"/>
            <ac:spMk id="15" creationId="{6EA0CC59-1595-652D-6DD7-E49F748AAFB0}"/>
          </ac:spMkLst>
        </pc:spChg>
        <pc:spChg chg="add mod">
          <ac:chgData name="El Sabbagh, Abdallah, M.D." userId="201a526b-9159-4dd0-a085-6a2dccd9e8ac" providerId="ADAL" clId="{36147A49-9286-4569-B51A-8C49B8AE845E}" dt="2024-10-23T18:35:05.508" v="476" actId="1076"/>
          <ac:spMkLst>
            <pc:docMk/>
            <pc:sldMk cId="198633511" sldId="660"/>
            <ac:spMk id="16" creationId="{2F7CF101-C6C3-899A-17AE-DDC80CE219B5}"/>
          </ac:spMkLst>
        </pc:spChg>
        <pc:graphicFrameChg chg="del">
          <ac:chgData name="El Sabbagh, Abdallah, M.D." userId="201a526b-9159-4dd0-a085-6a2dccd9e8ac" providerId="ADAL" clId="{36147A49-9286-4569-B51A-8C49B8AE845E}" dt="2024-10-23T18:27:16.832" v="297" actId="478"/>
          <ac:graphicFrameMkLst>
            <pc:docMk/>
            <pc:sldMk cId="198633511" sldId="660"/>
            <ac:graphicFrameMk id="6" creationId="{4F2CB32A-5BE1-D895-FFA2-1B86B8375FDF}"/>
          </ac:graphicFrameMkLst>
        </pc:graphicFrameChg>
      </pc:sldChg>
      <pc:sldChg chg="new del ord">
        <pc:chgData name="El Sabbagh, Abdallah, M.D." userId="201a526b-9159-4dd0-a085-6a2dccd9e8ac" providerId="ADAL" clId="{36147A49-9286-4569-B51A-8C49B8AE845E}" dt="2024-10-23T18:27:07.355" v="295" actId="47"/>
        <pc:sldMkLst>
          <pc:docMk/>
          <pc:sldMk cId="1968960020" sldId="660"/>
        </pc:sldMkLst>
      </pc:sldChg>
      <pc:sldChg chg="addSp delSp modSp add del mod">
        <pc:chgData name="El Sabbagh, Abdallah, M.D." userId="201a526b-9159-4dd0-a085-6a2dccd9e8ac" providerId="ADAL" clId="{36147A49-9286-4569-B51A-8C49B8AE845E}" dt="2024-10-23T18:25:38.912" v="287" actId="47"/>
        <pc:sldMkLst>
          <pc:docMk/>
          <pc:sldMk cId="2263888344" sldId="660"/>
        </pc:sldMkLst>
        <pc:spChg chg="del">
          <ac:chgData name="El Sabbagh, Abdallah, M.D." userId="201a526b-9159-4dd0-a085-6a2dccd9e8ac" providerId="ADAL" clId="{36147A49-9286-4569-B51A-8C49B8AE845E}" dt="2024-10-23T18:22:43.978" v="83" actId="478"/>
          <ac:spMkLst>
            <pc:docMk/>
            <pc:sldMk cId="2263888344" sldId="660"/>
            <ac:spMk id="7" creationId="{AEF43ED2-C85F-484C-FB46-111983E668C5}"/>
          </ac:spMkLst>
        </pc:spChg>
        <pc:spChg chg="del">
          <ac:chgData name="El Sabbagh, Abdallah, M.D." userId="201a526b-9159-4dd0-a085-6a2dccd9e8ac" providerId="ADAL" clId="{36147A49-9286-4569-B51A-8C49B8AE845E}" dt="2024-10-23T18:22:45.659" v="84" actId="478"/>
          <ac:spMkLst>
            <pc:docMk/>
            <pc:sldMk cId="2263888344" sldId="660"/>
            <ac:spMk id="32" creationId="{CF1CF4E1-F020-6975-362F-79AC971F8D5A}"/>
          </ac:spMkLst>
        </pc:spChg>
        <pc:grpChg chg="del">
          <ac:chgData name="El Sabbagh, Abdallah, M.D." userId="201a526b-9159-4dd0-a085-6a2dccd9e8ac" providerId="ADAL" clId="{36147A49-9286-4569-B51A-8C49B8AE845E}" dt="2024-10-23T18:22:41.967" v="82" actId="478"/>
          <ac:grpSpMkLst>
            <pc:docMk/>
            <pc:sldMk cId="2263888344" sldId="660"/>
            <ac:grpSpMk id="23" creationId="{7662C397-EA15-97F0-C40E-41E68E175A28}"/>
          </ac:grpSpMkLst>
        </pc:grpChg>
        <pc:picChg chg="add del mod">
          <ac:chgData name="El Sabbagh, Abdallah, M.D." userId="201a526b-9159-4dd0-a085-6a2dccd9e8ac" providerId="ADAL" clId="{36147A49-9286-4569-B51A-8C49B8AE845E}" dt="2024-10-23T18:23:00.938" v="96" actId="478"/>
          <ac:picMkLst>
            <pc:docMk/>
            <pc:sldMk cId="2263888344" sldId="660"/>
            <ac:picMk id="3" creationId="{0B31D1C9-1F36-1FE8-30D1-5F984432883A}"/>
          </ac:picMkLst>
        </pc:picChg>
        <pc:cxnChg chg="del">
          <ac:chgData name="El Sabbagh, Abdallah, M.D." userId="201a526b-9159-4dd0-a085-6a2dccd9e8ac" providerId="ADAL" clId="{36147A49-9286-4569-B51A-8C49B8AE845E}" dt="2024-10-23T18:22:46.541" v="85" actId="478"/>
          <ac:cxnSpMkLst>
            <pc:docMk/>
            <pc:sldMk cId="2263888344" sldId="660"/>
            <ac:cxnSpMk id="25" creationId="{E11E7D00-2C6C-D119-020B-721CFD0233CC}"/>
          </ac:cxnSpMkLst>
        </pc:cxnChg>
        <pc:cxnChg chg="mod">
          <ac:chgData name="El Sabbagh, Abdallah, M.D." userId="201a526b-9159-4dd0-a085-6a2dccd9e8ac" providerId="ADAL" clId="{36147A49-9286-4569-B51A-8C49B8AE845E}" dt="2024-10-23T18:22:54.450" v="87" actId="1076"/>
          <ac:cxnSpMkLst>
            <pc:docMk/>
            <pc:sldMk cId="2263888344" sldId="660"/>
            <ac:cxnSpMk id="27" creationId="{D9F0A6D5-9117-37D8-9DCF-EF03224E659E}"/>
          </ac:cxnSpMkLst>
        </pc:cxnChg>
      </pc:sldChg>
      <pc:sldChg chg="new del">
        <pc:chgData name="El Sabbagh, Abdallah, M.D." userId="201a526b-9159-4dd0-a085-6a2dccd9e8ac" providerId="ADAL" clId="{36147A49-9286-4569-B51A-8C49B8AE845E}" dt="2024-10-23T18:22:37.066" v="80" actId="680"/>
        <pc:sldMkLst>
          <pc:docMk/>
          <pc:sldMk cId="2917227986" sldId="660"/>
        </pc:sldMkLst>
      </pc:sldChg>
      <pc:sldChg chg="delSp new del mod ord">
        <pc:chgData name="El Sabbagh, Abdallah, M.D." userId="201a526b-9159-4dd0-a085-6a2dccd9e8ac" providerId="ADAL" clId="{36147A49-9286-4569-B51A-8C49B8AE845E}" dt="2024-10-23T18:41:36.050" v="489" actId="47"/>
        <pc:sldMkLst>
          <pc:docMk/>
          <pc:sldMk cId="3300141972" sldId="661"/>
        </pc:sldMkLst>
        <pc:spChg chg="del">
          <ac:chgData name="El Sabbagh, Abdallah, M.D." userId="201a526b-9159-4dd0-a085-6a2dccd9e8ac" providerId="ADAL" clId="{36147A49-9286-4569-B51A-8C49B8AE845E}" dt="2024-10-23T18:41:25.237" v="487" actId="478"/>
          <ac:spMkLst>
            <pc:docMk/>
            <pc:sldMk cId="3300141972" sldId="661"/>
            <ac:spMk id="2" creationId="{FE539386-E8E1-86BE-27DD-FA29D4093308}"/>
          </ac:spMkLst>
        </pc:spChg>
        <pc:spChg chg="del">
          <ac:chgData name="El Sabbagh, Abdallah, M.D." userId="201a526b-9159-4dd0-a085-6a2dccd9e8ac" providerId="ADAL" clId="{36147A49-9286-4569-B51A-8C49B8AE845E}" dt="2024-10-23T18:41:26.307" v="488" actId="478"/>
          <ac:spMkLst>
            <pc:docMk/>
            <pc:sldMk cId="3300141972" sldId="661"/>
            <ac:spMk id="3" creationId="{137551C9-803C-21F6-88CD-A5E72A66170E}"/>
          </ac:spMkLst>
        </pc:spChg>
      </pc:sldChg>
      <pc:sldChg chg="add del">
        <pc:chgData name="El Sabbagh, Abdallah, M.D." userId="201a526b-9159-4dd0-a085-6a2dccd9e8ac" providerId="ADAL" clId="{36147A49-9286-4569-B51A-8C49B8AE845E}" dt="2024-10-23T18:27:32.396" v="301"/>
        <pc:sldMkLst>
          <pc:docMk/>
          <pc:sldMk cId="4087956467" sldId="6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952549550690356E-2"/>
          <c:y val="5.537264413026366E-2"/>
          <c:w val="0.7468948599064712"/>
          <c:h val="0.773201900403831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0E-49C1-AB87-910DAC950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234944"/>
        <c:axId val="613265408"/>
      </c:scatterChart>
      <c:valAx>
        <c:axId val="613234944"/>
        <c:scaling>
          <c:orientation val="minMax"/>
          <c:max val="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13265408"/>
        <c:crosses val="autoZero"/>
        <c:crossBetween val="midCat"/>
        <c:majorUnit val="1"/>
        <c:minorUnit val="0.2"/>
      </c:valAx>
      <c:valAx>
        <c:axId val="613265408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13234944"/>
        <c:crosses val="autoZero"/>
        <c:crossBetween val="midCat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132E7C-FFEB-F860-4392-BCC50764AC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89BCE-E57E-E116-9DD4-3F20955D3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9E5A0-D0D2-4B85-8DAD-8961085C36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74935-FB38-C753-7AB3-161FEA4442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028C-F287-7A9D-865D-A7BF24A767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5E59-4A5A-4AC0-A7EC-458FB6224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44E6-187A-4493-A8C8-BF7B10B3F86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76D2-C4D6-4F47-BE0A-B8682F3A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7" y="2854325"/>
            <a:ext cx="9996735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4257675"/>
            <a:ext cx="9998921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672465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EDB3B-7854-41E1-0708-898479D1C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38" y="536575"/>
            <a:ext cx="841248" cy="10176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880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am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 marL="0" indent="0">
              <a:spcBef>
                <a:spcPts val="600"/>
              </a:spcBef>
              <a:buNone/>
              <a:defRPr lang="en-US" sz="2000" dirty="0" smtClean="0">
                <a:solidFill>
                  <a:schemeClr val="bg1"/>
                </a:solidFill>
              </a:defRPr>
            </a:lvl1pPr>
            <a:lvl2pPr marL="457200" indent="0">
              <a:buNone/>
              <a:defRPr lang="en-US" sz="2000" dirty="0" smtClean="0"/>
            </a:lvl2pPr>
            <a:lvl3pPr marL="914400" indent="0">
              <a:buNone/>
              <a:defRPr lang="en-US" sz="2000" dirty="0" smtClean="0"/>
            </a:lvl3pPr>
            <a:lvl4pPr marL="1371600" indent="0">
              <a:buNone/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7E800-BBE7-EDC0-85A4-BCB91ABA5039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E7558D24-C3F2-9D09-228B-BB86E3225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8694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8338E5E8-59AB-93F2-4715-D08D8FFA3F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9990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53ECB930-EA51-2106-1E9C-EC1627B33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1286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930C1BA4-9A6A-52BD-0EF8-656DBFE91F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2582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C5BA61AB-B0AB-285D-2459-4B52058CF5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03879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213DAB99-EA3B-C93A-1AE6-CAE04992F0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11315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9C1B5FB7-5D74-1DB9-3ABE-EFC367FC7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3614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0CDCB8D7-BA5E-0626-E408-A54BF0200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2582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8D0CEA63-BDCA-D243-F7D1-813BBBE1F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2348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A02BAC42-698F-E97E-E259-A979C1B4CA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282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722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_Large Team Intr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30A919-B3BE-C3C5-0071-94EEEDA7E06B}"/>
              </a:ext>
            </a:extLst>
          </p:cNvPr>
          <p:cNvSpPr/>
          <p:nvPr userDrawn="1"/>
        </p:nvSpPr>
        <p:spPr>
          <a:xfrm>
            <a:off x="0" y="2286000"/>
            <a:ext cx="12188825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 marL="0" indent="0">
              <a:spcBef>
                <a:spcPts val="600"/>
              </a:spcBef>
              <a:buNone/>
              <a:defRPr lang="en-US" sz="2000" dirty="0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dirty="0" smtClean="0"/>
            </a:lvl2pPr>
            <a:lvl3pPr marL="914400" indent="0">
              <a:buNone/>
              <a:defRPr lang="en-US" sz="2000" dirty="0" smtClean="0"/>
            </a:lvl3pPr>
            <a:lvl4pPr marL="1371600" indent="0">
              <a:buNone/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7E800-BBE7-EDC0-85A4-BCB91ABA5039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E7558D24-C3F2-9D09-228B-BB86E32257C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78694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8338E5E8-59AB-93F2-4715-D08D8FFA3F8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763731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53ECB930-EA51-2106-1E9C-EC1627B3362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548768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930C1BA4-9A6A-52BD-0EF8-656DBFE91F1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18842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C5BA61AB-B0AB-285D-2459-4B52058CF58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03879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213DAB99-EA3B-C93A-1AE6-CAE04992F0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65108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9C1B5FB7-5D74-1DB9-3ABE-EFC367FC7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4413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0CDCB8D7-BA5E-0626-E408-A54BF0200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9586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8D0CEA63-BDCA-D243-F7D1-813BBBE1F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49934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A02BAC42-698F-E97E-E259-A979C1B4CA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282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DFA63BE9-B947-447E-0508-0687E400AA8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333805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B79C7DAB-3087-43E5-7065-070AA3F2E1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4760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BDC9E7F-C0FA-C398-99FE-D7318791E63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78694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2CE0781B-5C1E-C576-61A9-3BF54028BB28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763731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5EA28F44-715B-6057-A16A-065F2D7D7E3D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48768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EF3E7C86-B59B-E225-678C-AD0CE0339294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118842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7141629A-90BD-31CA-E955-5F79840FC4A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9903879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C5C21640-9328-3A55-76AA-33FB78F4480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65108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09A763C4-FC54-60BD-8DD6-FFC7AF272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413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1B7AE160-9751-2ACE-23BD-353E26F4E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9586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B568F1D1-E730-0C2F-4BAA-278D075196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9934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B65C61D6-83D5-1437-9BED-CEAC352C71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0282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16A65C0F-BE78-F7EB-87D3-AE1C478B928E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333805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718A0E10-3CF5-52C4-A360-41AE10022C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34760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975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Large Team Intr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 marL="0" indent="0">
              <a:spcBef>
                <a:spcPts val="600"/>
              </a:spcBef>
              <a:buNone/>
              <a:defRPr lang="en-US" sz="2000" dirty="0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dirty="0" smtClean="0"/>
            </a:lvl2pPr>
            <a:lvl3pPr marL="914400" indent="0">
              <a:buNone/>
              <a:defRPr lang="en-US" sz="2000" dirty="0" smtClean="0"/>
            </a:lvl3pPr>
            <a:lvl4pPr marL="1371600" indent="0">
              <a:buNone/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7E800-BBE7-EDC0-85A4-BCB91ABA5039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2"/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tx2"/>
                </a:solidFill>
              </a:rPr>
              <a:pPr lvl="0"/>
              <a:t>2024</a:t>
            </a:fld>
            <a:r>
              <a:rPr lang="en-US" sz="700">
                <a:solidFill>
                  <a:schemeClr val="tx2"/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tx2"/>
                </a:solidFill>
              </a:rPr>
              <a:pPr lvl="0"/>
              <a:t>‹#›</a:t>
            </a:fld>
            <a:endParaRPr lang="en-US" sz="700">
              <a:solidFill>
                <a:schemeClr val="tx2"/>
              </a:solidFill>
            </a:endParaRPr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E03A4154-A1EC-BD03-17C0-11522661604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78694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6096C9B8-F926-FE5D-34C5-49BD8CA72BF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763731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D9AD9E50-67F9-1803-826D-40AB4A3A970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548768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6F5639B4-4656-EFF1-ACFF-E0D6645233A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18842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F55AED64-DA6A-8339-B778-417CD234A13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03879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416BE438-B61F-2BC2-FC76-2E74FD4FD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65108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718C8B2-06DD-026C-F813-9412B6C442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4413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FFC85773-B9B4-EBD6-917E-72194F44FA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9586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8636B3-BDB5-D546-45BB-E6DF87D19B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49934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AF07145E-F4F7-436A-B5F3-A889F17CC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282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42" name="Picture Placeholder 22">
            <a:extLst>
              <a:ext uri="{FF2B5EF4-FFF2-40B4-BE49-F238E27FC236}">
                <a16:creationId xmlns:a16="http://schemas.microsoft.com/office/drawing/2014/main" id="{B86C10AC-8E41-72DF-0C13-96BFB1192D2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333805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3663DB5A-6460-CE1E-32CB-EE35E75E51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4760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44" name="Picture Placeholder 22">
            <a:extLst>
              <a:ext uri="{FF2B5EF4-FFF2-40B4-BE49-F238E27FC236}">
                <a16:creationId xmlns:a16="http://schemas.microsoft.com/office/drawing/2014/main" id="{D0E2F85F-CA0E-0EFB-985F-9985EE89042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78694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2">
            <a:extLst>
              <a:ext uri="{FF2B5EF4-FFF2-40B4-BE49-F238E27FC236}">
                <a16:creationId xmlns:a16="http://schemas.microsoft.com/office/drawing/2014/main" id="{AE9110EE-A0D8-8E05-4714-256413B5D18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763731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22">
            <a:extLst>
              <a:ext uri="{FF2B5EF4-FFF2-40B4-BE49-F238E27FC236}">
                <a16:creationId xmlns:a16="http://schemas.microsoft.com/office/drawing/2014/main" id="{09BF1A41-360D-4333-4297-303B5B792AD1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48768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2">
            <a:extLst>
              <a:ext uri="{FF2B5EF4-FFF2-40B4-BE49-F238E27FC236}">
                <a16:creationId xmlns:a16="http://schemas.microsoft.com/office/drawing/2014/main" id="{9A657E46-4CE6-9A1D-CB7D-5B1661FC947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118842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22">
            <a:extLst>
              <a:ext uri="{FF2B5EF4-FFF2-40B4-BE49-F238E27FC236}">
                <a16:creationId xmlns:a16="http://schemas.microsoft.com/office/drawing/2014/main" id="{211623EB-574A-EEE0-399C-F3388A781F65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9903879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A67EB585-53CD-EC5F-3AF9-BF79B50171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65108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0" name="Text Placeholder 35">
            <a:extLst>
              <a:ext uri="{FF2B5EF4-FFF2-40B4-BE49-F238E27FC236}">
                <a16:creationId xmlns:a16="http://schemas.microsoft.com/office/drawing/2014/main" id="{7E8902CD-83D0-98B2-8EB7-06ABB2FB29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413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0222283B-C6B5-01A4-94A1-DD09D75796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9586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2" name="Text Placeholder 35">
            <a:extLst>
              <a:ext uri="{FF2B5EF4-FFF2-40B4-BE49-F238E27FC236}">
                <a16:creationId xmlns:a16="http://schemas.microsoft.com/office/drawing/2014/main" id="{DC414C6C-0815-819B-7B12-A0E837CC99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9934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3" name="Text Placeholder 35">
            <a:extLst>
              <a:ext uri="{FF2B5EF4-FFF2-40B4-BE49-F238E27FC236}">
                <a16:creationId xmlns:a16="http://schemas.microsoft.com/office/drawing/2014/main" id="{12A13BFD-511E-6272-662C-FB4EE46583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0282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4" name="Picture Placeholder 22">
            <a:extLst>
              <a:ext uri="{FF2B5EF4-FFF2-40B4-BE49-F238E27FC236}">
                <a16:creationId xmlns:a16="http://schemas.microsoft.com/office/drawing/2014/main" id="{9DF4B2AF-8CF5-2250-11CE-90266F2CAC56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333805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Text Placeholder 35">
            <a:extLst>
              <a:ext uri="{FF2B5EF4-FFF2-40B4-BE49-F238E27FC236}">
                <a16:creationId xmlns:a16="http://schemas.microsoft.com/office/drawing/2014/main" id="{BCB63897-9C12-8CB4-A248-21C0D70889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34760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275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arge Team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 marL="0" indent="0">
              <a:spcBef>
                <a:spcPts val="600"/>
              </a:spcBef>
              <a:buNone/>
              <a:defRPr lang="en-US" sz="2000" dirty="0" smtClean="0">
                <a:solidFill>
                  <a:schemeClr val="bg1"/>
                </a:solidFill>
              </a:defRPr>
            </a:lvl1pPr>
            <a:lvl2pPr marL="457200" indent="0">
              <a:buNone/>
              <a:defRPr lang="en-US" sz="2000" dirty="0" smtClean="0"/>
            </a:lvl2pPr>
            <a:lvl3pPr marL="914400" indent="0">
              <a:buNone/>
              <a:defRPr lang="en-US" sz="2000" dirty="0" smtClean="0"/>
            </a:lvl3pPr>
            <a:lvl4pPr marL="1371600" indent="0">
              <a:buNone/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7E800-BBE7-EDC0-85A4-BCB91ABA5039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E03A4154-A1EC-BD03-17C0-11522661604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78694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6096C9B8-F926-FE5D-34C5-49BD8CA72BF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763731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D9AD9E50-67F9-1803-826D-40AB4A3A970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548768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6F5639B4-4656-EFF1-ACFF-E0D6645233A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18842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F55AED64-DA6A-8339-B778-417CD234A13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03879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416BE438-B61F-2BC2-FC76-2E74FD4FD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65108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718C8B2-06DD-026C-F813-9412B6C442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4413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FFC85773-B9B4-EBD6-917E-72194F44FA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9586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8636B3-BDB5-D546-45BB-E6DF87D19B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49934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AF07145E-F4F7-436A-B5F3-A889F17CC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282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42" name="Picture Placeholder 22">
            <a:extLst>
              <a:ext uri="{FF2B5EF4-FFF2-40B4-BE49-F238E27FC236}">
                <a16:creationId xmlns:a16="http://schemas.microsoft.com/office/drawing/2014/main" id="{B86C10AC-8E41-72DF-0C13-96BFB1192D2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333805" y="2625535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3663DB5A-6460-CE1E-32CB-EE35E75E51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4760" y="4003297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44" name="Picture Placeholder 22">
            <a:extLst>
              <a:ext uri="{FF2B5EF4-FFF2-40B4-BE49-F238E27FC236}">
                <a16:creationId xmlns:a16="http://schemas.microsoft.com/office/drawing/2014/main" id="{D0E2F85F-CA0E-0EFB-985F-9985EE89042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78694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2">
            <a:extLst>
              <a:ext uri="{FF2B5EF4-FFF2-40B4-BE49-F238E27FC236}">
                <a16:creationId xmlns:a16="http://schemas.microsoft.com/office/drawing/2014/main" id="{AE9110EE-A0D8-8E05-4714-256413B5D18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763731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22">
            <a:extLst>
              <a:ext uri="{FF2B5EF4-FFF2-40B4-BE49-F238E27FC236}">
                <a16:creationId xmlns:a16="http://schemas.microsoft.com/office/drawing/2014/main" id="{09BF1A41-360D-4333-4297-303B5B792AD1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48768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2">
            <a:extLst>
              <a:ext uri="{FF2B5EF4-FFF2-40B4-BE49-F238E27FC236}">
                <a16:creationId xmlns:a16="http://schemas.microsoft.com/office/drawing/2014/main" id="{9A657E46-4CE6-9A1D-CB7D-5B1661FC947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118842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22">
            <a:extLst>
              <a:ext uri="{FF2B5EF4-FFF2-40B4-BE49-F238E27FC236}">
                <a16:creationId xmlns:a16="http://schemas.microsoft.com/office/drawing/2014/main" id="{211623EB-574A-EEE0-399C-F3388A781F65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9903879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A67EB585-53CD-EC5F-3AF9-BF79B50171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65108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0" name="Text Placeholder 35">
            <a:extLst>
              <a:ext uri="{FF2B5EF4-FFF2-40B4-BE49-F238E27FC236}">
                <a16:creationId xmlns:a16="http://schemas.microsoft.com/office/drawing/2014/main" id="{7E8902CD-83D0-98B2-8EB7-06ABB2FB29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413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0222283B-C6B5-01A4-94A1-DD09D75796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9586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2" name="Text Placeholder 35">
            <a:extLst>
              <a:ext uri="{FF2B5EF4-FFF2-40B4-BE49-F238E27FC236}">
                <a16:creationId xmlns:a16="http://schemas.microsoft.com/office/drawing/2014/main" id="{DC414C6C-0815-819B-7B12-A0E837CC99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9934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3" name="Text Placeholder 35">
            <a:extLst>
              <a:ext uri="{FF2B5EF4-FFF2-40B4-BE49-F238E27FC236}">
                <a16:creationId xmlns:a16="http://schemas.microsoft.com/office/drawing/2014/main" id="{12A13BFD-511E-6272-662C-FB4EE46583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0282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54" name="Picture Placeholder 22">
            <a:extLst>
              <a:ext uri="{FF2B5EF4-FFF2-40B4-BE49-F238E27FC236}">
                <a16:creationId xmlns:a16="http://schemas.microsoft.com/office/drawing/2014/main" id="{9DF4B2AF-8CF5-2250-11CE-90266F2CAC56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333805" y="4740330"/>
            <a:ext cx="1143000" cy="136788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Text Placeholder 35">
            <a:extLst>
              <a:ext uri="{FF2B5EF4-FFF2-40B4-BE49-F238E27FC236}">
                <a16:creationId xmlns:a16="http://schemas.microsoft.com/office/drawing/2014/main" id="{BCB63897-9C12-8CB4-A248-21C0D70889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34760" y="6118092"/>
            <a:ext cx="1143000" cy="397036"/>
          </a:xfrm>
        </p:spPr>
        <p:txBody>
          <a:bodyPr tIns="45720">
            <a:no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415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4"/>
            <a:ext cx="9998921" cy="3995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4"/>
            <a:ext cx="9998921" cy="399541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D88A9-4C41-9613-A075-C7F251655E9F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4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S_ques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4"/>
            <a:ext cx="9998921" cy="1645920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87CC38C-E0CA-AEB9-6793-963CF9DC80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138" y="2746375"/>
            <a:ext cx="10003536" cy="326440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97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S_question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4"/>
            <a:ext cx="9998921" cy="1645920"/>
          </a:xfr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87CC38C-E0CA-AEB9-6793-963CF9DC80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138" y="2746375"/>
            <a:ext cx="10003536" cy="3264408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544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ategy and Vi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18EFA6-6BFB-E9D1-C37B-E15118B7CB4B}"/>
              </a:ext>
            </a:extLst>
          </p:cNvPr>
          <p:cNvSpPr/>
          <p:nvPr userDrawn="1"/>
        </p:nvSpPr>
        <p:spPr>
          <a:xfrm>
            <a:off x="0" y="4572000"/>
            <a:ext cx="12188825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5245735"/>
            <a:ext cx="2286000" cy="1083264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73138" y="4952999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973244" y="1597025"/>
            <a:ext cx="10001397" cy="274320"/>
          </a:xfrm>
        </p:spPr>
        <p:txBody>
          <a:bodyPr bIns="0" anchor="t" anchorCtr="0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973244" y="2854594"/>
            <a:ext cx="10001397" cy="274320"/>
          </a:xfrm>
        </p:spPr>
        <p:txBody>
          <a:bodyPr bIns="0" anchor="t" anchorCtr="0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FCC8D01A-387E-4280-BAC9-38B7E85D8F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46656" y="5245735"/>
            <a:ext cx="2286000" cy="1083264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F7757D34-B5B7-47AD-AE62-7CA370616F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6656" y="4952999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88BF64C8-02FA-4776-8DE9-948D42CD38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20173" y="5245735"/>
            <a:ext cx="2286000" cy="1083264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4F53157F-C018-4A4C-82A0-9761BBAC5B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20173" y="4952999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BE2011B3-D7FA-47F6-B7B0-F9FE6EA46C1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84264" y="5245735"/>
            <a:ext cx="2286000" cy="1083264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DBAA90D9-8B22-4EB3-AB4B-DA12D85F0CC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84264" y="4952999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CC996F-7A21-22D4-C8F4-FCEAA3EEA5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73244" y="1881187"/>
            <a:ext cx="10003536" cy="675574"/>
          </a:xfrm>
        </p:spPr>
        <p:txBody>
          <a:bodyPr tIns="91440">
            <a:spAutoFit/>
          </a:bodyPr>
          <a:lstStyle>
            <a:lvl1pPr>
              <a:spcBef>
                <a:spcPts val="900"/>
              </a:spcBef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buClr>
                <a:schemeClr val="bg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accent1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C1B305-165D-F615-2364-D05A5F512F64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2"/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tx2"/>
                </a:solidFill>
              </a:rPr>
              <a:pPr lvl="0"/>
              <a:t>2024</a:t>
            </a:fld>
            <a:r>
              <a:rPr lang="en-US" sz="700">
                <a:solidFill>
                  <a:schemeClr val="tx2"/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tx2"/>
                </a:solidFill>
              </a:rPr>
              <a:pPr lvl="0"/>
              <a:t>‹#›</a:t>
            </a:fld>
            <a:endParaRPr lang="en-US" sz="700">
              <a:solidFill>
                <a:schemeClr val="tx2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E29089-8BB4-2C34-4C01-9975D697BD1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73137" y="3141663"/>
            <a:ext cx="10003536" cy="963345"/>
          </a:xfrm>
        </p:spPr>
        <p:txBody>
          <a:bodyPr tIns="91440">
            <a:spAutoFit/>
          </a:bodyPr>
          <a:lstStyle>
            <a:lvl1pPr>
              <a:spcBef>
                <a:spcPts val="900"/>
              </a:spcBef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buClr>
                <a:schemeClr val="bg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buClr>
                <a:schemeClr val="bg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buClr>
                <a:schemeClr val="bg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buClr>
                <a:schemeClr val="bg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969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 blue_white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416425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570976-0F83-4EF7-9E03-31F7646FD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1575" y="1595438"/>
            <a:ext cx="6689725" cy="3657600"/>
          </a:xfrm>
        </p:spPr>
        <p:txBody>
          <a:bodyPr bIns="0" anchor="ctr" anchorCtr="0"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2366169"/>
            <a:ext cx="3065462" cy="2125663"/>
          </a:xfrm>
        </p:spPr>
        <p:txBody>
          <a:bodyPr tIns="0" bIns="0" anchor="ctr" anchorCtr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4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ith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7" y="2854325"/>
            <a:ext cx="9996735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9" y="4257675"/>
            <a:ext cx="9999050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8C000-D63A-5EEC-FA16-D7D6EC312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38" y="536575"/>
            <a:ext cx="841248" cy="10176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308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 White_blue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21C5FE-44DA-458E-BC79-4FE92B4845F3}"/>
              </a:ext>
            </a:extLst>
          </p:cNvPr>
          <p:cNvSpPr/>
          <p:nvPr userDrawn="1"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2366169"/>
            <a:ext cx="3065462" cy="2125663"/>
          </a:xfrm>
        </p:spPr>
        <p:txBody>
          <a:bodyPr tIns="0" bIns="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E030C3-7AC1-03C7-5F65-4C1F1EF85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1575" y="1595438"/>
            <a:ext cx="6689725" cy="3657600"/>
          </a:xfrm>
        </p:spPr>
        <p:txBody>
          <a:bodyPr bIns="0" anchor="ctr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79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2366169"/>
            <a:ext cx="3656012" cy="2125663"/>
          </a:xfrm>
        </p:spPr>
        <p:txBody>
          <a:bodyPr tIns="0" bIns="0" anchor="ctr" anchorCtr="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4838700"/>
            <a:ext cx="3665537" cy="12763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Quote_image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2366169"/>
            <a:ext cx="3656012" cy="2125663"/>
          </a:xfrm>
        </p:spPr>
        <p:txBody>
          <a:bodyPr tIns="0" bIns="0" anchor="ctr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4838700"/>
            <a:ext cx="3665537" cy="1276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3733F1-F708-34AA-DB25-8C266B894D4F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95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76288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6166" y="2366169"/>
            <a:ext cx="3474557" cy="2125663"/>
          </a:xfrm>
        </p:spPr>
        <p:txBody>
          <a:bodyPr tIns="0" bIns="0" anchor="ctr" anchorCtr="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24712" y="6135688"/>
            <a:ext cx="4441826" cy="3657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06640" y="4838700"/>
            <a:ext cx="3483609" cy="12763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A9913-AEBA-DE21-CAC8-2A20353C8C65}"/>
              </a:ext>
            </a:extLst>
          </p:cNvPr>
          <p:cNvSpPr/>
          <p:nvPr userDrawn="1"/>
        </p:nvSpPr>
        <p:spPr>
          <a:xfrm>
            <a:off x="7406641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Quote_image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76288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6640" y="2366169"/>
            <a:ext cx="3656012" cy="2125663"/>
          </a:xfrm>
        </p:spPr>
        <p:txBody>
          <a:bodyPr tIns="0" bIns="0" anchor="ctr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24712" y="6135688"/>
            <a:ext cx="4441826" cy="36576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06640" y="4838700"/>
            <a:ext cx="3665537" cy="1276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96ABE-CABC-23F7-513A-E113E4AEE0C5}"/>
              </a:ext>
            </a:extLst>
          </p:cNvPr>
          <p:cNvSpPr/>
          <p:nvPr userDrawn="1"/>
        </p:nvSpPr>
        <p:spPr>
          <a:xfrm>
            <a:off x="7406641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92F58-4487-877F-BAC8-7F9DB5440021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59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5" y="3075053"/>
            <a:ext cx="8200284" cy="707894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7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quo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5" y="3086100"/>
            <a:ext cx="8200284" cy="6858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2FC31-7E84-376A-6609-549A191436CF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7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Blue Text_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CCF52A-620A-4AF1-ADAB-11017E969FBE}"/>
              </a:ext>
            </a:extLst>
          </p:cNvPr>
          <p:cNvSpPr/>
          <p:nvPr userDrawn="1"/>
        </p:nvSpPr>
        <p:spPr>
          <a:xfrm>
            <a:off x="6094413" y="0"/>
            <a:ext cx="60944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5"/>
            <a:ext cx="4773612" cy="3986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6094414" y="0"/>
            <a:ext cx="6094411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A95CF-9A7A-4BD7-9C97-25D2FDD72418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ADCDB965-CAD5-49EE-9520-994092A5C83E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00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50/50 Text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CCF52A-620A-4AF1-ADAB-11017E969FBE}"/>
              </a:ext>
            </a:extLst>
          </p:cNvPr>
          <p:cNvSpPr/>
          <p:nvPr userDrawn="1"/>
        </p:nvSpPr>
        <p:spPr>
          <a:xfrm>
            <a:off x="6094413" y="0"/>
            <a:ext cx="60944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5873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5"/>
            <a:ext cx="4773612" cy="398678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6094414" y="0"/>
            <a:ext cx="6094411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A95CF-9A7A-4BD7-9C97-25D2FDD72418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ADCDB965-CAD5-49EE-9520-994092A5C83E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7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50/5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6094414" y="0"/>
            <a:ext cx="6094411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5"/>
            <a:ext cx="4773612" cy="3986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ynamic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3102AF-6CC2-9050-588F-A5DDA0FE0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7" y="2854325"/>
            <a:ext cx="9996735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9" y="4257675"/>
            <a:ext cx="9999050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F485D-176D-A0FF-8856-0EE6E792FF4D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2"/>
                </a:solidFill>
              </a:rPr>
              <a:t>©</a:t>
            </a:r>
            <a:fld id="{5DA1A653-4F52-4207-A8F5-2D60640A153E}" type="datetimeyyyy">
              <a:rPr lang="en-US" sz="700" smtClean="0">
                <a:solidFill>
                  <a:schemeClr val="tx2"/>
                </a:solidFill>
              </a:rPr>
              <a:pPr lvl="0"/>
              <a:t>2024</a:t>
            </a:fld>
            <a:r>
              <a:rPr lang="en-US" sz="700">
                <a:solidFill>
                  <a:schemeClr val="tx2"/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tx2"/>
                </a:solidFill>
              </a:rPr>
              <a:pPr lvl="0"/>
              <a:t>‹#›</a:t>
            </a:fld>
            <a:endParaRPr lang="en-US" sz="70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78E22-2464-2771-D0BC-4B8674B8A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338" y="536575"/>
            <a:ext cx="841248" cy="10176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34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White Image_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26A587-BCC7-41CB-96B2-3FC06F9CB1FC}"/>
              </a:ext>
            </a:extLst>
          </p:cNvPr>
          <p:cNvSpPr/>
          <p:nvPr userDrawn="1"/>
        </p:nvSpPr>
        <p:spPr>
          <a:xfrm>
            <a:off x="0" y="0"/>
            <a:ext cx="60944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0" y="0"/>
            <a:ext cx="6094412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4764" y="536575"/>
            <a:ext cx="5041774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764" y="1984375"/>
            <a:ext cx="5041774" cy="39867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624764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9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50/50 Image_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26A587-BCC7-41CB-96B2-3FC06F9CB1FC}"/>
              </a:ext>
            </a:extLst>
          </p:cNvPr>
          <p:cNvSpPr/>
          <p:nvPr userDrawn="1"/>
        </p:nvSpPr>
        <p:spPr>
          <a:xfrm>
            <a:off x="0" y="0"/>
            <a:ext cx="60944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0" y="0"/>
            <a:ext cx="6099048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4764" y="536575"/>
            <a:ext cx="5041774" cy="5873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764" y="1984375"/>
            <a:ext cx="5041774" cy="3986784"/>
          </a:xfrm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624764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BBF97-CE3C-DE67-AA30-0EE502C8F931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ADCDB965-CAD5-49EE-9520-994092A5C83E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3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50/50 Image_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0" y="0"/>
            <a:ext cx="6094413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4764" y="536575"/>
            <a:ext cx="5041774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764" y="1984375"/>
            <a:ext cx="5041774" cy="39867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624764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13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Blue Text_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ED3CCD-2D58-4F00-8070-0431BC9E4330}"/>
              </a:ext>
            </a:extLst>
          </p:cNvPr>
          <p:cNvSpPr/>
          <p:nvPr userDrawn="1"/>
        </p:nvSpPr>
        <p:spPr>
          <a:xfrm>
            <a:off x="4991100" y="0"/>
            <a:ext cx="7197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3665538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3665538" cy="10604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758548-9A1A-F7E3-7F52-3218D4C3F266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24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40/60 Text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ED3CCD-2D58-4F00-8070-0431BC9E4330}"/>
              </a:ext>
            </a:extLst>
          </p:cNvPr>
          <p:cNvSpPr/>
          <p:nvPr userDrawn="1"/>
        </p:nvSpPr>
        <p:spPr>
          <a:xfrm>
            <a:off x="4991100" y="0"/>
            <a:ext cx="7197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3665538" cy="3913123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3665538" cy="10604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758548-9A1A-F7E3-7F52-3218D4C3F266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0/6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3665538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3665538" cy="10604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26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 White Image_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0E895F-0830-4D61-971C-47A797680C6B}"/>
              </a:ext>
            </a:extLst>
          </p:cNvPr>
          <p:cNvSpPr/>
          <p:nvPr userDrawn="1"/>
        </p:nvSpPr>
        <p:spPr>
          <a:xfrm>
            <a:off x="0" y="0"/>
            <a:ext cx="499262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1451" y="536575"/>
            <a:ext cx="6145085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51" y="1984375"/>
            <a:ext cx="6145085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521451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743A8BF-C5B7-850D-F6C2-6BD7CC42D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524" y="0"/>
            <a:ext cx="49926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709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40/60 Image_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0E895F-0830-4D61-971C-47A797680C6B}"/>
              </a:ext>
            </a:extLst>
          </p:cNvPr>
          <p:cNvSpPr/>
          <p:nvPr userDrawn="1"/>
        </p:nvSpPr>
        <p:spPr>
          <a:xfrm>
            <a:off x="0" y="0"/>
            <a:ext cx="499262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1451" y="536575"/>
            <a:ext cx="6145085" cy="5873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51" y="1984375"/>
            <a:ext cx="6145085" cy="398678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521451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743A8BF-C5B7-850D-F6C2-6BD7CC42D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524" y="0"/>
            <a:ext cx="49926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3A6C4-C190-ECEF-D892-A92F8E6DBF02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ADCDB965-CAD5-49EE-9520-994092A5C83E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17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0/60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5543" y="536575"/>
            <a:ext cx="6170993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543" y="1984375"/>
            <a:ext cx="6170993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495543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74104D-FBC4-93E8-5326-558FA7350C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4965192" cy="6858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241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/40 Blue Text_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61098D-C2DE-404A-8016-50837E3ECFBB}"/>
              </a:ext>
            </a:extLst>
          </p:cNvPr>
          <p:cNvSpPr/>
          <p:nvPr userDrawn="1"/>
        </p:nvSpPr>
        <p:spPr>
          <a:xfrm>
            <a:off x="7224713" y="0"/>
            <a:ext cx="49641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224713" y="0"/>
            <a:ext cx="4964112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5894388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5894388" cy="5873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E8A3AF-2D45-2AF2-09CF-E17D01A95BC8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6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_60/40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6" y="2854325"/>
            <a:ext cx="5715000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8" y="4257675"/>
            <a:ext cx="5715000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24713" y="0"/>
            <a:ext cx="4964112" cy="68580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73138" y="672465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C9B9E-20B3-6C49-1FFA-9DDEC0E8A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38" y="536575"/>
            <a:ext cx="841248" cy="10176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475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60/40 Text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61098D-C2DE-404A-8016-50837E3ECFBB}"/>
              </a:ext>
            </a:extLst>
          </p:cNvPr>
          <p:cNvSpPr/>
          <p:nvPr userDrawn="1"/>
        </p:nvSpPr>
        <p:spPr>
          <a:xfrm>
            <a:off x="7224713" y="0"/>
            <a:ext cx="49641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224713" y="0"/>
            <a:ext cx="4964112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5894388" cy="3913123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5894388" cy="5873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E8A3AF-2D45-2AF2-09CF-E17D01A95BC8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2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60/4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224713" y="0"/>
            <a:ext cx="49641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5894388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5894388" cy="5873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4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/40 White Image_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44DFE7-9F4C-47FC-BB0F-F937CE67397E}"/>
              </a:ext>
            </a:extLst>
          </p:cNvPr>
          <p:cNvSpPr/>
          <p:nvPr userDrawn="1"/>
        </p:nvSpPr>
        <p:spPr>
          <a:xfrm>
            <a:off x="0" y="0"/>
            <a:ext cx="6876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487CF-CC14-838E-F613-CB14CE3227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687705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1738" y="536575"/>
            <a:ext cx="4264799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1738" y="1984375"/>
            <a:ext cx="4264799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4017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60/40 Image_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44DFE7-9F4C-47FC-BB0F-F937CE67397E}"/>
              </a:ext>
            </a:extLst>
          </p:cNvPr>
          <p:cNvSpPr/>
          <p:nvPr userDrawn="1"/>
        </p:nvSpPr>
        <p:spPr>
          <a:xfrm>
            <a:off x="0" y="0"/>
            <a:ext cx="6876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487CF-CC14-838E-F613-CB14CE3227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687705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1738" y="536575"/>
            <a:ext cx="4264799" cy="5873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1738" y="1984375"/>
            <a:ext cx="4264799" cy="398678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4017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312DF-985A-3D42-B800-26A04ABCBA56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3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60/40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2119" y="536575"/>
            <a:ext cx="4264418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119" y="1984375"/>
            <a:ext cx="4264418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402119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4D7C0E-B15C-CCB2-90BF-328FE00634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687628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223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3086100"/>
            <a:ext cx="9998921" cy="685800"/>
          </a:xfrm>
        </p:spPr>
        <p:txBody>
          <a:bodyPr vert="horz" lIns="0" tIns="45724" rIns="0" bIns="45724" rtlCol="0" anchor="ctr" anchorCtr="0">
            <a:noAutofit/>
          </a:bodyPr>
          <a:lstStyle>
            <a:lvl1pPr>
              <a:defRPr lang="en-US" sz="40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7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3086100"/>
            <a:ext cx="9998921" cy="685800"/>
          </a:xfrm>
        </p:spPr>
        <p:txBody>
          <a:bodyPr anchor="ctr" anchorCtr="0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CB048-9ABC-9FBE-34FC-43B93E15B270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31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6" y="2845917"/>
            <a:ext cx="8191499" cy="1397000"/>
          </a:xfrm>
        </p:spPr>
        <p:txBody>
          <a:bodyPr tIns="0" bIns="0" anchor="ctr" anchorCtr="0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2505671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8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Header with numb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6" y="2845917"/>
            <a:ext cx="8191499" cy="1397000"/>
          </a:xfrm>
        </p:spPr>
        <p:txBody>
          <a:bodyPr tIns="0" bIns="0" anchor="ctr" anchorCtr="0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2505671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F238E-47BF-1F48-0D57-C3F46911B08C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48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 with number_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4930775"/>
            <a:ext cx="4773612" cy="1397000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536575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_60/40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24713" y="0"/>
            <a:ext cx="4964112" cy="68580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6" y="2854325"/>
            <a:ext cx="5715000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8" y="4257675"/>
            <a:ext cx="5715000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672465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DC772-1320-96DF-8FFA-531708787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38" y="536575"/>
            <a:ext cx="841248" cy="10176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77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Header with number_50%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4930775"/>
            <a:ext cx="4773612" cy="1397000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536575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AE851-43A4-5E0E-48EC-BD498B7B11D1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09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 with number_40/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4930775"/>
            <a:ext cx="3656012" cy="1397000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536575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6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Header with number_40/6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4930775"/>
            <a:ext cx="3656012" cy="1397000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536575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59642-2287-27D4-99C9-467229CBB2E7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68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nner_ lower 2/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>
              <a:spcBef>
                <a:spcPts val="600"/>
              </a:spcBef>
              <a:defRPr lang="en-US" sz="20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AC854-5BE7-4270-942A-335892C85CCD}"/>
              </a:ext>
            </a:extLst>
          </p:cNvPr>
          <p:cNvSpPr/>
          <p:nvPr userDrawn="1"/>
        </p:nvSpPr>
        <p:spPr>
          <a:xfrm>
            <a:off x="0" y="2286000"/>
            <a:ext cx="12188825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7E800-BBE7-EDC0-85A4-BCB91ABA5039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7896E6-D7B4-261D-6ED8-709BDD8679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286000"/>
            <a:ext cx="12188825" cy="4572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47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banner_ lower 2/3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9AC854-5BE7-4270-942A-335892C85CCD}"/>
              </a:ext>
            </a:extLst>
          </p:cNvPr>
          <p:cNvSpPr/>
          <p:nvPr userDrawn="1"/>
        </p:nvSpPr>
        <p:spPr>
          <a:xfrm>
            <a:off x="0" y="2286000"/>
            <a:ext cx="12188825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7896E6-D7B4-261D-6ED8-709BDD8679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286000"/>
            <a:ext cx="12188825" cy="45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5827CE2-1244-AACC-CDA4-FF8FF6F468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tIns="64008"/>
          <a:lstStyle>
            <a:lvl1pPr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bg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7E800-BBE7-EDC0-85A4-BCB91ABA5039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2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nner_lower 2/3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3825CCF-8EEC-BE01-851C-5230CC3DA8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tIns="64008"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300"/>
              </a:spcBef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5D83C22-E1F3-91E0-3114-86A0891609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286000"/>
            <a:ext cx="12188825" cy="4572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10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banner with bullets_lower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DE2ABD-1965-4280-8565-3084ECBE4671}"/>
              </a:ext>
            </a:extLst>
          </p:cNvPr>
          <p:cNvSpPr/>
          <p:nvPr userDrawn="1"/>
        </p:nvSpPr>
        <p:spPr>
          <a:xfrm>
            <a:off x="0" y="0"/>
            <a:ext cx="12188825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sz="2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973138" y="2838450"/>
            <a:ext cx="10693400" cy="34988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978738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B4B0ABB-8FBD-9619-42A3-18B1FEC61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tIns="64008"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300"/>
              </a:spcBef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12BC9-5EA5-A5E3-77FF-93D7EE6F3774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8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 layout_1/3 blue 2/3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99FB7F-23F7-69D3-A809-AD766853A7C3}"/>
              </a:ext>
            </a:extLst>
          </p:cNvPr>
          <p:cNvSpPr/>
          <p:nvPr userDrawn="1"/>
        </p:nvSpPr>
        <p:spPr>
          <a:xfrm>
            <a:off x="0" y="0"/>
            <a:ext cx="12188825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21CDA0-2467-0CA0-8C6F-3C415C4D532B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F7DF9C-E155-726F-2AA6-BA1CE70F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978738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B321A6D-E9DA-B5BF-A5B6-B6880A9F1B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88698" y="536575"/>
            <a:ext cx="5577840" cy="1444752"/>
          </a:xfrm>
        </p:spPr>
        <p:txBody>
          <a:bodyPr vert="horz" lIns="0" tIns="64008" rIns="0" bIns="45724" rtlCol="0">
            <a:noAutofit/>
          </a:bodyPr>
          <a:lstStyle>
            <a:lvl1pPr>
              <a:spcBef>
                <a:spcPts val="600"/>
              </a:spcBef>
              <a:defRPr lang="en-US" sz="2000" dirty="0"/>
            </a:lvl1pPr>
            <a:lvl2pPr>
              <a:spcBef>
                <a:spcPts val="300"/>
              </a:spcBef>
              <a:defRPr lang="en-US" sz="2000" dirty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D839A871-3B18-35C4-820F-DDACCF8A47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3138" y="4356461"/>
            <a:ext cx="210312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B6482CEB-BA3A-6630-BFD1-9138B12909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3138" y="4073986"/>
            <a:ext cx="2103120" cy="274320"/>
          </a:xfrm>
        </p:spPr>
        <p:txBody>
          <a:bodyPr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1BE59343-33F8-B5E8-8FA6-9F0582F6BD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9798" y="4073986"/>
            <a:ext cx="2103120" cy="274320"/>
          </a:xfrm>
        </p:spPr>
        <p:txBody>
          <a:bodyPr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349FEDE7-88AF-5D2C-0155-C1D5896FEB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6458" y="4073986"/>
            <a:ext cx="2103120" cy="274320"/>
          </a:xfrm>
        </p:spPr>
        <p:txBody>
          <a:bodyPr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B89EB2BA-2E44-8660-0F5C-4E22BEF42C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93117" y="4073986"/>
            <a:ext cx="2103120" cy="274320"/>
          </a:xfrm>
        </p:spPr>
        <p:txBody>
          <a:bodyPr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C80BC763-3AFF-78CA-A6D0-022058D338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79798" y="4356461"/>
            <a:ext cx="210312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12FADD38-E1F3-3FB0-CC2A-ECE6FE23B1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86458" y="4356461"/>
            <a:ext cx="210312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EA89440-F48E-E197-C17F-BEA7547EB4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93117" y="4356461"/>
            <a:ext cx="210312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65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Blue Text_Whit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CCF52A-620A-4AF1-ADAB-11017E969FBE}"/>
              </a:ext>
            </a:extLst>
          </p:cNvPr>
          <p:cNvSpPr/>
          <p:nvPr userDrawn="1"/>
        </p:nvSpPr>
        <p:spPr>
          <a:xfrm>
            <a:off x="6094413" y="0"/>
            <a:ext cx="60944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8E1FD3-80C0-72EB-3AEB-F8B5F02402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3543" y="1984375"/>
            <a:ext cx="3246438" cy="390525"/>
          </a:xfrm>
        </p:spPr>
        <p:txBody>
          <a:bodyPr tIns="0" b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19597DF-839A-852E-F8D0-0F0483CD7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543" y="3379009"/>
            <a:ext cx="3246438" cy="390525"/>
          </a:xfrm>
        </p:spPr>
        <p:txBody>
          <a:bodyPr tIns="0" b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812EFE6-E8BB-4080-0C6F-556E5990B5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543" y="4774724"/>
            <a:ext cx="3246438" cy="390525"/>
          </a:xfrm>
        </p:spPr>
        <p:txBody>
          <a:bodyPr tIns="0" b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978738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5"/>
            <a:ext cx="4773612" cy="3986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A95CF-9A7A-4BD7-9C97-25D2FDD72418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ADCDB965-CAD5-49EE-9520-994092A5C83E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D33AD34-4A87-8ECA-F840-A320A92A32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5131" y="3635799"/>
            <a:ext cx="3244850" cy="731520"/>
          </a:xfrm>
        </p:spPr>
        <p:txBody>
          <a:bodyPr tIns="9144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C94C7BF-FC1E-1A53-0031-1A007404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75131" y="5035308"/>
            <a:ext cx="3244850" cy="731520"/>
          </a:xfrm>
        </p:spPr>
        <p:txBody>
          <a:bodyPr tIns="9144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9BEABAAD-AF7C-7492-150D-ECBBD126BE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75131" y="2241276"/>
            <a:ext cx="3244850" cy="731520"/>
          </a:xfrm>
        </p:spPr>
        <p:txBody>
          <a:bodyPr tIns="9144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03019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8731" y="1984375"/>
            <a:ext cx="4773168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731" y="2276474"/>
            <a:ext cx="4773168" cy="3705225"/>
          </a:xfrm>
        </p:spPr>
        <p:txBody>
          <a:bodyPr tIns="9144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0488" y="1984375"/>
            <a:ext cx="4773168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0488" y="2276474"/>
            <a:ext cx="4773168" cy="3705225"/>
          </a:xfrm>
        </p:spPr>
        <p:txBody>
          <a:bodyPr tIns="9144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resenter Bio_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BBAF47-0F01-705D-8111-D25CC7793B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4413" y="0"/>
            <a:ext cx="6094412" cy="6858000"/>
          </a:xfrm>
        </p:spPr>
        <p:txBody>
          <a:bodyPr lIns="365760" tIns="274320" anchor="t" anchorCtr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C7694-805F-025A-B35A-CD196A8EF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138" y="3429000"/>
            <a:ext cx="4773612" cy="182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978738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12" y="6135688"/>
            <a:ext cx="557212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F8A3FF-A3D0-D616-0B2F-E1A1B84899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3138" y="1983612"/>
            <a:ext cx="4773612" cy="73152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79384E7-9CB0-3B93-49F4-E751D581D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3138" y="2724723"/>
            <a:ext cx="4773612" cy="350328"/>
          </a:xfrm>
        </p:spPr>
        <p:txBody>
          <a:bodyPr tIns="4572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01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8731" y="1984375"/>
            <a:ext cx="4773168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731" y="2276474"/>
            <a:ext cx="4773168" cy="3705225"/>
          </a:xfrm>
        </p:spPr>
        <p:txBody>
          <a:bodyPr tIns="91440"/>
          <a:lstStyle>
            <a:lvl1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0488" y="1984375"/>
            <a:ext cx="4773168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0488" y="2276474"/>
            <a:ext cx="4773168" cy="3705225"/>
          </a:xfrm>
        </p:spPr>
        <p:txBody>
          <a:bodyPr tIns="91440"/>
          <a:lstStyle>
            <a:lvl1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 sz="2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89059-11D7-E0BF-3300-7F045E7FB60A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53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Title and Two Content Comparison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416425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2366169"/>
            <a:ext cx="3074987" cy="2125663"/>
          </a:xfrm>
        </p:spPr>
        <p:txBody>
          <a:bodyPr tIns="0" bIns="0" anchor="ctr" anchorCtr="0"/>
          <a:lstStyle>
            <a:lvl1pPr>
              <a:defRPr sz="320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991100" y="1209675"/>
            <a:ext cx="3017520" cy="771525"/>
          </a:xfrm>
        </p:spPr>
        <p:txBody>
          <a:bodyPr bIns="0" anchor="b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263775"/>
            <a:ext cx="3017520" cy="3986784"/>
          </a:xfrm>
        </p:spPr>
        <p:txBody>
          <a:bodyPr tIns="91440"/>
          <a:lstStyle>
            <a:lvl1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8524876" y="1209675"/>
            <a:ext cx="3017520" cy="771525"/>
          </a:xfrm>
        </p:spPr>
        <p:txBody>
          <a:bodyPr bIns="0" anchor="b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8524876" y="2263775"/>
            <a:ext cx="3017520" cy="3986784"/>
          </a:xfrm>
        </p:spPr>
        <p:txBody>
          <a:bodyPr vert="horz" lIns="0" tIns="91440" rIns="0" bIns="45724" rtlCol="0">
            <a:noAutofit/>
          </a:bodyPr>
          <a:lstStyle>
            <a:lvl1pPr>
              <a:buClr>
                <a:schemeClr val="accent1"/>
              </a:buClr>
              <a:defRPr lang="en-US" sz="2000" dirty="0" smtClean="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lang="en-US" sz="2000" dirty="0" smtClean="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 lang="en-US" sz="2000" dirty="0" smtClean="0"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 lang="en-US" sz="2000" dirty="0" smtClean="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 lang="en-US" sz="2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529AD-9B1A-3058-55FD-BD8FF9ABBF66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9998921" cy="5873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4769327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488" y="1984374"/>
            <a:ext cx="4773612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/40 Title and Content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224713" y="0"/>
            <a:ext cx="49641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536575"/>
            <a:ext cx="5467349" cy="5873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9" y="1984375"/>
            <a:ext cx="5467350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7753350" y="1984375"/>
            <a:ext cx="3913188" cy="398678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  <a:lumOff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72C80-486E-D81C-C3B4-2937FCAA539A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24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D20B4-D301-5EDE-373F-05DD82AB384A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0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A85D9-C1CB-6EFE-92D8-F24E4B95CD82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44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4" y="2733676"/>
            <a:ext cx="4452939" cy="1371600"/>
          </a:xfrm>
        </p:spPr>
        <p:txBody>
          <a:bodyPr anchor="ctr" anchorCtr="0"/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ayo Ending Slide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4" y="2733676"/>
            <a:ext cx="4452939" cy="1371600"/>
          </a:xfr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8385-D7C7-1EF5-D817-68A27103E75D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7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resenter Bio_1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BBAF47-0F01-705D-8111-D25CC7793B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4413" y="0"/>
            <a:ext cx="6094412" cy="6858000"/>
          </a:xfrm>
        </p:spPr>
        <p:txBody>
          <a:bodyPr lIns="365760" tIns="27432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C7694-805F-025A-B35A-CD196A8EF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138" y="3429000"/>
            <a:ext cx="4773612" cy="1828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978738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12" y="6135688"/>
            <a:ext cx="557212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F8A3FF-A3D0-D616-0B2F-E1A1B84899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3138" y="1983612"/>
            <a:ext cx="4773612" cy="73152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79384E7-9CB0-3B93-49F4-E751D581D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3138" y="2724723"/>
            <a:ext cx="4773612" cy="350328"/>
          </a:xfrm>
        </p:spPr>
        <p:txBody>
          <a:bodyPr tIns="4572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197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24052" y="536576"/>
            <a:ext cx="2742486" cy="543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138" y="536576"/>
            <a:ext cx="7592510" cy="543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_Team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 marL="0" indent="0">
              <a:spcBef>
                <a:spcPts val="600"/>
              </a:spcBef>
              <a:buNone/>
              <a:defRPr lang="en-US" sz="2000" dirty="0" smtClean="0"/>
            </a:lvl1pPr>
            <a:lvl2pPr marL="457200" indent="0">
              <a:buNone/>
              <a:defRPr lang="en-US" sz="2000" dirty="0" smtClean="0"/>
            </a:lvl2pPr>
            <a:lvl3pPr marL="914400" indent="0">
              <a:buNone/>
              <a:defRPr lang="en-US" sz="2000" dirty="0" smtClean="0"/>
            </a:lvl3pPr>
            <a:lvl4pPr marL="1371600" indent="0">
              <a:buNone/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AC854-5BE7-4270-942A-335892C85CCD}"/>
              </a:ext>
            </a:extLst>
          </p:cNvPr>
          <p:cNvSpPr/>
          <p:nvPr userDrawn="1"/>
        </p:nvSpPr>
        <p:spPr>
          <a:xfrm>
            <a:off x="0" y="2286000"/>
            <a:ext cx="12188825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7E800-BBE7-EDC0-85A4-BCB91ABA5039}"/>
              </a:ext>
            </a:extLst>
          </p:cNvPr>
          <p:cNvSpPr txBox="1"/>
          <p:nvPr userDrawn="1"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©</a:t>
            </a:r>
            <a:fld id="{D9A83689-69FC-49C3-AE01-B63256ED092A}" type="datetimeyyyy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2024</a:t>
            </a:fld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 Mayo Foundation for Medical Education and Research  |  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E7558D24-C3F2-9D09-228B-BB86E3225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8694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8338E5E8-59AB-93F2-4715-D08D8FFA3F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9990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53ECB930-EA51-2106-1E9C-EC1627B33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1286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930C1BA4-9A6A-52BD-0EF8-656DBFE91F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2582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C5BA61AB-B0AB-285D-2459-4B52058CF5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03879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213DAB99-EA3B-C93A-1AE6-CAE04992F0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11315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9C1B5FB7-5D74-1DB9-3ABE-EFC367FC7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3614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0CDCB8D7-BA5E-0626-E408-A54BF0200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2582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8D0CEA63-BDCA-D243-F7D1-813BBBE1F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2348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A02BAC42-698F-E97E-E259-A979C1B4CA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282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4511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am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3D021E-28F0-2EE1-47CF-AA03D10F0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842" y="539624"/>
            <a:ext cx="5568696" cy="1444752"/>
          </a:xfrm>
        </p:spPr>
        <p:txBody>
          <a:bodyPr vert="horz" lIns="0" tIns="64008" rIns="0" bIns="45724" rtlCol="0">
            <a:noAutofit/>
          </a:bodyPr>
          <a:lstStyle>
            <a:lvl1pPr marL="0" indent="0">
              <a:spcBef>
                <a:spcPts val="600"/>
              </a:spcBef>
              <a:buNone/>
              <a:defRPr lang="en-US" sz="2000" dirty="0" smtClean="0"/>
            </a:lvl1pPr>
            <a:lvl2pPr marL="457200" indent="0">
              <a:buNone/>
              <a:defRPr lang="en-US" sz="2000" dirty="0" smtClean="0"/>
            </a:lvl2pPr>
            <a:lvl3pPr marL="914400" indent="0">
              <a:buNone/>
              <a:defRPr lang="en-US" sz="2000" dirty="0" smtClean="0"/>
            </a:lvl3pPr>
            <a:lvl4pPr marL="1371600" indent="0">
              <a:buNone/>
              <a:defRPr lang="en-US" sz="2000" dirty="0" smtClean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E7558D24-C3F2-9D09-228B-BB86E3225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8694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8338E5E8-59AB-93F2-4715-D08D8FFA3F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9990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53ECB930-EA51-2106-1E9C-EC1627B33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1286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930C1BA4-9A6A-52BD-0EF8-656DBFE91F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2582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C5BA61AB-B0AB-285D-2459-4B52058CF5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03879" y="3123084"/>
            <a:ext cx="1757362" cy="21031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213DAB99-EA3B-C93A-1AE6-CAE04992F0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11315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9C1B5FB7-5D74-1DB9-3ABE-EFC367FC7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3614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0CDCB8D7-BA5E-0626-E408-A54BF0200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2582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8D0CEA63-BDCA-D243-F7D1-813BBBE1F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2348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A02BAC42-698F-E97E-E259-A979C1B4CA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282" y="5235729"/>
            <a:ext cx="1755774" cy="791699"/>
          </a:xfrm>
        </p:spPr>
        <p:txBody>
          <a:bodyPr t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599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38" y="536575"/>
            <a:ext cx="9998921" cy="587375"/>
          </a:xfrm>
          <a:prstGeom prst="rect">
            <a:avLst/>
          </a:prstGeom>
        </p:spPr>
        <p:txBody>
          <a:bodyPr vert="horz" lIns="0" tIns="45724" rIns="0" bIns="45724" rtlCol="0" anchor="t" anchorCtr="0">
            <a:no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38" y="1597025"/>
            <a:ext cx="9998921" cy="4389120"/>
          </a:xfrm>
          <a:prstGeom prst="rect">
            <a:avLst/>
          </a:prstGeom>
        </p:spPr>
        <p:txBody>
          <a:bodyPr vert="horz" lIns="0" tIns="0" rIns="0" bIns="45724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1230" y="6528816"/>
            <a:ext cx="877595" cy="109728"/>
          </a:xfrm>
          <a:prstGeom prst="rect">
            <a:avLst/>
          </a:prstGeom>
        </p:spPr>
        <p:txBody>
          <a:bodyPr vert="horz" lIns="91448" tIns="0" rIns="91448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4618" y="6135688"/>
            <a:ext cx="9431920" cy="365760"/>
          </a:xfrm>
          <a:prstGeom prst="rect">
            <a:avLst/>
          </a:prstGeom>
        </p:spPr>
        <p:txBody>
          <a:bodyPr vert="horz" lIns="0" tIns="45724" rIns="0" bIns="0" rtlCol="0" anchor="b" anchorCtr="0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2"/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tx2"/>
                </a:solidFill>
              </a:rPr>
              <a:pPr lvl="0"/>
              <a:t>‹#›</a:t>
            </a:fld>
            <a:endParaRPr lang="en-US" sz="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95" r:id="rId2"/>
    <p:sldLayoutId id="2147483744" r:id="rId3"/>
    <p:sldLayoutId id="2147483712" r:id="rId4"/>
    <p:sldLayoutId id="2147483727" r:id="rId5"/>
    <p:sldLayoutId id="2147483747" r:id="rId6"/>
    <p:sldLayoutId id="2147483748" r:id="rId7"/>
    <p:sldLayoutId id="2147483749" r:id="rId8"/>
    <p:sldLayoutId id="2147483753" r:id="rId9"/>
    <p:sldLayoutId id="2147483754" r:id="rId10"/>
    <p:sldLayoutId id="2147483750" r:id="rId11"/>
    <p:sldLayoutId id="2147483752" r:id="rId12"/>
    <p:sldLayoutId id="2147483751" r:id="rId13"/>
    <p:sldLayoutId id="2147483662" r:id="rId14"/>
    <p:sldLayoutId id="2147483730" r:id="rId15"/>
    <p:sldLayoutId id="2147483762" r:id="rId16"/>
    <p:sldLayoutId id="2147483763" r:id="rId17"/>
    <p:sldLayoutId id="2147483699" r:id="rId18"/>
    <p:sldLayoutId id="2147483714" r:id="rId19"/>
    <p:sldLayoutId id="2147483715" r:id="rId20"/>
    <p:sldLayoutId id="2147483698" r:id="rId21"/>
    <p:sldLayoutId id="2147483731" r:id="rId22"/>
    <p:sldLayoutId id="2147483726" r:id="rId23"/>
    <p:sldLayoutId id="2147483743" r:id="rId24"/>
    <p:sldLayoutId id="2147483745" r:id="rId25"/>
    <p:sldLayoutId id="2147483746" r:id="rId26"/>
    <p:sldLayoutId id="2147483684" r:id="rId27"/>
    <p:sldLayoutId id="2147483734" r:id="rId28"/>
    <p:sldLayoutId id="2147483719" r:id="rId29"/>
    <p:sldLayoutId id="2147483683" r:id="rId30"/>
    <p:sldLayoutId id="2147483733" r:id="rId31"/>
    <p:sldLayoutId id="2147483720" r:id="rId32"/>
    <p:sldLayoutId id="2147483704" r:id="rId33"/>
    <p:sldLayoutId id="2147483758" r:id="rId34"/>
    <p:sldLayoutId id="2147483721" r:id="rId35"/>
    <p:sldLayoutId id="2147483709" r:id="rId36"/>
    <p:sldLayoutId id="2147483759" r:id="rId37"/>
    <p:sldLayoutId id="2147483722" r:id="rId38"/>
    <p:sldLayoutId id="2147483705" r:id="rId39"/>
    <p:sldLayoutId id="2147483760" r:id="rId40"/>
    <p:sldLayoutId id="2147483723" r:id="rId41"/>
    <p:sldLayoutId id="2147483708" r:id="rId42"/>
    <p:sldLayoutId id="2147483761" r:id="rId43"/>
    <p:sldLayoutId id="2147483724" r:id="rId44"/>
    <p:sldLayoutId id="2147483685" r:id="rId45"/>
    <p:sldLayoutId id="2147483738" r:id="rId46"/>
    <p:sldLayoutId id="2147483675" r:id="rId47"/>
    <p:sldLayoutId id="2147483728" r:id="rId48"/>
    <p:sldLayoutId id="2147483686" r:id="rId49"/>
    <p:sldLayoutId id="2147483739" r:id="rId50"/>
    <p:sldLayoutId id="2147483710" r:id="rId51"/>
    <p:sldLayoutId id="2147483729" r:id="rId52"/>
    <p:sldLayoutId id="2147483687" r:id="rId53"/>
    <p:sldLayoutId id="2147483736" r:id="rId54"/>
    <p:sldLayoutId id="2147483718" r:id="rId55"/>
    <p:sldLayoutId id="2147483688" r:id="rId56"/>
    <p:sldLayoutId id="2147483737" r:id="rId57"/>
    <p:sldLayoutId id="2147483741" r:id="rId58"/>
    <p:sldLayoutId id="2147483665" r:id="rId59"/>
    <p:sldLayoutId id="2147483742" r:id="rId60"/>
    <p:sldLayoutId id="2147483697" r:id="rId61"/>
    <p:sldLayoutId id="2147483664" r:id="rId62"/>
    <p:sldLayoutId id="2147483696" r:id="rId63"/>
    <p:sldLayoutId id="2147483666" r:id="rId64"/>
    <p:sldLayoutId id="2147483755" r:id="rId65"/>
    <p:sldLayoutId id="2147483667" r:id="rId66"/>
    <p:sldLayoutId id="2147483756" r:id="rId67"/>
    <p:sldLayoutId id="2147483670" r:id="rId68"/>
    <p:sldLayoutId id="2147483757" r:id="rId69"/>
    <p:sldLayoutId id="2147483671" r:id="rId70"/>
    <p:sldLayoutId id="2147483672" r:id="rId71"/>
  </p:sldLayoutIdLst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84" rtl="0" eaLnBrk="1" latinLnBrk="0" hangingPunct="1">
        <a:lnSpc>
          <a:spcPct val="90000"/>
        </a:lnSpc>
        <a:spcBef>
          <a:spcPts val="15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84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84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84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84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0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2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4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6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8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2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6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007F3-96DF-1C6E-DC9E-EF775DD6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D188B-3022-DAFA-0558-AE9B9B5B06E7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tx1"/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tx1"/>
                </a:solidFill>
              </a:rPr>
              <a:pPr lvl="0"/>
              <a:t>1</a:t>
            </a:fld>
            <a:endParaRPr lang="en-US" sz="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3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5FA4C-D984-75C3-4F0E-E80BAE2C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138" y="1638300"/>
            <a:ext cx="5894388" cy="4259197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b="0" i="0" dirty="0">
                <a:solidFill>
                  <a:srgbClr val="011D32"/>
                </a:solidFill>
              </a:rPr>
              <a:t>There has been a rise in right-sided infective endocarditis (RSIE) ~</a:t>
            </a:r>
            <a:r>
              <a:rPr lang="en-US" dirty="0">
                <a:solidFill>
                  <a:srgbClr val="011D32"/>
                </a:solidFill>
              </a:rPr>
              <a:t> </a:t>
            </a:r>
            <a:r>
              <a:rPr lang="en-US" b="0" i="0" dirty="0">
                <a:solidFill>
                  <a:srgbClr val="011D32"/>
                </a:solidFill>
              </a:rPr>
              <a:t>10% of endocarditis cases</a:t>
            </a:r>
          </a:p>
          <a:p>
            <a:pPr>
              <a:buClr>
                <a:schemeClr val="bg2"/>
              </a:buClr>
            </a:pPr>
            <a:r>
              <a:rPr lang="en-US" b="0" i="0" dirty="0">
                <a:solidFill>
                  <a:srgbClr val="011D32"/>
                </a:solidFill>
              </a:rPr>
              <a:t>Treatment options for persistent RSIE are limited, with antimicrobials being suboptimal and surgery having high rates of morbidity and mortality</a:t>
            </a:r>
          </a:p>
          <a:p>
            <a:pPr>
              <a:buClr>
                <a:schemeClr val="bg2"/>
              </a:buClr>
            </a:pPr>
            <a:r>
              <a:rPr lang="en-US" b="0" i="0" dirty="0">
                <a:solidFill>
                  <a:srgbClr val="011D32"/>
                </a:solidFill>
              </a:rPr>
              <a:t>Percutaneous mechanical aspiration emerged as an option to debulk the vegetations and help achieve infection control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5FBA4-633F-73B6-80E4-81D9B5E1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76E46-D842-3EDF-2978-154DFBA3757F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2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C48FA-97A8-05DF-31A4-DA949E0B342D}"/>
              </a:ext>
            </a:extLst>
          </p:cNvPr>
          <p:cNvSpPr txBox="1"/>
          <p:nvPr/>
        </p:nvSpPr>
        <p:spPr>
          <a:xfrm>
            <a:off x="7379047" y="1270000"/>
            <a:ext cx="4663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Percutaneous Mechanical Aspiration</a:t>
            </a:r>
          </a:p>
        </p:txBody>
      </p:sp>
      <p:pic>
        <p:nvPicPr>
          <p:cNvPr id="9" name="501416-001-0_AngioVac-Gen3">
            <a:hlinkClick r:id="" action="ppaction://media"/>
            <a:extLst>
              <a:ext uri="{FF2B5EF4-FFF2-40B4-BE49-F238E27FC236}">
                <a16:creationId xmlns:a16="http://schemas.microsoft.com/office/drawing/2014/main" id="{92C03166-4673-905A-B0D6-8CEE5921B9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7033" r="25824"/>
          <a:stretch/>
        </p:blipFill>
        <p:spPr>
          <a:xfrm>
            <a:off x="8028771" y="1892301"/>
            <a:ext cx="3364136" cy="40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7E9FA-AF55-6ABC-0CC4-1C05DB0C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E674B-AFF4-A365-0AC6-F633EB78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assess efficacy and safety outcomes of percutaneous mechanical aspiration in right-sided infective endocarditis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E4095-3A25-2ABF-95D1-533AB459685F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3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BBA2-5434-94A0-F41A-A5F41CF6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34E60-061D-A2D9-FB3A-012D8AB84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1692274"/>
            <a:ext cx="8845550" cy="3995419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Design</a:t>
            </a:r>
          </a:p>
          <a:p>
            <a:pPr marL="457200">
              <a:buClr>
                <a:schemeClr val="bg2"/>
              </a:buClr>
            </a:pPr>
            <a:r>
              <a:rPr lang="en-US"/>
              <a:t>Large Multicenter Longitudinal Registry</a:t>
            </a:r>
          </a:p>
          <a:p>
            <a:pPr marL="0" indent="0">
              <a:buNone/>
            </a:pPr>
            <a:r>
              <a:rPr lang="en-US" b="1"/>
              <a:t>Follow up</a:t>
            </a:r>
          </a:p>
          <a:p>
            <a:pPr marL="457200">
              <a:buClr>
                <a:schemeClr val="bg2"/>
              </a:buClr>
            </a:pPr>
            <a:r>
              <a:rPr lang="en-US"/>
              <a:t>In hospital, 6 weeks</a:t>
            </a:r>
          </a:p>
          <a:p>
            <a:pPr marL="0" indent="0">
              <a:buNone/>
            </a:pPr>
            <a:r>
              <a:rPr lang="en-US" b="1"/>
              <a:t>Key Outcomes</a:t>
            </a:r>
          </a:p>
          <a:p>
            <a:pPr marL="457200">
              <a:buClr>
                <a:schemeClr val="bg2"/>
              </a:buClr>
            </a:pPr>
            <a:r>
              <a:rPr lang="en-US"/>
              <a:t>Procedural Success:</a:t>
            </a:r>
            <a:br>
              <a:rPr lang="en-US"/>
            </a:br>
            <a:r>
              <a:rPr lang="en-US" b="1"/>
              <a:t>Reduction of vegetation size by 70% or ≤ 1 cm</a:t>
            </a:r>
          </a:p>
          <a:p>
            <a:pPr marL="457200">
              <a:buClr>
                <a:schemeClr val="bg2"/>
              </a:buClr>
            </a:pPr>
            <a:r>
              <a:rPr lang="en-US"/>
              <a:t>Primary Efficacy Outcome: </a:t>
            </a:r>
            <a:r>
              <a:rPr lang="en-US" b="1"/>
              <a:t>Culture Clearance</a:t>
            </a:r>
          </a:p>
          <a:p>
            <a:pPr marL="457200">
              <a:buClr>
                <a:schemeClr val="bg2"/>
              </a:buClr>
            </a:pPr>
            <a:r>
              <a:rPr lang="en-US"/>
              <a:t>Primary Safety Outcome: </a:t>
            </a:r>
            <a:r>
              <a:rPr lang="en-US" b="1"/>
              <a:t>Composite In-Hospital Death/New Pulmonary Embolism/Emergency Surgery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5CB359-690B-EEDD-0E4B-902F0B6423CA}"/>
              </a:ext>
            </a:extLst>
          </p:cNvPr>
          <p:cNvSpPr/>
          <p:nvPr/>
        </p:nvSpPr>
        <p:spPr>
          <a:xfrm>
            <a:off x="1091725" y="1544639"/>
            <a:ext cx="579436" cy="5794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799F83-2D90-B951-293B-BF2BEA8BCA0A}"/>
              </a:ext>
            </a:extLst>
          </p:cNvPr>
          <p:cNvSpPr/>
          <p:nvPr/>
        </p:nvSpPr>
        <p:spPr>
          <a:xfrm>
            <a:off x="1091725" y="2599532"/>
            <a:ext cx="579436" cy="5794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DE12D6-B235-AEB2-0A11-9342D7EE8E15}"/>
              </a:ext>
            </a:extLst>
          </p:cNvPr>
          <p:cNvSpPr/>
          <p:nvPr/>
        </p:nvSpPr>
        <p:spPr>
          <a:xfrm>
            <a:off x="1091725" y="3625850"/>
            <a:ext cx="579436" cy="5794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46BB13E-0533-F707-BA40-939BFFDD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043" y="2724150"/>
            <a:ext cx="304800" cy="3048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0EB445-6DBE-9AD2-CD84-FE4EA2B2D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9043" y="1667650"/>
            <a:ext cx="304800" cy="304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DBE0D77-E6FE-B30E-A92B-265D1DECF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9043" y="3767100"/>
            <a:ext cx="304800" cy="30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B3C853-FE77-E61A-4AF3-3E6B838BC80A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4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5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AF9339C-D3F8-8D5A-3AEC-87F24AD8855B}"/>
              </a:ext>
            </a:extLst>
          </p:cNvPr>
          <p:cNvSpPr/>
          <p:nvPr/>
        </p:nvSpPr>
        <p:spPr>
          <a:xfrm>
            <a:off x="5815200" y="1813525"/>
            <a:ext cx="3064042" cy="850232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316 total patients who underwent PMA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93E42F-18B2-0760-2868-C6B36C5913B4}"/>
              </a:ext>
            </a:extLst>
          </p:cNvPr>
          <p:cNvSpPr/>
          <p:nvPr/>
        </p:nvSpPr>
        <p:spPr>
          <a:xfrm>
            <a:off x="5815200" y="3195428"/>
            <a:ext cx="3064042" cy="850232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285 total patients who met inclusion criteria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557A01-62C9-0F03-64F6-5DC6729D2214}"/>
              </a:ext>
            </a:extLst>
          </p:cNvPr>
          <p:cNvSpPr/>
          <p:nvPr/>
        </p:nvSpPr>
        <p:spPr>
          <a:xfrm>
            <a:off x="5815200" y="4577330"/>
            <a:ext cx="3064042" cy="850232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256 total patients included in final analysis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6EA8FA-D358-3F68-485F-BBCC8F64B472}"/>
              </a:ext>
            </a:extLst>
          </p:cNvPr>
          <p:cNvSpPr/>
          <p:nvPr/>
        </p:nvSpPr>
        <p:spPr>
          <a:xfrm>
            <a:off x="9388579" y="1813525"/>
            <a:ext cx="2422421" cy="850232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31 patients who underwent left-sided PMA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EC30A1-10C8-6D5F-2297-ABC0CE5762C4}"/>
              </a:ext>
            </a:extLst>
          </p:cNvPr>
          <p:cNvSpPr/>
          <p:nvPr/>
        </p:nvSpPr>
        <p:spPr>
          <a:xfrm>
            <a:off x="9388579" y="3195428"/>
            <a:ext cx="2422421" cy="850232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 pts insufficient data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6FA5EB-EC6F-F074-7F6F-6BFCEAE6163F}"/>
              </a:ext>
            </a:extLst>
          </p:cNvPr>
          <p:cNvCxnSpPr>
            <a:cxnSpLocks/>
            <a:stCxn id="27" idx="3"/>
            <a:endCxn id="30" idx="1"/>
          </p:cNvCxnSpPr>
          <p:nvPr/>
        </p:nvCxnSpPr>
        <p:spPr>
          <a:xfrm>
            <a:off x="8879242" y="2238641"/>
            <a:ext cx="509337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1F5243-6C72-72BE-E1CE-CE820183EDBA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>
            <a:off x="8879242" y="3620544"/>
            <a:ext cx="509337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3A95A9-055F-889F-30A2-87E1DDE801F1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>
            <a:off x="7347221" y="2663757"/>
            <a:ext cx="0" cy="531671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035A1C-38DA-6A13-6337-91A29F63C2A2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7347221" y="4045660"/>
            <a:ext cx="0" cy="53167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03B91B-9DC7-6B60-12CE-5CEF78F9B001}"/>
              </a:ext>
            </a:extLst>
          </p:cNvPr>
          <p:cNvGrpSpPr/>
          <p:nvPr/>
        </p:nvGrpSpPr>
        <p:grpSpPr>
          <a:xfrm>
            <a:off x="459026" y="2772675"/>
            <a:ext cx="5027374" cy="3186432"/>
            <a:chOff x="428036" y="-402048"/>
            <a:chExt cx="8043982" cy="509839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ADA5BCD-F660-1885-2908-B954A1CD5124}"/>
                </a:ext>
              </a:extLst>
            </p:cNvPr>
            <p:cNvSpPr/>
            <p:nvPr/>
          </p:nvSpPr>
          <p:spPr>
            <a:xfrm>
              <a:off x="5813532" y="2684919"/>
              <a:ext cx="578534" cy="944565"/>
            </a:xfrm>
            <a:custGeom>
              <a:avLst/>
              <a:gdLst>
                <a:gd name="connsiteX0" fmla="*/ 191688 w 578534"/>
                <a:gd name="connsiteY0" fmla="*/ 922014 h 944565"/>
                <a:gd name="connsiteX1" fmla="*/ 195158 w 578534"/>
                <a:gd name="connsiteY1" fmla="*/ 858696 h 944565"/>
                <a:gd name="connsiteX2" fmla="*/ 187352 w 578534"/>
                <a:gd name="connsiteY2" fmla="*/ 848287 h 944565"/>
                <a:gd name="connsiteX3" fmla="*/ 172606 w 578534"/>
                <a:gd name="connsiteY3" fmla="*/ 842216 h 944565"/>
                <a:gd name="connsiteX4" fmla="*/ 150922 w 578534"/>
                <a:gd name="connsiteY4" fmla="*/ 817929 h 944565"/>
                <a:gd name="connsiteX5" fmla="*/ 155259 w 578534"/>
                <a:gd name="connsiteY5" fmla="*/ 792776 h 944565"/>
                <a:gd name="connsiteX6" fmla="*/ 578535 w 578534"/>
                <a:gd name="connsiteY6" fmla="*/ 748540 h 944565"/>
                <a:gd name="connsiteX7" fmla="*/ 572464 w 578534"/>
                <a:gd name="connsiteY7" fmla="*/ 729458 h 944565"/>
                <a:gd name="connsiteX8" fmla="*/ 559453 w 578534"/>
                <a:gd name="connsiteY8" fmla="*/ 716447 h 944565"/>
                <a:gd name="connsiteX9" fmla="*/ 555116 w 578534"/>
                <a:gd name="connsiteY9" fmla="*/ 704304 h 944565"/>
                <a:gd name="connsiteX10" fmla="*/ 560320 w 578534"/>
                <a:gd name="connsiteY10" fmla="*/ 649660 h 944565"/>
                <a:gd name="connsiteX11" fmla="*/ 539503 w 578534"/>
                <a:gd name="connsiteY11" fmla="*/ 600219 h 944565"/>
                <a:gd name="connsiteX12" fmla="*/ 543840 w 578534"/>
                <a:gd name="connsiteY12" fmla="*/ 577668 h 944565"/>
                <a:gd name="connsiteX13" fmla="*/ 546443 w 578534"/>
                <a:gd name="connsiteY13" fmla="*/ 545575 h 944565"/>
                <a:gd name="connsiteX14" fmla="*/ 565524 w 578534"/>
                <a:gd name="connsiteY14" fmla="*/ 512615 h 944565"/>
                <a:gd name="connsiteX15" fmla="*/ 563790 w 578534"/>
                <a:gd name="connsiteY15" fmla="*/ 503074 h 944565"/>
                <a:gd name="connsiteX16" fmla="*/ 549045 w 578534"/>
                <a:gd name="connsiteY16" fmla="*/ 494401 h 944565"/>
                <a:gd name="connsiteX17" fmla="*/ 549045 w 578534"/>
                <a:gd name="connsiteY17" fmla="*/ 466645 h 944565"/>
                <a:gd name="connsiteX18" fmla="*/ 533432 w 578534"/>
                <a:gd name="connsiteY18" fmla="*/ 450165 h 944565"/>
                <a:gd name="connsiteX19" fmla="*/ 508278 w 578534"/>
                <a:gd name="connsiteY19" fmla="*/ 397255 h 944565"/>
                <a:gd name="connsiteX20" fmla="*/ 396387 w 578534"/>
                <a:gd name="connsiteY20" fmla="*/ 0 h 944565"/>
                <a:gd name="connsiteX21" fmla="*/ 0 w 578534"/>
                <a:gd name="connsiteY21" fmla="*/ 34695 h 944565"/>
                <a:gd name="connsiteX22" fmla="*/ 11276 w 578534"/>
                <a:gd name="connsiteY22" fmla="*/ 52042 h 944565"/>
                <a:gd name="connsiteX23" fmla="*/ 0 w 578534"/>
                <a:gd name="connsiteY23" fmla="*/ 633180 h 944565"/>
                <a:gd name="connsiteX24" fmla="*/ 38164 w 578534"/>
                <a:gd name="connsiteY24" fmla="*/ 921146 h 944565"/>
                <a:gd name="connsiteX25" fmla="*/ 45970 w 578534"/>
                <a:gd name="connsiteY25" fmla="*/ 916809 h 944565"/>
                <a:gd name="connsiteX26" fmla="*/ 57246 w 578534"/>
                <a:gd name="connsiteY26" fmla="*/ 917677 h 944565"/>
                <a:gd name="connsiteX27" fmla="*/ 62450 w 578534"/>
                <a:gd name="connsiteY27" fmla="*/ 921146 h 944565"/>
                <a:gd name="connsiteX28" fmla="*/ 69390 w 578534"/>
                <a:gd name="connsiteY28" fmla="*/ 920279 h 944565"/>
                <a:gd name="connsiteX29" fmla="*/ 86737 w 578534"/>
                <a:gd name="connsiteY29" fmla="*/ 887319 h 944565"/>
                <a:gd name="connsiteX30" fmla="*/ 86737 w 578534"/>
                <a:gd name="connsiteY30" fmla="*/ 867369 h 944565"/>
                <a:gd name="connsiteX31" fmla="*/ 96278 w 578534"/>
                <a:gd name="connsiteY31" fmla="*/ 857828 h 944565"/>
                <a:gd name="connsiteX32" fmla="*/ 108421 w 578534"/>
                <a:gd name="connsiteY32" fmla="*/ 862165 h 944565"/>
                <a:gd name="connsiteX33" fmla="*/ 137911 w 578534"/>
                <a:gd name="connsiteY33" fmla="*/ 917677 h 944565"/>
                <a:gd name="connsiteX34" fmla="*/ 137911 w 578534"/>
                <a:gd name="connsiteY34" fmla="*/ 925483 h 944565"/>
                <a:gd name="connsiteX35" fmla="*/ 109288 w 578534"/>
                <a:gd name="connsiteY35" fmla="*/ 944565 h 944565"/>
                <a:gd name="connsiteX36" fmla="*/ 139646 w 578534"/>
                <a:gd name="connsiteY36" fmla="*/ 941096 h 944565"/>
                <a:gd name="connsiteX37" fmla="*/ 182148 w 578534"/>
                <a:gd name="connsiteY37" fmla="*/ 927218 h 9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8534" h="944565">
                  <a:moveTo>
                    <a:pt x="191688" y="922014"/>
                  </a:moveTo>
                  <a:lnTo>
                    <a:pt x="195158" y="858696"/>
                  </a:lnTo>
                  <a:lnTo>
                    <a:pt x="187352" y="848287"/>
                  </a:lnTo>
                  <a:lnTo>
                    <a:pt x="172606" y="842216"/>
                  </a:lnTo>
                  <a:lnTo>
                    <a:pt x="150922" y="817929"/>
                  </a:lnTo>
                  <a:lnTo>
                    <a:pt x="155259" y="792776"/>
                  </a:lnTo>
                  <a:lnTo>
                    <a:pt x="578535" y="748540"/>
                  </a:lnTo>
                  <a:lnTo>
                    <a:pt x="572464" y="729458"/>
                  </a:lnTo>
                  <a:lnTo>
                    <a:pt x="559453" y="716447"/>
                  </a:lnTo>
                  <a:lnTo>
                    <a:pt x="555116" y="704304"/>
                  </a:lnTo>
                  <a:lnTo>
                    <a:pt x="560320" y="649660"/>
                  </a:lnTo>
                  <a:lnTo>
                    <a:pt x="539503" y="600219"/>
                  </a:lnTo>
                  <a:lnTo>
                    <a:pt x="543840" y="577668"/>
                  </a:lnTo>
                  <a:lnTo>
                    <a:pt x="546443" y="545575"/>
                  </a:lnTo>
                  <a:lnTo>
                    <a:pt x="565524" y="512615"/>
                  </a:lnTo>
                  <a:lnTo>
                    <a:pt x="563790" y="503074"/>
                  </a:lnTo>
                  <a:lnTo>
                    <a:pt x="549045" y="494401"/>
                  </a:lnTo>
                  <a:lnTo>
                    <a:pt x="549045" y="466645"/>
                  </a:lnTo>
                  <a:lnTo>
                    <a:pt x="533432" y="450165"/>
                  </a:lnTo>
                  <a:lnTo>
                    <a:pt x="508278" y="397255"/>
                  </a:lnTo>
                  <a:lnTo>
                    <a:pt x="396387" y="0"/>
                  </a:lnTo>
                  <a:lnTo>
                    <a:pt x="0" y="34695"/>
                  </a:lnTo>
                  <a:lnTo>
                    <a:pt x="11276" y="52042"/>
                  </a:lnTo>
                  <a:lnTo>
                    <a:pt x="0" y="633180"/>
                  </a:lnTo>
                  <a:lnTo>
                    <a:pt x="38164" y="921146"/>
                  </a:lnTo>
                  <a:lnTo>
                    <a:pt x="45970" y="916809"/>
                  </a:lnTo>
                  <a:lnTo>
                    <a:pt x="57246" y="917677"/>
                  </a:lnTo>
                  <a:lnTo>
                    <a:pt x="62450" y="921146"/>
                  </a:lnTo>
                  <a:lnTo>
                    <a:pt x="69390" y="920279"/>
                  </a:lnTo>
                  <a:lnTo>
                    <a:pt x="86737" y="887319"/>
                  </a:lnTo>
                  <a:lnTo>
                    <a:pt x="86737" y="867369"/>
                  </a:lnTo>
                  <a:lnTo>
                    <a:pt x="96278" y="857828"/>
                  </a:lnTo>
                  <a:lnTo>
                    <a:pt x="108421" y="862165"/>
                  </a:lnTo>
                  <a:lnTo>
                    <a:pt x="137911" y="917677"/>
                  </a:lnTo>
                  <a:lnTo>
                    <a:pt x="137911" y="925483"/>
                  </a:lnTo>
                  <a:lnTo>
                    <a:pt x="109288" y="944565"/>
                  </a:lnTo>
                  <a:lnTo>
                    <a:pt x="139646" y="941096"/>
                  </a:lnTo>
                  <a:lnTo>
                    <a:pt x="182148" y="927218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63F1CD-B1AD-DA92-B2E7-1E52D7E7D5CA}"/>
                </a:ext>
              </a:extLst>
            </p:cNvPr>
            <p:cNvSpPr/>
            <p:nvPr/>
          </p:nvSpPr>
          <p:spPr>
            <a:xfrm>
              <a:off x="513038" y="3303353"/>
              <a:ext cx="1807597" cy="1350493"/>
            </a:xfrm>
            <a:custGeom>
              <a:avLst/>
              <a:gdLst>
                <a:gd name="connsiteX0" fmla="*/ 52042 w 1807597"/>
                <a:gd name="connsiteY0" fmla="*/ 1210848 h 1350493"/>
                <a:gd name="connsiteX1" fmla="*/ 72859 w 1807597"/>
                <a:gd name="connsiteY1" fmla="*/ 1210848 h 1350493"/>
                <a:gd name="connsiteX2" fmla="*/ 78931 w 1807597"/>
                <a:gd name="connsiteY2" fmla="*/ 1216919 h 1350493"/>
                <a:gd name="connsiteX3" fmla="*/ 70257 w 1807597"/>
                <a:gd name="connsiteY3" fmla="*/ 1227328 h 1350493"/>
                <a:gd name="connsiteX4" fmla="*/ 53777 w 1807597"/>
                <a:gd name="connsiteY4" fmla="*/ 1229062 h 1350493"/>
                <a:gd name="connsiteX5" fmla="*/ 32093 w 1807597"/>
                <a:gd name="connsiteY5" fmla="*/ 1240338 h 1350493"/>
                <a:gd name="connsiteX6" fmla="*/ 0 w 1807597"/>
                <a:gd name="connsiteY6" fmla="*/ 1239471 h 1350493"/>
                <a:gd name="connsiteX7" fmla="*/ 19082 w 1807597"/>
                <a:gd name="connsiteY7" fmla="*/ 1231665 h 1350493"/>
                <a:gd name="connsiteX8" fmla="*/ 21684 w 1807597"/>
                <a:gd name="connsiteY8" fmla="*/ 1222123 h 1350493"/>
                <a:gd name="connsiteX9" fmla="*/ 43368 w 1807597"/>
                <a:gd name="connsiteY9" fmla="*/ 1219521 h 1350493"/>
                <a:gd name="connsiteX10" fmla="*/ 124034 w 1807597"/>
                <a:gd name="connsiteY10" fmla="*/ 1196102 h 1350493"/>
                <a:gd name="connsiteX11" fmla="*/ 135310 w 1807597"/>
                <a:gd name="connsiteY11" fmla="*/ 1200439 h 1350493"/>
                <a:gd name="connsiteX12" fmla="*/ 143116 w 1807597"/>
                <a:gd name="connsiteY12" fmla="*/ 1200439 h 1350493"/>
                <a:gd name="connsiteX13" fmla="*/ 147453 w 1807597"/>
                <a:gd name="connsiteY13" fmla="*/ 1210848 h 1350493"/>
                <a:gd name="connsiteX14" fmla="*/ 150055 w 1807597"/>
                <a:gd name="connsiteY14" fmla="*/ 1205644 h 1350493"/>
                <a:gd name="connsiteX15" fmla="*/ 157861 w 1807597"/>
                <a:gd name="connsiteY15" fmla="*/ 1207378 h 1350493"/>
                <a:gd name="connsiteX16" fmla="*/ 167402 w 1807597"/>
                <a:gd name="connsiteY16" fmla="*/ 1220389 h 1350493"/>
                <a:gd name="connsiteX17" fmla="*/ 167402 w 1807597"/>
                <a:gd name="connsiteY17" fmla="*/ 1224725 h 1350493"/>
                <a:gd name="connsiteX18" fmla="*/ 130973 w 1807597"/>
                <a:gd name="connsiteY18" fmla="*/ 1241206 h 1350493"/>
                <a:gd name="connsiteX19" fmla="*/ 110156 w 1807597"/>
                <a:gd name="connsiteY19" fmla="*/ 1240338 h 1350493"/>
                <a:gd name="connsiteX20" fmla="*/ 101482 w 1807597"/>
                <a:gd name="connsiteY20" fmla="*/ 1236002 h 1350493"/>
                <a:gd name="connsiteX21" fmla="*/ 91941 w 1807597"/>
                <a:gd name="connsiteY21" fmla="*/ 1242073 h 1350493"/>
                <a:gd name="connsiteX22" fmla="*/ 74594 w 1807597"/>
                <a:gd name="connsiteY22" fmla="*/ 1242073 h 1350493"/>
                <a:gd name="connsiteX23" fmla="*/ 65053 w 1807597"/>
                <a:gd name="connsiteY23" fmla="*/ 1229930 h 1350493"/>
                <a:gd name="connsiteX24" fmla="*/ 105819 w 1807597"/>
                <a:gd name="connsiteY24" fmla="*/ 1225593 h 1350493"/>
                <a:gd name="connsiteX25" fmla="*/ 170872 w 1807597"/>
                <a:gd name="connsiteY25" fmla="*/ 1195235 h 1350493"/>
                <a:gd name="connsiteX26" fmla="*/ 179545 w 1807597"/>
                <a:gd name="connsiteY26" fmla="*/ 1196102 h 1350493"/>
                <a:gd name="connsiteX27" fmla="*/ 185617 w 1807597"/>
                <a:gd name="connsiteY27" fmla="*/ 1202174 h 1350493"/>
                <a:gd name="connsiteX28" fmla="*/ 185617 w 1807597"/>
                <a:gd name="connsiteY28" fmla="*/ 1210848 h 1350493"/>
                <a:gd name="connsiteX29" fmla="*/ 174341 w 1807597"/>
                <a:gd name="connsiteY29" fmla="*/ 1211715 h 1350493"/>
                <a:gd name="connsiteX30" fmla="*/ 166535 w 1807597"/>
                <a:gd name="connsiteY30" fmla="*/ 1202174 h 1350493"/>
                <a:gd name="connsiteX31" fmla="*/ 192556 w 1807597"/>
                <a:gd name="connsiteY31" fmla="*/ 1197837 h 1350493"/>
                <a:gd name="connsiteX32" fmla="*/ 203832 w 1807597"/>
                <a:gd name="connsiteY32" fmla="*/ 1196970 h 1350493"/>
                <a:gd name="connsiteX33" fmla="*/ 202964 w 1807597"/>
                <a:gd name="connsiteY33" fmla="*/ 1205644 h 1350493"/>
                <a:gd name="connsiteX34" fmla="*/ 193423 w 1807597"/>
                <a:gd name="connsiteY34" fmla="*/ 1210848 h 1350493"/>
                <a:gd name="connsiteX35" fmla="*/ 195158 w 1807597"/>
                <a:gd name="connsiteY35" fmla="*/ 1216919 h 1350493"/>
                <a:gd name="connsiteX36" fmla="*/ 224649 w 1807597"/>
                <a:gd name="connsiteY36" fmla="*/ 1216052 h 1350493"/>
                <a:gd name="connsiteX37" fmla="*/ 226383 w 1807597"/>
                <a:gd name="connsiteY37" fmla="*/ 1225593 h 1350493"/>
                <a:gd name="connsiteX38" fmla="*/ 215108 w 1807597"/>
                <a:gd name="connsiteY38" fmla="*/ 1226460 h 1350493"/>
                <a:gd name="connsiteX39" fmla="*/ 212505 w 1807597"/>
                <a:gd name="connsiteY39" fmla="*/ 1222123 h 1350493"/>
                <a:gd name="connsiteX40" fmla="*/ 205567 w 1807597"/>
                <a:gd name="connsiteY40" fmla="*/ 1227328 h 1350493"/>
                <a:gd name="connsiteX41" fmla="*/ 202097 w 1807597"/>
                <a:gd name="connsiteY41" fmla="*/ 1222123 h 1350493"/>
                <a:gd name="connsiteX42" fmla="*/ 194291 w 1807597"/>
                <a:gd name="connsiteY42" fmla="*/ 1220389 h 1350493"/>
                <a:gd name="connsiteX43" fmla="*/ 1637593 w 1807597"/>
                <a:gd name="connsiteY43" fmla="*/ 1282839 h 1350493"/>
                <a:gd name="connsiteX44" fmla="*/ 1655808 w 1807597"/>
                <a:gd name="connsiteY44" fmla="*/ 1283707 h 1350493"/>
                <a:gd name="connsiteX45" fmla="*/ 1647134 w 1807597"/>
                <a:gd name="connsiteY45" fmla="*/ 1300187 h 1350493"/>
                <a:gd name="connsiteX46" fmla="*/ 1637593 w 1807597"/>
                <a:gd name="connsiteY46" fmla="*/ 1299319 h 1350493"/>
                <a:gd name="connsiteX47" fmla="*/ 1634124 w 1807597"/>
                <a:gd name="connsiteY47" fmla="*/ 1292381 h 1350493"/>
                <a:gd name="connsiteX48" fmla="*/ 1638461 w 1807597"/>
                <a:gd name="connsiteY48" fmla="*/ 1281104 h 1350493"/>
                <a:gd name="connsiteX49" fmla="*/ 1628920 w 1807597"/>
                <a:gd name="connsiteY49" fmla="*/ 1255951 h 1350493"/>
                <a:gd name="connsiteX50" fmla="*/ 1634124 w 1807597"/>
                <a:gd name="connsiteY50" fmla="*/ 1244675 h 1350493"/>
                <a:gd name="connsiteX51" fmla="*/ 1632389 w 1807597"/>
                <a:gd name="connsiteY51" fmla="*/ 1224725 h 1350493"/>
                <a:gd name="connsiteX52" fmla="*/ 1653206 w 1807597"/>
                <a:gd name="connsiteY52" fmla="*/ 1220389 h 1350493"/>
                <a:gd name="connsiteX53" fmla="*/ 1692238 w 1807597"/>
                <a:gd name="connsiteY53" fmla="*/ 1258553 h 1350493"/>
                <a:gd name="connsiteX54" fmla="*/ 1703513 w 1807597"/>
                <a:gd name="connsiteY54" fmla="*/ 1288044 h 1350493"/>
                <a:gd name="connsiteX55" fmla="*/ 1719994 w 1807597"/>
                <a:gd name="connsiteY55" fmla="*/ 1301921 h 1350493"/>
                <a:gd name="connsiteX56" fmla="*/ 1722596 w 1807597"/>
                <a:gd name="connsiteY56" fmla="*/ 1346157 h 1350493"/>
                <a:gd name="connsiteX57" fmla="*/ 1710452 w 1807597"/>
                <a:gd name="connsiteY57" fmla="*/ 1346157 h 1350493"/>
                <a:gd name="connsiteX58" fmla="*/ 1699177 w 1807597"/>
                <a:gd name="connsiteY58" fmla="*/ 1326208 h 1350493"/>
                <a:gd name="connsiteX59" fmla="*/ 1672288 w 1807597"/>
                <a:gd name="connsiteY59" fmla="*/ 1305391 h 1350493"/>
                <a:gd name="connsiteX60" fmla="*/ 1667084 w 1807597"/>
                <a:gd name="connsiteY60" fmla="*/ 1305391 h 1350493"/>
                <a:gd name="connsiteX61" fmla="*/ 1676625 w 1807597"/>
                <a:gd name="connsiteY61" fmla="*/ 1329677 h 1350493"/>
                <a:gd name="connsiteX62" fmla="*/ 1691370 w 1807597"/>
                <a:gd name="connsiteY62" fmla="*/ 1331412 h 1350493"/>
                <a:gd name="connsiteX63" fmla="*/ 1693105 w 1807597"/>
                <a:gd name="connsiteY63" fmla="*/ 1349627 h 1350493"/>
                <a:gd name="connsiteX64" fmla="*/ 1685299 w 1807597"/>
                <a:gd name="connsiteY64" fmla="*/ 1350494 h 1350493"/>
                <a:gd name="connsiteX65" fmla="*/ 1649737 w 1807597"/>
                <a:gd name="connsiteY65" fmla="*/ 1312330 h 1350493"/>
                <a:gd name="connsiteX66" fmla="*/ 1648869 w 1807597"/>
                <a:gd name="connsiteY66" fmla="*/ 1304523 h 1350493"/>
                <a:gd name="connsiteX67" fmla="*/ 1665349 w 1807597"/>
                <a:gd name="connsiteY67" fmla="*/ 1295850 h 1350493"/>
                <a:gd name="connsiteX68" fmla="*/ 1665349 w 1807597"/>
                <a:gd name="connsiteY68" fmla="*/ 1287176 h 1350493"/>
                <a:gd name="connsiteX69" fmla="*/ 1661012 w 1807597"/>
                <a:gd name="connsiteY69" fmla="*/ 1280237 h 1350493"/>
                <a:gd name="connsiteX70" fmla="*/ 1647134 w 1807597"/>
                <a:gd name="connsiteY70" fmla="*/ 1275033 h 1350493"/>
                <a:gd name="connsiteX71" fmla="*/ 1632389 w 1807597"/>
                <a:gd name="connsiteY71" fmla="*/ 1263757 h 1350493"/>
                <a:gd name="connsiteX72" fmla="*/ 1644532 w 1807597"/>
                <a:gd name="connsiteY72" fmla="*/ 1264625 h 1350493"/>
                <a:gd name="connsiteX73" fmla="*/ 1648869 w 1807597"/>
                <a:gd name="connsiteY73" fmla="*/ 1261155 h 1350493"/>
                <a:gd name="connsiteX74" fmla="*/ 1643665 w 1807597"/>
                <a:gd name="connsiteY74" fmla="*/ 1253349 h 1350493"/>
                <a:gd name="connsiteX75" fmla="*/ 1638461 w 1807597"/>
                <a:gd name="connsiteY75" fmla="*/ 1257686 h 1350493"/>
                <a:gd name="connsiteX76" fmla="*/ 1597694 w 1807597"/>
                <a:gd name="connsiteY76" fmla="*/ 1177020 h 1350493"/>
                <a:gd name="connsiteX77" fmla="*/ 1608970 w 1807597"/>
                <a:gd name="connsiteY77" fmla="*/ 1177888 h 1350493"/>
                <a:gd name="connsiteX78" fmla="*/ 1629787 w 1807597"/>
                <a:gd name="connsiteY78" fmla="*/ 1199572 h 1350493"/>
                <a:gd name="connsiteX79" fmla="*/ 1628052 w 1807597"/>
                <a:gd name="connsiteY79" fmla="*/ 1206511 h 1350493"/>
                <a:gd name="connsiteX80" fmla="*/ 1621113 w 1807597"/>
                <a:gd name="connsiteY80" fmla="*/ 1205644 h 1350493"/>
                <a:gd name="connsiteX81" fmla="*/ 1620246 w 1807597"/>
                <a:gd name="connsiteY81" fmla="*/ 1221256 h 1350493"/>
                <a:gd name="connsiteX82" fmla="*/ 1624583 w 1807597"/>
                <a:gd name="connsiteY82" fmla="*/ 1225593 h 1350493"/>
                <a:gd name="connsiteX83" fmla="*/ 1624583 w 1807597"/>
                <a:gd name="connsiteY83" fmla="*/ 1238604 h 1350493"/>
                <a:gd name="connsiteX84" fmla="*/ 1617644 w 1807597"/>
                <a:gd name="connsiteY84" fmla="*/ 1241206 h 1350493"/>
                <a:gd name="connsiteX85" fmla="*/ 1614174 w 1807597"/>
                <a:gd name="connsiteY85" fmla="*/ 1251614 h 1350493"/>
                <a:gd name="connsiteX86" fmla="*/ 1607236 w 1807597"/>
                <a:gd name="connsiteY86" fmla="*/ 1248144 h 1350493"/>
                <a:gd name="connsiteX87" fmla="*/ 1603766 w 1807597"/>
                <a:gd name="connsiteY87" fmla="*/ 1229062 h 1350493"/>
                <a:gd name="connsiteX88" fmla="*/ 1613307 w 1807597"/>
                <a:gd name="connsiteY88" fmla="*/ 1216919 h 1350493"/>
                <a:gd name="connsiteX89" fmla="*/ 1595092 w 1807597"/>
                <a:gd name="connsiteY89" fmla="*/ 1197837 h 1350493"/>
                <a:gd name="connsiteX90" fmla="*/ 1595960 w 1807597"/>
                <a:gd name="connsiteY90" fmla="*/ 1187429 h 1350493"/>
                <a:gd name="connsiteX91" fmla="*/ 1610705 w 1807597"/>
                <a:gd name="connsiteY91" fmla="*/ 1164010 h 1350493"/>
                <a:gd name="connsiteX92" fmla="*/ 1627185 w 1807597"/>
                <a:gd name="connsiteY92" fmla="*/ 1165744 h 1350493"/>
                <a:gd name="connsiteX93" fmla="*/ 1648869 w 1807597"/>
                <a:gd name="connsiteY93" fmla="*/ 1166612 h 1350493"/>
                <a:gd name="connsiteX94" fmla="*/ 1678360 w 1807597"/>
                <a:gd name="connsiteY94" fmla="*/ 1194367 h 1350493"/>
                <a:gd name="connsiteX95" fmla="*/ 1676625 w 1807597"/>
                <a:gd name="connsiteY95" fmla="*/ 1198704 h 1350493"/>
                <a:gd name="connsiteX96" fmla="*/ 1667084 w 1807597"/>
                <a:gd name="connsiteY96" fmla="*/ 1203909 h 1350493"/>
                <a:gd name="connsiteX97" fmla="*/ 1657543 w 1807597"/>
                <a:gd name="connsiteY97" fmla="*/ 1202174 h 1350493"/>
                <a:gd name="connsiteX98" fmla="*/ 1656676 w 1807597"/>
                <a:gd name="connsiteY98" fmla="*/ 1196102 h 1350493"/>
                <a:gd name="connsiteX99" fmla="*/ 1646267 w 1807597"/>
                <a:gd name="connsiteY99" fmla="*/ 1182225 h 1350493"/>
                <a:gd name="connsiteX100" fmla="*/ 1643665 w 1807597"/>
                <a:gd name="connsiteY100" fmla="*/ 1188296 h 1350493"/>
                <a:gd name="connsiteX101" fmla="*/ 1652339 w 1807597"/>
                <a:gd name="connsiteY101" fmla="*/ 1199572 h 1350493"/>
                <a:gd name="connsiteX102" fmla="*/ 1650604 w 1807597"/>
                <a:gd name="connsiteY102" fmla="*/ 1209981 h 1350493"/>
                <a:gd name="connsiteX103" fmla="*/ 1643665 w 1807597"/>
                <a:gd name="connsiteY103" fmla="*/ 1209113 h 1350493"/>
                <a:gd name="connsiteX104" fmla="*/ 1632389 w 1807597"/>
                <a:gd name="connsiteY104" fmla="*/ 1210848 h 1350493"/>
                <a:gd name="connsiteX105" fmla="*/ 1631522 w 1807597"/>
                <a:gd name="connsiteY105" fmla="*/ 1196102 h 1350493"/>
                <a:gd name="connsiteX106" fmla="*/ 1608970 w 1807597"/>
                <a:gd name="connsiteY106" fmla="*/ 1171816 h 1350493"/>
                <a:gd name="connsiteX107" fmla="*/ 1500549 w 1807597"/>
                <a:gd name="connsiteY107" fmla="*/ 1086814 h 1350493"/>
                <a:gd name="connsiteX108" fmla="*/ 1508355 w 1807597"/>
                <a:gd name="connsiteY108" fmla="*/ 1083344 h 1350493"/>
                <a:gd name="connsiteX109" fmla="*/ 1522233 w 1807597"/>
                <a:gd name="connsiteY109" fmla="*/ 1083344 h 1350493"/>
                <a:gd name="connsiteX110" fmla="*/ 1528305 w 1807597"/>
                <a:gd name="connsiteY110" fmla="*/ 1079007 h 1350493"/>
                <a:gd name="connsiteX111" fmla="*/ 1563867 w 1807597"/>
                <a:gd name="connsiteY111" fmla="*/ 1098090 h 1350493"/>
                <a:gd name="connsiteX112" fmla="*/ 1564734 w 1807597"/>
                <a:gd name="connsiteY112" fmla="*/ 1111100 h 1350493"/>
                <a:gd name="connsiteX113" fmla="*/ 1560397 w 1807597"/>
                <a:gd name="connsiteY113" fmla="*/ 1115437 h 1350493"/>
                <a:gd name="connsiteX114" fmla="*/ 1553459 w 1807597"/>
                <a:gd name="connsiteY114" fmla="*/ 1115437 h 1350493"/>
                <a:gd name="connsiteX115" fmla="*/ 1541315 w 1807597"/>
                <a:gd name="connsiteY115" fmla="*/ 1109365 h 1350493"/>
                <a:gd name="connsiteX116" fmla="*/ 1550856 w 1807597"/>
                <a:gd name="connsiteY116" fmla="*/ 1120641 h 1350493"/>
                <a:gd name="connsiteX117" fmla="*/ 1566469 w 1807597"/>
                <a:gd name="connsiteY117" fmla="*/ 1120641 h 1350493"/>
                <a:gd name="connsiteX118" fmla="*/ 1570806 w 1807597"/>
                <a:gd name="connsiteY118" fmla="*/ 1137988 h 1350493"/>
                <a:gd name="connsiteX119" fmla="*/ 1563000 w 1807597"/>
                <a:gd name="connsiteY119" fmla="*/ 1137988 h 1350493"/>
                <a:gd name="connsiteX120" fmla="*/ 1543918 w 1807597"/>
                <a:gd name="connsiteY120" fmla="*/ 1124978 h 1350493"/>
                <a:gd name="connsiteX121" fmla="*/ 1534376 w 1807597"/>
                <a:gd name="connsiteY121" fmla="*/ 1123244 h 1350493"/>
                <a:gd name="connsiteX122" fmla="*/ 1539581 w 1807597"/>
                <a:gd name="connsiteY122" fmla="*/ 1134519 h 1350493"/>
                <a:gd name="connsiteX123" fmla="*/ 1540448 w 1807597"/>
                <a:gd name="connsiteY123" fmla="*/ 1142325 h 1350493"/>
                <a:gd name="connsiteX124" fmla="*/ 1547387 w 1807597"/>
                <a:gd name="connsiteY124" fmla="*/ 1137121 h 1350493"/>
                <a:gd name="connsiteX125" fmla="*/ 1562132 w 1807597"/>
                <a:gd name="connsiteY125" fmla="*/ 1147530 h 1350493"/>
                <a:gd name="connsiteX126" fmla="*/ 1573408 w 1807597"/>
                <a:gd name="connsiteY126" fmla="*/ 1146662 h 1350493"/>
                <a:gd name="connsiteX127" fmla="*/ 1571673 w 1807597"/>
                <a:gd name="connsiteY127" fmla="*/ 1153602 h 1350493"/>
                <a:gd name="connsiteX128" fmla="*/ 1588153 w 1807597"/>
                <a:gd name="connsiteY128" fmla="*/ 1190898 h 1350493"/>
                <a:gd name="connsiteX129" fmla="*/ 1588153 w 1807597"/>
                <a:gd name="connsiteY129" fmla="*/ 1220389 h 1350493"/>
                <a:gd name="connsiteX130" fmla="*/ 1591623 w 1807597"/>
                <a:gd name="connsiteY130" fmla="*/ 1238604 h 1350493"/>
                <a:gd name="connsiteX131" fmla="*/ 1584684 w 1807597"/>
                <a:gd name="connsiteY131" fmla="*/ 1241206 h 1350493"/>
                <a:gd name="connsiteX132" fmla="*/ 1574275 w 1807597"/>
                <a:gd name="connsiteY132" fmla="*/ 1223858 h 1350493"/>
                <a:gd name="connsiteX133" fmla="*/ 1569939 w 1807597"/>
                <a:gd name="connsiteY133" fmla="*/ 1210848 h 1350493"/>
                <a:gd name="connsiteX134" fmla="*/ 1556061 w 1807597"/>
                <a:gd name="connsiteY134" fmla="*/ 1196970 h 1350493"/>
                <a:gd name="connsiteX135" fmla="*/ 1554326 w 1807597"/>
                <a:gd name="connsiteY135" fmla="*/ 1173551 h 1350493"/>
                <a:gd name="connsiteX136" fmla="*/ 1549122 w 1807597"/>
                <a:gd name="connsiteY136" fmla="*/ 1158806 h 1350493"/>
                <a:gd name="connsiteX137" fmla="*/ 1543050 w 1807597"/>
                <a:gd name="connsiteY137" fmla="*/ 1158806 h 1350493"/>
                <a:gd name="connsiteX138" fmla="*/ 1545652 w 1807597"/>
                <a:gd name="connsiteY138" fmla="*/ 1168346 h 1350493"/>
                <a:gd name="connsiteX139" fmla="*/ 1545652 w 1807597"/>
                <a:gd name="connsiteY139" fmla="*/ 1172683 h 1350493"/>
                <a:gd name="connsiteX140" fmla="*/ 1533509 w 1807597"/>
                <a:gd name="connsiteY140" fmla="*/ 1181357 h 1350493"/>
                <a:gd name="connsiteX141" fmla="*/ 1534376 w 1807597"/>
                <a:gd name="connsiteY141" fmla="*/ 1152734 h 1350493"/>
                <a:gd name="connsiteX142" fmla="*/ 1520499 w 1807597"/>
                <a:gd name="connsiteY142" fmla="*/ 1138856 h 1350493"/>
                <a:gd name="connsiteX143" fmla="*/ 1509223 w 1807597"/>
                <a:gd name="connsiteY143" fmla="*/ 1118907 h 1350493"/>
                <a:gd name="connsiteX144" fmla="*/ 1498814 w 1807597"/>
                <a:gd name="connsiteY144" fmla="*/ 1108498 h 1350493"/>
                <a:gd name="connsiteX145" fmla="*/ 1563000 w 1807597"/>
                <a:gd name="connsiteY145" fmla="*/ 1066865 h 1350493"/>
                <a:gd name="connsiteX146" fmla="*/ 1572541 w 1807597"/>
                <a:gd name="connsiteY146" fmla="*/ 1082477 h 1350493"/>
                <a:gd name="connsiteX147" fmla="*/ 1593358 w 1807597"/>
                <a:gd name="connsiteY147" fmla="*/ 1081609 h 1350493"/>
                <a:gd name="connsiteX148" fmla="*/ 1602031 w 1807597"/>
                <a:gd name="connsiteY148" fmla="*/ 1099825 h 1350493"/>
                <a:gd name="connsiteX149" fmla="*/ 1596827 w 1807597"/>
                <a:gd name="connsiteY149" fmla="*/ 1105029 h 1350493"/>
                <a:gd name="connsiteX150" fmla="*/ 1614174 w 1807597"/>
                <a:gd name="connsiteY150" fmla="*/ 1132784 h 1350493"/>
                <a:gd name="connsiteX151" fmla="*/ 1614174 w 1807597"/>
                <a:gd name="connsiteY151" fmla="*/ 1144060 h 1350493"/>
                <a:gd name="connsiteX152" fmla="*/ 1603766 w 1807597"/>
                <a:gd name="connsiteY152" fmla="*/ 1150999 h 1350493"/>
                <a:gd name="connsiteX153" fmla="*/ 1603766 w 1807597"/>
                <a:gd name="connsiteY153" fmla="*/ 1157071 h 1350493"/>
                <a:gd name="connsiteX154" fmla="*/ 1586419 w 1807597"/>
                <a:gd name="connsiteY154" fmla="*/ 1173551 h 1350493"/>
                <a:gd name="connsiteX155" fmla="*/ 1582082 w 1807597"/>
                <a:gd name="connsiteY155" fmla="*/ 1161408 h 1350493"/>
                <a:gd name="connsiteX156" fmla="*/ 1581214 w 1807597"/>
                <a:gd name="connsiteY156" fmla="*/ 1150132 h 1350493"/>
                <a:gd name="connsiteX157" fmla="*/ 1586419 w 1807597"/>
                <a:gd name="connsiteY157" fmla="*/ 1144060 h 1350493"/>
                <a:gd name="connsiteX158" fmla="*/ 1586419 w 1807597"/>
                <a:gd name="connsiteY158" fmla="*/ 1134519 h 1350493"/>
                <a:gd name="connsiteX159" fmla="*/ 1573408 w 1807597"/>
                <a:gd name="connsiteY159" fmla="*/ 1118039 h 1350493"/>
                <a:gd name="connsiteX160" fmla="*/ 1569071 w 1807597"/>
                <a:gd name="connsiteY160" fmla="*/ 1085946 h 1350493"/>
                <a:gd name="connsiteX161" fmla="*/ 1561265 w 1807597"/>
                <a:gd name="connsiteY161" fmla="*/ 1072936 h 1350493"/>
                <a:gd name="connsiteX162" fmla="*/ 1071201 w 1807597"/>
                <a:gd name="connsiteY162" fmla="*/ 908136 h 1350493"/>
                <a:gd name="connsiteX163" fmla="*/ 1036506 w 1807597"/>
                <a:gd name="connsiteY163" fmla="*/ 943698 h 1350493"/>
                <a:gd name="connsiteX164" fmla="*/ 1036506 w 1807597"/>
                <a:gd name="connsiteY164" fmla="*/ 957576 h 1350493"/>
                <a:gd name="connsiteX165" fmla="*/ 1054721 w 1807597"/>
                <a:gd name="connsiteY165" fmla="*/ 950637 h 1350493"/>
                <a:gd name="connsiteX166" fmla="*/ 1061660 w 1807597"/>
                <a:gd name="connsiteY166" fmla="*/ 934157 h 1350493"/>
                <a:gd name="connsiteX167" fmla="*/ 1080742 w 1807597"/>
                <a:gd name="connsiteY167" fmla="*/ 913340 h 1350493"/>
                <a:gd name="connsiteX168" fmla="*/ 797112 w 1807597"/>
                <a:gd name="connsiteY168" fmla="*/ 1052119 h 1350493"/>
                <a:gd name="connsiteX169" fmla="*/ 797112 w 1807597"/>
                <a:gd name="connsiteY169" fmla="*/ 1057323 h 1350493"/>
                <a:gd name="connsiteX170" fmla="*/ 812725 w 1807597"/>
                <a:gd name="connsiteY170" fmla="*/ 1067732 h 1350493"/>
                <a:gd name="connsiteX171" fmla="*/ 814460 w 1807597"/>
                <a:gd name="connsiteY171" fmla="*/ 1055588 h 1350493"/>
                <a:gd name="connsiteX172" fmla="*/ 819664 w 1807597"/>
                <a:gd name="connsiteY172" fmla="*/ 1063395 h 1350493"/>
                <a:gd name="connsiteX173" fmla="*/ 850022 w 1807597"/>
                <a:gd name="connsiteY173" fmla="*/ 1064262 h 1350493"/>
                <a:gd name="connsiteX174" fmla="*/ 856094 w 1807597"/>
                <a:gd name="connsiteY174" fmla="*/ 1059058 h 1350493"/>
                <a:gd name="connsiteX175" fmla="*/ 857828 w 1807597"/>
                <a:gd name="connsiteY175" fmla="*/ 1043445 h 1350493"/>
                <a:gd name="connsiteX176" fmla="*/ 853491 w 1807597"/>
                <a:gd name="connsiteY176" fmla="*/ 1037374 h 1350493"/>
                <a:gd name="connsiteX177" fmla="*/ 841348 w 1807597"/>
                <a:gd name="connsiteY177" fmla="*/ 1037374 h 1350493"/>
                <a:gd name="connsiteX178" fmla="*/ 841348 w 1807597"/>
                <a:gd name="connsiteY178" fmla="*/ 1030435 h 1350493"/>
                <a:gd name="connsiteX179" fmla="*/ 844818 w 1807597"/>
                <a:gd name="connsiteY179" fmla="*/ 1025230 h 1350493"/>
                <a:gd name="connsiteX180" fmla="*/ 844818 w 1807597"/>
                <a:gd name="connsiteY180" fmla="*/ 1021761 h 1350493"/>
                <a:gd name="connsiteX181" fmla="*/ 831807 w 1807597"/>
                <a:gd name="connsiteY181" fmla="*/ 1019159 h 1350493"/>
                <a:gd name="connsiteX182" fmla="*/ 803184 w 1807597"/>
                <a:gd name="connsiteY182" fmla="*/ 1050384 h 1350493"/>
                <a:gd name="connsiteX183" fmla="*/ 726856 w 1807597"/>
                <a:gd name="connsiteY183" fmla="*/ 1105896 h 1350493"/>
                <a:gd name="connsiteX184" fmla="*/ 739866 w 1807597"/>
                <a:gd name="connsiteY184" fmla="*/ 1156204 h 1350493"/>
                <a:gd name="connsiteX185" fmla="*/ 758081 w 1807597"/>
                <a:gd name="connsiteY185" fmla="*/ 1156204 h 1350493"/>
                <a:gd name="connsiteX186" fmla="*/ 778898 w 1807597"/>
                <a:gd name="connsiteY186" fmla="*/ 1134519 h 1350493"/>
                <a:gd name="connsiteX187" fmla="*/ 781500 w 1807597"/>
                <a:gd name="connsiteY187" fmla="*/ 1144928 h 1350493"/>
                <a:gd name="connsiteX188" fmla="*/ 836144 w 1807597"/>
                <a:gd name="connsiteY188" fmla="*/ 1110233 h 1350493"/>
                <a:gd name="connsiteX189" fmla="*/ 842216 w 1807597"/>
                <a:gd name="connsiteY189" fmla="*/ 1101559 h 1350493"/>
                <a:gd name="connsiteX190" fmla="*/ 833542 w 1807597"/>
                <a:gd name="connsiteY190" fmla="*/ 1092018 h 1350493"/>
                <a:gd name="connsiteX191" fmla="*/ 833542 w 1807597"/>
                <a:gd name="connsiteY191" fmla="*/ 1085946 h 1350493"/>
                <a:gd name="connsiteX192" fmla="*/ 837879 w 1807597"/>
                <a:gd name="connsiteY192" fmla="*/ 1074671 h 1350493"/>
                <a:gd name="connsiteX193" fmla="*/ 830072 w 1807597"/>
                <a:gd name="connsiteY193" fmla="*/ 1073803 h 1350493"/>
                <a:gd name="connsiteX194" fmla="*/ 812725 w 1807597"/>
                <a:gd name="connsiteY194" fmla="*/ 1082477 h 1350493"/>
                <a:gd name="connsiteX195" fmla="*/ 812725 w 1807597"/>
                <a:gd name="connsiteY195" fmla="*/ 1072069 h 1350493"/>
                <a:gd name="connsiteX196" fmla="*/ 789306 w 1807597"/>
                <a:gd name="connsiteY196" fmla="*/ 1066865 h 1350493"/>
                <a:gd name="connsiteX197" fmla="*/ 768489 w 1807597"/>
                <a:gd name="connsiteY197" fmla="*/ 1069467 h 1350493"/>
                <a:gd name="connsiteX198" fmla="*/ 766755 w 1807597"/>
                <a:gd name="connsiteY198" fmla="*/ 1098957 h 1350493"/>
                <a:gd name="connsiteX199" fmla="*/ 759816 w 1807597"/>
                <a:gd name="connsiteY199" fmla="*/ 1081609 h 1350493"/>
                <a:gd name="connsiteX200" fmla="*/ 746805 w 1807597"/>
                <a:gd name="connsiteY200" fmla="*/ 1080742 h 1350493"/>
                <a:gd name="connsiteX201" fmla="*/ 738131 w 1807597"/>
                <a:gd name="connsiteY201" fmla="*/ 1085946 h 1350493"/>
                <a:gd name="connsiteX202" fmla="*/ 707773 w 1807597"/>
                <a:gd name="connsiteY202" fmla="*/ 1177020 h 1350493"/>
                <a:gd name="connsiteX203" fmla="*/ 708641 w 1807597"/>
                <a:gd name="connsiteY203" fmla="*/ 1170949 h 1350493"/>
                <a:gd name="connsiteX204" fmla="*/ 726856 w 1807597"/>
                <a:gd name="connsiteY204" fmla="*/ 1159673 h 1350493"/>
                <a:gd name="connsiteX205" fmla="*/ 732060 w 1807597"/>
                <a:gd name="connsiteY205" fmla="*/ 1162275 h 1350493"/>
                <a:gd name="connsiteX206" fmla="*/ 743336 w 1807597"/>
                <a:gd name="connsiteY206" fmla="*/ 1164010 h 1350493"/>
                <a:gd name="connsiteX207" fmla="*/ 754611 w 1807597"/>
                <a:gd name="connsiteY207" fmla="*/ 1174418 h 1350493"/>
                <a:gd name="connsiteX208" fmla="*/ 735529 w 1807597"/>
                <a:gd name="connsiteY208" fmla="*/ 1172683 h 1350493"/>
                <a:gd name="connsiteX209" fmla="*/ 732060 w 1807597"/>
                <a:gd name="connsiteY209" fmla="*/ 1167479 h 1350493"/>
                <a:gd name="connsiteX210" fmla="*/ 723386 w 1807597"/>
                <a:gd name="connsiteY210" fmla="*/ 1172683 h 1350493"/>
                <a:gd name="connsiteX211" fmla="*/ 662670 w 1807597"/>
                <a:gd name="connsiteY211" fmla="*/ 1205644 h 1350493"/>
                <a:gd name="connsiteX212" fmla="*/ 653129 w 1807597"/>
                <a:gd name="connsiteY212" fmla="*/ 1212583 h 1350493"/>
                <a:gd name="connsiteX213" fmla="*/ 666140 w 1807597"/>
                <a:gd name="connsiteY213" fmla="*/ 1224725 h 1350493"/>
                <a:gd name="connsiteX214" fmla="*/ 673079 w 1807597"/>
                <a:gd name="connsiteY214" fmla="*/ 1218654 h 1350493"/>
                <a:gd name="connsiteX215" fmla="*/ 672211 w 1807597"/>
                <a:gd name="connsiteY215" fmla="*/ 1207378 h 1350493"/>
                <a:gd name="connsiteX216" fmla="*/ 608026 w 1807597"/>
                <a:gd name="connsiteY216" fmla="*/ 1137121 h 1350493"/>
                <a:gd name="connsiteX217" fmla="*/ 620169 w 1807597"/>
                <a:gd name="connsiteY217" fmla="*/ 1137988 h 1350493"/>
                <a:gd name="connsiteX218" fmla="*/ 623639 w 1807597"/>
                <a:gd name="connsiteY218" fmla="*/ 1143193 h 1350493"/>
                <a:gd name="connsiteX219" fmla="*/ 608026 w 1807597"/>
                <a:gd name="connsiteY219" fmla="*/ 1144060 h 1350493"/>
                <a:gd name="connsiteX220" fmla="*/ 487462 w 1807597"/>
                <a:gd name="connsiteY220" fmla="*/ 1240338 h 1350493"/>
                <a:gd name="connsiteX221" fmla="*/ 487462 w 1807597"/>
                <a:gd name="connsiteY221" fmla="*/ 1244675 h 1350493"/>
                <a:gd name="connsiteX222" fmla="*/ 493533 w 1807597"/>
                <a:gd name="connsiteY222" fmla="*/ 1245542 h 1350493"/>
                <a:gd name="connsiteX223" fmla="*/ 492666 w 1807597"/>
                <a:gd name="connsiteY223" fmla="*/ 1240338 h 1350493"/>
                <a:gd name="connsiteX224" fmla="*/ 483992 w 1807597"/>
                <a:gd name="connsiteY224" fmla="*/ 1212583 h 1350493"/>
                <a:gd name="connsiteX225" fmla="*/ 475318 w 1807597"/>
                <a:gd name="connsiteY225" fmla="*/ 1221256 h 1350493"/>
                <a:gd name="connsiteX226" fmla="*/ 475318 w 1807597"/>
                <a:gd name="connsiteY226" fmla="*/ 1225593 h 1350493"/>
                <a:gd name="connsiteX227" fmla="*/ 481390 w 1807597"/>
                <a:gd name="connsiteY227" fmla="*/ 1235134 h 1350493"/>
                <a:gd name="connsiteX228" fmla="*/ 490064 w 1807597"/>
                <a:gd name="connsiteY228" fmla="*/ 1226460 h 1350493"/>
                <a:gd name="connsiteX229" fmla="*/ 483992 w 1807597"/>
                <a:gd name="connsiteY229" fmla="*/ 1225593 h 1350493"/>
                <a:gd name="connsiteX230" fmla="*/ 466645 w 1807597"/>
                <a:gd name="connsiteY230" fmla="*/ 1205644 h 1350493"/>
                <a:gd name="connsiteX231" fmla="*/ 464043 w 1807597"/>
                <a:gd name="connsiteY231" fmla="*/ 1214317 h 1350493"/>
                <a:gd name="connsiteX232" fmla="*/ 452767 w 1807597"/>
                <a:gd name="connsiteY232" fmla="*/ 1215185 h 1350493"/>
                <a:gd name="connsiteX233" fmla="*/ 449297 w 1807597"/>
                <a:gd name="connsiteY233" fmla="*/ 1216919 h 1350493"/>
                <a:gd name="connsiteX234" fmla="*/ 449297 w 1807597"/>
                <a:gd name="connsiteY234" fmla="*/ 1228195 h 1350493"/>
                <a:gd name="connsiteX235" fmla="*/ 444960 w 1807597"/>
                <a:gd name="connsiteY235" fmla="*/ 1236002 h 1350493"/>
                <a:gd name="connsiteX236" fmla="*/ 450165 w 1807597"/>
                <a:gd name="connsiteY236" fmla="*/ 1236002 h 1350493"/>
                <a:gd name="connsiteX237" fmla="*/ 456236 w 1807597"/>
                <a:gd name="connsiteY237" fmla="*/ 1228195 h 1350493"/>
                <a:gd name="connsiteX238" fmla="*/ 463175 w 1807597"/>
                <a:gd name="connsiteY238" fmla="*/ 1227328 h 1350493"/>
                <a:gd name="connsiteX239" fmla="*/ 470982 w 1807597"/>
                <a:gd name="connsiteY239" fmla="*/ 1218654 h 1350493"/>
                <a:gd name="connsiteX240" fmla="*/ 472716 w 1807597"/>
                <a:gd name="connsiteY240" fmla="*/ 1207378 h 1350493"/>
                <a:gd name="connsiteX241" fmla="*/ 428480 w 1807597"/>
                <a:gd name="connsiteY241" fmla="*/ 1188296 h 1350493"/>
                <a:gd name="connsiteX242" fmla="*/ 426746 w 1807597"/>
                <a:gd name="connsiteY242" fmla="*/ 1203909 h 1350493"/>
                <a:gd name="connsiteX243" fmla="*/ 438889 w 1807597"/>
                <a:gd name="connsiteY243" fmla="*/ 1210848 h 1350493"/>
                <a:gd name="connsiteX244" fmla="*/ 449297 w 1807597"/>
                <a:gd name="connsiteY244" fmla="*/ 1205644 h 1350493"/>
                <a:gd name="connsiteX245" fmla="*/ 449297 w 1807597"/>
                <a:gd name="connsiteY245" fmla="*/ 1196970 h 1350493"/>
                <a:gd name="connsiteX246" fmla="*/ 464043 w 1807597"/>
                <a:gd name="connsiteY246" fmla="*/ 1194367 h 1350493"/>
                <a:gd name="connsiteX247" fmla="*/ 463175 w 1807597"/>
                <a:gd name="connsiteY247" fmla="*/ 1189163 h 1350493"/>
                <a:gd name="connsiteX248" fmla="*/ 455369 w 1807597"/>
                <a:gd name="connsiteY248" fmla="*/ 1187429 h 1350493"/>
                <a:gd name="connsiteX249" fmla="*/ 449297 w 1807597"/>
                <a:gd name="connsiteY249" fmla="*/ 1192633 h 1350493"/>
                <a:gd name="connsiteX250" fmla="*/ 441491 w 1807597"/>
                <a:gd name="connsiteY250" fmla="*/ 1188296 h 1350493"/>
                <a:gd name="connsiteX251" fmla="*/ 385979 w 1807597"/>
                <a:gd name="connsiteY251" fmla="*/ 1187429 h 1350493"/>
                <a:gd name="connsiteX252" fmla="*/ 394653 w 1807597"/>
                <a:gd name="connsiteY252" fmla="*/ 1193500 h 1350493"/>
                <a:gd name="connsiteX253" fmla="*/ 392051 w 1807597"/>
                <a:gd name="connsiteY253" fmla="*/ 1203909 h 1350493"/>
                <a:gd name="connsiteX254" fmla="*/ 379908 w 1807597"/>
                <a:gd name="connsiteY254" fmla="*/ 1194367 h 1350493"/>
                <a:gd name="connsiteX255" fmla="*/ 349550 w 1807597"/>
                <a:gd name="connsiteY255" fmla="*/ 1198704 h 1350493"/>
                <a:gd name="connsiteX256" fmla="*/ 361693 w 1807597"/>
                <a:gd name="connsiteY256" fmla="*/ 1199572 h 1350493"/>
                <a:gd name="connsiteX257" fmla="*/ 355621 w 1807597"/>
                <a:gd name="connsiteY257" fmla="*/ 1206511 h 1350493"/>
                <a:gd name="connsiteX258" fmla="*/ 319192 w 1807597"/>
                <a:gd name="connsiteY258" fmla="*/ 1224725 h 1350493"/>
                <a:gd name="connsiteX259" fmla="*/ 334805 w 1807597"/>
                <a:gd name="connsiteY259" fmla="*/ 1234267 h 1350493"/>
                <a:gd name="connsiteX260" fmla="*/ 320059 w 1807597"/>
                <a:gd name="connsiteY260" fmla="*/ 1235134 h 1350493"/>
                <a:gd name="connsiteX261" fmla="*/ 98880 w 1807597"/>
                <a:gd name="connsiteY261" fmla="*/ 954107 h 1350493"/>
                <a:gd name="connsiteX262" fmla="*/ 109289 w 1807597"/>
                <a:gd name="connsiteY262" fmla="*/ 959311 h 1350493"/>
                <a:gd name="connsiteX263" fmla="*/ 102350 w 1807597"/>
                <a:gd name="connsiteY263" fmla="*/ 964515 h 1350493"/>
                <a:gd name="connsiteX264" fmla="*/ 92809 w 1807597"/>
                <a:gd name="connsiteY264" fmla="*/ 899462 h 1350493"/>
                <a:gd name="connsiteX265" fmla="*/ 96278 w 1807597"/>
                <a:gd name="connsiteY265" fmla="*/ 909870 h 1350493"/>
                <a:gd name="connsiteX266" fmla="*/ 103217 w 1807597"/>
                <a:gd name="connsiteY266" fmla="*/ 899462 h 1350493"/>
                <a:gd name="connsiteX267" fmla="*/ 303579 w 1807597"/>
                <a:gd name="connsiteY267" fmla="*/ 732060 h 1350493"/>
                <a:gd name="connsiteX268" fmla="*/ 316590 w 1807597"/>
                <a:gd name="connsiteY268" fmla="*/ 731193 h 1350493"/>
                <a:gd name="connsiteX269" fmla="*/ 324396 w 1807597"/>
                <a:gd name="connsiteY269" fmla="*/ 734662 h 1350493"/>
                <a:gd name="connsiteX270" fmla="*/ 333937 w 1807597"/>
                <a:gd name="connsiteY270" fmla="*/ 730325 h 1350493"/>
                <a:gd name="connsiteX271" fmla="*/ 345213 w 1807597"/>
                <a:gd name="connsiteY271" fmla="*/ 729458 h 1350493"/>
                <a:gd name="connsiteX272" fmla="*/ 359091 w 1807597"/>
                <a:gd name="connsiteY272" fmla="*/ 736397 h 1350493"/>
                <a:gd name="connsiteX273" fmla="*/ 366030 w 1807597"/>
                <a:gd name="connsiteY273" fmla="*/ 752877 h 1350493"/>
                <a:gd name="connsiteX274" fmla="*/ 365163 w 1807597"/>
                <a:gd name="connsiteY274" fmla="*/ 760683 h 1350493"/>
                <a:gd name="connsiteX275" fmla="*/ 354754 w 1807597"/>
                <a:gd name="connsiteY275" fmla="*/ 778030 h 1350493"/>
                <a:gd name="connsiteX276" fmla="*/ 333937 w 1807597"/>
                <a:gd name="connsiteY276" fmla="*/ 776296 h 1350493"/>
                <a:gd name="connsiteX277" fmla="*/ 315722 w 1807597"/>
                <a:gd name="connsiteY277" fmla="*/ 760683 h 1350493"/>
                <a:gd name="connsiteX278" fmla="*/ 307049 w 1807597"/>
                <a:gd name="connsiteY278" fmla="*/ 757214 h 1350493"/>
                <a:gd name="connsiteX279" fmla="*/ 297508 w 1807597"/>
                <a:gd name="connsiteY279" fmla="*/ 739866 h 1350493"/>
                <a:gd name="connsiteX280" fmla="*/ 120564 w 1807597"/>
                <a:gd name="connsiteY280" fmla="*/ 607159 h 1350493"/>
                <a:gd name="connsiteX281" fmla="*/ 121432 w 1807597"/>
                <a:gd name="connsiteY281" fmla="*/ 623639 h 1350493"/>
                <a:gd name="connsiteX282" fmla="*/ 138779 w 1807597"/>
                <a:gd name="connsiteY282" fmla="*/ 640986 h 1350493"/>
                <a:gd name="connsiteX283" fmla="*/ 138779 w 1807597"/>
                <a:gd name="connsiteY283" fmla="*/ 645323 h 1350493"/>
                <a:gd name="connsiteX284" fmla="*/ 131840 w 1807597"/>
                <a:gd name="connsiteY284" fmla="*/ 643588 h 1350493"/>
                <a:gd name="connsiteX285" fmla="*/ 117095 w 1807597"/>
                <a:gd name="connsiteY285" fmla="*/ 636649 h 1350493"/>
                <a:gd name="connsiteX286" fmla="*/ 114493 w 1807597"/>
                <a:gd name="connsiteY286" fmla="*/ 627108 h 1350493"/>
                <a:gd name="connsiteX287" fmla="*/ 111891 w 1807597"/>
                <a:gd name="connsiteY287" fmla="*/ 613230 h 1350493"/>
                <a:gd name="connsiteX288" fmla="*/ 279293 w 1807597"/>
                <a:gd name="connsiteY288" fmla="*/ 405062 h 1350493"/>
                <a:gd name="connsiteX289" fmla="*/ 279293 w 1807597"/>
                <a:gd name="connsiteY289" fmla="*/ 415470 h 1350493"/>
                <a:gd name="connsiteX290" fmla="*/ 295773 w 1807597"/>
                <a:gd name="connsiteY290" fmla="*/ 431083 h 1350493"/>
                <a:gd name="connsiteX291" fmla="*/ 315722 w 1807597"/>
                <a:gd name="connsiteY291" fmla="*/ 431083 h 1350493"/>
                <a:gd name="connsiteX292" fmla="*/ 320927 w 1807597"/>
                <a:gd name="connsiteY292" fmla="*/ 440624 h 1350493"/>
                <a:gd name="connsiteX293" fmla="*/ 320927 w 1807597"/>
                <a:gd name="connsiteY293" fmla="*/ 454501 h 1350493"/>
                <a:gd name="connsiteX294" fmla="*/ 339141 w 1807597"/>
                <a:gd name="connsiteY294" fmla="*/ 470982 h 1350493"/>
                <a:gd name="connsiteX295" fmla="*/ 354754 w 1807597"/>
                <a:gd name="connsiteY295" fmla="*/ 481390 h 1350493"/>
                <a:gd name="connsiteX296" fmla="*/ 353887 w 1807597"/>
                <a:gd name="connsiteY296" fmla="*/ 487462 h 1350493"/>
                <a:gd name="connsiteX297" fmla="*/ 347815 w 1807597"/>
                <a:gd name="connsiteY297" fmla="*/ 497003 h 1350493"/>
                <a:gd name="connsiteX298" fmla="*/ 335672 w 1807597"/>
                <a:gd name="connsiteY298" fmla="*/ 486594 h 1350493"/>
                <a:gd name="connsiteX299" fmla="*/ 317457 w 1807597"/>
                <a:gd name="connsiteY299" fmla="*/ 487462 h 1350493"/>
                <a:gd name="connsiteX300" fmla="*/ 310518 w 1807597"/>
                <a:gd name="connsiteY300" fmla="*/ 480523 h 1350493"/>
                <a:gd name="connsiteX301" fmla="*/ 302712 w 1807597"/>
                <a:gd name="connsiteY301" fmla="*/ 462308 h 1350493"/>
                <a:gd name="connsiteX302" fmla="*/ 289701 w 1807597"/>
                <a:gd name="connsiteY302" fmla="*/ 443226 h 1350493"/>
                <a:gd name="connsiteX303" fmla="*/ 267150 w 1807597"/>
                <a:gd name="connsiteY303" fmla="*/ 442358 h 1350493"/>
                <a:gd name="connsiteX304" fmla="*/ 258476 w 1807597"/>
                <a:gd name="connsiteY304" fmla="*/ 436287 h 1350493"/>
                <a:gd name="connsiteX305" fmla="*/ 267150 w 1807597"/>
                <a:gd name="connsiteY305" fmla="*/ 418072 h 1350493"/>
                <a:gd name="connsiteX306" fmla="*/ 425011 w 1807597"/>
                <a:gd name="connsiteY306" fmla="*/ 366030 h 1350493"/>
                <a:gd name="connsiteX307" fmla="*/ 433685 w 1807597"/>
                <a:gd name="connsiteY307" fmla="*/ 366030 h 1350493"/>
                <a:gd name="connsiteX308" fmla="*/ 434552 w 1807597"/>
                <a:gd name="connsiteY308" fmla="*/ 375571 h 1350493"/>
                <a:gd name="connsiteX309" fmla="*/ 425878 w 1807597"/>
                <a:gd name="connsiteY309" fmla="*/ 375571 h 1350493"/>
                <a:gd name="connsiteX310" fmla="*/ 565525 w 1807597"/>
                <a:gd name="connsiteY310" fmla="*/ 536902 h 1350493"/>
                <a:gd name="connsiteX311" fmla="*/ 573331 w 1807597"/>
                <a:gd name="connsiteY311" fmla="*/ 537769 h 1350493"/>
                <a:gd name="connsiteX312" fmla="*/ 573331 w 1807597"/>
                <a:gd name="connsiteY312" fmla="*/ 548178 h 1350493"/>
                <a:gd name="connsiteX313" fmla="*/ 558586 w 1807597"/>
                <a:gd name="connsiteY313" fmla="*/ 543841 h 1350493"/>
                <a:gd name="connsiteX314" fmla="*/ 1674023 w 1807597"/>
                <a:gd name="connsiteY314" fmla="*/ 1210848 h 1350493"/>
                <a:gd name="connsiteX315" fmla="*/ 1663615 w 1807597"/>
                <a:gd name="connsiteY315" fmla="*/ 1214317 h 1350493"/>
                <a:gd name="connsiteX316" fmla="*/ 1662747 w 1807597"/>
                <a:gd name="connsiteY316" fmla="*/ 1223858 h 1350493"/>
                <a:gd name="connsiteX317" fmla="*/ 1673155 w 1807597"/>
                <a:gd name="connsiteY317" fmla="*/ 1223858 h 1350493"/>
                <a:gd name="connsiteX318" fmla="*/ 307049 w 1807597"/>
                <a:gd name="connsiteY318" fmla="*/ 1171816 h 1350493"/>
                <a:gd name="connsiteX319" fmla="*/ 295773 w 1807597"/>
                <a:gd name="connsiteY319" fmla="*/ 1168346 h 1350493"/>
                <a:gd name="connsiteX320" fmla="*/ 260211 w 1807597"/>
                <a:gd name="connsiteY320" fmla="*/ 1173551 h 1350493"/>
                <a:gd name="connsiteX321" fmla="*/ 235924 w 1807597"/>
                <a:gd name="connsiteY321" fmla="*/ 1185694 h 1350493"/>
                <a:gd name="connsiteX322" fmla="*/ 235057 w 1807597"/>
                <a:gd name="connsiteY322" fmla="*/ 1202174 h 1350493"/>
                <a:gd name="connsiteX323" fmla="*/ 251537 w 1807597"/>
                <a:gd name="connsiteY323" fmla="*/ 1208246 h 1350493"/>
                <a:gd name="connsiteX324" fmla="*/ 264548 w 1807597"/>
                <a:gd name="connsiteY324" fmla="*/ 1200439 h 1350493"/>
                <a:gd name="connsiteX325" fmla="*/ 279293 w 1807597"/>
                <a:gd name="connsiteY325" fmla="*/ 1199572 h 1350493"/>
                <a:gd name="connsiteX326" fmla="*/ 320059 w 1807597"/>
                <a:gd name="connsiteY326" fmla="*/ 1211715 h 1350493"/>
                <a:gd name="connsiteX327" fmla="*/ 320927 w 1807597"/>
                <a:gd name="connsiteY327" fmla="*/ 1200439 h 1350493"/>
                <a:gd name="connsiteX328" fmla="*/ 307049 w 1807597"/>
                <a:gd name="connsiteY328" fmla="*/ 1190898 h 1350493"/>
                <a:gd name="connsiteX329" fmla="*/ 325264 w 1807597"/>
                <a:gd name="connsiteY329" fmla="*/ 1191765 h 1350493"/>
                <a:gd name="connsiteX330" fmla="*/ 321794 w 1807597"/>
                <a:gd name="connsiteY330" fmla="*/ 1179623 h 1350493"/>
                <a:gd name="connsiteX331" fmla="*/ 332202 w 1807597"/>
                <a:gd name="connsiteY331" fmla="*/ 1181357 h 1350493"/>
                <a:gd name="connsiteX332" fmla="*/ 333070 w 1807597"/>
                <a:gd name="connsiteY332" fmla="*/ 1193500 h 1350493"/>
                <a:gd name="connsiteX333" fmla="*/ 348682 w 1807597"/>
                <a:gd name="connsiteY333" fmla="*/ 1193500 h 1350493"/>
                <a:gd name="connsiteX334" fmla="*/ 352152 w 1807597"/>
                <a:gd name="connsiteY334" fmla="*/ 1171816 h 1350493"/>
                <a:gd name="connsiteX335" fmla="*/ 354754 w 1807597"/>
                <a:gd name="connsiteY335" fmla="*/ 1192633 h 1350493"/>
                <a:gd name="connsiteX336" fmla="*/ 376438 w 1807597"/>
                <a:gd name="connsiteY336" fmla="*/ 1191765 h 1350493"/>
                <a:gd name="connsiteX337" fmla="*/ 404194 w 1807597"/>
                <a:gd name="connsiteY337" fmla="*/ 1163142 h 1350493"/>
                <a:gd name="connsiteX338" fmla="*/ 411133 w 1807597"/>
                <a:gd name="connsiteY338" fmla="*/ 1164010 h 1350493"/>
                <a:gd name="connsiteX339" fmla="*/ 405061 w 1807597"/>
                <a:gd name="connsiteY339" fmla="*/ 1175286 h 1350493"/>
                <a:gd name="connsiteX340" fmla="*/ 417205 w 1807597"/>
                <a:gd name="connsiteY340" fmla="*/ 1183092 h 1350493"/>
                <a:gd name="connsiteX341" fmla="*/ 453634 w 1807597"/>
                <a:gd name="connsiteY341" fmla="*/ 1181357 h 1350493"/>
                <a:gd name="connsiteX342" fmla="*/ 476186 w 1807597"/>
                <a:gd name="connsiteY342" fmla="*/ 1170949 h 1350493"/>
                <a:gd name="connsiteX343" fmla="*/ 488329 w 1807597"/>
                <a:gd name="connsiteY343" fmla="*/ 1170081 h 1350493"/>
                <a:gd name="connsiteX344" fmla="*/ 490931 w 1807597"/>
                <a:gd name="connsiteY344" fmla="*/ 1183092 h 1350493"/>
                <a:gd name="connsiteX345" fmla="*/ 496135 w 1807597"/>
                <a:gd name="connsiteY345" fmla="*/ 1178755 h 1350493"/>
                <a:gd name="connsiteX346" fmla="*/ 499605 w 1807597"/>
                <a:gd name="connsiteY346" fmla="*/ 1166612 h 1350493"/>
                <a:gd name="connsiteX347" fmla="*/ 550780 w 1807597"/>
                <a:gd name="connsiteY347" fmla="*/ 1168346 h 1350493"/>
                <a:gd name="connsiteX348" fmla="*/ 567260 w 1807597"/>
                <a:gd name="connsiteY348" fmla="*/ 1154469 h 1350493"/>
                <a:gd name="connsiteX349" fmla="*/ 555984 w 1807597"/>
                <a:gd name="connsiteY349" fmla="*/ 1144928 h 1350493"/>
                <a:gd name="connsiteX350" fmla="*/ 561188 w 1807597"/>
                <a:gd name="connsiteY350" fmla="*/ 1134519 h 1350493"/>
                <a:gd name="connsiteX351" fmla="*/ 583740 w 1807597"/>
                <a:gd name="connsiteY351" fmla="*/ 1136254 h 1350493"/>
                <a:gd name="connsiteX352" fmla="*/ 582005 w 1807597"/>
                <a:gd name="connsiteY352" fmla="*/ 1125846 h 1350493"/>
                <a:gd name="connsiteX353" fmla="*/ 603689 w 1807597"/>
                <a:gd name="connsiteY353" fmla="*/ 1127580 h 1350493"/>
                <a:gd name="connsiteX354" fmla="*/ 609761 w 1807597"/>
                <a:gd name="connsiteY354" fmla="*/ 1118039 h 1350493"/>
                <a:gd name="connsiteX355" fmla="*/ 619302 w 1807597"/>
                <a:gd name="connsiteY355" fmla="*/ 1119774 h 1350493"/>
                <a:gd name="connsiteX356" fmla="*/ 659201 w 1807597"/>
                <a:gd name="connsiteY356" fmla="*/ 1103294 h 1350493"/>
                <a:gd name="connsiteX357" fmla="*/ 660935 w 1807597"/>
                <a:gd name="connsiteY357" fmla="*/ 1088549 h 1350493"/>
                <a:gd name="connsiteX358" fmla="*/ 709508 w 1807597"/>
                <a:gd name="connsiteY358" fmla="*/ 1067732 h 1350493"/>
                <a:gd name="connsiteX359" fmla="*/ 726856 w 1807597"/>
                <a:gd name="connsiteY359" fmla="*/ 1051252 h 1350493"/>
                <a:gd name="connsiteX360" fmla="*/ 737264 w 1807597"/>
                <a:gd name="connsiteY360" fmla="*/ 1046047 h 1350493"/>
                <a:gd name="connsiteX361" fmla="*/ 748540 w 1807597"/>
                <a:gd name="connsiteY361" fmla="*/ 1052986 h 1350493"/>
                <a:gd name="connsiteX362" fmla="*/ 768489 w 1807597"/>
                <a:gd name="connsiteY362" fmla="*/ 1045180 h 1350493"/>
                <a:gd name="connsiteX363" fmla="*/ 778030 w 1807597"/>
                <a:gd name="connsiteY363" fmla="*/ 1028700 h 1350493"/>
                <a:gd name="connsiteX364" fmla="*/ 782367 w 1807597"/>
                <a:gd name="connsiteY364" fmla="*/ 1017424 h 1350493"/>
                <a:gd name="connsiteX365" fmla="*/ 797112 w 1807597"/>
                <a:gd name="connsiteY365" fmla="*/ 1009618 h 1350493"/>
                <a:gd name="connsiteX366" fmla="*/ 810123 w 1807597"/>
                <a:gd name="connsiteY366" fmla="*/ 1003546 h 1350493"/>
                <a:gd name="connsiteX367" fmla="*/ 813592 w 1807597"/>
                <a:gd name="connsiteY367" fmla="*/ 991403 h 1350493"/>
                <a:gd name="connsiteX368" fmla="*/ 804051 w 1807597"/>
                <a:gd name="connsiteY368" fmla="*/ 976658 h 1350493"/>
                <a:gd name="connsiteX369" fmla="*/ 784969 w 1807597"/>
                <a:gd name="connsiteY369" fmla="*/ 974923 h 1350493"/>
                <a:gd name="connsiteX370" fmla="*/ 783235 w 1807597"/>
                <a:gd name="connsiteY370" fmla="*/ 963647 h 1350493"/>
                <a:gd name="connsiteX371" fmla="*/ 790174 w 1807597"/>
                <a:gd name="connsiteY371" fmla="*/ 949770 h 1350493"/>
                <a:gd name="connsiteX372" fmla="*/ 802317 w 1807597"/>
                <a:gd name="connsiteY372" fmla="*/ 948035 h 1350493"/>
                <a:gd name="connsiteX373" fmla="*/ 813592 w 1807597"/>
                <a:gd name="connsiteY373" fmla="*/ 935024 h 1350493"/>
                <a:gd name="connsiteX374" fmla="*/ 830072 w 1807597"/>
                <a:gd name="connsiteY374" fmla="*/ 934157 h 1350493"/>
                <a:gd name="connsiteX375" fmla="*/ 859563 w 1807597"/>
                <a:gd name="connsiteY375" fmla="*/ 906401 h 1350493"/>
                <a:gd name="connsiteX376" fmla="*/ 863033 w 1807597"/>
                <a:gd name="connsiteY376" fmla="*/ 894258 h 1350493"/>
                <a:gd name="connsiteX377" fmla="*/ 876043 w 1807597"/>
                <a:gd name="connsiteY377" fmla="*/ 874308 h 1350493"/>
                <a:gd name="connsiteX378" fmla="*/ 909003 w 1807597"/>
                <a:gd name="connsiteY378" fmla="*/ 838746 h 1350493"/>
                <a:gd name="connsiteX379" fmla="*/ 930687 w 1807597"/>
                <a:gd name="connsiteY379" fmla="*/ 830940 h 1350493"/>
                <a:gd name="connsiteX380" fmla="*/ 947167 w 1807597"/>
                <a:gd name="connsiteY380" fmla="*/ 823133 h 1350493"/>
                <a:gd name="connsiteX381" fmla="*/ 965382 w 1807597"/>
                <a:gd name="connsiteY381" fmla="*/ 830072 h 1350493"/>
                <a:gd name="connsiteX382" fmla="*/ 977525 w 1807597"/>
                <a:gd name="connsiteY382" fmla="*/ 852624 h 1350493"/>
                <a:gd name="connsiteX383" fmla="*/ 964515 w 1807597"/>
                <a:gd name="connsiteY383" fmla="*/ 852624 h 1350493"/>
                <a:gd name="connsiteX384" fmla="*/ 952372 w 1807597"/>
                <a:gd name="connsiteY384" fmla="*/ 839614 h 1350493"/>
                <a:gd name="connsiteX385" fmla="*/ 926350 w 1807597"/>
                <a:gd name="connsiteY385" fmla="*/ 856961 h 1350493"/>
                <a:gd name="connsiteX386" fmla="*/ 911605 w 1807597"/>
                <a:gd name="connsiteY386" fmla="*/ 857828 h 1350493"/>
                <a:gd name="connsiteX387" fmla="*/ 909870 w 1807597"/>
                <a:gd name="connsiteY387" fmla="*/ 884717 h 1350493"/>
                <a:gd name="connsiteX388" fmla="*/ 882982 w 1807597"/>
                <a:gd name="connsiteY388" fmla="*/ 927218 h 1350493"/>
                <a:gd name="connsiteX389" fmla="*/ 888186 w 1807597"/>
                <a:gd name="connsiteY389" fmla="*/ 944565 h 1350493"/>
                <a:gd name="connsiteX390" fmla="*/ 908136 w 1807597"/>
                <a:gd name="connsiteY390" fmla="*/ 944565 h 1350493"/>
                <a:gd name="connsiteX391" fmla="*/ 902932 w 1807597"/>
                <a:gd name="connsiteY391" fmla="*/ 953239 h 1350493"/>
                <a:gd name="connsiteX392" fmla="*/ 890788 w 1807597"/>
                <a:gd name="connsiteY392" fmla="*/ 954107 h 1350493"/>
                <a:gd name="connsiteX393" fmla="*/ 869971 w 1807597"/>
                <a:gd name="connsiteY393" fmla="*/ 969719 h 1350493"/>
                <a:gd name="connsiteX394" fmla="*/ 869971 w 1807597"/>
                <a:gd name="connsiteY394" fmla="*/ 977525 h 1350493"/>
                <a:gd name="connsiteX395" fmla="*/ 886451 w 1807597"/>
                <a:gd name="connsiteY395" fmla="*/ 986199 h 1350493"/>
                <a:gd name="connsiteX396" fmla="*/ 915942 w 1807597"/>
                <a:gd name="connsiteY396" fmla="*/ 980995 h 1350493"/>
                <a:gd name="connsiteX397" fmla="*/ 928085 w 1807597"/>
                <a:gd name="connsiteY397" fmla="*/ 966249 h 1350493"/>
                <a:gd name="connsiteX398" fmla="*/ 940228 w 1807597"/>
                <a:gd name="connsiteY398" fmla="*/ 967117 h 1350493"/>
                <a:gd name="connsiteX399" fmla="*/ 966249 w 1807597"/>
                <a:gd name="connsiteY399" fmla="*/ 952372 h 1350493"/>
                <a:gd name="connsiteX400" fmla="*/ 970586 w 1807597"/>
                <a:gd name="connsiteY400" fmla="*/ 932422 h 1350493"/>
                <a:gd name="connsiteX401" fmla="*/ 984464 w 1807597"/>
                <a:gd name="connsiteY401" fmla="*/ 931555 h 1350493"/>
                <a:gd name="connsiteX402" fmla="*/ 1039109 w 1807597"/>
                <a:gd name="connsiteY402" fmla="*/ 938493 h 1350493"/>
                <a:gd name="connsiteX403" fmla="*/ 1047782 w 1807597"/>
                <a:gd name="connsiteY403" fmla="*/ 928953 h 1350493"/>
                <a:gd name="connsiteX404" fmla="*/ 1056456 w 1807597"/>
                <a:gd name="connsiteY404" fmla="*/ 889921 h 1350493"/>
                <a:gd name="connsiteX405" fmla="*/ 1042578 w 1807597"/>
                <a:gd name="connsiteY405" fmla="*/ 899462 h 1350493"/>
                <a:gd name="connsiteX406" fmla="*/ 1047782 w 1807597"/>
                <a:gd name="connsiteY406" fmla="*/ 880380 h 1350493"/>
                <a:gd name="connsiteX407" fmla="*/ 1033904 w 1807597"/>
                <a:gd name="connsiteY407" fmla="*/ 868237 h 1350493"/>
                <a:gd name="connsiteX408" fmla="*/ 1040843 w 1807597"/>
                <a:gd name="connsiteY408" fmla="*/ 855226 h 1350493"/>
                <a:gd name="connsiteX409" fmla="*/ 1041711 w 1807597"/>
                <a:gd name="connsiteY409" fmla="*/ 868237 h 1350493"/>
                <a:gd name="connsiteX410" fmla="*/ 1071201 w 1807597"/>
                <a:gd name="connsiteY410" fmla="*/ 868237 h 1350493"/>
                <a:gd name="connsiteX411" fmla="*/ 1077273 w 1807597"/>
                <a:gd name="connsiteY411" fmla="*/ 859563 h 1350493"/>
                <a:gd name="connsiteX412" fmla="*/ 1091151 w 1807597"/>
                <a:gd name="connsiteY412" fmla="*/ 858696 h 1350493"/>
                <a:gd name="connsiteX413" fmla="*/ 1088549 w 1807597"/>
                <a:gd name="connsiteY413" fmla="*/ 873441 h 1350493"/>
                <a:gd name="connsiteX414" fmla="*/ 1105029 w 1807597"/>
                <a:gd name="connsiteY414" fmla="*/ 874308 h 1350493"/>
                <a:gd name="connsiteX415" fmla="*/ 1088549 w 1807597"/>
                <a:gd name="connsiteY415" fmla="*/ 885584 h 1350493"/>
                <a:gd name="connsiteX416" fmla="*/ 1124111 w 1807597"/>
                <a:gd name="connsiteY416" fmla="*/ 895125 h 1350493"/>
                <a:gd name="connsiteX417" fmla="*/ 1093753 w 1807597"/>
                <a:gd name="connsiteY417" fmla="*/ 898595 h 1350493"/>
                <a:gd name="connsiteX418" fmla="*/ 1082477 w 1807597"/>
                <a:gd name="connsiteY418" fmla="*/ 909003 h 1350493"/>
                <a:gd name="connsiteX419" fmla="*/ 1090283 w 1807597"/>
                <a:gd name="connsiteY419" fmla="*/ 921146 h 1350493"/>
                <a:gd name="connsiteX420" fmla="*/ 1130182 w 1807597"/>
                <a:gd name="connsiteY420" fmla="*/ 906401 h 1350493"/>
                <a:gd name="connsiteX421" fmla="*/ 1150132 w 1807597"/>
                <a:gd name="connsiteY421" fmla="*/ 921146 h 1350493"/>
                <a:gd name="connsiteX422" fmla="*/ 1156203 w 1807597"/>
                <a:gd name="connsiteY422" fmla="*/ 913340 h 1350493"/>
                <a:gd name="connsiteX423" fmla="*/ 1161408 w 1807597"/>
                <a:gd name="connsiteY423" fmla="*/ 925483 h 1350493"/>
                <a:gd name="connsiteX424" fmla="*/ 1196102 w 1807597"/>
                <a:gd name="connsiteY424" fmla="*/ 945433 h 1350493"/>
                <a:gd name="connsiteX425" fmla="*/ 1221256 w 1807597"/>
                <a:gd name="connsiteY425" fmla="*/ 945433 h 1350493"/>
                <a:gd name="connsiteX426" fmla="*/ 1255084 w 1807597"/>
                <a:gd name="connsiteY426" fmla="*/ 941096 h 1350493"/>
                <a:gd name="connsiteX427" fmla="*/ 1292380 w 1807597"/>
                <a:gd name="connsiteY427" fmla="*/ 950637 h 1350493"/>
                <a:gd name="connsiteX428" fmla="*/ 1309728 w 1807597"/>
                <a:gd name="connsiteY428" fmla="*/ 967117 h 1350493"/>
                <a:gd name="connsiteX429" fmla="*/ 1348759 w 1807597"/>
                <a:gd name="connsiteY429" fmla="*/ 970586 h 1350493"/>
                <a:gd name="connsiteX430" fmla="*/ 1364372 w 1807597"/>
                <a:gd name="connsiteY430" fmla="*/ 957576 h 1350493"/>
                <a:gd name="connsiteX431" fmla="*/ 1371311 w 1807597"/>
                <a:gd name="connsiteY431" fmla="*/ 978393 h 1350493"/>
                <a:gd name="connsiteX432" fmla="*/ 1355698 w 1807597"/>
                <a:gd name="connsiteY432" fmla="*/ 984464 h 1350493"/>
                <a:gd name="connsiteX433" fmla="*/ 1366107 w 1807597"/>
                <a:gd name="connsiteY433" fmla="*/ 994872 h 1350493"/>
                <a:gd name="connsiteX434" fmla="*/ 1430292 w 1807597"/>
                <a:gd name="connsiteY434" fmla="*/ 1027833 h 1350493"/>
                <a:gd name="connsiteX435" fmla="*/ 1442435 w 1807597"/>
                <a:gd name="connsiteY435" fmla="*/ 1049517 h 1350493"/>
                <a:gd name="connsiteX436" fmla="*/ 1489273 w 1807597"/>
                <a:gd name="connsiteY436" fmla="*/ 1085079 h 1350493"/>
                <a:gd name="connsiteX437" fmla="*/ 1517896 w 1807597"/>
                <a:gd name="connsiteY437" fmla="*/ 1067732 h 1350493"/>
                <a:gd name="connsiteX438" fmla="*/ 1512692 w 1807597"/>
                <a:gd name="connsiteY438" fmla="*/ 1048650 h 1350493"/>
                <a:gd name="connsiteX439" fmla="*/ 1482334 w 1807597"/>
                <a:gd name="connsiteY439" fmla="*/ 1031302 h 1350493"/>
                <a:gd name="connsiteX440" fmla="*/ 1509223 w 1807597"/>
                <a:gd name="connsiteY440" fmla="*/ 1041711 h 1350493"/>
                <a:gd name="connsiteX441" fmla="*/ 1513560 w 1807597"/>
                <a:gd name="connsiteY441" fmla="*/ 1035639 h 1350493"/>
                <a:gd name="connsiteX442" fmla="*/ 1521366 w 1807597"/>
                <a:gd name="connsiteY442" fmla="*/ 1046915 h 1350493"/>
                <a:gd name="connsiteX443" fmla="*/ 1521366 w 1807597"/>
                <a:gd name="connsiteY443" fmla="*/ 1070334 h 1350493"/>
                <a:gd name="connsiteX444" fmla="*/ 1539581 w 1807597"/>
                <a:gd name="connsiteY444" fmla="*/ 1065130 h 1350493"/>
                <a:gd name="connsiteX445" fmla="*/ 1557795 w 1807597"/>
                <a:gd name="connsiteY445" fmla="*/ 1080742 h 1350493"/>
                <a:gd name="connsiteX446" fmla="*/ 1536111 w 1807597"/>
                <a:gd name="connsiteY446" fmla="*/ 995740 h 1350493"/>
                <a:gd name="connsiteX447" fmla="*/ 1546520 w 1807597"/>
                <a:gd name="connsiteY447" fmla="*/ 1007016 h 1350493"/>
                <a:gd name="connsiteX448" fmla="*/ 1558663 w 1807597"/>
                <a:gd name="connsiteY448" fmla="*/ 1059058 h 1350493"/>
                <a:gd name="connsiteX449" fmla="*/ 1577745 w 1807597"/>
                <a:gd name="connsiteY449" fmla="*/ 1080742 h 1350493"/>
                <a:gd name="connsiteX450" fmla="*/ 1598562 w 1807597"/>
                <a:gd name="connsiteY450" fmla="*/ 1077273 h 1350493"/>
                <a:gd name="connsiteX451" fmla="*/ 1614174 w 1807597"/>
                <a:gd name="connsiteY451" fmla="*/ 1107631 h 1350493"/>
                <a:gd name="connsiteX452" fmla="*/ 1621981 w 1807597"/>
                <a:gd name="connsiteY452" fmla="*/ 1107631 h 1350493"/>
                <a:gd name="connsiteX453" fmla="*/ 1627185 w 1807597"/>
                <a:gd name="connsiteY453" fmla="*/ 1156204 h 1350493"/>
                <a:gd name="connsiteX454" fmla="*/ 1656676 w 1807597"/>
                <a:gd name="connsiteY454" fmla="*/ 1160540 h 1350493"/>
                <a:gd name="connsiteX455" fmla="*/ 1670553 w 1807597"/>
                <a:gd name="connsiteY455" fmla="*/ 1179623 h 1350493"/>
                <a:gd name="connsiteX456" fmla="*/ 1686166 w 1807597"/>
                <a:gd name="connsiteY456" fmla="*/ 1189163 h 1350493"/>
                <a:gd name="connsiteX457" fmla="*/ 1689636 w 1807597"/>
                <a:gd name="connsiteY457" fmla="*/ 1213450 h 1350493"/>
                <a:gd name="connsiteX458" fmla="*/ 1674023 w 1807597"/>
                <a:gd name="connsiteY458" fmla="*/ 1236002 h 1350493"/>
                <a:gd name="connsiteX459" fmla="*/ 1699177 w 1807597"/>
                <a:gd name="connsiteY459" fmla="*/ 1249879 h 1350493"/>
                <a:gd name="connsiteX460" fmla="*/ 1709585 w 1807597"/>
                <a:gd name="connsiteY460" fmla="*/ 1229062 h 1350493"/>
                <a:gd name="connsiteX461" fmla="*/ 1707850 w 1807597"/>
                <a:gd name="connsiteY461" fmla="*/ 1255951 h 1350493"/>
                <a:gd name="connsiteX462" fmla="*/ 1700911 w 1807597"/>
                <a:gd name="connsiteY462" fmla="*/ 1263757 h 1350493"/>
                <a:gd name="connsiteX463" fmla="*/ 1713055 w 1807597"/>
                <a:gd name="connsiteY463" fmla="*/ 1278502 h 1350493"/>
                <a:gd name="connsiteX464" fmla="*/ 1719126 w 1807597"/>
                <a:gd name="connsiteY464" fmla="*/ 1257686 h 1350493"/>
                <a:gd name="connsiteX465" fmla="*/ 1717391 w 1807597"/>
                <a:gd name="connsiteY465" fmla="*/ 1247277 h 1350493"/>
                <a:gd name="connsiteX466" fmla="*/ 1724330 w 1807597"/>
                <a:gd name="connsiteY466" fmla="*/ 1249012 h 1350493"/>
                <a:gd name="connsiteX467" fmla="*/ 1729535 w 1807597"/>
                <a:gd name="connsiteY467" fmla="*/ 1268962 h 1350493"/>
                <a:gd name="connsiteX468" fmla="*/ 1720861 w 1807597"/>
                <a:gd name="connsiteY468" fmla="*/ 1281104 h 1350493"/>
                <a:gd name="connsiteX469" fmla="*/ 1726065 w 1807597"/>
                <a:gd name="connsiteY469" fmla="*/ 1303656 h 1350493"/>
                <a:gd name="connsiteX470" fmla="*/ 1730402 w 1807597"/>
                <a:gd name="connsiteY470" fmla="*/ 1307125 h 1350493"/>
                <a:gd name="connsiteX471" fmla="*/ 1733004 w 1807597"/>
                <a:gd name="connsiteY471" fmla="*/ 1293248 h 1350493"/>
                <a:gd name="connsiteX472" fmla="*/ 1739076 w 1807597"/>
                <a:gd name="connsiteY472" fmla="*/ 1298452 h 1350493"/>
                <a:gd name="connsiteX473" fmla="*/ 1736473 w 1807597"/>
                <a:gd name="connsiteY473" fmla="*/ 1315799 h 1350493"/>
                <a:gd name="connsiteX474" fmla="*/ 1746882 w 1807597"/>
                <a:gd name="connsiteY474" fmla="*/ 1317534 h 1350493"/>
                <a:gd name="connsiteX475" fmla="*/ 1743412 w 1807597"/>
                <a:gd name="connsiteY475" fmla="*/ 1325341 h 1350493"/>
                <a:gd name="connsiteX476" fmla="*/ 1758158 w 1807597"/>
                <a:gd name="connsiteY476" fmla="*/ 1324473 h 1350493"/>
                <a:gd name="connsiteX477" fmla="*/ 1758158 w 1807597"/>
                <a:gd name="connsiteY477" fmla="*/ 1315799 h 1350493"/>
                <a:gd name="connsiteX478" fmla="*/ 1749484 w 1807597"/>
                <a:gd name="connsiteY478" fmla="*/ 1315799 h 1350493"/>
                <a:gd name="connsiteX479" fmla="*/ 1750351 w 1807597"/>
                <a:gd name="connsiteY479" fmla="*/ 1301054 h 1350493"/>
                <a:gd name="connsiteX480" fmla="*/ 1743412 w 1807597"/>
                <a:gd name="connsiteY480" fmla="*/ 1295850 h 1350493"/>
                <a:gd name="connsiteX481" fmla="*/ 1758158 w 1807597"/>
                <a:gd name="connsiteY481" fmla="*/ 1293248 h 1350493"/>
                <a:gd name="connsiteX482" fmla="*/ 1762495 w 1807597"/>
                <a:gd name="connsiteY482" fmla="*/ 1286309 h 1350493"/>
                <a:gd name="connsiteX483" fmla="*/ 1762495 w 1807597"/>
                <a:gd name="connsiteY483" fmla="*/ 1272431 h 1350493"/>
                <a:gd name="connsiteX484" fmla="*/ 1766831 w 1807597"/>
                <a:gd name="connsiteY484" fmla="*/ 1283707 h 1350493"/>
                <a:gd name="connsiteX485" fmla="*/ 1761627 w 1807597"/>
                <a:gd name="connsiteY485" fmla="*/ 1299319 h 1350493"/>
                <a:gd name="connsiteX486" fmla="*/ 1772036 w 1807597"/>
                <a:gd name="connsiteY486" fmla="*/ 1333147 h 1350493"/>
                <a:gd name="connsiteX487" fmla="*/ 1787648 w 1807597"/>
                <a:gd name="connsiteY487" fmla="*/ 1334014 h 1350493"/>
                <a:gd name="connsiteX488" fmla="*/ 1806730 w 1807597"/>
                <a:gd name="connsiteY488" fmla="*/ 1297585 h 1350493"/>
                <a:gd name="connsiteX489" fmla="*/ 1807598 w 1807597"/>
                <a:gd name="connsiteY489" fmla="*/ 1281104 h 1350493"/>
                <a:gd name="connsiteX490" fmla="*/ 1796322 w 1807597"/>
                <a:gd name="connsiteY490" fmla="*/ 1246410 h 1350493"/>
                <a:gd name="connsiteX491" fmla="*/ 1795455 w 1807597"/>
                <a:gd name="connsiteY491" fmla="*/ 1236002 h 1350493"/>
                <a:gd name="connsiteX492" fmla="*/ 1799791 w 1807597"/>
                <a:gd name="connsiteY492" fmla="*/ 1225593 h 1350493"/>
                <a:gd name="connsiteX493" fmla="*/ 1793720 w 1807597"/>
                <a:gd name="connsiteY493" fmla="*/ 1219521 h 1350493"/>
                <a:gd name="connsiteX494" fmla="*/ 1778975 w 1807597"/>
                <a:gd name="connsiteY494" fmla="*/ 1220389 h 1350493"/>
                <a:gd name="connsiteX495" fmla="*/ 1757290 w 1807597"/>
                <a:gd name="connsiteY495" fmla="*/ 1203041 h 1350493"/>
                <a:gd name="connsiteX496" fmla="*/ 1742545 w 1807597"/>
                <a:gd name="connsiteY496" fmla="*/ 1203041 h 1350493"/>
                <a:gd name="connsiteX497" fmla="*/ 1725198 w 1807597"/>
                <a:gd name="connsiteY497" fmla="*/ 1190898 h 1350493"/>
                <a:gd name="connsiteX498" fmla="*/ 1712187 w 1807597"/>
                <a:gd name="connsiteY498" fmla="*/ 1190898 h 1350493"/>
                <a:gd name="connsiteX499" fmla="*/ 1707850 w 1807597"/>
                <a:gd name="connsiteY499" fmla="*/ 1177020 h 1350493"/>
                <a:gd name="connsiteX500" fmla="*/ 1695707 w 1807597"/>
                <a:gd name="connsiteY500" fmla="*/ 1174418 h 1350493"/>
                <a:gd name="connsiteX501" fmla="*/ 1693972 w 1807597"/>
                <a:gd name="connsiteY501" fmla="*/ 1161408 h 1350493"/>
                <a:gd name="connsiteX502" fmla="*/ 1685299 w 1807597"/>
                <a:gd name="connsiteY502" fmla="*/ 1157071 h 1350493"/>
                <a:gd name="connsiteX503" fmla="*/ 1686166 w 1807597"/>
                <a:gd name="connsiteY503" fmla="*/ 1142325 h 1350493"/>
                <a:gd name="connsiteX504" fmla="*/ 1641930 w 1807597"/>
                <a:gd name="connsiteY504" fmla="*/ 1078140 h 1350493"/>
                <a:gd name="connsiteX505" fmla="*/ 1626318 w 1807597"/>
                <a:gd name="connsiteY505" fmla="*/ 1065130 h 1350493"/>
                <a:gd name="connsiteX506" fmla="*/ 1626318 w 1807597"/>
                <a:gd name="connsiteY506" fmla="*/ 1054721 h 1350493"/>
                <a:gd name="connsiteX507" fmla="*/ 1589021 w 1807597"/>
                <a:gd name="connsiteY507" fmla="*/ 1024363 h 1350493"/>
                <a:gd name="connsiteX508" fmla="*/ 1582949 w 1807597"/>
                <a:gd name="connsiteY508" fmla="*/ 1014822 h 1350493"/>
                <a:gd name="connsiteX509" fmla="*/ 1569071 w 1807597"/>
                <a:gd name="connsiteY509" fmla="*/ 997475 h 1350493"/>
                <a:gd name="connsiteX510" fmla="*/ 1552591 w 1807597"/>
                <a:gd name="connsiteY510" fmla="*/ 992270 h 1350493"/>
                <a:gd name="connsiteX511" fmla="*/ 1552591 w 1807597"/>
                <a:gd name="connsiteY511" fmla="*/ 973188 h 1350493"/>
                <a:gd name="connsiteX512" fmla="*/ 1542183 w 1807597"/>
                <a:gd name="connsiteY512" fmla="*/ 961913 h 1350493"/>
                <a:gd name="connsiteX513" fmla="*/ 1527437 w 1807597"/>
                <a:gd name="connsiteY513" fmla="*/ 955841 h 1350493"/>
                <a:gd name="connsiteX514" fmla="*/ 1509223 w 1807597"/>
                <a:gd name="connsiteY514" fmla="*/ 967117 h 1350493"/>
                <a:gd name="connsiteX515" fmla="*/ 1495345 w 1807597"/>
                <a:gd name="connsiteY515" fmla="*/ 985332 h 1350493"/>
                <a:gd name="connsiteX516" fmla="*/ 1491875 w 1807597"/>
                <a:gd name="connsiteY516" fmla="*/ 1006149 h 1350493"/>
                <a:gd name="connsiteX517" fmla="*/ 1478865 w 1807597"/>
                <a:gd name="connsiteY517" fmla="*/ 1007016 h 1350493"/>
                <a:gd name="connsiteX518" fmla="*/ 1457181 w 1807597"/>
                <a:gd name="connsiteY518" fmla="*/ 1030435 h 1350493"/>
                <a:gd name="connsiteX519" fmla="*/ 1450242 w 1807597"/>
                <a:gd name="connsiteY519" fmla="*/ 1027833 h 1350493"/>
                <a:gd name="connsiteX520" fmla="*/ 1450242 w 1807597"/>
                <a:gd name="connsiteY520" fmla="*/ 1006149 h 1350493"/>
                <a:gd name="connsiteX521" fmla="*/ 1429425 w 1807597"/>
                <a:gd name="connsiteY521" fmla="*/ 987066 h 1350493"/>
                <a:gd name="connsiteX522" fmla="*/ 1409475 w 1807597"/>
                <a:gd name="connsiteY522" fmla="*/ 969719 h 1350493"/>
                <a:gd name="connsiteX523" fmla="*/ 1405138 w 1807597"/>
                <a:gd name="connsiteY523" fmla="*/ 952372 h 1350493"/>
                <a:gd name="connsiteX524" fmla="*/ 1383454 w 1807597"/>
                <a:gd name="connsiteY524" fmla="*/ 941096 h 1350493"/>
                <a:gd name="connsiteX525" fmla="*/ 1385189 w 1807597"/>
                <a:gd name="connsiteY525" fmla="*/ 922014 h 1350493"/>
                <a:gd name="connsiteX526" fmla="*/ 1360903 w 1807597"/>
                <a:gd name="connsiteY526" fmla="*/ 921146 h 1350493"/>
                <a:gd name="connsiteX527" fmla="*/ 1354831 w 1807597"/>
                <a:gd name="connsiteY527" fmla="*/ 930687 h 1350493"/>
                <a:gd name="connsiteX528" fmla="*/ 1344423 w 1807597"/>
                <a:gd name="connsiteY528" fmla="*/ 930687 h 1350493"/>
                <a:gd name="connsiteX529" fmla="*/ 1338351 w 1807597"/>
                <a:gd name="connsiteY529" fmla="*/ 924616 h 1350493"/>
                <a:gd name="connsiteX530" fmla="*/ 1327942 w 1807597"/>
                <a:gd name="connsiteY530" fmla="*/ 931555 h 1350493"/>
                <a:gd name="connsiteX531" fmla="*/ 1312330 w 1807597"/>
                <a:gd name="connsiteY531" fmla="*/ 921146 h 1350493"/>
                <a:gd name="connsiteX532" fmla="*/ 1312330 w 1807597"/>
                <a:gd name="connsiteY532" fmla="*/ 176943 h 1350493"/>
                <a:gd name="connsiteX533" fmla="*/ 1252481 w 1807597"/>
                <a:gd name="connsiteY533" fmla="*/ 141381 h 1350493"/>
                <a:gd name="connsiteX534" fmla="*/ 1236869 w 1807597"/>
                <a:gd name="connsiteY534" fmla="*/ 137045 h 1350493"/>
                <a:gd name="connsiteX535" fmla="*/ 1217787 w 1807597"/>
                <a:gd name="connsiteY535" fmla="*/ 146585 h 1350493"/>
                <a:gd name="connsiteX536" fmla="*/ 1198704 w 1807597"/>
                <a:gd name="connsiteY536" fmla="*/ 147453 h 1350493"/>
                <a:gd name="connsiteX537" fmla="*/ 1178755 w 1807597"/>
                <a:gd name="connsiteY537" fmla="*/ 133575 h 1350493"/>
                <a:gd name="connsiteX538" fmla="*/ 1141458 w 1807597"/>
                <a:gd name="connsiteY538" fmla="*/ 128371 h 1350493"/>
                <a:gd name="connsiteX539" fmla="*/ 1091151 w 1807597"/>
                <a:gd name="connsiteY539" fmla="*/ 97145 h 1350493"/>
                <a:gd name="connsiteX540" fmla="*/ 1041711 w 1807597"/>
                <a:gd name="connsiteY540" fmla="*/ 93676 h 1350493"/>
                <a:gd name="connsiteX541" fmla="*/ 1024363 w 1807597"/>
                <a:gd name="connsiteY541" fmla="*/ 98013 h 1350493"/>
                <a:gd name="connsiteX542" fmla="*/ 1022628 w 1807597"/>
                <a:gd name="connsiteY542" fmla="*/ 82400 h 1350493"/>
                <a:gd name="connsiteX543" fmla="*/ 1007016 w 1807597"/>
                <a:gd name="connsiteY543" fmla="*/ 76329 h 1350493"/>
                <a:gd name="connsiteX544" fmla="*/ 1016557 w 1807597"/>
                <a:gd name="connsiteY544" fmla="*/ 67655 h 1350493"/>
                <a:gd name="connsiteX545" fmla="*/ 1014822 w 1807597"/>
                <a:gd name="connsiteY545" fmla="*/ 59848 h 1350493"/>
                <a:gd name="connsiteX546" fmla="*/ 987066 w 1807597"/>
                <a:gd name="connsiteY546" fmla="*/ 50308 h 1350493"/>
                <a:gd name="connsiteX547" fmla="*/ 966249 w 1807597"/>
                <a:gd name="connsiteY547" fmla="*/ 50308 h 1350493"/>
                <a:gd name="connsiteX548" fmla="*/ 962780 w 1807597"/>
                <a:gd name="connsiteY548" fmla="*/ 53777 h 1350493"/>
                <a:gd name="connsiteX549" fmla="*/ 954974 w 1807597"/>
                <a:gd name="connsiteY549" fmla="*/ 48573 h 1350493"/>
                <a:gd name="connsiteX550" fmla="*/ 955841 w 1807597"/>
                <a:gd name="connsiteY550" fmla="*/ 26021 h 1350493"/>
                <a:gd name="connsiteX551" fmla="*/ 948902 w 1807597"/>
                <a:gd name="connsiteY551" fmla="*/ 18215 h 1350493"/>
                <a:gd name="connsiteX552" fmla="*/ 927218 w 1807597"/>
                <a:gd name="connsiteY552" fmla="*/ 43368 h 1350493"/>
                <a:gd name="connsiteX553" fmla="*/ 920279 w 1807597"/>
                <a:gd name="connsiteY553" fmla="*/ 42501 h 1350493"/>
                <a:gd name="connsiteX554" fmla="*/ 920279 w 1807597"/>
                <a:gd name="connsiteY554" fmla="*/ 35562 h 1350493"/>
                <a:gd name="connsiteX555" fmla="*/ 935024 w 1807597"/>
                <a:gd name="connsiteY555" fmla="*/ 28623 h 1350493"/>
                <a:gd name="connsiteX556" fmla="*/ 935024 w 1807597"/>
                <a:gd name="connsiteY556" fmla="*/ 21684 h 1350493"/>
                <a:gd name="connsiteX557" fmla="*/ 918544 w 1807597"/>
                <a:gd name="connsiteY557" fmla="*/ 867 h 1350493"/>
                <a:gd name="connsiteX558" fmla="*/ 909003 w 1807597"/>
                <a:gd name="connsiteY558" fmla="*/ 0 h 1350493"/>
                <a:gd name="connsiteX559" fmla="*/ 869971 w 1807597"/>
                <a:gd name="connsiteY559" fmla="*/ 26889 h 1350493"/>
                <a:gd name="connsiteX560" fmla="*/ 836144 w 1807597"/>
                <a:gd name="connsiteY560" fmla="*/ 26889 h 1350493"/>
                <a:gd name="connsiteX561" fmla="*/ 839614 w 1807597"/>
                <a:gd name="connsiteY561" fmla="*/ 19082 h 1350493"/>
                <a:gd name="connsiteX562" fmla="*/ 824001 w 1807597"/>
                <a:gd name="connsiteY562" fmla="*/ 18215 h 1350493"/>
                <a:gd name="connsiteX563" fmla="*/ 778898 w 1807597"/>
                <a:gd name="connsiteY563" fmla="*/ 47705 h 1350493"/>
                <a:gd name="connsiteX564" fmla="*/ 763285 w 1807597"/>
                <a:gd name="connsiteY564" fmla="*/ 47705 h 1350493"/>
                <a:gd name="connsiteX565" fmla="*/ 758081 w 1807597"/>
                <a:gd name="connsiteY565" fmla="*/ 40766 h 1350493"/>
                <a:gd name="connsiteX566" fmla="*/ 734662 w 1807597"/>
                <a:gd name="connsiteY566" fmla="*/ 53777 h 1350493"/>
                <a:gd name="connsiteX567" fmla="*/ 703437 w 1807597"/>
                <a:gd name="connsiteY567" fmla="*/ 85870 h 1350493"/>
                <a:gd name="connsiteX568" fmla="*/ 679150 w 1807597"/>
                <a:gd name="connsiteY568" fmla="*/ 109289 h 1350493"/>
                <a:gd name="connsiteX569" fmla="*/ 666140 w 1807597"/>
                <a:gd name="connsiteY569" fmla="*/ 119697 h 1350493"/>
                <a:gd name="connsiteX570" fmla="*/ 643588 w 1807597"/>
                <a:gd name="connsiteY570" fmla="*/ 120564 h 1350493"/>
                <a:gd name="connsiteX571" fmla="*/ 624506 w 1807597"/>
                <a:gd name="connsiteY571" fmla="*/ 117095 h 1350493"/>
                <a:gd name="connsiteX572" fmla="*/ 604556 w 1807597"/>
                <a:gd name="connsiteY572" fmla="*/ 105819 h 1350493"/>
                <a:gd name="connsiteX573" fmla="*/ 604556 w 1807597"/>
                <a:gd name="connsiteY573" fmla="*/ 105819 h 1350493"/>
                <a:gd name="connsiteX574" fmla="*/ 580270 w 1807597"/>
                <a:gd name="connsiteY574" fmla="*/ 139647 h 1350493"/>
                <a:gd name="connsiteX575" fmla="*/ 579403 w 1807597"/>
                <a:gd name="connsiteY575" fmla="*/ 160463 h 1350493"/>
                <a:gd name="connsiteX576" fmla="*/ 601954 w 1807597"/>
                <a:gd name="connsiteY576" fmla="*/ 181280 h 1350493"/>
                <a:gd name="connsiteX577" fmla="*/ 620169 w 1807597"/>
                <a:gd name="connsiteY577" fmla="*/ 220312 h 1350493"/>
                <a:gd name="connsiteX578" fmla="*/ 621904 w 1807597"/>
                <a:gd name="connsiteY578" fmla="*/ 266282 h 1350493"/>
                <a:gd name="connsiteX579" fmla="*/ 647058 w 1807597"/>
                <a:gd name="connsiteY579" fmla="*/ 283630 h 1350493"/>
                <a:gd name="connsiteX580" fmla="*/ 676548 w 1807597"/>
                <a:gd name="connsiteY580" fmla="*/ 287099 h 1350493"/>
                <a:gd name="connsiteX581" fmla="*/ 682620 w 1807597"/>
                <a:gd name="connsiteY581" fmla="*/ 294038 h 1350493"/>
                <a:gd name="connsiteX582" fmla="*/ 669609 w 1807597"/>
                <a:gd name="connsiteY582" fmla="*/ 313988 h 1350493"/>
                <a:gd name="connsiteX583" fmla="*/ 675681 w 1807597"/>
                <a:gd name="connsiteY583" fmla="*/ 337407 h 1350493"/>
                <a:gd name="connsiteX584" fmla="*/ 660935 w 1807597"/>
                <a:gd name="connsiteY584" fmla="*/ 314855 h 1350493"/>
                <a:gd name="connsiteX585" fmla="*/ 660935 w 1807597"/>
                <a:gd name="connsiteY585" fmla="*/ 294038 h 1350493"/>
                <a:gd name="connsiteX586" fmla="*/ 647925 w 1807597"/>
                <a:gd name="connsiteY586" fmla="*/ 291436 h 1350493"/>
                <a:gd name="connsiteX587" fmla="*/ 648792 w 1807597"/>
                <a:gd name="connsiteY587" fmla="*/ 301845 h 1350493"/>
                <a:gd name="connsiteX588" fmla="*/ 654864 w 1807597"/>
                <a:gd name="connsiteY588" fmla="*/ 320059 h 1350493"/>
                <a:gd name="connsiteX589" fmla="*/ 680018 w 1807597"/>
                <a:gd name="connsiteY589" fmla="*/ 352152 h 1350493"/>
                <a:gd name="connsiteX590" fmla="*/ 667874 w 1807597"/>
                <a:gd name="connsiteY590" fmla="*/ 352152 h 1350493"/>
                <a:gd name="connsiteX591" fmla="*/ 648792 w 1807597"/>
                <a:gd name="connsiteY591" fmla="*/ 361693 h 1350493"/>
                <a:gd name="connsiteX592" fmla="*/ 595015 w 1807597"/>
                <a:gd name="connsiteY592" fmla="*/ 340009 h 1350493"/>
                <a:gd name="connsiteX593" fmla="*/ 594148 w 1807597"/>
                <a:gd name="connsiteY593" fmla="*/ 322662 h 1350493"/>
                <a:gd name="connsiteX594" fmla="*/ 606291 w 1807597"/>
                <a:gd name="connsiteY594" fmla="*/ 311386 h 1350493"/>
                <a:gd name="connsiteX595" fmla="*/ 606291 w 1807597"/>
                <a:gd name="connsiteY595" fmla="*/ 299242 h 1350493"/>
                <a:gd name="connsiteX596" fmla="*/ 588076 w 1807597"/>
                <a:gd name="connsiteY596" fmla="*/ 294906 h 1350493"/>
                <a:gd name="connsiteX597" fmla="*/ 568127 w 1807597"/>
                <a:gd name="connsiteY597" fmla="*/ 296640 h 1350493"/>
                <a:gd name="connsiteX598" fmla="*/ 526493 w 1807597"/>
                <a:gd name="connsiteY598" fmla="*/ 298375 h 1350493"/>
                <a:gd name="connsiteX599" fmla="*/ 539504 w 1807597"/>
                <a:gd name="connsiteY599" fmla="*/ 318325 h 1350493"/>
                <a:gd name="connsiteX600" fmla="*/ 523024 w 1807597"/>
                <a:gd name="connsiteY600" fmla="*/ 302712 h 1350493"/>
                <a:gd name="connsiteX601" fmla="*/ 450165 w 1807597"/>
                <a:gd name="connsiteY601" fmla="*/ 313120 h 1350493"/>
                <a:gd name="connsiteX602" fmla="*/ 443226 w 1807597"/>
                <a:gd name="connsiteY602" fmla="*/ 326131 h 1350493"/>
                <a:gd name="connsiteX603" fmla="*/ 485727 w 1807597"/>
                <a:gd name="connsiteY603" fmla="*/ 366897 h 1350493"/>
                <a:gd name="connsiteX604" fmla="*/ 478788 w 1807597"/>
                <a:gd name="connsiteY604" fmla="*/ 379041 h 1350493"/>
                <a:gd name="connsiteX605" fmla="*/ 476186 w 1807597"/>
                <a:gd name="connsiteY605" fmla="*/ 396388 h 1350493"/>
                <a:gd name="connsiteX606" fmla="*/ 470114 w 1807597"/>
                <a:gd name="connsiteY606" fmla="*/ 403327 h 1350493"/>
                <a:gd name="connsiteX607" fmla="*/ 469247 w 1807597"/>
                <a:gd name="connsiteY607" fmla="*/ 419807 h 1350493"/>
                <a:gd name="connsiteX608" fmla="*/ 507411 w 1807597"/>
                <a:gd name="connsiteY608" fmla="*/ 451032 h 1350493"/>
                <a:gd name="connsiteX609" fmla="*/ 542973 w 1807597"/>
                <a:gd name="connsiteY609" fmla="*/ 452767 h 1350493"/>
                <a:gd name="connsiteX610" fmla="*/ 582872 w 1807597"/>
                <a:gd name="connsiteY610" fmla="*/ 469247 h 1350493"/>
                <a:gd name="connsiteX611" fmla="*/ 600220 w 1807597"/>
                <a:gd name="connsiteY611" fmla="*/ 469247 h 1350493"/>
                <a:gd name="connsiteX612" fmla="*/ 607159 w 1807597"/>
                <a:gd name="connsiteY612" fmla="*/ 464043 h 1350493"/>
                <a:gd name="connsiteX613" fmla="*/ 640119 w 1807597"/>
                <a:gd name="connsiteY613" fmla="*/ 464910 h 1350493"/>
                <a:gd name="connsiteX614" fmla="*/ 640986 w 1807597"/>
                <a:gd name="connsiteY614" fmla="*/ 457971 h 1350493"/>
                <a:gd name="connsiteX615" fmla="*/ 651394 w 1807597"/>
                <a:gd name="connsiteY615" fmla="*/ 467512 h 1350493"/>
                <a:gd name="connsiteX616" fmla="*/ 652262 w 1807597"/>
                <a:gd name="connsiteY616" fmla="*/ 484859 h 1350493"/>
                <a:gd name="connsiteX617" fmla="*/ 630578 w 1807597"/>
                <a:gd name="connsiteY617" fmla="*/ 483992 h 1350493"/>
                <a:gd name="connsiteX618" fmla="*/ 631445 w 1807597"/>
                <a:gd name="connsiteY618" fmla="*/ 512615 h 1350493"/>
                <a:gd name="connsiteX619" fmla="*/ 635782 w 1807597"/>
                <a:gd name="connsiteY619" fmla="*/ 540371 h 1350493"/>
                <a:gd name="connsiteX620" fmla="*/ 610628 w 1807597"/>
                <a:gd name="connsiteY620" fmla="*/ 563790 h 1350493"/>
                <a:gd name="connsiteX621" fmla="*/ 594148 w 1807597"/>
                <a:gd name="connsiteY621" fmla="*/ 562923 h 1350493"/>
                <a:gd name="connsiteX622" fmla="*/ 576801 w 1807597"/>
                <a:gd name="connsiteY622" fmla="*/ 555984 h 1350493"/>
                <a:gd name="connsiteX623" fmla="*/ 568127 w 1807597"/>
                <a:gd name="connsiteY623" fmla="*/ 556851 h 1350493"/>
                <a:gd name="connsiteX624" fmla="*/ 541238 w 1807597"/>
                <a:gd name="connsiteY624" fmla="*/ 575066 h 1350493"/>
                <a:gd name="connsiteX625" fmla="*/ 526493 w 1807597"/>
                <a:gd name="connsiteY625" fmla="*/ 576801 h 1350493"/>
                <a:gd name="connsiteX626" fmla="*/ 514350 w 1807597"/>
                <a:gd name="connsiteY626" fmla="*/ 552514 h 1350493"/>
                <a:gd name="connsiteX627" fmla="*/ 487462 w 1807597"/>
                <a:gd name="connsiteY627" fmla="*/ 552514 h 1350493"/>
                <a:gd name="connsiteX628" fmla="*/ 468379 w 1807597"/>
                <a:gd name="connsiteY628" fmla="*/ 569862 h 1350493"/>
                <a:gd name="connsiteX629" fmla="*/ 464043 w 1807597"/>
                <a:gd name="connsiteY629" fmla="*/ 585474 h 1350493"/>
                <a:gd name="connsiteX630" fmla="*/ 435419 w 1807597"/>
                <a:gd name="connsiteY630" fmla="*/ 601087 h 1350493"/>
                <a:gd name="connsiteX631" fmla="*/ 389449 w 1807597"/>
                <a:gd name="connsiteY631" fmla="*/ 638384 h 1350493"/>
                <a:gd name="connsiteX632" fmla="*/ 386847 w 1807597"/>
                <a:gd name="connsiteY632" fmla="*/ 665272 h 1350493"/>
                <a:gd name="connsiteX633" fmla="*/ 392918 w 1807597"/>
                <a:gd name="connsiteY633" fmla="*/ 684354 h 1350493"/>
                <a:gd name="connsiteX634" fmla="*/ 401592 w 1807597"/>
                <a:gd name="connsiteY634" fmla="*/ 694763 h 1350493"/>
                <a:gd name="connsiteX635" fmla="*/ 410266 w 1807597"/>
                <a:gd name="connsiteY635" fmla="*/ 691293 h 1350493"/>
                <a:gd name="connsiteX636" fmla="*/ 418072 w 1807597"/>
                <a:gd name="connsiteY636" fmla="*/ 699967 h 1350493"/>
                <a:gd name="connsiteX637" fmla="*/ 411133 w 1807597"/>
                <a:gd name="connsiteY637" fmla="*/ 705171 h 1350493"/>
                <a:gd name="connsiteX638" fmla="*/ 398123 w 1807597"/>
                <a:gd name="connsiteY638" fmla="*/ 712977 h 1350493"/>
                <a:gd name="connsiteX639" fmla="*/ 407664 w 1807597"/>
                <a:gd name="connsiteY639" fmla="*/ 725988 h 1350493"/>
                <a:gd name="connsiteX640" fmla="*/ 385112 w 1807597"/>
                <a:gd name="connsiteY640" fmla="*/ 735529 h 1350493"/>
                <a:gd name="connsiteX641" fmla="*/ 392051 w 1807597"/>
                <a:gd name="connsiteY641" fmla="*/ 754612 h 1350493"/>
                <a:gd name="connsiteX642" fmla="*/ 406796 w 1807597"/>
                <a:gd name="connsiteY642" fmla="*/ 774561 h 1350493"/>
                <a:gd name="connsiteX643" fmla="*/ 413735 w 1807597"/>
                <a:gd name="connsiteY643" fmla="*/ 810123 h 1350493"/>
                <a:gd name="connsiteX644" fmla="*/ 448430 w 1807597"/>
                <a:gd name="connsiteY644" fmla="*/ 823133 h 1350493"/>
                <a:gd name="connsiteX645" fmla="*/ 470982 w 1807597"/>
                <a:gd name="connsiteY645" fmla="*/ 816195 h 1350493"/>
                <a:gd name="connsiteX646" fmla="*/ 485727 w 1807597"/>
                <a:gd name="connsiteY646" fmla="*/ 806654 h 1350493"/>
                <a:gd name="connsiteX647" fmla="*/ 490064 w 1807597"/>
                <a:gd name="connsiteY647" fmla="*/ 824868 h 1350493"/>
                <a:gd name="connsiteX648" fmla="*/ 492666 w 1807597"/>
                <a:gd name="connsiteY648" fmla="*/ 863033 h 1350493"/>
                <a:gd name="connsiteX649" fmla="*/ 476186 w 1807597"/>
                <a:gd name="connsiteY649" fmla="*/ 875176 h 1350493"/>
                <a:gd name="connsiteX650" fmla="*/ 476186 w 1807597"/>
                <a:gd name="connsiteY650" fmla="*/ 913340 h 1350493"/>
                <a:gd name="connsiteX651" fmla="*/ 470982 w 1807597"/>
                <a:gd name="connsiteY651" fmla="*/ 921146 h 1350493"/>
                <a:gd name="connsiteX652" fmla="*/ 456236 w 1807597"/>
                <a:gd name="connsiteY652" fmla="*/ 921146 h 1350493"/>
                <a:gd name="connsiteX653" fmla="*/ 470982 w 1807597"/>
                <a:gd name="connsiteY653" fmla="*/ 931555 h 1350493"/>
                <a:gd name="connsiteX654" fmla="*/ 489196 w 1807597"/>
                <a:gd name="connsiteY654" fmla="*/ 930687 h 1350493"/>
                <a:gd name="connsiteX655" fmla="*/ 492666 w 1807597"/>
                <a:gd name="connsiteY655" fmla="*/ 922014 h 1350493"/>
                <a:gd name="connsiteX656" fmla="*/ 532565 w 1807597"/>
                <a:gd name="connsiteY656" fmla="*/ 916809 h 1350493"/>
                <a:gd name="connsiteX657" fmla="*/ 549912 w 1807597"/>
                <a:gd name="connsiteY657" fmla="*/ 939361 h 1350493"/>
                <a:gd name="connsiteX658" fmla="*/ 561188 w 1807597"/>
                <a:gd name="connsiteY658" fmla="*/ 933289 h 1350493"/>
                <a:gd name="connsiteX659" fmla="*/ 572464 w 1807597"/>
                <a:gd name="connsiteY659" fmla="*/ 977525 h 1350493"/>
                <a:gd name="connsiteX660" fmla="*/ 581138 w 1807597"/>
                <a:gd name="connsiteY660" fmla="*/ 981862 h 1350493"/>
                <a:gd name="connsiteX661" fmla="*/ 589811 w 1807597"/>
                <a:gd name="connsiteY661" fmla="*/ 975791 h 1350493"/>
                <a:gd name="connsiteX662" fmla="*/ 590679 w 1807597"/>
                <a:gd name="connsiteY662" fmla="*/ 954974 h 1350493"/>
                <a:gd name="connsiteX663" fmla="*/ 598485 w 1807597"/>
                <a:gd name="connsiteY663" fmla="*/ 946300 h 1350493"/>
                <a:gd name="connsiteX664" fmla="*/ 604556 w 1807597"/>
                <a:gd name="connsiteY664" fmla="*/ 955841 h 1350493"/>
                <a:gd name="connsiteX665" fmla="*/ 606291 w 1807597"/>
                <a:gd name="connsiteY665" fmla="*/ 969719 h 1350493"/>
                <a:gd name="connsiteX666" fmla="*/ 620169 w 1807597"/>
                <a:gd name="connsiteY666" fmla="*/ 973188 h 1350493"/>
                <a:gd name="connsiteX667" fmla="*/ 660935 w 1807597"/>
                <a:gd name="connsiteY667" fmla="*/ 962780 h 1350493"/>
                <a:gd name="connsiteX668" fmla="*/ 662670 w 1807597"/>
                <a:gd name="connsiteY668" fmla="*/ 973188 h 1350493"/>
                <a:gd name="connsiteX669" fmla="*/ 645323 w 1807597"/>
                <a:gd name="connsiteY669" fmla="*/ 982730 h 1350493"/>
                <a:gd name="connsiteX670" fmla="*/ 631445 w 1807597"/>
                <a:gd name="connsiteY670" fmla="*/ 997475 h 1350493"/>
                <a:gd name="connsiteX671" fmla="*/ 607159 w 1807597"/>
                <a:gd name="connsiteY671" fmla="*/ 1058191 h 1350493"/>
                <a:gd name="connsiteX672" fmla="*/ 569862 w 1807597"/>
                <a:gd name="connsiteY672" fmla="*/ 1075538 h 1350493"/>
                <a:gd name="connsiteX673" fmla="*/ 557719 w 1807597"/>
                <a:gd name="connsiteY673" fmla="*/ 1088549 h 1350493"/>
                <a:gd name="connsiteX674" fmla="*/ 555116 w 1807597"/>
                <a:gd name="connsiteY674" fmla="*/ 1100692 h 1350493"/>
                <a:gd name="connsiteX675" fmla="*/ 546443 w 1807597"/>
                <a:gd name="connsiteY675" fmla="*/ 1095488 h 1350493"/>
                <a:gd name="connsiteX676" fmla="*/ 465777 w 1807597"/>
                <a:gd name="connsiteY676" fmla="*/ 1124111 h 1350493"/>
                <a:gd name="connsiteX677" fmla="*/ 450165 w 1807597"/>
                <a:gd name="connsiteY677" fmla="*/ 1159673 h 1350493"/>
                <a:gd name="connsiteX678" fmla="*/ 438889 w 1807597"/>
                <a:gd name="connsiteY678" fmla="*/ 1156204 h 1350493"/>
                <a:gd name="connsiteX679" fmla="*/ 443226 w 1807597"/>
                <a:gd name="connsiteY679" fmla="*/ 1146662 h 1350493"/>
                <a:gd name="connsiteX680" fmla="*/ 430215 w 1807597"/>
                <a:gd name="connsiteY680" fmla="*/ 1134519 h 1350493"/>
                <a:gd name="connsiteX681" fmla="*/ 399857 w 1807597"/>
                <a:gd name="connsiteY681" fmla="*/ 1132784 h 1350493"/>
                <a:gd name="connsiteX682" fmla="*/ 353887 w 1807597"/>
                <a:gd name="connsiteY682" fmla="*/ 1160540 h 1350493"/>
                <a:gd name="connsiteX683" fmla="*/ 334805 w 1807597"/>
                <a:gd name="connsiteY683" fmla="*/ 1171816 h 1350493"/>
                <a:gd name="connsiteX684" fmla="*/ 314855 w 1807597"/>
                <a:gd name="connsiteY684" fmla="*/ 1171816 h 1350493"/>
                <a:gd name="connsiteX685" fmla="*/ 310518 w 1807597"/>
                <a:gd name="connsiteY685" fmla="*/ 1192633 h 13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</a:cxnLst>
              <a:rect l="l" t="t" r="r" b="b"/>
              <a:pathLst>
                <a:path w="1807597" h="1350493">
                  <a:moveTo>
                    <a:pt x="52042" y="1210848"/>
                  </a:moveTo>
                  <a:lnTo>
                    <a:pt x="72859" y="1210848"/>
                  </a:lnTo>
                  <a:lnTo>
                    <a:pt x="78931" y="1216919"/>
                  </a:lnTo>
                  <a:lnTo>
                    <a:pt x="70257" y="1227328"/>
                  </a:lnTo>
                  <a:lnTo>
                    <a:pt x="53777" y="1229062"/>
                  </a:lnTo>
                  <a:lnTo>
                    <a:pt x="32093" y="1240338"/>
                  </a:lnTo>
                  <a:lnTo>
                    <a:pt x="0" y="1239471"/>
                  </a:lnTo>
                  <a:lnTo>
                    <a:pt x="19082" y="1231665"/>
                  </a:lnTo>
                  <a:lnTo>
                    <a:pt x="21684" y="1222123"/>
                  </a:lnTo>
                  <a:lnTo>
                    <a:pt x="43368" y="1219521"/>
                  </a:lnTo>
                  <a:close/>
                  <a:moveTo>
                    <a:pt x="124034" y="1196102"/>
                  </a:moveTo>
                  <a:lnTo>
                    <a:pt x="135310" y="1200439"/>
                  </a:lnTo>
                  <a:lnTo>
                    <a:pt x="143116" y="1200439"/>
                  </a:lnTo>
                  <a:lnTo>
                    <a:pt x="147453" y="1210848"/>
                  </a:lnTo>
                  <a:lnTo>
                    <a:pt x="150055" y="1205644"/>
                  </a:lnTo>
                  <a:lnTo>
                    <a:pt x="157861" y="1207378"/>
                  </a:lnTo>
                  <a:lnTo>
                    <a:pt x="167402" y="1220389"/>
                  </a:lnTo>
                  <a:lnTo>
                    <a:pt x="167402" y="1224725"/>
                  </a:lnTo>
                  <a:lnTo>
                    <a:pt x="130973" y="1241206"/>
                  </a:lnTo>
                  <a:lnTo>
                    <a:pt x="110156" y="1240338"/>
                  </a:lnTo>
                  <a:lnTo>
                    <a:pt x="101482" y="1236002"/>
                  </a:lnTo>
                  <a:lnTo>
                    <a:pt x="91941" y="1242073"/>
                  </a:lnTo>
                  <a:lnTo>
                    <a:pt x="74594" y="1242073"/>
                  </a:lnTo>
                  <a:lnTo>
                    <a:pt x="65053" y="1229930"/>
                  </a:lnTo>
                  <a:lnTo>
                    <a:pt x="105819" y="1225593"/>
                  </a:lnTo>
                  <a:close/>
                  <a:moveTo>
                    <a:pt x="170872" y="1195235"/>
                  </a:moveTo>
                  <a:lnTo>
                    <a:pt x="179545" y="1196102"/>
                  </a:lnTo>
                  <a:lnTo>
                    <a:pt x="185617" y="1202174"/>
                  </a:lnTo>
                  <a:lnTo>
                    <a:pt x="185617" y="1210848"/>
                  </a:lnTo>
                  <a:lnTo>
                    <a:pt x="174341" y="1211715"/>
                  </a:lnTo>
                  <a:lnTo>
                    <a:pt x="166535" y="1202174"/>
                  </a:lnTo>
                  <a:close/>
                  <a:moveTo>
                    <a:pt x="192556" y="1197837"/>
                  </a:moveTo>
                  <a:lnTo>
                    <a:pt x="203832" y="1196970"/>
                  </a:lnTo>
                  <a:lnTo>
                    <a:pt x="202964" y="1205644"/>
                  </a:lnTo>
                  <a:lnTo>
                    <a:pt x="193423" y="1210848"/>
                  </a:lnTo>
                  <a:close/>
                  <a:moveTo>
                    <a:pt x="195158" y="1216919"/>
                  </a:moveTo>
                  <a:lnTo>
                    <a:pt x="224649" y="1216052"/>
                  </a:lnTo>
                  <a:lnTo>
                    <a:pt x="226383" y="1225593"/>
                  </a:lnTo>
                  <a:lnTo>
                    <a:pt x="215108" y="1226460"/>
                  </a:lnTo>
                  <a:lnTo>
                    <a:pt x="212505" y="1222123"/>
                  </a:lnTo>
                  <a:lnTo>
                    <a:pt x="205567" y="1227328"/>
                  </a:lnTo>
                  <a:lnTo>
                    <a:pt x="202097" y="1222123"/>
                  </a:lnTo>
                  <a:lnTo>
                    <a:pt x="194291" y="1220389"/>
                  </a:lnTo>
                  <a:close/>
                  <a:moveTo>
                    <a:pt x="1637593" y="1282839"/>
                  </a:moveTo>
                  <a:lnTo>
                    <a:pt x="1655808" y="1283707"/>
                  </a:lnTo>
                  <a:lnTo>
                    <a:pt x="1647134" y="1300187"/>
                  </a:lnTo>
                  <a:lnTo>
                    <a:pt x="1637593" y="1299319"/>
                  </a:lnTo>
                  <a:lnTo>
                    <a:pt x="1634124" y="1292381"/>
                  </a:lnTo>
                  <a:lnTo>
                    <a:pt x="1638461" y="1281104"/>
                  </a:lnTo>
                  <a:moveTo>
                    <a:pt x="1628920" y="1255951"/>
                  </a:moveTo>
                  <a:lnTo>
                    <a:pt x="1634124" y="1244675"/>
                  </a:lnTo>
                  <a:lnTo>
                    <a:pt x="1632389" y="1224725"/>
                  </a:lnTo>
                  <a:lnTo>
                    <a:pt x="1653206" y="1220389"/>
                  </a:lnTo>
                  <a:lnTo>
                    <a:pt x="1692238" y="1258553"/>
                  </a:lnTo>
                  <a:lnTo>
                    <a:pt x="1703513" y="1288044"/>
                  </a:lnTo>
                  <a:lnTo>
                    <a:pt x="1719994" y="1301921"/>
                  </a:lnTo>
                  <a:lnTo>
                    <a:pt x="1722596" y="1346157"/>
                  </a:lnTo>
                  <a:lnTo>
                    <a:pt x="1710452" y="1346157"/>
                  </a:lnTo>
                  <a:lnTo>
                    <a:pt x="1699177" y="1326208"/>
                  </a:lnTo>
                  <a:lnTo>
                    <a:pt x="1672288" y="1305391"/>
                  </a:lnTo>
                  <a:lnTo>
                    <a:pt x="1667084" y="1305391"/>
                  </a:lnTo>
                  <a:lnTo>
                    <a:pt x="1676625" y="1329677"/>
                  </a:lnTo>
                  <a:lnTo>
                    <a:pt x="1691370" y="1331412"/>
                  </a:lnTo>
                  <a:lnTo>
                    <a:pt x="1693105" y="1349627"/>
                  </a:lnTo>
                  <a:lnTo>
                    <a:pt x="1685299" y="1350494"/>
                  </a:lnTo>
                  <a:lnTo>
                    <a:pt x="1649737" y="1312330"/>
                  </a:lnTo>
                  <a:lnTo>
                    <a:pt x="1648869" y="1304523"/>
                  </a:lnTo>
                  <a:lnTo>
                    <a:pt x="1665349" y="1295850"/>
                  </a:lnTo>
                  <a:lnTo>
                    <a:pt x="1665349" y="1287176"/>
                  </a:lnTo>
                  <a:lnTo>
                    <a:pt x="1661012" y="1280237"/>
                  </a:lnTo>
                  <a:lnTo>
                    <a:pt x="1647134" y="1275033"/>
                  </a:lnTo>
                  <a:lnTo>
                    <a:pt x="1632389" y="1263757"/>
                  </a:lnTo>
                  <a:lnTo>
                    <a:pt x="1644532" y="1264625"/>
                  </a:lnTo>
                  <a:lnTo>
                    <a:pt x="1648869" y="1261155"/>
                  </a:lnTo>
                  <a:lnTo>
                    <a:pt x="1643665" y="1253349"/>
                  </a:lnTo>
                  <a:lnTo>
                    <a:pt x="1638461" y="1257686"/>
                  </a:lnTo>
                  <a:close/>
                  <a:moveTo>
                    <a:pt x="1597694" y="1177020"/>
                  </a:moveTo>
                  <a:lnTo>
                    <a:pt x="1608970" y="1177888"/>
                  </a:lnTo>
                  <a:lnTo>
                    <a:pt x="1629787" y="1199572"/>
                  </a:lnTo>
                  <a:lnTo>
                    <a:pt x="1628052" y="1206511"/>
                  </a:lnTo>
                  <a:lnTo>
                    <a:pt x="1621113" y="1205644"/>
                  </a:lnTo>
                  <a:lnTo>
                    <a:pt x="1620246" y="1221256"/>
                  </a:lnTo>
                  <a:lnTo>
                    <a:pt x="1624583" y="1225593"/>
                  </a:lnTo>
                  <a:lnTo>
                    <a:pt x="1624583" y="1238604"/>
                  </a:lnTo>
                  <a:lnTo>
                    <a:pt x="1617644" y="1241206"/>
                  </a:lnTo>
                  <a:lnTo>
                    <a:pt x="1614174" y="1251614"/>
                  </a:lnTo>
                  <a:lnTo>
                    <a:pt x="1607236" y="1248144"/>
                  </a:lnTo>
                  <a:lnTo>
                    <a:pt x="1603766" y="1229062"/>
                  </a:lnTo>
                  <a:lnTo>
                    <a:pt x="1613307" y="1216919"/>
                  </a:lnTo>
                  <a:lnTo>
                    <a:pt x="1595092" y="1197837"/>
                  </a:lnTo>
                  <a:lnTo>
                    <a:pt x="1595960" y="1187429"/>
                  </a:lnTo>
                  <a:close/>
                  <a:moveTo>
                    <a:pt x="1610705" y="1164010"/>
                  </a:moveTo>
                  <a:lnTo>
                    <a:pt x="1627185" y="1165744"/>
                  </a:lnTo>
                  <a:lnTo>
                    <a:pt x="1648869" y="1166612"/>
                  </a:lnTo>
                  <a:lnTo>
                    <a:pt x="1678360" y="1194367"/>
                  </a:lnTo>
                  <a:lnTo>
                    <a:pt x="1676625" y="1198704"/>
                  </a:lnTo>
                  <a:lnTo>
                    <a:pt x="1667084" y="1203909"/>
                  </a:lnTo>
                  <a:lnTo>
                    <a:pt x="1657543" y="1202174"/>
                  </a:lnTo>
                  <a:lnTo>
                    <a:pt x="1656676" y="1196102"/>
                  </a:lnTo>
                  <a:lnTo>
                    <a:pt x="1646267" y="1182225"/>
                  </a:lnTo>
                  <a:lnTo>
                    <a:pt x="1643665" y="1188296"/>
                  </a:lnTo>
                  <a:lnTo>
                    <a:pt x="1652339" y="1199572"/>
                  </a:lnTo>
                  <a:lnTo>
                    <a:pt x="1650604" y="1209981"/>
                  </a:lnTo>
                  <a:lnTo>
                    <a:pt x="1643665" y="1209113"/>
                  </a:lnTo>
                  <a:lnTo>
                    <a:pt x="1632389" y="1210848"/>
                  </a:lnTo>
                  <a:lnTo>
                    <a:pt x="1631522" y="1196102"/>
                  </a:lnTo>
                  <a:lnTo>
                    <a:pt x="1608970" y="1171816"/>
                  </a:lnTo>
                  <a:close/>
                  <a:moveTo>
                    <a:pt x="1500549" y="1086814"/>
                  </a:moveTo>
                  <a:lnTo>
                    <a:pt x="1508355" y="1083344"/>
                  </a:lnTo>
                  <a:lnTo>
                    <a:pt x="1522233" y="1083344"/>
                  </a:lnTo>
                  <a:lnTo>
                    <a:pt x="1528305" y="1079007"/>
                  </a:lnTo>
                  <a:lnTo>
                    <a:pt x="1563867" y="1098090"/>
                  </a:lnTo>
                  <a:lnTo>
                    <a:pt x="1564734" y="1111100"/>
                  </a:lnTo>
                  <a:lnTo>
                    <a:pt x="1560397" y="1115437"/>
                  </a:lnTo>
                  <a:lnTo>
                    <a:pt x="1553459" y="1115437"/>
                  </a:lnTo>
                  <a:lnTo>
                    <a:pt x="1541315" y="1109365"/>
                  </a:lnTo>
                  <a:lnTo>
                    <a:pt x="1550856" y="1120641"/>
                  </a:lnTo>
                  <a:lnTo>
                    <a:pt x="1566469" y="1120641"/>
                  </a:lnTo>
                  <a:lnTo>
                    <a:pt x="1570806" y="1137988"/>
                  </a:lnTo>
                  <a:lnTo>
                    <a:pt x="1563000" y="1137988"/>
                  </a:lnTo>
                  <a:lnTo>
                    <a:pt x="1543918" y="1124978"/>
                  </a:lnTo>
                  <a:lnTo>
                    <a:pt x="1534376" y="1123244"/>
                  </a:lnTo>
                  <a:lnTo>
                    <a:pt x="1539581" y="1134519"/>
                  </a:lnTo>
                  <a:lnTo>
                    <a:pt x="1540448" y="1142325"/>
                  </a:lnTo>
                  <a:lnTo>
                    <a:pt x="1547387" y="1137121"/>
                  </a:lnTo>
                  <a:lnTo>
                    <a:pt x="1562132" y="1147530"/>
                  </a:lnTo>
                  <a:lnTo>
                    <a:pt x="1573408" y="1146662"/>
                  </a:lnTo>
                  <a:lnTo>
                    <a:pt x="1571673" y="1153602"/>
                  </a:lnTo>
                  <a:lnTo>
                    <a:pt x="1588153" y="1190898"/>
                  </a:lnTo>
                  <a:lnTo>
                    <a:pt x="1588153" y="1220389"/>
                  </a:lnTo>
                  <a:lnTo>
                    <a:pt x="1591623" y="1238604"/>
                  </a:lnTo>
                  <a:lnTo>
                    <a:pt x="1584684" y="1241206"/>
                  </a:lnTo>
                  <a:lnTo>
                    <a:pt x="1574275" y="1223858"/>
                  </a:lnTo>
                  <a:lnTo>
                    <a:pt x="1569939" y="1210848"/>
                  </a:lnTo>
                  <a:lnTo>
                    <a:pt x="1556061" y="1196970"/>
                  </a:lnTo>
                  <a:lnTo>
                    <a:pt x="1554326" y="1173551"/>
                  </a:lnTo>
                  <a:lnTo>
                    <a:pt x="1549122" y="1158806"/>
                  </a:lnTo>
                  <a:lnTo>
                    <a:pt x="1543050" y="1158806"/>
                  </a:lnTo>
                  <a:lnTo>
                    <a:pt x="1545652" y="1168346"/>
                  </a:lnTo>
                  <a:lnTo>
                    <a:pt x="1545652" y="1172683"/>
                  </a:lnTo>
                  <a:lnTo>
                    <a:pt x="1533509" y="1181357"/>
                  </a:lnTo>
                  <a:lnTo>
                    <a:pt x="1534376" y="1152734"/>
                  </a:lnTo>
                  <a:lnTo>
                    <a:pt x="1520499" y="1138856"/>
                  </a:lnTo>
                  <a:lnTo>
                    <a:pt x="1509223" y="1118907"/>
                  </a:lnTo>
                  <a:lnTo>
                    <a:pt x="1498814" y="1108498"/>
                  </a:lnTo>
                  <a:close/>
                  <a:moveTo>
                    <a:pt x="1563000" y="1066865"/>
                  </a:moveTo>
                  <a:lnTo>
                    <a:pt x="1572541" y="1082477"/>
                  </a:lnTo>
                  <a:lnTo>
                    <a:pt x="1593358" y="1081609"/>
                  </a:lnTo>
                  <a:lnTo>
                    <a:pt x="1602031" y="1099825"/>
                  </a:lnTo>
                  <a:lnTo>
                    <a:pt x="1596827" y="1105029"/>
                  </a:lnTo>
                  <a:lnTo>
                    <a:pt x="1614174" y="1132784"/>
                  </a:lnTo>
                  <a:lnTo>
                    <a:pt x="1614174" y="1144060"/>
                  </a:lnTo>
                  <a:lnTo>
                    <a:pt x="1603766" y="1150999"/>
                  </a:lnTo>
                  <a:lnTo>
                    <a:pt x="1603766" y="1157071"/>
                  </a:lnTo>
                  <a:lnTo>
                    <a:pt x="1586419" y="1173551"/>
                  </a:lnTo>
                  <a:lnTo>
                    <a:pt x="1582082" y="1161408"/>
                  </a:lnTo>
                  <a:lnTo>
                    <a:pt x="1581214" y="1150132"/>
                  </a:lnTo>
                  <a:lnTo>
                    <a:pt x="1586419" y="1144060"/>
                  </a:lnTo>
                  <a:lnTo>
                    <a:pt x="1586419" y="1134519"/>
                  </a:lnTo>
                  <a:lnTo>
                    <a:pt x="1573408" y="1118039"/>
                  </a:lnTo>
                  <a:lnTo>
                    <a:pt x="1569071" y="1085946"/>
                  </a:lnTo>
                  <a:lnTo>
                    <a:pt x="1561265" y="1072936"/>
                  </a:lnTo>
                  <a:close/>
                  <a:moveTo>
                    <a:pt x="1071201" y="908136"/>
                  </a:moveTo>
                  <a:lnTo>
                    <a:pt x="1036506" y="943698"/>
                  </a:lnTo>
                  <a:lnTo>
                    <a:pt x="1036506" y="957576"/>
                  </a:lnTo>
                  <a:lnTo>
                    <a:pt x="1054721" y="950637"/>
                  </a:lnTo>
                  <a:lnTo>
                    <a:pt x="1061660" y="934157"/>
                  </a:lnTo>
                  <a:lnTo>
                    <a:pt x="1080742" y="913340"/>
                  </a:lnTo>
                  <a:close/>
                  <a:moveTo>
                    <a:pt x="797112" y="1052119"/>
                  </a:moveTo>
                  <a:lnTo>
                    <a:pt x="797112" y="1057323"/>
                  </a:lnTo>
                  <a:lnTo>
                    <a:pt x="812725" y="1067732"/>
                  </a:lnTo>
                  <a:lnTo>
                    <a:pt x="814460" y="1055588"/>
                  </a:lnTo>
                  <a:lnTo>
                    <a:pt x="819664" y="1063395"/>
                  </a:lnTo>
                  <a:lnTo>
                    <a:pt x="850022" y="1064262"/>
                  </a:lnTo>
                  <a:lnTo>
                    <a:pt x="856094" y="1059058"/>
                  </a:lnTo>
                  <a:lnTo>
                    <a:pt x="857828" y="1043445"/>
                  </a:lnTo>
                  <a:lnTo>
                    <a:pt x="853491" y="1037374"/>
                  </a:lnTo>
                  <a:lnTo>
                    <a:pt x="841348" y="1037374"/>
                  </a:lnTo>
                  <a:lnTo>
                    <a:pt x="841348" y="1030435"/>
                  </a:lnTo>
                  <a:lnTo>
                    <a:pt x="844818" y="1025230"/>
                  </a:lnTo>
                  <a:lnTo>
                    <a:pt x="844818" y="1021761"/>
                  </a:lnTo>
                  <a:lnTo>
                    <a:pt x="831807" y="1019159"/>
                  </a:lnTo>
                  <a:lnTo>
                    <a:pt x="803184" y="1050384"/>
                  </a:lnTo>
                  <a:close/>
                  <a:moveTo>
                    <a:pt x="726856" y="1105896"/>
                  </a:moveTo>
                  <a:lnTo>
                    <a:pt x="739866" y="1156204"/>
                  </a:lnTo>
                  <a:lnTo>
                    <a:pt x="758081" y="1156204"/>
                  </a:lnTo>
                  <a:lnTo>
                    <a:pt x="778898" y="1134519"/>
                  </a:lnTo>
                  <a:lnTo>
                    <a:pt x="781500" y="1144928"/>
                  </a:lnTo>
                  <a:lnTo>
                    <a:pt x="836144" y="1110233"/>
                  </a:lnTo>
                  <a:lnTo>
                    <a:pt x="842216" y="1101559"/>
                  </a:lnTo>
                  <a:lnTo>
                    <a:pt x="833542" y="1092018"/>
                  </a:lnTo>
                  <a:lnTo>
                    <a:pt x="833542" y="1085946"/>
                  </a:lnTo>
                  <a:lnTo>
                    <a:pt x="837879" y="1074671"/>
                  </a:lnTo>
                  <a:lnTo>
                    <a:pt x="830072" y="1073803"/>
                  </a:lnTo>
                  <a:lnTo>
                    <a:pt x="812725" y="1082477"/>
                  </a:lnTo>
                  <a:lnTo>
                    <a:pt x="812725" y="1072069"/>
                  </a:lnTo>
                  <a:lnTo>
                    <a:pt x="789306" y="1066865"/>
                  </a:lnTo>
                  <a:lnTo>
                    <a:pt x="768489" y="1069467"/>
                  </a:lnTo>
                  <a:lnTo>
                    <a:pt x="766755" y="1098957"/>
                  </a:lnTo>
                  <a:lnTo>
                    <a:pt x="759816" y="1081609"/>
                  </a:lnTo>
                  <a:lnTo>
                    <a:pt x="746805" y="1080742"/>
                  </a:lnTo>
                  <a:lnTo>
                    <a:pt x="738131" y="1085946"/>
                  </a:lnTo>
                  <a:close/>
                  <a:moveTo>
                    <a:pt x="707773" y="1177020"/>
                  </a:moveTo>
                  <a:lnTo>
                    <a:pt x="708641" y="1170949"/>
                  </a:lnTo>
                  <a:lnTo>
                    <a:pt x="726856" y="1159673"/>
                  </a:lnTo>
                  <a:lnTo>
                    <a:pt x="732060" y="1162275"/>
                  </a:lnTo>
                  <a:lnTo>
                    <a:pt x="743336" y="1164010"/>
                  </a:lnTo>
                  <a:lnTo>
                    <a:pt x="754611" y="1174418"/>
                  </a:lnTo>
                  <a:lnTo>
                    <a:pt x="735529" y="1172683"/>
                  </a:lnTo>
                  <a:lnTo>
                    <a:pt x="732060" y="1167479"/>
                  </a:lnTo>
                  <a:lnTo>
                    <a:pt x="723386" y="1172683"/>
                  </a:lnTo>
                  <a:close/>
                  <a:moveTo>
                    <a:pt x="662670" y="1205644"/>
                  </a:moveTo>
                  <a:lnTo>
                    <a:pt x="653129" y="1212583"/>
                  </a:lnTo>
                  <a:lnTo>
                    <a:pt x="666140" y="1224725"/>
                  </a:lnTo>
                  <a:lnTo>
                    <a:pt x="673079" y="1218654"/>
                  </a:lnTo>
                  <a:lnTo>
                    <a:pt x="672211" y="1207378"/>
                  </a:lnTo>
                  <a:close/>
                  <a:moveTo>
                    <a:pt x="608026" y="1137121"/>
                  </a:moveTo>
                  <a:lnTo>
                    <a:pt x="620169" y="1137988"/>
                  </a:lnTo>
                  <a:lnTo>
                    <a:pt x="623639" y="1143193"/>
                  </a:lnTo>
                  <a:lnTo>
                    <a:pt x="608026" y="1144060"/>
                  </a:lnTo>
                  <a:close/>
                  <a:moveTo>
                    <a:pt x="487462" y="1240338"/>
                  </a:moveTo>
                  <a:lnTo>
                    <a:pt x="487462" y="1244675"/>
                  </a:lnTo>
                  <a:lnTo>
                    <a:pt x="493533" y="1245542"/>
                  </a:lnTo>
                  <a:lnTo>
                    <a:pt x="492666" y="1240338"/>
                  </a:lnTo>
                  <a:close/>
                  <a:moveTo>
                    <a:pt x="483992" y="1212583"/>
                  </a:moveTo>
                  <a:lnTo>
                    <a:pt x="475318" y="1221256"/>
                  </a:lnTo>
                  <a:lnTo>
                    <a:pt x="475318" y="1225593"/>
                  </a:lnTo>
                  <a:lnTo>
                    <a:pt x="481390" y="1235134"/>
                  </a:lnTo>
                  <a:lnTo>
                    <a:pt x="490064" y="1226460"/>
                  </a:lnTo>
                  <a:lnTo>
                    <a:pt x="483992" y="1225593"/>
                  </a:lnTo>
                  <a:close/>
                  <a:moveTo>
                    <a:pt x="466645" y="1205644"/>
                  </a:moveTo>
                  <a:lnTo>
                    <a:pt x="464043" y="1214317"/>
                  </a:lnTo>
                  <a:lnTo>
                    <a:pt x="452767" y="1215185"/>
                  </a:lnTo>
                  <a:lnTo>
                    <a:pt x="449297" y="1216919"/>
                  </a:lnTo>
                  <a:lnTo>
                    <a:pt x="449297" y="1228195"/>
                  </a:lnTo>
                  <a:lnTo>
                    <a:pt x="444960" y="1236002"/>
                  </a:lnTo>
                  <a:lnTo>
                    <a:pt x="450165" y="1236002"/>
                  </a:lnTo>
                  <a:lnTo>
                    <a:pt x="456236" y="1228195"/>
                  </a:lnTo>
                  <a:lnTo>
                    <a:pt x="463175" y="1227328"/>
                  </a:lnTo>
                  <a:lnTo>
                    <a:pt x="470982" y="1218654"/>
                  </a:lnTo>
                  <a:lnTo>
                    <a:pt x="472716" y="1207378"/>
                  </a:lnTo>
                  <a:close/>
                  <a:moveTo>
                    <a:pt x="428480" y="1188296"/>
                  </a:moveTo>
                  <a:lnTo>
                    <a:pt x="426746" y="1203909"/>
                  </a:lnTo>
                  <a:lnTo>
                    <a:pt x="438889" y="1210848"/>
                  </a:lnTo>
                  <a:lnTo>
                    <a:pt x="449297" y="1205644"/>
                  </a:lnTo>
                  <a:lnTo>
                    <a:pt x="449297" y="1196970"/>
                  </a:lnTo>
                  <a:lnTo>
                    <a:pt x="464043" y="1194367"/>
                  </a:lnTo>
                  <a:lnTo>
                    <a:pt x="463175" y="1189163"/>
                  </a:lnTo>
                  <a:lnTo>
                    <a:pt x="455369" y="1187429"/>
                  </a:lnTo>
                  <a:lnTo>
                    <a:pt x="449297" y="1192633"/>
                  </a:lnTo>
                  <a:lnTo>
                    <a:pt x="441491" y="1188296"/>
                  </a:lnTo>
                  <a:close/>
                  <a:moveTo>
                    <a:pt x="385979" y="1187429"/>
                  </a:moveTo>
                  <a:lnTo>
                    <a:pt x="394653" y="1193500"/>
                  </a:lnTo>
                  <a:lnTo>
                    <a:pt x="392051" y="1203909"/>
                  </a:lnTo>
                  <a:lnTo>
                    <a:pt x="379908" y="1194367"/>
                  </a:lnTo>
                  <a:close/>
                  <a:moveTo>
                    <a:pt x="349550" y="1198704"/>
                  </a:moveTo>
                  <a:lnTo>
                    <a:pt x="361693" y="1199572"/>
                  </a:lnTo>
                  <a:lnTo>
                    <a:pt x="355621" y="1206511"/>
                  </a:lnTo>
                  <a:close/>
                  <a:moveTo>
                    <a:pt x="319192" y="1224725"/>
                  </a:moveTo>
                  <a:lnTo>
                    <a:pt x="334805" y="1234267"/>
                  </a:lnTo>
                  <a:lnTo>
                    <a:pt x="320059" y="1235134"/>
                  </a:lnTo>
                  <a:close/>
                  <a:moveTo>
                    <a:pt x="98880" y="954107"/>
                  </a:moveTo>
                  <a:lnTo>
                    <a:pt x="109289" y="959311"/>
                  </a:lnTo>
                  <a:lnTo>
                    <a:pt x="102350" y="964515"/>
                  </a:lnTo>
                  <a:close/>
                  <a:moveTo>
                    <a:pt x="92809" y="899462"/>
                  </a:moveTo>
                  <a:lnTo>
                    <a:pt x="96278" y="909870"/>
                  </a:lnTo>
                  <a:lnTo>
                    <a:pt x="103217" y="899462"/>
                  </a:lnTo>
                  <a:close/>
                  <a:moveTo>
                    <a:pt x="303579" y="732060"/>
                  </a:moveTo>
                  <a:lnTo>
                    <a:pt x="316590" y="731193"/>
                  </a:lnTo>
                  <a:lnTo>
                    <a:pt x="324396" y="734662"/>
                  </a:lnTo>
                  <a:lnTo>
                    <a:pt x="333937" y="730325"/>
                  </a:lnTo>
                  <a:lnTo>
                    <a:pt x="345213" y="729458"/>
                  </a:lnTo>
                  <a:lnTo>
                    <a:pt x="359091" y="736397"/>
                  </a:lnTo>
                  <a:lnTo>
                    <a:pt x="366030" y="752877"/>
                  </a:lnTo>
                  <a:lnTo>
                    <a:pt x="365163" y="760683"/>
                  </a:lnTo>
                  <a:lnTo>
                    <a:pt x="354754" y="778030"/>
                  </a:lnTo>
                  <a:lnTo>
                    <a:pt x="333937" y="776296"/>
                  </a:lnTo>
                  <a:lnTo>
                    <a:pt x="315722" y="760683"/>
                  </a:lnTo>
                  <a:lnTo>
                    <a:pt x="307049" y="757214"/>
                  </a:lnTo>
                  <a:lnTo>
                    <a:pt x="297508" y="739866"/>
                  </a:lnTo>
                  <a:close/>
                  <a:moveTo>
                    <a:pt x="120564" y="607159"/>
                  </a:moveTo>
                  <a:lnTo>
                    <a:pt x="121432" y="623639"/>
                  </a:lnTo>
                  <a:lnTo>
                    <a:pt x="138779" y="640986"/>
                  </a:lnTo>
                  <a:lnTo>
                    <a:pt x="138779" y="645323"/>
                  </a:lnTo>
                  <a:lnTo>
                    <a:pt x="131840" y="643588"/>
                  </a:lnTo>
                  <a:lnTo>
                    <a:pt x="117095" y="636649"/>
                  </a:lnTo>
                  <a:lnTo>
                    <a:pt x="114493" y="627108"/>
                  </a:lnTo>
                  <a:lnTo>
                    <a:pt x="111891" y="613230"/>
                  </a:lnTo>
                  <a:close/>
                  <a:moveTo>
                    <a:pt x="279293" y="405062"/>
                  </a:moveTo>
                  <a:lnTo>
                    <a:pt x="279293" y="415470"/>
                  </a:lnTo>
                  <a:lnTo>
                    <a:pt x="295773" y="431083"/>
                  </a:lnTo>
                  <a:lnTo>
                    <a:pt x="315722" y="431083"/>
                  </a:lnTo>
                  <a:lnTo>
                    <a:pt x="320927" y="440624"/>
                  </a:lnTo>
                  <a:lnTo>
                    <a:pt x="320927" y="454501"/>
                  </a:lnTo>
                  <a:lnTo>
                    <a:pt x="339141" y="470982"/>
                  </a:lnTo>
                  <a:lnTo>
                    <a:pt x="354754" y="481390"/>
                  </a:lnTo>
                  <a:lnTo>
                    <a:pt x="353887" y="487462"/>
                  </a:lnTo>
                  <a:lnTo>
                    <a:pt x="347815" y="497003"/>
                  </a:lnTo>
                  <a:lnTo>
                    <a:pt x="335672" y="486594"/>
                  </a:lnTo>
                  <a:lnTo>
                    <a:pt x="317457" y="487462"/>
                  </a:lnTo>
                  <a:lnTo>
                    <a:pt x="310518" y="480523"/>
                  </a:lnTo>
                  <a:lnTo>
                    <a:pt x="302712" y="462308"/>
                  </a:lnTo>
                  <a:lnTo>
                    <a:pt x="289701" y="443226"/>
                  </a:lnTo>
                  <a:lnTo>
                    <a:pt x="267150" y="442358"/>
                  </a:lnTo>
                  <a:lnTo>
                    <a:pt x="258476" y="436287"/>
                  </a:lnTo>
                  <a:lnTo>
                    <a:pt x="267150" y="418072"/>
                  </a:lnTo>
                  <a:close/>
                  <a:moveTo>
                    <a:pt x="425011" y="366030"/>
                  </a:moveTo>
                  <a:lnTo>
                    <a:pt x="433685" y="366030"/>
                  </a:lnTo>
                  <a:lnTo>
                    <a:pt x="434552" y="375571"/>
                  </a:lnTo>
                  <a:lnTo>
                    <a:pt x="425878" y="375571"/>
                  </a:lnTo>
                  <a:close/>
                  <a:moveTo>
                    <a:pt x="565525" y="536902"/>
                  </a:moveTo>
                  <a:lnTo>
                    <a:pt x="573331" y="537769"/>
                  </a:lnTo>
                  <a:lnTo>
                    <a:pt x="573331" y="548178"/>
                  </a:lnTo>
                  <a:lnTo>
                    <a:pt x="558586" y="543841"/>
                  </a:lnTo>
                  <a:close/>
                  <a:moveTo>
                    <a:pt x="1674023" y="1210848"/>
                  </a:moveTo>
                  <a:lnTo>
                    <a:pt x="1663615" y="1214317"/>
                  </a:lnTo>
                  <a:lnTo>
                    <a:pt x="1662747" y="1223858"/>
                  </a:lnTo>
                  <a:lnTo>
                    <a:pt x="1673155" y="1223858"/>
                  </a:lnTo>
                  <a:close/>
                  <a:moveTo>
                    <a:pt x="307049" y="1171816"/>
                  </a:moveTo>
                  <a:lnTo>
                    <a:pt x="295773" y="1168346"/>
                  </a:lnTo>
                  <a:lnTo>
                    <a:pt x="260211" y="1173551"/>
                  </a:lnTo>
                  <a:lnTo>
                    <a:pt x="235924" y="1185694"/>
                  </a:lnTo>
                  <a:lnTo>
                    <a:pt x="235057" y="1202174"/>
                  </a:lnTo>
                  <a:lnTo>
                    <a:pt x="251537" y="1208246"/>
                  </a:lnTo>
                  <a:lnTo>
                    <a:pt x="264548" y="1200439"/>
                  </a:lnTo>
                  <a:lnTo>
                    <a:pt x="279293" y="1199572"/>
                  </a:lnTo>
                  <a:lnTo>
                    <a:pt x="320059" y="1211715"/>
                  </a:lnTo>
                  <a:lnTo>
                    <a:pt x="320927" y="1200439"/>
                  </a:lnTo>
                  <a:lnTo>
                    <a:pt x="307049" y="1190898"/>
                  </a:lnTo>
                  <a:close/>
                  <a:moveTo>
                    <a:pt x="325264" y="1191765"/>
                  </a:moveTo>
                  <a:lnTo>
                    <a:pt x="321794" y="1179623"/>
                  </a:lnTo>
                  <a:lnTo>
                    <a:pt x="332202" y="1181357"/>
                  </a:lnTo>
                  <a:lnTo>
                    <a:pt x="333070" y="1193500"/>
                  </a:lnTo>
                  <a:lnTo>
                    <a:pt x="348682" y="1193500"/>
                  </a:lnTo>
                  <a:lnTo>
                    <a:pt x="352152" y="1171816"/>
                  </a:lnTo>
                  <a:lnTo>
                    <a:pt x="354754" y="1192633"/>
                  </a:lnTo>
                  <a:lnTo>
                    <a:pt x="376438" y="1191765"/>
                  </a:lnTo>
                  <a:lnTo>
                    <a:pt x="404194" y="1163142"/>
                  </a:lnTo>
                  <a:lnTo>
                    <a:pt x="411133" y="1164010"/>
                  </a:lnTo>
                  <a:lnTo>
                    <a:pt x="405061" y="1175286"/>
                  </a:lnTo>
                  <a:lnTo>
                    <a:pt x="417205" y="1183092"/>
                  </a:lnTo>
                  <a:lnTo>
                    <a:pt x="453634" y="1181357"/>
                  </a:lnTo>
                  <a:lnTo>
                    <a:pt x="476186" y="1170949"/>
                  </a:lnTo>
                  <a:lnTo>
                    <a:pt x="488329" y="1170081"/>
                  </a:lnTo>
                  <a:lnTo>
                    <a:pt x="490931" y="1183092"/>
                  </a:lnTo>
                  <a:lnTo>
                    <a:pt x="496135" y="1178755"/>
                  </a:lnTo>
                  <a:lnTo>
                    <a:pt x="499605" y="1166612"/>
                  </a:lnTo>
                  <a:lnTo>
                    <a:pt x="550780" y="1168346"/>
                  </a:lnTo>
                  <a:lnTo>
                    <a:pt x="567260" y="1154469"/>
                  </a:lnTo>
                  <a:lnTo>
                    <a:pt x="555984" y="1144928"/>
                  </a:lnTo>
                  <a:lnTo>
                    <a:pt x="561188" y="1134519"/>
                  </a:lnTo>
                  <a:lnTo>
                    <a:pt x="583740" y="1136254"/>
                  </a:lnTo>
                  <a:lnTo>
                    <a:pt x="582005" y="1125846"/>
                  </a:lnTo>
                  <a:lnTo>
                    <a:pt x="603689" y="1127580"/>
                  </a:lnTo>
                  <a:lnTo>
                    <a:pt x="609761" y="1118039"/>
                  </a:lnTo>
                  <a:lnTo>
                    <a:pt x="619302" y="1119774"/>
                  </a:lnTo>
                  <a:lnTo>
                    <a:pt x="659201" y="1103294"/>
                  </a:lnTo>
                  <a:lnTo>
                    <a:pt x="660935" y="1088549"/>
                  </a:lnTo>
                  <a:lnTo>
                    <a:pt x="709508" y="1067732"/>
                  </a:lnTo>
                  <a:lnTo>
                    <a:pt x="726856" y="1051252"/>
                  </a:lnTo>
                  <a:lnTo>
                    <a:pt x="737264" y="1046047"/>
                  </a:lnTo>
                  <a:lnTo>
                    <a:pt x="748540" y="1052986"/>
                  </a:lnTo>
                  <a:lnTo>
                    <a:pt x="768489" y="1045180"/>
                  </a:lnTo>
                  <a:lnTo>
                    <a:pt x="778030" y="1028700"/>
                  </a:lnTo>
                  <a:lnTo>
                    <a:pt x="782367" y="1017424"/>
                  </a:lnTo>
                  <a:lnTo>
                    <a:pt x="797112" y="1009618"/>
                  </a:lnTo>
                  <a:lnTo>
                    <a:pt x="810123" y="1003546"/>
                  </a:lnTo>
                  <a:lnTo>
                    <a:pt x="813592" y="991403"/>
                  </a:lnTo>
                  <a:lnTo>
                    <a:pt x="804051" y="976658"/>
                  </a:lnTo>
                  <a:lnTo>
                    <a:pt x="784969" y="974923"/>
                  </a:lnTo>
                  <a:lnTo>
                    <a:pt x="783235" y="963647"/>
                  </a:lnTo>
                  <a:lnTo>
                    <a:pt x="790174" y="949770"/>
                  </a:lnTo>
                  <a:lnTo>
                    <a:pt x="802317" y="948035"/>
                  </a:lnTo>
                  <a:lnTo>
                    <a:pt x="813592" y="935024"/>
                  </a:lnTo>
                  <a:lnTo>
                    <a:pt x="830072" y="934157"/>
                  </a:lnTo>
                  <a:lnTo>
                    <a:pt x="859563" y="906401"/>
                  </a:lnTo>
                  <a:lnTo>
                    <a:pt x="863033" y="894258"/>
                  </a:lnTo>
                  <a:lnTo>
                    <a:pt x="876043" y="874308"/>
                  </a:lnTo>
                  <a:lnTo>
                    <a:pt x="909003" y="838746"/>
                  </a:lnTo>
                  <a:lnTo>
                    <a:pt x="930687" y="830940"/>
                  </a:lnTo>
                  <a:lnTo>
                    <a:pt x="947167" y="823133"/>
                  </a:lnTo>
                  <a:lnTo>
                    <a:pt x="965382" y="830072"/>
                  </a:lnTo>
                  <a:lnTo>
                    <a:pt x="977525" y="852624"/>
                  </a:lnTo>
                  <a:lnTo>
                    <a:pt x="964515" y="852624"/>
                  </a:lnTo>
                  <a:lnTo>
                    <a:pt x="952372" y="839614"/>
                  </a:lnTo>
                  <a:lnTo>
                    <a:pt x="926350" y="856961"/>
                  </a:lnTo>
                  <a:lnTo>
                    <a:pt x="911605" y="857828"/>
                  </a:lnTo>
                  <a:lnTo>
                    <a:pt x="909870" y="884717"/>
                  </a:lnTo>
                  <a:lnTo>
                    <a:pt x="882982" y="927218"/>
                  </a:lnTo>
                  <a:lnTo>
                    <a:pt x="888186" y="944565"/>
                  </a:lnTo>
                  <a:lnTo>
                    <a:pt x="908136" y="944565"/>
                  </a:lnTo>
                  <a:lnTo>
                    <a:pt x="902932" y="953239"/>
                  </a:lnTo>
                  <a:lnTo>
                    <a:pt x="890788" y="954107"/>
                  </a:lnTo>
                  <a:lnTo>
                    <a:pt x="869971" y="969719"/>
                  </a:lnTo>
                  <a:lnTo>
                    <a:pt x="869971" y="977525"/>
                  </a:lnTo>
                  <a:lnTo>
                    <a:pt x="886451" y="986199"/>
                  </a:lnTo>
                  <a:lnTo>
                    <a:pt x="915942" y="980995"/>
                  </a:lnTo>
                  <a:lnTo>
                    <a:pt x="928085" y="966249"/>
                  </a:lnTo>
                  <a:lnTo>
                    <a:pt x="940228" y="967117"/>
                  </a:lnTo>
                  <a:lnTo>
                    <a:pt x="966249" y="952372"/>
                  </a:lnTo>
                  <a:lnTo>
                    <a:pt x="970586" y="932422"/>
                  </a:lnTo>
                  <a:lnTo>
                    <a:pt x="984464" y="931555"/>
                  </a:lnTo>
                  <a:lnTo>
                    <a:pt x="1039109" y="938493"/>
                  </a:lnTo>
                  <a:lnTo>
                    <a:pt x="1047782" y="928953"/>
                  </a:lnTo>
                  <a:lnTo>
                    <a:pt x="1056456" y="889921"/>
                  </a:lnTo>
                  <a:lnTo>
                    <a:pt x="1042578" y="899462"/>
                  </a:lnTo>
                  <a:lnTo>
                    <a:pt x="1047782" y="880380"/>
                  </a:lnTo>
                  <a:lnTo>
                    <a:pt x="1033904" y="868237"/>
                  </a:lnTo>
                  <a:lnTo>
                    <a:pt x="1040843" y="855226"/>
                  </a:lnTo>
                  <a:lnTo>
                    <a:pt x="1041711" y="868237"/>
                  </a:lnTo>
                  <a:lnTo>
                    <a:pt x="1071201" y="868237"/>
                  </a:lnTo>
                  <a:lnTo>
                    <a:pt x="1077273" y="859563"/>
                  </a:lnTo>
                  <a:lnTo>
                    <a:pt x="1091151" y="858696"/>
                  </a:lnTo>
                  <a:lnTo>
                    <a:pt x="1088549" y="873441"/>
                  </a:lnTo>
                  <a:lnTo>
                    <a:pt x="1105029" y="874308"/>
                  </a:lnTo>
                  <a:lnTo>
                    <a:pt x="1088549" y="885584"/>
                  </a:lnTo>
                  <a:lnTo>
                    <a:pt x="1124111" y="895125"/>
                  </a:lnTo>
                  <a:lnTo>
                    <a:pt x="1093753" y="898595"/>
                  </a:lnTo>
                  <a:lnTo>
                    <a:pt x="1082477" y="909003"/>
                  </a:lnTo>
                  <a:lnTo>
                    <a:pt x="1090283" y="921146"/>
                  </a:lnTo>
                  <a:lnTo>
                    <a:pt x="1130182" y="906401"/>
                  </a:lnTo>
                  <a:lnTo>
                    <a:pt x="1150132" y="921146"/>
                  </a:lnTo>
                  <a:lnTo>
                    <a:pt x="1156203" y="913340"/>
                  </a:lnTo>
                  <a:lnTo>
                    <a:pt x="1161408" y="925483"/>
                  </a:lnTo>
                  <a:lnTo>
                    <a:pt x="1196102" y="945433"/>
                  </a:lnTo>
                  <a:lnTo>
                    <a:pt x="1221256" y="945433"/>
                  </a:lnTo>
                  <a:lnTo>
                    <a:pt x="1255084" y="941096"/>
                  </a:lnTo>
                  <a:lnTo>
                    <a:pt x="1292380" y="950637"/>
                  </a:lnTo>
                  <a:lnTo>
                    <a:pt x="1309728" y="967117"/>
                  </a:lnTo>
                  <a:lnTo>
                    <a:pt x="1348759" y="970586"/>
                  </a:lnTo>
                  <a:lnTo>
                    <a:pt x="1364372" y="957576"/>
                  </a:lnTo>
                  <a:lnTo>
                    <a:pt x="1371311" y="978393"/>
                  </a:lnTo>
                  <a:lnTo>
                    <a:pt x="1355698" y="984464"/>
                  </a:lnTo>
                  <a:lnTo>
                    <a:pt x="1366107" y="994872"/>
                  </a:lnTo>
                  <a:lnTo>
                    <a:pt x="1430292" y="1027833"/>
                  </a:lnTo>
                  <a:lnTo>
                    <a:pt x="1442435" y="1049517"/>
                  </a:lnTo>
                  <a:lnTo>
                    <a:pt x="1489273" y="1085079"/>
                  </a:lnTo>
                  <a:lnTo>
                    <a:pt x="1517896" y="1067732"/>
                  </a:lnTo>
                  <a:lnTo>
                    <a:pt x="1512692" y="1048650"/>
                  </a:lnTo>
                  <a:lnTo>
                    <a:pt x="1482334" y="1031302"/>
                  </a:lnTo>
                  <a:lnTo>
                    <a:pt x="1509223" y="1041711"/>
                  </a:lnTo>
                  <a:lnTo>
                    <a:pt x="1513560" y="1035639"/>
                  </a:lnTo>
                  <a:lnTo>
                    <a:pt x="1521366" y="1046915"/>
                  </a:lnTo>
                  <a:lnTo>
                    <a:pt x="1521366" y="1070334"/>
                  </a:lnTo>
                  <a:lnTo>
                    <a:pt x="1539581" y="1065130"/>
                  </a:lnTo>
                  <a:lnTo>
                    <a:pt x="1557795" y="1080742"/>
                  </a:lnTo>
                  <a:lnTo>
                    <a:pt x="1536111" y="995740"/>
                  </a:lnTo>
                  <a:lnTo>
                    <a:pt x="1546520" y="1007016"/>
                  </a:lnTo>
                  <a:lnTo>
                    <a:pt x="1558663" y="1059058"/>
                  </a:lnTo>
                  <a:lnTo>
                    <a:pt x="1577745" y="1080742"/>
                  </a:lnTo>
                  <a:lnTo>
                    <a:pt x="1598562" y="1077273"/>
                  </a:lnTo>
                  <a:lnTo>
                    <a:pt x="1614174" y="1107631"/>
                  </a:lnTo>
                  <a:lnTo>
                    <a:pt x="1621981" y="1107631"/>
                  </a:lnTo>
                  <a:lnTo>
                    <a:pt x="1627185" y="1156204"/>
                  </a:lnTo>
                  <a:lnTo>
                    <a:pt x="1656676" y="1160540"/>
                  </a:lnTo>
                  <a:lnTo>
                    <a:pt x="1670553" y="1179623"/>
                  </a:lnTo>
                  <a:lnTo>
                    <a:pt x="1686166" y="1189163"/>
                  </a:lnTo>
                  <a:lnTo>
                    <a:pt x="1689636" y="1213450"/>
                  </a:lnTo>
                  <a:lnTo>
                    <a:pt x="1674023" y="1236002"/>
                  </a:lnTo>
                  <a:lnTo>
                    <a:pt x="1699177" y="1249879"/>
                  </a:lnTo>
                  <a:lnTo>
                    <a:pt x="1709585" y="1229062"/>
                  </a:lnTo>
                  <a:lnTo>
                    <a:pt x="1707850" y="1255951"/>
                  </a:lnTo>
                  <a:lnTo>
                    <a:pt x="1700911" y="1263757"/>
                  </a:lnTo>
                  <a:lnTo>
                    <a:pt x="1713055" y="1278502"/>
                  </a:lnTo>
                  <a:lnTo>
                    <a:pt x="1719126" y="1257686"/>
                  </a:lnTo>
                  <a:lnTo>
                    <a:pt x="1717391" y="1247277"/>
                  </a:lnTo>
                  <a:lnTo>
                    <a:pt x="1724330" y="1249012"/>
                  </a:lnTo>
                  <a:lnTo>
                    <a:pt x="1729535" y="1268962"/>
                  </a:lnTo>
                  <a:lnTo>
                    <a:pt x="1720861" y="1281104"/>
                  </a:lnTo>
                  <a:lnTo>
                    <a:pt x="1726065" y="1303656"/>
                  </a:lnTo>
                  <a:lnTo>
                    <a:pt x="1730402" y="1307125"/>
                  </a:lnTo>
                  <a:lnTo>
                    <a:pt x="1733004" y="1293248"/>
                  </a:lnTo>
                  <a:lnTo>
                    <a:pt x="1739076" y="1298452"/>
                  </a:lnTo>
                  <a:lnTo>
                    <a:pt x="1736473" y="1315799"/>
                  </a:lnTo>
                  <a:lnTo>
                    <a:pt x="1746882" y="1317534"/>
                  </a:lnTo>
                  <a:lnTo>
                    <a:pt x="1743412" y="1325341"/>
                  </a:lnTo>
                  <a:lnTo>
                    <a:pt x="1758158" y="1324473"/>
                  </a:lnTo>
                  <a:lnTo>
                    <a:pt x="1758158" y="1315799"/>
                  </a:lnTo>
                  <a:lnTo>
                    <a:pt x="1749484" y="1315799"/>
                  </a:lnTo>
                  <a:lnTo>
                    <a:pt x="1750351" y="1301054"/>
                  </a:lnTo>
                  <a:lnTo>
                    <a:pt x="1743412" y="1295850"/>
                  </a:lnTo>
                  <a:lnTo>
                    <a:pt x="1758158" y="1293248"/>
                  </a:lnTo>
                  <a:lnTo>
                    <a:pt x="1762495" y="1286309"/>
                  </a:lnTo>
                  <a:lnTo>
                    <a:pt x="1762495" y="1272431"/>
                  </a:lnTo>
                  <a:lnTo>
                    <a:pt x="1766831" y="1283707"/>
                  </a:lnTo>
                  <a:lnTo>
                    <a:pt x="1761627" y="1299319"/>
                  </a:lnTo>
                  <a:lnTo>
                    <a:pt x="1772036" y="1333147"/>
                  </a:lnTo>
                  <a:lnTo>
                    <a:pt x="1787648" y="1334014"/>
                  </a:lnTo>
                  <a:lnTo>
                    <a:pt x="1806730" y="1297585"/>
                  </a:lnTo>
                  <a:lnTo>
                    <a:pt x="1807598" y="1281104"/>
                  </a:lnTo>
                  <a:lnTo>
                    <a:pt x="1796322" y="1246410"/>
                  </a:lnTo>
                  <a:lnTo>
                    <a:pt x="1795455" y="1236002"/>
                  </a:lnTo>
                  <a:lnTo>
                    <a:pt x="1799791" y="1225593"/>
                  </a:lnTo>
                  <a:lnTo>
                    <a:pt x="1793720" y="1219521"/>
                  </a:lnTo>
                  <a:lnTo>
                    <a:pt x="1778975" y="1220389"/>
                  </a:lnTo>
                  <a:lnTo>
                    <a:pt x="1757290" y="1203041"/>
                  </a:lnTo>
                  <a:lnTo>
                    <a:pt x="1742545" y="1203041"/>
                  </a:lnTo>
                  <a:lnTo>
                    <a:pt x="1725198" y="1190898"/>
                  </a:lnTo>
                  <a:lnTo>
                    <a:pt x="1712187" y="1190898"/>
                  </a:lnTo>
                  <a:lnTo>
                    <a:pt x="1707850" y="1177020"/>
                  </a:lnTo>
                  <a:lnTo>
                    <a:pt x="1695707" y="1174418"/>
                  </a:lnTo>
                  <a:lnTo>
                    <a:pt x="1693972" y="1161408"/>
                  </a:lnTo>
                  <a:lnTo>
                    <a:pt x="1685299" y="1157071"/>
                  </a:lnTo>
                  <a:lnTo>
                    <a:pt x="1686166" y="1142325"/>
                  </a:lnTo>
                  <a:lnTo>
                    <a:pt x="1641930" y="1078140"/>
                  </a:lnTo>
                  <a:lnTo>
                    <a:pt x="1626318" y="1065130"/>
                  </a:lnTo>
                  <a:lnTo>
                    <a:pt x="1626318" y="1054721"/>
                  </a:lnTo>
                  <a:lnTo>
                    <a:pt x="1589021" y="1024363"/>
                  </a:lnTo>
                  <a:lnTo>
                    <a:pt x="1582949" y="1014822"/>
                  </a:lnTo>
                  <a:lnTo>
                    <a:pt x="1569071" y="997475"/>
                  </a:lnTo>
                  <a:lnTo>
                    <a:pt x="1552591" y="992270"/>
                  </a:lnTo>
                  <a:lnTo>
                    <a:pt x="1552591" y="973188"/>
                  </a:lnTo>
                  <a:lnTo>
                    <a:pt x="1542183" y="961913"/>
                  </a:lnTo>
                  <a:lnTo>
                    <a:pt x="1527437" y="955841"/>
                  </a:lnTo>
                  <a:lnTo>
                    <a:pt x="1509223" y="967117"/>
                  </a:lnTo>
                  <a:lnTo>
                    <a:pt x="1495345" y="985332"/>
                  </a:lnTo>
                  <a:lnTo>
                    <a:pt x="1491875" y="1006149"/>
                  </a:lnTo>
                  <a:lnTo>
                    <a:pt x="1478865" y="1007016"/>
                  </a:lnTo>
                  <a:lnTo>
                    <a:pt x="1457181" y="1030435"/>
                  </a:lnTo>
                  <a:lnTo>
                    <a:pt x="1450242" y="1027833"/>
                  </a:lnTo>
                  <a:lnTo>
                    <a:pt x="1450242" y="1006149"/>
                  </a:lnTo>
                  <a:lnTo>
                    <a:pt x="1429425" y="987066"/>
                  </a:lnTo>
                  <a:lnTo>
                    <a:pt x="1409475" y="969719"/>
                  </a:lnTo>
                  <a:lnTo>
                    <a:pt x="1405138" y="952372"/>
                  </a:lnTo>
                  <a:lnTo>
                    <a:pt x="1383454" y="941096"/>
                  </a:lnTo>
                  <a:lnTo>
                    <a:pt x="1385189" y="922014"/>
                  </a:lnTo>
                  <a:lnTo>
                    <a:pt x="1360903" y="921146"/>
                  </a:lnTo>
                  <a:lnTo>
                    <a:pt x="1354831" y="930687"/>
                  </a:lnTo>
                  <a:lnTo>
                    <a:pt x="1344423" y="930687"/>
                  </a:lnTo>
                  <a:lnTo>
                    <a:pt x="1338351" y="924616"/>
                  </a:lnTo>
                  <a:lnTo>
                    <a:pt x="1327942" y="931555"/>
                  </a:lnTo>
                  <a:lnTo>
                    <a:pt x="1312330" y="921146"/>
                  </a:lnTo>
                  <a:lnTo>
                    <a:pt x="1312330" y="176943"/>
                  </a:lnTo>
                  <a:lnTo>
                    <a:pt x="1252481" y="141381"/>
                  </a:lnTo>
                  <a:lnTo>
                    <a:pt x="1236869" y="137045"/>
                  </a:lnTo>
                  <a:lnTo>
                    <a:pt x="1217787" y="146585"/>
                  </a:lnTo>
                  <a:lnTo>
                    <a:pt x="1198704" y="147453"/>
                  </a:lnTo>
                  <a:lnTo>
                    <a:pt x="1178755" y="133575"/>
                  </a:lnTo>
                  <a:lnTo>
                    <a:pt x="1141458" y="128371"/>
                  </a:lnTo>
                  <a:lnTo>
                    <a:pt x="1091151" y="97145"/>
                  </a:lnTo>
                  <a:lnTo>
                    <a:pt x="1041711" y="93676"/>
                  </a:lnTo>
                  <a:lnTo>
                    <a:pt x="1024363" y="98013"/>
                  </a:lnTo>
                  <a:lnTo>
                    <a:pt x="1022628" y="82400"/>
                  </a:lnTo>
                  <a:lnTo>
                    <a:pt x="1007016" y="76329"/>
                  </a:lnTo>
                  <a:lnTo>
                    <a:pt x="1016557" y="67655"/>
                  </a:lnTo>
                  <a:lnTo>
                    <a:pt x="1014822" y="59848"/>
                  </a:lnTo>
                  <a:lnTo>
                    <a:pt x="987066" y="50308"/>
                  </a:lnTo>
                  <a:lnTo>
                    <a:pt x="966249" y="50308"/>
                  </a:lnTo>
                  <a:lnTo>
                    <a:pt x="962780" y="53777"/>
                  </a:lnTo>
                  <a:lnTo>
                    <a:pt x="954974" y="48573"/>
                  </a:lnTo>
                  <a:lnTo>
                    <a:pt x="955841" y="26021"/>
                  </a:lnTo>
                  <a:lnTo>
                    <a:pt x="948902" y="18215"/>
                  </a:lnTo>
                  <a:lnTo>
                    <a:pt x="927218" y="43368"/>
                  </a:lnTo>
                  <a:lnTo>
                    <a:pt x="920279" y="42501"/>
                  </a:lnTo>
                  <a:lnTo>
                    <a:pt x="920279" y="35562"/>
                  </a:lnTo>
                  <a:lnTo>
                    <a:pt x="935024" y="28623"/>
                  </a:lnTo>
                  <a:lnTo>
                    <a:pt x="935024" y="21684"/>
                  </a:lnTo>
                  <a:lnTo>
                    <a:pt x="918544" y="867"/>
                  </a:lnTo>
                  <a:lnTo>
                    <a:pt x="909003" y="0"/>
                  </a:lnTo>
                  <a:lnTo>
                    <a:pt x="869971" y="26889"/>
                  </a:lnTo>
                  <a:lnTo>
                    <a:pt x="836144" y="26889"/>
                  </a:lnTo>
                  <a:lnTo>
                    <a:pt x="839614" y="19082"/>
                  </a:lnTo>
                  <a:lnTo>
                    <a:pt x="824001" y="18215"/>
                  </a:lnTo>
                  <a:lnTo>
                    <a:pt x="778898" y="47705"/>
                  </a:lnTo>
                  <a:lnTo>
                    <a:pt x="763285" y="47705"/>
                  </a:lnTo>
                  <a:lnTo>
                    <a:pt x="758081" y="40766"/>
                  </a:lnTo>
                  <a:lnTo>
                    <a:pt x="734662" y="53777"/>
                  </a:lnTo>
                  <a:lnTo>
                    <a:pt x="703437" y="85870"/>
                  </a:lnTo>
                  <a:lnTo>
                    <a:pt x="679150" y="109289"/>
                  </a:lnTo>
                  <a:lnTo>
                    <a:pt x="666140" y="119697"/>
                  </a:lnTo>
                  <a:lnTo>
                    <a:pt x="643588" y="120564"/>
                  </a:lnTo>
                  <a:lnTo>
                    <a:pt x="624506" y="117095"/>
                  </a:lnTo>
                  <a:lnTo>
                    <a:pt x="604556" y="105819"/>
                  </a:lnTo>
                  <a:lnTo>
                    <a:pt x="604556" y="105819"/>
                  </a:lnTo>
                  <a:lnTo>
                    <a:pt x="580270" y="139647"/>
                  </a:lnTo>
                  <a:lnTo>
                    <a:pt x="579403" y="160463"/>
                  </a:lnTo>
                  <a:lnTo>
                    <a:pt x="601954" y="181280"/>
                  </a:lnTo>
                  <a:lnTo>
                    <a:pt x="620169" y="220312"/>
                  </a:lnTo>
                  <a:lnTo>
                    <a:pt x="621904" y="266282"/>
                  </a:lnTo>
                  <a:lnTo>
                    <a:pt x="647058" y="283630"/>
                  </a:lnTo>
                  <a:lnTo>
                    <a:pt x="676548" y="287099"/>
                  </a:lnTo>
                  <a:lnTo>
                    <a:pt x="682620" y="294038"/>
                  </a:lnTo>
                  <a:lnTo>
                    <a:pt x="669609" y="313988"/>
                  </a:lnTo>
                  <a:lnTo>
                    <a:pt x="675681" y="337407"/>
                  </a:lnTo>
                  <a:lnTo>
                    <a:pt x="660935" y="314855"/>
                  </a:lnTo>
                  <a:lnTo>
                    <a:pt x="660935" y="294038"/>
                  </a:lnTo>
                  <a:lnTo>
                    <a:pt x="647925" y="291436"/>
                  </a:lnTo>
                  <a:lnTo>
                    <a:pt x="648792" y="301845"/>
                  </a:lnTo>
                  <a:lnTo>
                    <a:pt x="654864" y="320059"/>
                  </a:lnTo>
                  <a:lnTo>
                    <a:pt x="680018" y="352152"/>
                  </a:lnTo>
                  <a:lnTo>
                    <a:pt x="667874" y="352152"/>
                  </a:lnTo>
                  <a:lnTo>
                    <a:pt x="648792" y="361693"/>
                  </a:lnTo>
                  <a:lnTo>
                    <a:pt x="595015" y="340009"/>
                  </a:lnTo>
                  <a:lnTo>
                    <a:pt x="594148" y="322662"/>
                  </a:lnTo>
                  <a:lnTo>
                    <a:pt x="606291" y="311386"/>
                  </a:lnTo>
                  <a:lnTo>
                    <a:pt x="606291" y="299242"/>
                  </a:lnTo>
                  <a:lnTo>
                    <a:pt x="588076" y="294906"/>
                  </a:lnTo>
                  <a:lnTo>
                    <a:pt x="568127" y="296640"/>
                  </a:lnTo>
                  <a:lnTo>
                    <a:pt x="526493" y="298375"/>
                  </a:lnTo>
                  <a:lnTo>
                    <a:pt x="539504" y="318325"/>
                  </a:lnTo>
                  <a:lnTo>
                    <a:pt x="523024" y="302712"/>
                  </a:lnTo>
                  <a:lnTo>
                    <a:pt x="450165" y="313120"/>
                  </a:lnTo>
                  <a:lnTo>
                    <a:pt x="443226" y="326131"/>
                  </a:lnTo>
                  <a:lnTo>
                    <a:pt x="485727" y="366897"/>
                  </a:lnTo>
                  <a:lnTo>
                    <a:pt x="478788" y="379041"/>
                  </a:lnTo>
                  <a:lnTo>
                    <a:pt x="476186" y="396388"/>
                  </a:lnTo>
                  <a:lnTo>
                    <a:pt x="470114" y="403327"/>
                  </a:lnTo>
                  <a:lnTo>
                    <a:pt x="469247" y="419807"/>
                  </a:lnTo>
                  <a:lnTo>
                    <a:pt x="507411" y="451032"/>
                  </a:lnTo>
                  <a:lnTo>
                    <a:pt x="542973" y="452767"/>
                  </a:lnTo>
                  <a:lnTo>
                    <a:pt x="582872" y="469247"/>
                  </a:lnTo>
                  <a:lnTo>
                    <a:pt x="600220" y="469247"/>
                  </a:lnTo>
                  <a:lnTo>
                    <a:pt x="607159" y="464043"/>
                  </a:lnTo>
                  <a:lnTo>
                    <a:pt x="640119" y="464910"/>
                  </a:lnTo>
                  <a:lnTo>
                    <a:pt x="640986" y="457971"/>
                  </a:lnTo>
                  <a:lnTo>
                    <a:pt x="651394" y="467512"/>
                  </a:lnTo>
                  <a:lnTo>
                    <a:pt x="652262" y="484859"/>
                  </a:lnTo>
                  <a:lnTo>
                    <a:pt x="630578" y="483992"/>
                  </a:lnTo>
                  <a:lnTo>
                    <a:pt x="631445" y="512615"/>
                  </a:lnTo>
                  <a:lnTo>
                    <a:pt x="635782" y="540371"/>
                  </a:lnTo>
                  <a:lnTo>
                    <a:pt x="610628" y="563790"/>
                  </a:lnTo>
                  <a:lnTo>
                    <a:pt x="594148" y="562923"/>
                  </a:lnTo>
                  <a:lnTo>
                    <a:pt x="576801" y="555984"/>
                  </a:lnTo>
                  <a:lnTo>
                    <a:pt x="568127" y="556851"/>
                  </a:lnTo>
                  <a:lnTo>
                    <a:pt x="541238" y="575066"/>
                  </a:lnTo>
                  <a:lnTo>
                    <a:pt x="526493" y="576801"/>
                  </a:lnTo>
                  <a:lnTo>
                    <a:pt x="514350" y="552514"/>
                  </a:lnTo>
                  <a:lnTo>
                    <a:pt x="487462" y="552514"/>
                  </a:lnTo>
                  <a:lnTo>
                    <a:pt x="468379" y="569862"/>
                  </a:lnTo>
                  <a:lnTo>
                    <a:pt x="464043" y="585474"/>
                  </a:lnTo>
                  <a:lnTo>
                    <a:pt x="435419" y="601087"/>
                  </a:lnTo>
                  <a:lnTo>
                    <a:pt x="389449" y="638384"/>
                  </a:lnTo>
                  <a:lnTo>
                    <a:pt x="386847" y="665272"/>
                  </a:lnTo>
                  <a:lnTo>
                    <a:pt x="392918" y="684354"/>
                  </a:lnTo>
                  <a:lnTo>
                    <a:pt x="401592" y="694763"/>
                  </a:lnTo>
                  <a:lnTo>
                    <a:pt x="410266" y="691293"/>
                  </a:lnTo>
                  <a:lnTo>
                    <a:pt x="418072" y="699967"/>
                  </a:lnTo>
                  <a:lnTo>
                    <a:pt x="411133" y="705171"/>
                  </a:lnTo>
                  <a:lnTo>
                    <a:pt x="398123" y="712977"/>
                  </a:lnTo>
                  <a:lnTo>
                    <a:pt x="407664" y="725988"/>
                  </a:lnTo>
                  <a:lnTo>
                    <a:pt x="385112" y="735529"/>
                  </a:lnTo>
                  <a:lnTo>
                    <a:pt x="392051" y="754612"/>
                  </a:lnTo>
                  <a:lnTo>
                    <a:pt x="406796" y="774561"/>
                  </a:lnTo>
                  <a:lnTo>
                    <a:pt x="413735" y="810123"/>
                  </a:lnTo>
                  <a:lnTo>
                    <a:pt x="448430" y="823133"/>
                  </a:lnTo>
                  <a:lnTo>
                    <a:pt x="470982" y="816195"/>
                  </a:lnTo>
                  <a:lnTo>
                    <a:pt x="485727" y="806654"/>
                  </a:lnTo>
                  <a:lnTo>
                    <a:pt x="490064" y="824868"/>
                  </a:lnTo>
                  <a:lnTo>
                    <a:pt x="492666" y="863033"/>
                  </a:lnTo>
                  <a:lnTo>
                    <a:pt x="476186" y="875176"/>
                  </a:lnTo>
                  <a:lnTo>
                    <a:pt x="476186" y="913340"/>
                  </a:lnTo>
                  <a:lnTo>
                    <a:pt x="470982" y="921146"/>
                  </a:lnTo>
                  <a:lnTo>
                    <a:pt x="456236" y="921146"/>
                  </a:lnTo>
                  <a:lnTo>
                    <a:pt x="470982" y="931555"/>
                  </a:lnTo>
                  <a:lnTo>
                    <a:pt x="489196" y="930687"/>
                  </a:lnTo>
                  <a:lnTo>
                    <a:pt x="492666" y="922014"/>
                  </a:lnTo>
                  <a:lnTo>
                    <a:pt x="532565" y="916809"/>
                  </a:lnTo>
                  <a:lnTo>
                    <a:pt x="549912" y="939361"/>
                  </a:lnTo>
                  <a:lnTo>
                    <a:pt x="561188" y="933289"/>
                  </a:lnTo>
                  <a:lnTo>
                    <a:pt x="572464" y="977525"/>
                  </a:lnTo>
                  <a:lnTo>
                    <a:pt x="581138" y="981862"/>
                  </a:lnTo>
                  <a:lnTo>
                    <a:pt x="589811" y="975791"/>
                  </a:lnTo>
                  <a:lnTo>
                    <a:pt x="590679" y="954974"/>
                  </a:lnTo>
                  <a:lnTo>
                    <a:pt x="598485" y="946300"/>
                  </a:lnTo>
                  <a:lnTo>
                    <a:pt x="604556" y="955841"/>
                  </a:lnTo>
                  <a:lnTo>
                    <a:pt x="606291" y="969719"/>
                  </a:lnTo>
                  <a:lnTo>
                    <a:pt x="620169" y="973188"/>
                  </a:lnTo>
                  <a:lnTo>
                    <a:pt x="660935" y="962780"/>
                  </a:lnTo>
                  <a:lnTo>
                    <a:pt x="662670" y="973188"/>
                  </a:lnTo>
                  <a:lnTo>
                    <a:pt x="645323" y="982730"/>
                  </a:lnTo>
                  <a:lnTo>
                    <a:pt x="631445" y="997475"/>
                  </a:lnTo>
                  <a:lnTo>
                    <a:pt x="607159" y="1058191"/>
                  </a:lnTo>
                  <a:lnTo>
                    <a:pt x="569862" y="1075538"/>
                  </a:lnTo>
                  <a:lnTo>
                    <a:pt x="557719" y="1088549"/>
                  </a:lnTo>
                  <a:lnTo>
                    <a:pt x="555116" y="1100692"/>
                  </a:lnTo>
                  <a:lnTo>
                    <a:pt x="546443" y="1095488"/>
                  </a:lnTo>
                  <a:lnTo>
                    <a:pt x="465777" y="1124111"/>
                  </a:lnTo>
                  <a:lnTo>
                    <a:pt x="450165" y="1159673"/>
                  </a:lnTo>
                  <a:lnTo>
                    <a:pt x="438889" y="1156204"/>
                  </a:lnTo>
                  <a:lnTo>
                    <a:pt x="443226" y="1146662"/>
                  </a:lnTo>
                  <a:lnTo>
                    <a:pt x="430215" y="1134519"/>
                  </a:lnTo>
                  <a:lnTo>
                    <a:pt x="399857" y="1132784"/>
                  </a:lnTo>
                  <a:lnTo>
                    <a:pt x="353887" y="1160540"/>
                  </a:lnTo>
                  <a:lnTo>
                    <a:pt x="334805" y="1171816"/>
                  </a:lnTo>
                  <a:lnTo>
                    <a:pt x="314855" y="1171816"/>
                  </a:lnTo>
                  <a:lnTo>
                    <a:pt x="310518" y="1192633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92ED4C-3B60-F403-4ED4-8A59D40DE7C6}"/>
                </a:ext>
              </a:extLst>
            </p:cNvPr>
            <p:cNvSpPr/>
            <p:nvPr/>
          </p:nvSpPr>
          <p:spPr>
            <a:xfrm>
              <a:off x="1598117" y="2127201"/>
              <a:ext cx="1031302" cy="1199571"/>
            </a:xfrm>
            <a:custGeom>
              <a:avLst/>
              <a:gdLst>
                <a:gd name="connsiteX0" fmla="*/ 40766 w 1031302"/>
                <a:gd name="connsiteY0" fmla="*/ 787572 h 1199571"/>
                <a:gd name="connsiteX1" fmla="*/ 66788 w 1031302"/>
                <a:gd name="connsiteY1" fmla="*/ 768489 h 1199571"/>
                <a:gd name="connsiteX2" fmla="*/ 73726 w 1031302"/>
                <a:gd name="connsiteY2" fmla="*/ 747672 h 1199571"/>
                <a:gd name="connsiteX3" fmla="*/ 65053 w 1031302"/>
                <a:gd name="connsiteY3" fmla="*/ 733795 h 1199571"/>
                <a:gd name="connsiteX4" fmla="*/ 49440 w 1031302"/>
                <a:gd name="connsiteY4" fmla="*/ 732060 h 1199571"/>
                <a:gd name="connsiteX5" fmla="*/ 39899 w 1031302"/>
                <a:gd name="connsiteY5" fmla="*/ 718182 h 1199571"/>
                <a:gd name="connsiteX6" fmla="*/ 49440 w 1031302"/>
                <a:gd name="connsiteY6" fmla="*/ 658334 h 1199571"/>
                <a:gd name="connsiteX7" fmla="*/ 63318 w 1031302"/>
                <a:gd name="connsiteY7" fmla="*/ 655731 h 1199571"/>
                <a:gd name="connsiteX8" fmla="*/ 84135 w 1031302"/>
                <a:gd name="connsiteY8" fmla="*/ 627976 h 1199571"/>
                <a:gd name="connsiteX9" fmla="*/ 98013 w 1031302"/>
                <a:gd name="connsiteY9" fmla="*/ 567260 h 1199571"/>
                <a:gd name="connsiteX10" fmla="*/ 118830 w 1031302"/>
                <a:gd name="connsiteY10" fmla="*/ 536034 h 1199571"/>
                <a:gd name="connsiteX11" fmla="*/ 160463 w 1031302"/>
                <a:gd name="connsiteY11" fmla="*/ 521289 h 1199571"/>
                <a:gd name="connsiteX12" fmla="*/ 171739 w 1031302"/>
                <a:gd name="connsiteY12" fmla="*/ 510013 h 1199571"/>
                <a:gd name="connsiteX13" fmla="*/ 168270 w 1031302"/>
                <a:gd name="connsiteY13" fmla="*/ 493533 h 1199571"/>
                <a:gd name="connsiteX14" fmla="*/ 148320 w 1031302"/>
                <a:gd name="connsiteY14" fmla="*/ 471849 h 1199571"/>
                <a:gd name="connsiteX15" fmla="*/ 137912 w 1031302"/>
                <a:gd name="connsiteY15" fmla="*/ 421542 h 1199571"/>
                <a:gd name="connsiteX16" fmla="*/ 125769 w 1031302"/>
                <a:gd name="connsiteY16" fmla="*/ 405929 h 1199571"/>
                <a:gd name="connsiteX17" fmla="*/ 114493 w 1031302"/>
                <a:gd name="connsiteY17" fmla="*/ 376439 h 1199571"/>
                <a:gd name="connsiteX18" fmla="*/ 122299 w 1031302"/>
                <a:gd name="connsiteY18" fmla="*/ 358224 h 1199571"/>
                <a:gd name="connsiteX19" fmla="*/ 134442 w 1031302"/>
                <a:gd name="connsiteY19" fmla="*/ 332203 h 1199571"/>
                <a:gd name="connsiteX20" fmla="*/ 138779 w 1031302"/>
                <a:gd name="connsiteY20" fmla="*/ 307049 h 1199571"/>
                <a:gd name="connsiteX21" fmla="*/ 134442 w 1031302"/>
                <a:gd name="connsiteY21" fmla="*/ 264548 h 1199571"/>
                <a:gd name="connsiteX22" fmla="*/ 143116 w 1031302"/>
                <a:gd name="connsiteY22" fmla="*/ 146586 h 1199571"/>
                <a:gd name="connsiteX23" fmla="*/ 173474 w 1031302"/>
                <a:gd name="connsiteY23" fmla="*/ 141381 h 1199571"/>
                <a:gd name="connsiteX24" fmla="*/ 205567 w 1031302"/>
                <a:gd name="connsiteY24" fmla="*/ 153524 h 1199571"/>
                <a:gd name="connsiteX25" fmla="*/ 215975 w 1031302"/>
                <a:gd name="connsiteY25" fmla="*/ 176944 h 1199571"/>
                <a:gd name="connsiteX26" fmla="*/ 233322 w 1031302"/>
                <a:gd name="connsiteY26" fmla="*/ 176944 h 1199571"/>
                <a:gd name="connsiteX27" fmla="*/ 254139 w 1031302"/>
                <a:gd name="connsiteY27" fmla="*/ 151790 h 1199571"/>
                <a:gd name="connsiteX28" fmla="*/ 283630 w 1031302"/>
                <a:gd name="connsiteY28" fmla="*/ 0 h 1199571"/>
                <a:gd name="connsiteX29" fmla="*/ 684355 w 1031302"/>
                <a:gd name="connsiteY29" fmla="*/ 71124 h 1199571"/>
                <a:gd name="connsiteX30" fmla="*/ 1031302 w 1031302"/>
                <a:gd name="connsiteY30" fmla="*/ 123167 h 1199571"/>
                <a:gd name="connsiteX31" fmla="*/ 880380 w 1031302"/>
                <a:gd name="connsiteY31" fmla="*/ 1199572 h 1199571"/>
                <a:gd name="connsiteX32" fmla="*/ 556851 w 1031302"/>
                <a:gd name="connsiteY32" fmla="*/ 1152734 h 1199571"/>
                <a:gd name="connsiteX33" fmla="*/ 0 w 1031302"/>
                <a:gd name="connsiteY33" fmla="*/ 827471 h 1199571"/>
                <a:gd name="connsiteX34" fmla="*/ 4337 w 1031302"/>
                <a:gd name="connsiteY34" fmla="*/ 802317 h 1199571"/>
                <a:gd name="connsiteX35" fmla="*/ 21684 w 1031302"/>
                <a:gd name="connsiteY35" fmla="*/ 786704 h 119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31302" h="1199571">
                  <a:moveTo>
                    <a:pt x="40766" y="787572"/>
                  </a:moveTo>
                  <a:lnTo>
                    <a:pt x="66788" y="768489"/>
                  </a:lnTo>
                  <a:lnTo>
                    <a:pt x="73726" y="747672"/>
                  </a:lnTo>
                  <a:lnTo>
                    <a:pt x="65053" y="733795"/>
                  </a:lnTo>
                  <a:lnTo>
                    <a:pt x="49440" y="732060"/>
                  </a:lnTo>
                  <a:lnTo>
                    <a:pt x="39899" y="718182"/>
                  </a:lnTo>
                  <a:lnTo>
                    <a:pt x="49440" y="658334"/>
                  </a:lnTo>
                  <a:lnTo>
                    <a:pt x="63318" y="655731"/>
                  </a:lnTo>
                  <a:lnTo>
                    <a:pt x="84135" y="627976"/>
                  </a:lnTo>
                  <a:lnTo>
                    <a:pt x="98013" y="567260"/>
                  </a:lnTo>
                  <a:lnTo>
                    <a:pt x="118830" y="536034"/>
                  </a:lnTo>
                  <a:lnTo>
                    <a:pt x="160463" y="521289"/>
                  </a:lnTo>
                  <a:lnTo>
                    <a:pt x="171739" y="510013"/>
                  </a:lnTo>
                  <a:lnTo>
                    <a:pt x="168270" y="493533"/>
                  </a:lnTo>
                  <a:lnTo>
                    <a:pt x="148320" y="471849"/>
                  </a:lnTo>
                  <a:lnTo>
                    <a:pt x="137912" y="421542"/>
                  </a:lnTo>
                  <a:lnTo>
                    <a:pt x="125769" y="405929"/>
                  </a:lnTo>
                  <a:lnTo>
                    <a:pt x="114493" y="376439"/>
                  </a:lnTo>
                  <a:lnTo>
                    <a:pt x="122299" y="358224"/>
                  </a:lnTo>
                  <a:lnTo>
                    <a:pt x="134442" y="332203"/>
                  </a:lnTo>
                  <a:lnTo>
                    <a:pt x="138779" y="307049"/>
                  </a:lnTo>
                  <a:lnTo>
                    <a:pt x="134442" y="264548"/>
                  </a:lnTo>
                  <a:lnTo>
                    <a:pt x="143116" y="146586"/>
                  </a:lnTo>
                  <a:lnTo>
                    <a:pt x="173474" y="141381"/>
                  </a:lnTo>
                  <a:lnTo>
                    <a:pt x="205567" y="153524"/>
                  </a:lnTo>
                  <a:lnTo>
                    <a:pt x="215975" y="176944"/>
                  </a:lnTo>
                  <a:lnTo>
                    <a:pt x="233322" y="176944"/>
                  </a:lnTo>
                  <a:lnTo>
                    <a:pt x="254139" y="151790"/>
                  </a:lnTo>
                  <a:lnTo>
                    <a:pt x="283630" y="0"/>
                  </a:lnTo>
                  <a:lnTo>
                    <a:pt x="684355" y="71124"/>
                  </a:lnTo>
                  <a:lnTo>
                    <a:pt x="1031302" y="123167"/>
                  </a:lnTo>
                  <a:lnTo>
                    <a:pt x="880380" y="1199572"/>
                  </a:lnTo>
                  <a:lnTo>
                    <a:pt x="556851" y="1152734"/>
                  </a:lnTo>
                  <a:lnTo>
                    <a:pt x="0" y="827471"/>
                  </a:lnTo>
                  <a:lnTo>
                    <a:pt x="4337" y="802317"/>
                  </a:lnTo>
                  <a:lnTo>
                    <a:pt x="21684" y="78670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561251-639E-4096-5184-1114A2F46138}"/>
                </a:ext>
              </a:extLst>
            </p:cNvPr>
            <p:cNvSpPr/>
            <p:nvPr/>
          </p:nvSpPr>
          <p:spPr>
            <a:xfrm>
              <a:off x="4803914" y="2453331"/>
              <a:ext cx="769356" cy="692160"/>
            </a:xfrm>
            <a:custGeom>
              <a:avLst/>
              <a:gdLst>
                <a:gd name="connsiteX0" fmla="*/ 691294 w 769356"/>
                <a:gd name="connsiteY0" fmla="*/ 282762 h 692160"/>
                <a:gd name="connsiteX1" fmla="*/ 699100 w 769356"/>
                <a:gd name="connsiteY1" fmla="*/ 263680 h 692160"/>
                <a:gd name="connsiteX2" fmla="*/ 709508 w 769356"/>
                <a:gd name="connsiteY2" fmla="*/ 268017 h 692160"/>
                <a:gd name="connsiteX3" fmla="*/ 715580 w 769356"/>
                <a:gd name="connsiteY3" fmla="*/ 259343 h 692160"/>
                <a:gd name="connsiteX4" fmla="*/ 708641 w 769356"/>
                <a:gd name="connsiteY4" fmla="*/ 253272 h 692160"/>
                <a:gd name="connsiteX5" fmla="*/ 711243 w 769356"/>
                <a:gd name="connsiteY5" fmla="*/ 240261 h 692160"/>
                <a:gd name="connsiteX6" fmla="*/ 701702 w 769356"/>
                <a:gd name="connsiteY6" fmla="*/ 232455 h 692160"/>
                <a:gd name="connsiteX7" fmla="*/ 706906 w 769356"/>
                <a:gd name="connsiteY7" fmla="*/ 223781 h 692160"/>
                <a:gd name="connsiteX8" fmla="*/ 706039 w 769356"/>
                <a:gd name="connsiteY8" fmla="*/ 210771 h 692160"/>
                <a:gd name="connsiteX9" fmla="*/ 696498 w 769356"/>
                <a:gd name="connsiteY9" fmla="*/ 209903 h 692160"/>
                <a:gd name="connsiteX10" fmla="*/ 703436 w 769356"/>
                <a:gd name="connsiteY10" fmla="*/ 202964 h 692160"/>
                <a:gd name="connsiteX11" fmla="*/ 714713 w 769356"/>
                <a:gd name="connsiteY11" fmla="*/ 209903 h 692160"/>
                <a:gd name="connsiteX12" fmla="*/ 717315 w 769356"/>
                <a:gd name="connsiteY12" fmla="*/ 197760 h 692160"/>
                <a:gd name="connsiteX13" fmla="*/ 713845 w 769356"/>
                <a:gd name="connsiteY13" fmla="*/ 188219 h 692160"/>
                <a:gd name="connsiteX14" fmla="*/ 714713 w 769356"/>
                <a:gd name="connsiteY14" fmla="*/ 182148 h 692160"/>
                <a:gd name="connsiteX15" fmla="*/ 732060 w 769356"/>
                <a:gd name="connsiteY15" fmla="*/ 187352 h 692160"/>
                <a:gd name="connsiteX16" fmla="*/ 728590 w 769356"/>
                <a:gd name="connsiteY16" fmla="*/ 174341 h 692160"/>
                <a:gd name="connsiteX17" fmla="*/ 742468 w 769356"/>
                <a:gd name="connsiteY17" fmla="*/ 163066 h 692160"/>
                <a:gd name="connsiteX18" fmla="*/ 738131 w 769356"/>
                <a:gd name="connsiteY18" fmla="*/ 155259 h 692160"/>
                <a:gd name="connsiteX19" fmla="*/ 728590 w 769356"/>
                <a:gd name="connsiteY19" fmla="*/ 156126 h 692160"/>
                <a:gd name="connsiteX20" fmla="*/ 723386 w 769356"/>
                <a:gd name="connsiteY20" fmla="*/ 148320 h 692160"/>
                <a:gd name="connsiteX21" fmla="*/ 731192 w 769356"/>
                <a:gd name="connsiteY21" fmla="*/ 140514 h 692160"/>
                <a:gd name="connsiteX22" fmla="*/ 745071 w 769356"/>
                <a:gd name="connsiteY22" fmla="*/ 138779 h 692160"/>
                <a:gd name="connsiteX23" fmla="*/ 749407 w 769356"/>
                <a:gd name="connsiteY23" fmla="*/ 131840 h 692160"/>
                <a:gd name="connsiteX24" fmla="*/ 761550 w 769356"/>
                <a:gd name="connsiteY24" fmla="*/ 130105 h 692160"/>
                <a:gd name="connsiteX25" fmla="*/ 760683 w 769356"/>
                <a:gd name="connsiteY25" fmla="*/ 123167 h 692160"/>
                <a:gd name="connsiteX26" fmla="*/ 752877 w 769356"/>
                <a:gd name="connsiteY26" fmla="*/ 115360 h 692160"/>
                <a:gd name="connsiteX27" fmla="*/ 752877 w 769356"/>
                <a:gd name="connsiteY27" fmla="*/ 111023 h 692160"/>
                <a:gd name="connsiteX28" fmla="*/ 765887 w 769356"/>
                <a:gd name="connsiteY28" fmla="*/ 111023 h 692160"/>
                <a:gd name="connsiteX29" fmla="*/ 769357 w 769356"/>
                <a:gd name="connsiteY29" fmla="*/ 104952 h 692160"/>
                <a:gd name="connsiteX30" fmla="*/ 757213 w 769356"/>
                <a:gd name="connsiteY30" fmla="*/ 96278 h 692160"/>
                <a:gd name="connsiteX31" fmla="*/ 756346 w 769356"/>
                <a:gd name="connsiteY31" fmla="*/ 91074 h 692160"/>
                <a:gd name="connsiteX32" fmla="*/ 659201 w 769356"/>
                <a:gd name="connsiteY32" fmla="*/ 98013 h 692160"/>
                <a:gd name="connsiteX33" fmla="*/ 683487 w 769356"/>
                <a:gd name="connsiteY33" fmla="*/ 53777 h 692160"/>
                <a:gd name="connsiteX34" fmla="*/ 698232 w 769356"/>
                <a:gd name="connsiteY34" fmla="*/ 40766 h 692160"/>
                <a:gd name="connsiteX35" fmla="*/ 698232 w 769356"/>
                <a:gd name="connsiteY35" fmla="*/ 21684 h 692160"/>
                <a:gd name="connsiteX36" fmla="*/ 684355 w 769356"/>
                <a:gd name="connsiteY36" fmla="*/ 0 h 692160"/>
                <a:gd name="connsiteX37" fmla="*/ 339141 w 769356"/>
                <a:gd name="connsiteY37" fmla="*/ 17347 h 692160"/>
                <a:gd name="connsiteX38" fmla="*/ 0 w 769356"/>
                <a:gd name="connsiteY38" fmla="*/ 23419 h 692160"/>
                <a:gd name="connsiteX39" fmla="*/ 35562 w 769356"/>
                <a:gd name="connsiteY39" fmla="*/ 235057 h 692160"/>
                <a:gd name="connsiteX40" fmla="*/ 29491 w 769356"/>
                <a:gd name="connsiteY40" fmla="*/ 573331 h 692160"/>
                <a:gd name="connsiteX41" fmla="*/ 52042 w 769356"/>
                <a:gd name="connsiteY41" fmla="*/ 593281 h 692160"/>
                <a:gd name="connsiteX42" fmla="*/ 76328 w 769356"/>
                <a:gd name="connsiteY42" fmla="*/ 582005 h 692160"/>
                <a:gd name="connsiteX43" fmla="*/ 104084 w 769356"/>
                <a:gd name="connsiteY43" fmla="*/ 588944 h 692160"/>
                <a:gd name="connsiteX44" fmla="*/ 105819 w 769356"/>
                <a:gd name="connsiteY44" fmla="*/ 692161 h 692160"/>
                <a:gd name="connsiteX45" fmla="*/ 559453 w 769356"/>
                <a:gd name="connsiteY45" fmla="*/ 680885 h 692160"/>
                <a:gd name="connsiteX46" fmla="*/ 569862 w 769356"/>
                <a:gd name="connsiteY46" fmla="*/ 667874 h 692160"/>
                <a:gd name="connsiteX47" fmla="*/ 574199 w 769356"/>
                <a:gd name="connsiteY47" fmla="*/ 641853 h 692160"/>
                <a:gd name="connsiteX48" fmla="*/ 561188 w 769356"/>
                <a:gd name="connsiteY48" fmla="*/ 621904 h 692160"/>
                <a:gd name="connsiteX49" fmla="*/ 556851 w 769356"/>
                <a:gd name="connsiteY49" fmla="*/ 602822 h 692160"/>
                <a:gd name="connsiteX50" fmla="*/ 564657 w 769356"/>
                <a:gd name="connsiteY50" fmla="*/ 596750 h 692160"/>
                <a:gd name="connsiteX51" fmla="*/ 564657 w 769356"/>
                <a:gd name="connsiteY51" fmla="*/ 589811 h 692160"/>
                <a:gd name="connsiteX52" fmla="*/ 549912 w 769356"/>
                <a:gd name="connsiteY52" fmla="*/ 580270 h 692160"/>
                <a:gd name="connsiteX53" fmla="*/ 549045 w 769356"/>
                <a:gd name="connsiteY53" fmla="*/ 574199 h 692160"/>
                <a:gd name="connsiteX54" fmla="*/ 562923 w 769356"/>
                <a:gd name="connsiteY54" fmla="*/ 566392 h 692160"/>
                <a:gd name="connsiteX55" fmla="*/ 552514 w 769356"/>
                <a:gd name="connsiteY55" fmla="*/ 556851 h 692160"/>
                <a:gd name="connsiteX56" fmla="*/ 567260 w 769356"/>
                <a:gd name="connsiteY56" fmla="*/ 495268 h 692160"/>
                <a:gd name="connsiteX57" fmla="*/ 596750 w 769356"/>
                <a:gd name="connsiteY57" fmla="*/ 481390 h 692160"/>
                <a:gd name="connsiteX58" fmla="*/ 596750 w 769356"/>
                <a:gd name="connsiteY58" fmla="*/ 474451 h 692160"/>
                <a:gd name="connsiteX59" fmla="*/ 587209 w 769356"/>
                <a:gd name="connsiteY59" fmla="*/ 462308 h 692160"/>
                <a:gd name="connsiteX60" fmla="*/ 612363 w 769356"/>
                <a:gd name="connsiteY60" fmla="*/ 415470 h 692160"/>
                <a:gd name="connsiteX61" fmla="*/ 628843 w 769356"/>
                <a:gd name="connsiteY61" fmla="*/ 415470 h 692160"/>
                <a:gd name="connsiteX62" fmla="*/ 641853 w 769356"/>
                <a:gd name="connsiteY62" fmla="*/ 405062 h 692160"/>
                <a:gd name="connsiteX63" fmla="*/ 639251 w 769356"/>
                <a:gd name="connsiteY63" fmla="*/ 359958 h 692160"/>
                <a:gd name="connsiteX64" fmla="*/ 666140 w 769356"/>
                <a:gd name="connsiteY64" fmla="*/ 320927 h 692160"/>
                <a:gd name="connsiteX65" fmla="*/ 681752 w 769356"/>
                <a:gd name="connsiteY65" fmla="*/ 315722 h 692160"/>
                <a:gd name="connsiteX66" fmla="*/ 677415 w 769356"/>
                <a:gd name="connsiteY66" fmla="*/ 288834 h 69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769356" h="692160">
                  <a:moveTo>
                    <a:pt x="691294" y="282762"/>
                  </a:moveTo>
                  <a:lnTo>
                    <a:pt x="699100" y="263680"/>
                  </a:lnTo>
                  <a:lnTo>
                    <a:pt x="709508" y="268017"/>
                  </a:lnTo>
                  <a:lnTo>
                    <a:pt x="715580" y="259343"/>
                  </a:lnTo>
                  <a:lnTo>
                    <a:pt x="708641" y="253272"/>
                  </a:lnTo>
                  <a:lnTo>
                    <a:pt x="711243" y="240261"/>
                  </a:lnTo>
                  <a:lnTo>
                    <a:pt x="701702" y="232455"/>
                  </a:lnTo>
                  <a:lnTo>
                    <a:pt x="706906" y="223781"/>
                  </a:lnTo>
                  <a:lnTo>
                    <a:pt x="706039" y="210771"/>
                  </a:lnTo>
                  <a:lnTo>
                    <a:pt x="696498" y="209903"/>
                  </a:lnTo>
                  <a:lnTo>
                    <a:pt x="703436" y="202964"/>
                  </a:lnTo>
                  <a:lnTo>
                    <a:pt x="714713" y="209903"/>
                  </a:lnTo>
                  <a:lnTo>
                    <a:pt x="717315" y="197760"/>
                  </a:lnTo>
                  <a:lnTo>
                    <a:pt x="713845" y="188219"/>
                  </a:lnTo>
                  <a:lnTo>
                    <a:pt x="714713" y="182148"/>
                  </a:lnTo>
                  <a:lnTo>
                    <a:pt x="732060" y="187352"/>
                  </a:lnTo>
                  <a:lnTo>
                    <a:pt x="728590" y="174341"/>
                  </a:lnTo>
                  <a:lnTo>
                    <a:pt x="742468" y="163066"/>
                  </a:lnTo>
                  <a:lnTo>
                    <a:pt x="738131" y="155259"/>
                  </a:lnTo>
                  <a:lnTo>
                    <a:pt x="728590" y="156126"/>
                  </a:lnTo>
                  <a:lnTo>
                    <a:pt x="723386" y="148320"/>
                  </a:lnTo>
                  <a:lnTo>
                    <a:pt x="731192" y="140514"/>
                  </a:lnTo>
                  <a:lnTo>
                    <a:pt x="745071" y="138779"/>
                  </a:lnTo>
                  <a:lnTo>
                    <a:pt x="749407" y="131840"/>
                  </a:lnTo>
                  <a:lnTo>
                    <a:pt x="761550" y="130105"/>
                  </a:lnTo>
                  <a:lnTo>
                    <a:pt x="760683" y="123167"/>
                  </a:lnTo>
                  <a:lnTo>
                    <a:pt x="752877" y="115360"/>
                  </a:lnTo>
                  <a:lnTo>
                    <a:pt x="752877" y="111023"/>
                  </a:lnTo>
                  <a:lnTo>
                    <a:pt x="765887" y="111023"/>
                  </a:lnTo>
                  <a:lnTo>
                    <a:pt x="769357" y="104952"/>
                  </a:lnTo>
                  <a:lnTo>
                    <a:pt x="757213" y="96278"/>
                  </a:lnTo>
                  <a:lnTo>
                    <a:pt x="756346" y="91074"/>
                  </a:lnTo>
                  <a:lnTo>
                    <a:pt x="659201" y="98013"/>
                  </a:lnTo>
                  <a:lnTo>
                    <a:pt x="683487" y="53777"/>
                  </a:lnTo>
                  <a:lnTo>
                    <a:pt x="698232" y="40766"/>
                  </a:lnTo>
                  <a:lnTo>
                    <a:pt x="698232" y="21684"/>
                  </a:lnTo>
                  <a:lnTo>
                    <a:pt x="684355" y="0"/>
                  </a:lnTo>
                  <a:lnTo>
                    <a:pt x="339141" y="17347"/>
                  </a:lnTo>
                  <a:lnTo>
                    <a:pt x="0" y="23419"/>
                  </a:lnTo>
                  <a:lnTo>
                    <a:pt x="35562" y="235057"/>
                  </a:lnTo>
                  <a:lnTo>
                    <a:pt x="29491" y="573331"/>
                  </a:lnTo>
                  <a:lnTo>
                    <a:pt x="52042" y="593281"/>
                  </a:lnTo>
                  <a:lnTo>
                    <a:pt x="76328" y="582005"/>
                  </a:lnTo>
                  <a:lnTo>
                    <a:pt x="104084" y="588944"/>
                  </a:lnTo>
                  <a:lnTo>
                    <a:pt x="105819" y="692161"/>
                  </a:lnTo>
                  <a:lnTo>
                    <a:pt x="559453" y="680885"/>
                  </a:lnTo>
                  <a:lnTo>
                    <a:pt x="569862" y="667874"/>
                  </a:lnTo>
                  <a:lnTo>
                    <a:pt x="574199" y="641853"/>
                  </a:lnTo>
                  <a:lnTo>
                    <a:pt x="561188" y="621904"/>
                  </a:lnTo>
                  <a:lnTo>
                    <a:pt x="556851" y="602822"/>
                  </a:lnTo>
                  <a:lnTo>
                    <a:pt x="564657" y="596750"/>
                  </a:lnTo>
                  <a:lnTo>
                    <a:pt x="564657" y="589811"/>
                  </a:lnTo>
                  <a:lnTo>
                    <a:pt x="549912" y="580270"/>
                  </a:lnTo>
                  <a:lnTo>
                    <a:pt x="549045" y="574199"/>
                  </a:lnTo>
                  <a:lnTo>
                    <a:pt x="562923" y="566392"/>
                  </a:lnTo>
                  <a:lnTo>
                    <a:pt x="552514" y="556851"/>
                  </a:lnTo>
                  <a:lnTo>
                    <a:pt x="567260" y="495268"/>
                  </a:lnTo>
                  <a:lnTo>
                    <a:pt x="596750" y="481390"/>
                  </a:lnTo>
                  <a:lnTo>
                    <a:pt x="596750" y="474451"/>
                  </a:lnTo>
                  <a:lnTo>
                    <a:pt x="587209" y="462308"/>
                  </a:lnTo>
                  <a:lnTo>
                    <a:pt x="612363" y="415470"/>
                  </a:lnTo>
                  <a:lnTo>
                    <a:pt x="628843" y="415470"/>
                  </a:lnTo>
                  <a:lnTo>
                    <a:pt x="641853" y="405062"/>
                  </a:lnTo>
                  <a:lnTo>
                    <a:pt x="639251" y="359958"/>
                  </a:lnTo>
                  <a:lnTo>
                    <a:pt x="666140" y="320927"/>
                  </a:lnTo>
                  <a:lnTo>
                    <a:pt x="681752" y="315722"/>
                  </a:lnTo>
                  <a:lnTo>
                    <a:pt x="677415" y="28883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3978E4-1A05-FDD5-3674-CFB6F5C1F4DD}"/>
                </a:ext>
              </a:extLst>
            </p:cNvPr>
            <p:cNvSpPr/>
            <p:nvPr/>
          </p:nvSpPr>
          <p:spPr>
            <a:xfrm>
              <a:off x="549467" y="835688"/>
              <a:ext cx="1220388" cy="2079084"/>
            </a:xfrm>
            <a:custGeom>
              <a:avLst/>
              <a:gdLst>
                <a:gd name="connsiteX0" fmla="*/ 480523 w 1220388"/>
                <a:gd name="connsiteY0" fmla="*/ 1888263 h 2079084"/>
                <a:gd name="connsiteX1" fmla="*/ 510013 w 1220388"/>
                <a:gd name="connsiteY1" fmla="*/ 1933366 h 2079084"/>
                <a:gd name="connsiteX2" fmla="*/ 497870 w 1220388"/>
                <a:gd name="connsiteY2" fmla="*/ 1934234 h 2079084"/>
                <a:gd name="connsiteX3" fmla="*/ 482257 w 1220388"/>
                <a:gd name="connsiteY3" fmla="*/ 1917754 h 2079084"/>
                <a:gd name="connsiteX4" fmla="*/ 497003 w 1220388"/>
                <a:gd name="connsiteY4" fmla="*/ 1803261 h 2079084"/>
                <a:gd name="connsiteX5" fmla="*/ 512615 w 1220388"/>
                <a:gd name="connsiteY5" fmla="*/ 1838823 h 2079084"/>
                <a:gd name="connsiteX6" fmla="*/ 535167 w 1220388"/>
                <a:gd name="connsiteY6" fmla="*/ 1847497 h 2079084"/>
                <a:gd name="connsiteX7" fmla="*/ 541239 w 1220388"/>
                <a:gd name="connsiteY7" fmla="*/ 1842292 h 2079084"/>
                <a:gd name="connsiteX8" fmla="*/ 529963 w 1220388"/>
                <a:gd name="connsiteY8" fmla="*/ 1820608 h 2079084"/>
                <a:gd name="connsiteX9" fmla="*/ 507411 w 1220388"/>
                <a:gd name="connsiteY9" fmla="*/ 1799791 h 2079084"/>
                <a:gd name="connsiteX10" fmla="*/ 324396 w 1220388"/>
                <a:gd name="connsiteY10" fmla="*/ 1638461 h 2079084"/>
                <a:gd name="connsiteX11" fmla="*/ 324396 w 1220388"/>
                <a:gd name="connsiteY11" fmla="*/ 1659278 h 2079084"/>
                <a:gd name="connsiteX12" fmla="*/ 341744 w 1220388"/>
                <a:gd name="connsiteY12" fmla="*/ 1669686 h 2079084"/>
                <a:gd name="connsiteX13" fmla="*/ 379908 w 1220388"/>
                <a:gd name="connsiteY13" fmla="*/ 1667951 h 2079084"/>
                <a:gd name="connsiteX14" fmla="*/ 388581 w 1220388"/>
                <a:gd name="connsiteY14" fmla="*/ 1659278 h 2079084"/>
                <a:gd name="connsiteX15" fmla="*/ 361693 w 1220388"/>
                <a:gd name="connsiteY15" fmla="*/ 1657543 h 2079084"/>
                <a:gd name="connsiteX16" fmla="*/ 273221 w 1220388"/>
                <a:gd name="connsiteY16" fmla="*/ 1639328 h 2079084"/>
                <a:gd name="connsiteX17" fmla="*/ 301845 w 1220388"/>
                <a:gd name="connsiteY17" fmla="*/ 1643665 h 2079084"/>
                <a:gd name="connsiteX18" fmla="*/ 313988 w 1220388"/>
                <a:gd name="connsiteY18" fmla="*/ 1662747 h 2079084"/>
                <a:gd name="connsiteX19" fmla="*/ 281028 w 1220388"/>
                <a:gd name="connsiteY19" fmla="*/ 1662747 h 2079084"/>
                <a:gd name="connsiteX20" fmla="*/ 688691 w 1220388"/>
                <a:gd name="connsiteY20" fmla="*/ 2033981 h 2079084"/>
                <a:gd name="connsiteX21" fmla="*/ 680018 w 1220388"/>
                <a:gd name="connsiteY21" fmla="*/ 2007960 h 2079084"/>
                <a:gd name="connsiteX22" fmla="*/ 681752 w 1220388"/>
                <a:gd name="connsiteY22" fmla="*/ 1981939 h 2079084"/>
                <a:gd name="connsiteX23" fmla="*/ 678283 w 1220388"/>
                <a:gd name="connsiteY23" fmla="*/ 1913417 h 2079084"/>
                <a:gd name="connsiteX24" fmla="*/ 662670 w 1220388"/>
                <a:gd name="connsiteY24" fmla="*/ 1871783 h 2079084"/>
                <a:gd name="connsiteX25" fmla="*/ 652262 w 1220388"/>
                <a:gd name="connsiteY25" fmla="*/ 1859640 h 2079084"/>
                <a:gd name="connsiteX26" fmla="*/ 647058 w 1220388"/>
                <a:gd name="connsiteY26" fmla="*/ 1846629 h 2079084"/>
                <a:gd name="connsiteX27" fmla="*/ 586342 w 1220388"/>
                <a:gd name="connsiteY27" fmla="*/ 1772036 h 2079084"/>
                <a:gd name="connsiteX28" fmla="*/ 555116 w 1220388"/>
                <a:gd name="connsiteY28" fmla="*/ 1772903 h 2079084"/>
                <a:gd name="connsiteX29" fmla="*/ 537769 w 1220388"/>
                <a:gd name="connsiteY29" fmla="*/ 1756423 h 2079084"/>
                <a:gd name="connsiteX30" fmla="*/ 547310 w 1220388"/>
                <a:gd name="connsiteY30" fmla="*/ 1740810 h 2079084"/>
                <a:gd name="connsiteX31" fmla="*/ 541239 w 1220388"/>
                <a:gd name="connsiteY31" fmla="*/ 1708718 h 2079084"/>
                <a:gd name="connsiteX32" fmla="*/ 522156 w 1220388"/>
                <a:gd name="connsiteY32" fmla="*/ 1698309 h 2079084"/>
                <a:gd name="connsiteX33" fmla="*/ 488329 w 1220388"/>
                <a:gd name="connsiteY33" fmla="*/ 1693105 h 2079084"/>
                <a:gd name="connsiteX34" fmla="*/ 464043 w 1220388"/>
                <a:gd name="connsiteY34" fmla="*/ 1681829 h 2079084"/>
                <a:gd name="connsiteX35" fmla="*/ 451032 w 1220388"/>
                <a:gd name="connsiteY35" fmla="*/ 1665349 h 2079084"/>
                <a:gd name="connsiteX36" fmla="*/ 412000 w 1220388"/>
                <a:gd name="connsiteY36" fmla="*/ 1608103 h 2079084"/>
                <a:gd name="connsiteX37" fmla="*/ 388581 w 1220388"/>
                <a:gd name="connsiteY37" fmla="*/ 1589021 h 2079084"/>
                <a:gd name="connsiteX38" fmla="*/ 356489 w 1220388"/>
                <a:gd name="connsiteY38" fmla="*/ 1584684 h 2079084"/>
                <a:gd name="connsiteX39" fmla="*/ 329600 w 1220388"/>
                <a:gd name="connsiteY39" fmla="*/ 1564734 h 2079084"/>
                <a:gd name="connsiteX40" fmla="*/ 288834 w 1220388"/>
                <a:gd name="connsiteY40" fmla="*/ 1551724 h 2079084"/>
                <a:gd name="connsiteX41" fmla="*/ 264548 w 1220388"/>
                <a:gd name="connsiteY41" fmla="*/ 1549122 h 2079084"/>
                <a:gd name="connsiteX42" fmla="*/ 242863 w 1220388"/>
                <a:gd name="connsiteY42" fmla="*/ 1527437 h 2079084"/>
                <a:gd name="connsiteX43" fmla="*/ 244598 w 1220388"/>
                <a:gd name="connsiteY43" fmla="*/ 1503151 h 2079084"/>
                <a:gd name="connsiteX44" fmla="*/ 251537 w 1220388"/>
                <a:gd name="connsiteY44" fmla="*/ 1461517 h 2079084"/>
                <a:gd name="connsiteX45" fmla="*/ 267150 w 1220388"/>
                <a:gd name="connsiteY45" fmla="*/ 1417281 h 2079084"/>
                <a:gd name="connsiteX46" fmla="*/ 255007 w 1220388"/>
                <a:gd name="connsiteY46" fmla="*/ 1403404 h 2079084"/>
                <a:gd name="connsiteX47" fmla="*/ 220312 w 1220388"/>
                <a:gd name="connsiteY47" fmla="*/ 1321871 h 2079084"/>
                <a:gd name="connsiteX48" fmla="*/ 196893 w 1220388"/>
                <a:gd name="connsiteY48" fmla="*/ 1289778 h 2079084"/>
                <a:gd name="connsiteX49" fmla="*/ 193423 w 1220388"/>
                <a:gd name="connsiteY49" fmla="*/ 1263757 h 2079084"/>
                <a:gd name="connsiteX50" fmla="*/ 179545 w 1220388"/>
                <a:gd name="connsiteY50" fmla="*/ 1243808 h 2079084"/>
                <a:gd name="connsiteX51" fmla="*/ 181280 w 1220388"/>
                <a:gd name="connsiteY51" fmla="*/ 1222123 h 2079084"/>
                <a:gd name="connsiteX52" fmla="*/ 163933 w 1220388"/>
                <a:gd name="connsiteY52" fmla="*/ 1178755 h 2079084"/>
                <a:gd name="connsiteX53" fmla="*/ 138779 w 1220388"/>
                <a:gd name="connsiteY53" fmla="*/ 1155336 h 2079084"/>
                <a:gd name="connsiteX54" fmla="*/ 143983 w 1220388"/>
                <a:gd name="connsiteY54" fmla="*/ 1093753 h 2079084"/>
                <a:gd name="connsiteX55" fmla="*/ 164800 w 1220388"/>
                <a:gd name="connsiteY55" fmla="*/ 1086814 h 2079084"/>
                <a:gd name="connsiteX56" fmla="*/ 180413 w 1220388"/>
                <a:gd name="connsiteY56" fmla="*/ 1059925 h 2079084"/>
                <a:gd name="connsiteX57" fmla="*/ 176943 w 1220388"/>
                <a:gd name="connsiteY57" fmla="*/ 1032170 h 2079084"/>
                <a:gd name="connsiteX58" fmla="*/ 168270 w 1220388"/>
                <a:gd name="connsiteY58" fmla="*/ 1024363 h 2079084"/>
                <a:gd name="connsiteX59" fmla="*/ 146585 w 1220388"/>
                <a:gd name="connsiteY59" fmla="*/ 1024363 h 2079084"/>
                <a:gd name="connsiteX60" fmla="*/ 124901 w 1220388"/>
                <a:gd name="connsiteY60" fmla="*/ 995740 h 2079084"/>
                <a:gd name="connsiteX61" fmla="*/ 111891 w 1220388"/>
                <a:gd name="connsiteY61" fmla="*/ 965382 h 2079084"/>
                <a:gd name="connsiteX62" fmla="*/ 111891 w 1220388"/>
                <a:gd name="connsiteY62" fmla="*/ 900329 h 2079084"/>
                <a:gd name="connsiteX63" fmla="*/ 122299 w 1220388"/>
                <a:gd name="connsiteY63" fmla="*/ 863900 h 2079084"/>
                <a:gd name="connsiteX64" fmla="*/ 124034 w 1220388"/>
                <a:gd name="connsiteY64" fmla="*/ 845685 h 2079084"/>
                <a:gd name="connsiteX65" fmla="*/ 145718 w 1220388"/>
                <a:gd name="connsiteY65" fmla="*/ 847420 h 2079084"/>
                <a:gd name="connsiteX66" fmla="*/ 144851 w 1220388"/>
                <a:gd name="connsiteY66" fmla="*/ 861298 h 2079084"/>
                <a:gd name="connsiteX67" fmla="*/ 137912 w 1220388"/>
                <a:gd name="connsiteY67" fmla="*/ 867369 h 2079084"/>
                <a:gd name="connsiteX68" fmla="*/ 137912 w 1220388"/>
                <a:gd name="connsiteY68" fmla="*/ 889054 h 2079084"/>
                <a:gd name="connsiteX69" fmla="*/ 170004 w 1220388"/>
                <a:gd name="connsiteY69" fmla="*/ 916809 h 2079084"/>
                <a:gd name="connsiteX70" fmla="*/ 170004 w 1220388"/>
                <a:gd name="connsiteY70" fmla="*/ 876043 h 2079084"/>
                <a:gd name="connsiteX71" fmla="*/ 157861 w 1220388"/>
                <a:gd name="connsiteY71" fmla="*/ 846553 h 2079084"/>
                <a:gd name="connsiteX72" fmla="*/ 162198 w 1220388"/>
                <a:gd name="connsiteY72" fmla="*/ 837011 h 2079084"/>
                <a:gd name="connsiteX73" fmla="*/ 153524 w 1220388"/>
                <a:gd name="connsiteY73" fmla="*/ 822266 h 2079084"/>
                <a:gd name="connsiteX74" fmla="*/ 177811 w 1220388"/>
                <a:gd name="connsiteY74" fmla="*/ 809256 h 2079084"/>
                <a:gd name="connsiteX75" fmla="*/ 161331 w 1220388"/>
                <a:gd name="connsiteY75" fmla="*/ 783235 h 2079084"/>
                <a:gd name="connsiteX76" fmla="*/ 149188 w 1220388"/>
                <a:gd name="connsiteY76" fmla="*/ 787571 h 2079084"/>
                <a:gd name="connsiteX77" fmla="*/ 136177 w 1220388"/>
                <a:gd name="connsiteY77" fmla="*/ 820531 h 2079084"/>
                <a:gd name="connsiteX78" fmla="*/ 140514 w 1220388"/>
                <a:gd name="connsiteY78" fmla="*/ 831807 h 2079084"/>
                <a:gd name="connsiteX79" fmla="*/ 133575 w 1220388"/>
                <a:gd name="connsiteY79" fmla="*/ 840481 h 2079084"/>
                <a:gd name="connsiteX80" fmla="*/ 125769 w 1220388"/>
                <a:gd name="connsiteY80" fmla="*/ 839614 h 2079084"/>
                <a:gd name="connsiteX81" fmla="*/ 78931 w 1220388"/>
                <a:gd name="connsiteY81" fmla="*/ 786704 h 2079084"/>
                <a:gd name="connsiteX82" fmla="*/ 85002 w 1220388"/>
                <a:gd name="connsiteY82" fmla="*/ 738131 h 2079084"/>
                <a:gd name="connsiteX83" fmla="*/ 75461 w 1220388"/>
                <a:gd name="connsiteY83" fmla="*/ 704304 h 2079084"/>
                <a:gd name="connsiteX84" fmla="*/ 19082 w 1220388"/>
                <a:gd name="connsiteY84" fmla="*/ 593281 h 2079084"/>
                <a:gd name="connsiteX85" fmla="*/ 26021 w 1220388"/>
                <a:gd name="connsiteY85" fmla="*/ 500472 h 2079084"/>
                <a:gd name="connsiteX86" fmla="*/ 45971 w 1220388"/>
                <a:gd name="connsiteY86" fmla="*/ 469247 h 2079084"/>
                <a:gd name="connsiteX87" fmla="*/ 47705 w 1220388"/>
                <a:gd name="connsiteY87" fmla="*/ 413735 h 2079084"/>
                <a:gd name="connsiteX88" fmla="*/ 0 w 1220388"/>
                <a:gd name="connsiteY88" fmla="*/ 317457 h 2079084"/>
                <a:gd name="connsiteX89" fmla="*/ 2602 w 1220388"/>
                <a:gd name="connsiteY89" fmla="*/ 272354 h 2079084"/>
                <a:gd name="connsiteX90" fmla="*/ 62451 w 1220388"/>
                <a:gd name="connsiteY90" fmla="*/ 207301 h 2079084"/>
                <a:gd name="connsiteX91" fmla="*/ 77196 w 1220388"/>
                <a:gd name="connsiteY91" fmla="*/ 186484 h 2079084"/>
                <a:gd name="connsiteX92" fmla="*/ 76328 w 1220388"/>
                <a:gd name="connsiteY92" fmla="*/ 174341 h 2079084"/>
                <a:gd name="connsiteX93" fmla="*/ 111023 w 1220388"/>
                <a:gd name="connsiteY93" fmla="*/ 94543 h 2079084"/>
                <a:gd name="connsiteX94" fmla="*/ 111891 w 1220388"/>
                <a:gd name="connsiteY94" fmla="*/ 21684 h 2079084"/>
                <a:gd name="connsiteX95" fmla="*/ 119697 w 1220388"/>
                <a:gd name="connsiteY95" fmla="*/ 0 h 2079084"/>
                <a:gd name="connsiteX96" fmla="*/ 693028 w 1220388"/>
                <a:gd name="connsiteY96" fmla="*/ 161331 h 2079084"/>
                <a:gd name="connsiteX97" fmla="*/ 550780 w 1220388"/>
                <a:gd name="connsiteY97" fmla="*/ 708641 h 2079084"/>
                <a:gd name="connsiteX98" fmla="*/ 560321 w 1220388"/>
                <a:gd name="connsiteY98" fmla="*/ 738999 h 2079084"/>
                <a:gd name="connsiteX99" fmla="*/ 1170949 w 1220388"/>
                <a:gd name="connsiteY99" fmla="*/ 1649737 h 2079084"/>
                <a:gd name="connsiteX100" fmla="*/ 1163142 w 1220388"/>
                <a:gd name="connsiteY100" fmla="*/ 1667951 h 2079084"/>
                <a:gd name="connsiteX101" fmla="*/ 1174418 w 1220388"/>
                <a:gd name="connsiteY101" fmla="*/ 1697442 h 2079084"/>
                <a:gd name="connsiteX102" fmla="*/ 1186561 w 1220388"/>
                <a:gd name="connsiteY102" fmla="*/ 1713054 h 2079084"/>
                <a:gd name="connsiteX103" fmla="*/ 1196970 w 1220388"/>
                <a:gd name="connsiteY103" fmla="*/ 1763362 h 2079084"/>
                <a:gd name="connsiteX104" fmla="*/ 1216919 w 1220388"/>
                <a:gd name="connsiteY104" fmla="*/ 1785046 h 2079084"/>
                <a:gd name="connsiteX105" fmla="*/ 1220389 w 1220388"/>
                <a:gd name="connsiteY105" fmla="*/ 1801526 h 2079084"/>
                <a:gd name="connsiteX106" fmla="*/ 1209113 w 1220388"/>
                <a:gd name="connsiteY106" fmla="*/ 1812802 h 2079084"/>
                <a:gd name="connsiteX107" fmla="*/ 1167479 w 1220388"/>
                <a:gd name="connsiteY107" fmla="*/ 1827547 h 2079084"/>
                <a:gd name="connsiteX108" fmla="*/ 1146662 w 1220388"/>
                <a:gd name="connsiteY108" fmla="*/ 1858773 h 2079084"/>
                <a:gd name="connsiteX109" fmla="*/ 1132784 w 1220388"/>
                <a:gd name="connsiteY109" fmla="*/ 1919489 h 2079084"/>
                <a:gd name="connsiteX110" fmla="*/ 1111968 w 1220388"/>
                <a:gd name="connsiteY110" fmla="*/ 1947244 h 2079084"/>
                <a:gd name="connsiteX111" fmla="*/ 1098090 w 1220388"/>
                <a:gd name="connsiteY111" fmla="*/ 1949846 h 2079084"/>
                <a:gd name="connsiteX112" fmla="*/ 1088549 w 1220388"/>
                <a:gd name="connsiteY112" fmla="*/ 2009695 h 2079084"/>
                <a:gd name="connsiteX113" fmla="*/ 1098090 w 1220388"/>
                <a:gd name="connsiteY113" fmla="*/ 2023573 h 2079084"/>
                <a:gd name="connsiteX114" fmla="*/ 1113702 w 1220388"/>
                <a:gd name="connsiteY114" fmla="*/ 2025307 h 2079084"/>
                <a:gd name="connsiteX115" fmla="*/ 1122376 w 1220388"/>
                <a:gd name="connsiteY115" fmla="*/ 2039185 h 2079084"/>
                <a:gd name="connsiteX116" fmla="*/ 1115437 w 1220388"/>
                <a:gd name="connsiteY116" fmla="*/ 2060002 h 2079084"/>
                <a:gd name="connsiteX117" fmla="*/ 1089416 w 1220388"/>
                <a:gd name="connsiteY117" fmla="*/ 2079084 h 2079084"/>
                <a:gd name="connsiteX118" fmla="*/ 1070334 w 1220388"/>
                <a:gd name="connsiteY118" fmla="*/ 2078217 h 207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220388" h="2079084">
                  <a:moveTo>
                    <a:pt x="480523" y="1888263"/>
                  </a:moveTo>
                  <a:lnTo>
                    <a:pt x="510013" y="1933366"/>
                  </a:lnTo>
                  <a:lnTo>
                    <a:pt x="497870" y="1934234"/>
                  </a:lnTo>
                  <a:lnTo>
                    <a:pt x="482257" y="1917754"/>
                  </a:lnTo>
                  <a:close/>
                  <a:moveTo>
                    <a:pt x="497003" y="1803261"/>
                  </a:moveTo>
                  <a:lnTo>
                    <a:pt x="512615" y="1838823"/>
                  </a:lnTo>
                  <a:lnTo>
                    <a:pt x="535167" y="1847497"/>
                  </a:lnTo>
                  <a:lnTo>
                    <a:pt x="541239" y="1842292"/>
                  </a:lnTo>
                  <a:lnTo>
                    <a:pt x="529963" y="1820608"/>
                  </a:lnTo>
                  <a:lnTo>
                    <a:pt x="507411" y="1799791"/>
                  </a:lnTo>
                  <a:close/>
                  <a:moveTo>
                    <a:pt x="324396" y="1638461"/>
                  </a:moveTo>
                  <a:lnTo>
                    <a:pt x="324396" y="1659278"/>
                  </a:lnTo>
                  <a:lnTo>
                    <a:pt x="341744" y="1669686"/>
                  </a:lnTo>
                  <a:lnTo>
                    <a:pt x="379908" y="1667951"/>
                  </a:lnTo>
                  <a:lnTo>
                    <a:pt x="388581" y="1659278"/>
                  </a:lnTo>
                  <a:lnTo>
                    <a:pt x="361693" y="1657543"/>
                  </a:lnTo>
                  <a:close/>
                  <a:moveTo>
                    <a:pt x="273221" y="1639328"/>
                  </a:moveTo>
                  <a:lnTo>
                    <a:pt x="301845" y="1643665"/>
                  </a:lnTo>
                  <a:lnTo>
                    <a:pt x="313988" y="1662747"/>
                  </a:lnTo>
                  <a:lnTo>
                    <a:pt x="281028" y="1662747"/>
                  </a:lnTo>
                  <a:close/>
                  <a:moveTo>
                    <a:pt x="688691" y="2033981"/>
                  </a:moveTo>
                  <a:lnTo>
                    <a:pt x="680018" y="2007960"/>
                  </a:lnTo>
                  <a:lnTo>
                    <a:pt x="681752" y="1981939"/>
                  </a:lnTo>
                  <a:lnTo>
                    <a:pt x="678283" y="1913417"/>
                  </a:lnTo>
                  <a:lnTo>
                    <a:pt x="662670" y="1871783"/>
                  </a:lnTo>
                  <a:lnTo>
                    <a:pt x="652262" y="1859640"/>
                  </a:lnTo>
                  <a:lnTo>
                    <a:pt x="647058" y="1846629"/>
                  </a:lnTo>
                  <a:lnTo>
                    <a:pt x="586342" y="1772036"/>
                  </a:lnTo>
                  <a:lnTo>
                    <a:pt x="555116" y="1772903"/>
                  </a:lnTo>
                  <a:lnTo>
                    <a:pt x="537769" y="1756423"/>
                  </a:lnTo>
                  <a:lnTo>
                    <a:pt x="547310" y="1740810"/>
                  </a:lnTo>
                  <a:lnTo>
                    <a:pt x="541239" y="1708718"/>
                  </a:lnTo>
                  <a:lnTo>
                    <a:pt x="522156" y="1698309"/>
                  </a:lnTo>
                  <a:lnTo>
                    <a:pt x="488329" y="1693105"/>
                  </a:lnTo>
                  <a:lnTo>
                    <a:pt x="464043" y="1681829"/>
                  </a:lnTo>
                  <a:lnTo>
                    <a:pt x="451032" y="1665349"/>
                  </a:lnTo>
                  <a:lnTo>
                    <a:pt x="412000" y="1608103"/>
                  </a:lnTo>
                  <a:lnTo>
                    <a:pt x="388581" y="1589021"/>
                  </a:lnTo>
                  <a:lnTo>
                    <a:pt x="356489" y="1584684"/>
                  </a:lnTo>
                  <a:lnTo>
                    <a:pt x="329600" y="1564734"/>
                  </a:lnTo>
                  <a:lnTo>
                    <a:pt x="288834" y="1551724"/>
                  </a:lnTo>
                  <a:lnTo>
                    <a:pt x="264548" y="1549122"/>
                  </a:lnTo>
                  <a:lnTo>
                    <a:pt x="242863" y="1527437"/>
                  </a:lnTo>
                  <a:lnTo>
                    <a:pt x="244598" y="1503151"/>
                  </a:lnTo>
                  <a:lnTo>
                    <a:pt x="251537" y="1461517"/>
                  </a:lnTo>
                  <a:lnTo>
                    <a:pt x="267150" y="1417281"/>
                  </a:lnTo>
                  <a:lnTo>
                    <a:pt x="255007" y="1403404"/>
                  </a:lnTo>
                  <a:lnTo>
                    <a:pt x="220312" y="1321871"/>
                  </a:lnTo>
                  <a:lnTo>
                    <a:pt x="196893" y="1289778"/>
                  </a:lnTo>
                  <a:lnTo>
                    <a:pt x="193423" y="1263757"/>
                  </a:lnTo>
                  <a:lnTo>
                    <a:pt x="179545" y="1243808"/>
                  </a:lnTo>
                  <a:lnTo>
                    <a:pt x="181280" y="1222123"/>
                  </a:lnTo>
                  <a:lnTo>
                    <a:pt x="163933" y="1178755"/>
                  </a:lnTo>
                  <a:lnTo>
                    <a:pt x="138779" y="1155336"/>
                  </a:lnTo>
                  <a:lnTo>
                    <a:pt x="143983" y="1093753"/>
                  </a:lnTo>
                  <a:lnTo>
                    <a:pt x="164800" y="1086814"/>
                  </a:lnTo>
                  <a:lnTo>
                    <a:pt x="180413" y="1059925"/>
                  </a:lnTo>
                  <a:lnTo>
                    <a:pt x="176943" y="1032170"/>
                  </a:lnTo>
                  <a:lnTo>
                    <a:pt x="168270" y="1024363"/>
                  </a:lnTo>
                  <a:lnTo>
                    <a:pt x="146585" y="1024363"/>
                  </a:lnTo>
                  <a:lnTo>
                    <a:pt x="124901" y="995740"/>
                  </a:lnTo>
                  <a:lnTo>
                    <a:pt x="111891" y="965382"/>
                  </a:lnTo>
                  <a:lnTo>
                    <a:pt x="111891" y="900329"/>
                  </a:lnTo>
                  <a:lnTo>
                    <a:pt x="122299" y="863900"/>
                  </a:lnTo>
                  <a:lnTo>
                    <a:pt x="124034" y="845685"/>
                  </a:lnTo>
                  <a:lnTo>
                    <a:pt x="145718" y="847420"/>
                  </a:lnTo>
                  <a:lnTo>
                    <a:pt x="144851" y="861298"/>
                  </a:lnTo>
                  <a:lnTo>
                    <a:pt x="137912" y="867369"/>
                  </a:lnTo>
                  <a:lnTo>
                    <a:pt x="137912" y="889054"/>
                  </a:lnTo>
                  <a:lnTo>
                    <a:pt x="170004" y="916809"/>
                  </a:lnTo>
                  <a:lnTo>
                    <a:pt x="170004" y="876043"/>
                  </a:lnTo>
                  <a:lnTo>
                    <a:pt x="157861" y="846553"/>
                  </a:lnTo>
                  <a:lnTo>
                    <a:pt x="162198" y="837011"/>
                  </a:lnTo>
                  <a:lnTo>
                    <a:pt x="153524" y="822266"/>
                  </a:lnTo>
                  <a:lnTo>
                    <a:pt x="177811" y="809256"/>
                  </a:lnTo>
                  <a:lnTo>
                    <a:pt x="161331" y="783235"/>
                  </a:lnTo>
                  <a:lnTo>
                    <a:pt x="149188" y="787571"/>
                  </a:lnTo>
                  <a:lnTo>
                    <a:pt x="136177" y="820531"/>
                  </a:lnTo>
                  <a:lnTo>
                    <a:pt x="140514" y="831807"/>
                  </a:lnTo>
                  <a:lnTo>
                    <a:pt x="133575" y="840481"/>
                  </a:lnTo>
                  <a:lnTo>
                    <a:pt x="125769" y="839614"/>
                  </a:lnTo>
                  <a:lnTo>
                    <a:pt x="78931" y="786704"/>
                  </a:lnTo>
                  <a:lnTo>
                    <a:pt x="85002" y="738131"/>
                  </a:lnTo>
                  <a:lnTo>
                    <a:pt x="75461" y="704304"/>
                  </a:lnTo>
                  <a:lnTo>
                    <a:pt x="19082" y="593281"/>
                  </a:lnTo>
                  <a:lnTo>
                    <a:pt x="26021" y="500472"/>
                  </a:lnTo>
                  <a:lnTo>
                    <a:pt x="45971" y="469247"/>
                  </a:lnTo>
                  <a:lnTo>
                    <a:pt x="47705" y="413735"/>
                  </a:lnTo>
                  <a:lnTo>
                    <a:pt x="0" y="317457"/>
                  </a:lnTo>
                  <a:lnTo>
                    <a:pt x="2602" y="272354"/>
                  </a:lnTo>
                  <a:lnTo>
                    <a:pt x="62451" y="207301"/>
                  </a:lnTo>
                  <a:lnTo>
                    <a:pt x="77196" y="186484"/>
                  </a:lnTo>
                  <a:lnTo>
                    <a:pt x="76328" y="174341"/>
                  </a:lnTo>
                  <a:lnTo>
                    <a:pt x="111023" y="94543"/>
                  </a:lnTo>
                  <a:lnTo>
                    <a:pt x="111891" y="21684"/>
                  </a:lnTo>
                  <a:lnTo>
                    <a:pt x="119697" y="0"/>
                  </a:lnTo>
                  <a:lnTo>
                    <a:pt x="693028" y="161331"/>
                  </a:lnTo>
                  <a:lnTo>
                    <a:pt x="550780" y="708641"/>
                  </a:lnTo>
                  <a:lnTo>
                    <a:pt x="560321" y="738999"/>
                  </a:lnTo>
                  <a:lnTo>
                    <a:pt x="1170949" y="1649737"/>
                  </a:lnTo>
                  <a:lnTo>
                    <a:pt x="1163142" y="1667951"/>
                  </a:lnTo>
                  <a:lnTo>
                    <a:pt x="1174418" y="1697442"/>
                  </a:lnTo>
                  <a:lnTo>
                    <a:pt x="1186561" y="1713054"/>
                  </a:lnTo>
                  <a:lnTo>
                    <a:pt x="1196970" y="1763362"/>
                  </a:lnTo>
                  <a:lnTo>
                    <a:pt x="1216919" y="1785046"/>
                  </a:lnTo>
                  <a:lnTo>
                    <a:pt x="1220389" y="1801526"/>
                  </a:lnTo>
                  <a:lnTo>
                    <a:pt x="1209113" y="1812802"/>
                  </a:lnTo>
                  <a:lnTo>
                    <a:pt x="1167479" y="1827547"/>
                  </a:lnTo>
                  <a:lnTo>
                    <a:pt x="1146662" y="1858773"/>
                  </a:lnTo>
                  <a:lnTo>
                    <a:pt x="1132784" y="1919489"/>
                  </a:lnTo>
                  <a:lnTo>
                    <a:pt x="1111968" y="1947244"/>
                  </a:lnTo>
                  <a:lnTo>
                    <a:pt x="1098090" y="1949846"/>
                  </a:lnTo>
                  <a:lnTo>
                    <a:pt x="1088549" y="2009695"/>
                  </a:lnTo>
                  <a:lnTo>
                    <a:pt x="1098090" y="2023573"/>
                  </a:lnTo>
                  <a:lnTo>
                    <a:pt x="1113702" y="2025307"/>
                  </a:lnTo>
                  <a:lnTo>
                    <a:pt x="1122376" y="2039185"/>
                  </a:lnTo>
                  <a:lnTo>
                    <a:pt x="1115437" y="2060002"/>
                  </a:lnTo>
                  <a:lnTo>
                    <a:pt x="1089416" y="2079084"/>
                  </a:lnTo>
                  <a:lnTo>
                    <a:pt x="1070334" y="2078217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8D60B8-2474-9AC1-3E09-3944FB91F710}"/>
                </a:ext>
              </a:extLst>
            </p:cNvPr>
            <p:cNvSpPr/>
            <p:nvPr/>
          </p:nvSpPr>
          <p:spPr>
            <a:xfrm>
              <a:off x="2629419" y="1484480"/>
              <a:ext cx="1101558" cy="872573"/>
            </a:xfrm>
            <a:custGeom>
              <a:avLst/>
              <a:gdLst>
                <a:gd name="connsiteX0" fmla="*/ 1047782 w 1101558"/>
                <a:gd name="connsiteY0" fmla="*/ 872573 h 872573"/>
                <a:gd name="connsiteX1" fmla="*/ 904666 w 1101558"/>
                <a:gd name="connsiteY1" fmla="*/ 863900 h 872573"/>
                <a:gd name="connsiteX2" fmla="*/ 456236 w 1101558"/>
                <a:gd name="connsiteY2" fmla="*/ 822266 h 872573"/>
                <a:gd name="connsiteX3" fmla="*/ 0 w 1101558"/>
                <a:gd name="connsiteY3" fmla="*/ 765887 h 872573"/>
                <a:gd name="connsiteX4" fmla="*/ 99747 w 1101558"/>
                <a:gd name="connsiteY4" fmla="*/ 0 h 872573"/>
                <a:gd name="connsiteX5" fmla="*/ 489196 w 1101558"/>
                <a:gd name="connsiteY5" fmla="*/ 49440 h 872573"/>
                <a:gd name="connsiteX6" fmla="*/ 814460 w 1101558"/>
                <a:gd name="connsiteY6" fmla="*/ 78931 h 872573"/>
                <a:gd name="connsiteX7" fmla="*/ 1101559 w 1101558"/>
                <a:gd name="connsiteY7" fmla="*/ 99747 h 872573"/>
                <a:gd name="connsiteX8" fmla="*/ 1089416 w 1101558"/>
                <a:gd name="connsiteY8" fmla="*/ 291436 h 87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558" h="872573">
                  <a:moveTo>
                    <a:pt x="1047782" y="872573"/>
                  </a:moveTo>
                  <a:lnTo>
                    <a:pt x="904666" y="863900"/>
                  </a:lnTo>
                  <a:lnTo>
                    <a:pt x="456236" y="822266"/>
                  </a:lnTo>
                  <a:lnTo>
                    <a:pt x="0" y="765887"/>
                  </a:lnTo>
                  <a:lnTo>
                    <a:pt x="99747" y="0"/>
                  </a:lnTo>
                  <a:lnTo>
                    <a:pt x="489196" y="49440"/>
                  </a:lnTo>
                  <a:lnTo>
                    <a:pt x="814460" y="78931"/>
                  </a:lnTo>
                  <a:lnTo>
                    <a:pt x="1101559" y="99747"/>
                  </a:lnTo>
                  <a:lnTo>
                    <a:pt x="1089416" y="291436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91D1C7-B0E3-11A4-35F0-AC41F9CD37CA}"/>
                </a:ext>
              </a:extLst>
            </p:cNvPr>
            <p:cNvSpPr/>
            <p:nvPr/>
          </p:nvSpPr>
          <p:spPr>
            <a:xfrm>
              <a:off x="7746898" y="985743"/>
              <a:ext cx="261078" cy="255873"/>
            </a:xfrm>
            <a:custGeom>
              <a:avLst/>
              <a:gdLst>
                <a:gd name="connsiteX0" fmla="*/ 257609 w 261078"/>
                <a:gd name="connsiteY0" fmla="*/ 118830 h 255873"/>
                <a:gd name="connsiteX1" fmla="*/ 261078 w 261078"/>
                <a:gd name="connsiteY1" fmla="*/ 109289 h 255873"/>
                <a:gd name="connsiteX2" fmla="*/ 233323 w 261078"/>
                <a:gd name="connsiteY2" fmla="*/ 2602 h 255873"/>
                <a:gd name="connsiteX3" fmla="*/ 232455 w 261078"/>
                <a:gd name="connsiteY3" fmla="*/ 0 h 255873"/>
                <a:gd name="connsiteX4" fmla="*/ 103217 w 261078"/>
                <a:gd name="connsiteY4" fmla="*/ 29491 h 255873"/>
                <a:gd name="connsiteX5" fmla="*/ 103217 w 261078"/>
                <a:gd name="connsiteY5" fmla="*/ 35562 h 255873"/>
                <a:gd name="connsiteX6" fmla="*/ 95411 w 261078"/>
                <a:gd name="connsiteY6" fmla="*/ 38164 h 255873"/>
                <a:gd name="connsiteX7" fmla="*/ 91074 w 261078"/>
                <a:gd name="connsiteY7" fmla="*/ 32093 h 255873"/>
                <a:gd name="connsiteX8" fmla="*/ 0 w 261078"/>
                <a:gd name="connsiteY8" fmla="*/ 52910 h 255873"/>
                <a:gd name="connsiteX9" fmla="*/ 24286 w 261078"/>
                <a:gd name="connsiteY9" fmla="*/ 194291 h 255873"/>
                <a:gd name="connsiteX10" fmla="*/ 39899 w 261078"/>
                <a:gd name="connsiteY10" fmla="*/ 207301 h 255873"/>
                <a:gd name="connsiteX11" fmla="*/ 9541 w 261078"/>
                <a:gd name="connsiteY11" fmla="*/ 236792 h 255873"/>
                <a:gd name="connsiteX12" fmla="*/ 24286 w 261078"/>
                <a:gd name="connsiteY12" fmla="*/ 255874 h 255873"/>
                <a:gd name="connsiteX13" fmla="*/ 71124 w 261078"/>
                <a:gd name="connsiteY13" fmla="*/ 216842 h 255873"/>
                <a:gd name="connsiteX14" fmla="*/ 85870 w 261078"/>
                <a:gd name="connsiteY14" fmla="*/ 205567 h 255873"/>
                <a:gd name="connsiteX15" fmla="*/ 92809 w 261078"/>
                <a:gd name="connsiteY15" fmla="*/ 205567 h 255873"/>
                <a:gd name="connsiteX16" fmla="*/ 113626 w 261078"/>
                <a:gd name="connsiteY16" fmla="*/ 178678 h 255873"/>
                <a:gd name="connsiteX17" fmla="*/ 125769 w 261078"/>
                <a:gd name="connsiteY17" fmla="*/ 179545 h 255873"/>
                <a:gd name="connsiteX18" fmla="*/ 150922 w 261078"/>
                <a:gd name="connsiteY18" fmla="*/ 170004 h 255873"/>
                <a:gd name="connsiteX19" fmla="*/ 169137 w 261078"/>
                <a:gd name="connsiteY19" fmla="*/ 170004 h 255873"/>
                <a:gd name="connsiteX20" fmla="*/ 215107 w 261078"/>
                <a:gd name="connsiteY20" fmla="*/ 146586 h 255873"/>
                <a:gd name="connsiteX21" fmla="*/ 239394 w 261078"/>
                <a:gd name="connsiteY21" fmla="*/ 138779 h 255873"/>
                <a:gd name="connsiteX22" fmla="*/ 248068 w 261078"/>
                <a:gd name="connsiteY22" fmla="*/ 130105 h 255873"/>
                <a:gd name="connsiteX23" fmla="*/ 261078 w 261078"/>
                <a:gd name="connsiteY23" fmla="*/ 134442 h 25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78" h="255873">
                  <a:moveTo>
                    <a:pt x="257609" y="118830"/>
                  </a:moveTo>
                  <a:lnTo>
                    <a:pt x="261078" y="109289"/>
                  </a:lnTo>
                  <a:lnTo>
                    <a:pt x="233323" y="2602"/>
                  </a:lnTo>
                  <a:lnTo>
                    <a:pt x="232455" y="0"/>
                  </a:lnTo>
                  <a:lnTo>
                    <a:pt x="103217" y="29491"/>
                  </a:lnTo>
                  <a:lnTo>
                    <a:pt x="103217" y="35562"/>
                  </a:lnTo>
                  <a:lnTo>
                    <a:pt x="95411" y="38164"/>
                  </a:lnTo>
                  <a:lnTo>
                    <a:pt x="91074" y="32093"/>
                  </a:lnTo>
                  <a:lnTo>
                    <a:pt x="0" y="52910"/>
                  </a:lnTo>
                  <a:lnTo>
                    <a:pt x="24286" y="194291"/>
                  </a:lnTo>
                  <a:lnTo>
                    <a:pt x="39899" y="207301"/>
                  </a:lnTo>
                  <a:lnTo>
                    <a:pt x="9541" y="236792"/>
                  </a:lnTo>
                  <a:lnTo>
                    <a:pt x="24286" y="255874"/>
                  </a:lnTo>
                  <a:lnTo>
                    <a:pt x="71124" y="216842"/>
                  </a:lnTo>
                  <a:lnTo>
                    <a:pt x="85870" y="205567"/>
                  </a:lnTo>
                  <a:lnTo>
                    <a:pt x="92809" y="205567"/>
                  </a:lnTo>
                  <a:lnTo>
                    <a:pt x="113626" y="178678"/>
                  </a:lnTo>
                  <a:lnTo>
                    <a:pt x="125769" y="179545"/>
                  </a:lnTo>
                  <a:lnTo>
                    <a:pt x="150922" y="170004"/>
                  </a:lnTo>
                  <a:lnTo>
                    <a:pt x="169137" y="170004"/>
                  </a:lnTo>
                  <a:lnTo>
                    <a:pt x="215107" y="146586"/>
                  </a:lnTo>
                  <a:lnTo>
                    <a:pt x="239394" y="138779"/>
                  </a:lnTo>
                  <a:lnTo>
                    <a:pt x="248068" y="130105"/>
                  </a:lnTo>
                  <a:lnTo>
                    <a:pt x="261078" y="134442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9E02C3-C194-4278-46AE-5C1A95D66CAD}"/>
                </a:ext>
              </a:extLst>
            </p:cNvPr>
            <p:cNvSpPr/>
            <p:nvPr/>
          </p:nvSpPr>
          <p:spPr>
            <a:xfrm>
              <a:off x="7522250" y="1518307"/>
              <a:ext cx="160463" cy="265415"/>
            </a:xfrm>
            <a:custGeom>
              <a:avLst/>
              <a:gdLst>
                <a:gd name="connsiteX0" fmla="*/ 37297 w 160463"/>
                <a:gd name="connsiteY0" fmla="*/ 0 h 265415"/>
                <a:gd name="connsiteX1" fmla="*/ 23419 w 160463"/>
                <a:gd name="connsiteY1" fmla="*/ 2602 h 265415"/>
                <a:gd name="connsiteX2" fmla="*/ 10408 w 160463"/>
                <a:gd name="connsiteY2" fmla="*/ 12143 h 265415"/>
                <a:gd name="connsiteX3" fmla="*/ 0 w 160463"/>
                <a:gd name="connsiteY3" fmla="*/ 30358 h 265415"/>
                <a:gd name="connsiteX4" fmla="*/ 65920 w 160463"/>
                <a:gd name="connsiteY4" fmla="*/ 265415 h 265415"/>
                <a:gd name="connsiteX5" fmla="*/ 160463 w 160463"/>
                <a:gd name="connsiteY5" fmla="*/ 245465 h 265415"/>
                <a:gd name="connsiteX6" fmla="*/ 141381 w 160463"/>
                <a:gd name="connsiteY6" fmla="*/ 179545 h 265415"/>
                <a:gd name="connsiteX7" fmla="*/ 131840 w 160463"/>
                <a:gd name="connsiteY7" fmla="*/ 183882 h 265415"/>
                <a:gd name="connsiteX8" fmla="*/ 103217 w 160463"/>
                <a:gd name="connsiteY8" fmla="*/ 161331 h 265415"/>
                <a:gd name="connsiteX9" fmla="*/ 98880 w 160463"/>
                <a:gd name="connsiteY9" fmla="*/ 146585 h 265415"/>
                <a:gd name="connsiteX10" fmla="*/ 83267 w 160463"/>
                <a:gd name="connsiteY10" fmla="*/ 137912 h 265415"/>
                <a:gd name="connsiteX11" fmla="*/ 81532 w 160463"/>
                <a:gd name="connsiteY11" fmla="*/ 105819 h 265415"/>
                <a:gd name="connsiteX12" fmla="*/ 63318 w 160463"/>
                <a:gd name="connsiteY12" fmla="*/ 86737 h 265415"/>
                <a:gd name="connsiteX13" fmla="*/ 53776 w 160463"/>
                <a:gd name="connsiteY13" fmla="*/ 79798 h 265415"/>
                <a:gd name="connsiteX14" fmla="*/ 43368 w 160463"/>
                <a:gd name="connsiteY14" fmla="*/ 70257 h 265415"/>
                <a:gd name="connsiteX15" fmla="*/ 39899 w 160463"/>
                <a:gd name="connsiteY15" fmla="*/ 42501 h 265415"/>
                <a:gd name="connsiteX16" fmla="*/ 42501 w 160463"/>
                <a:gd name="connsiteY16" fmla="*/ 24286 h 265415"/>
                <a:gd name="connsiteX17" fmla="*/ 51174 w 160463"/>
                <a:gd name="connsiteY17" fmla="*/ 5204 h 26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63" h="265415">
                  <a:moveTo>
                    <a:pt x="37297" y="0"/>
                  </a:moveTo>
                  <a:lnTo>
                    <a:pt x="23419" y="2602"/>
                  </a:lnTo>
                  <a:lnTo>
                    <a:pt x="10408" y="12143"/>
                  </a:lnTo>
                  <a:lnTo>
                    <a:pt x="0" y="30358"/>
                  </a:lnTo>
                  <a:lnTo>
                    <a:pt x="65920" y="265415"/>
                  </a:lnTo>
                  <a:lnTo>
                    <a:pt x="160463" y="245465"/>
                  </a:lnTo>
                  <a:lnTo>
                    <a:pt x="141381" y="179545"/>
                  </a:lnTo>
                  <a:lnTo>
                    <a:pt x="131840" y="183882"/>
                  </a:lnTo>
                  <a:lnTo>
                    <a:pt x="103217" y="161331"/>
                  </a:lnTo>
                  <a:lnTo>
                    <a:pt x="98880" y="146585"/>
                  </a:lnTo>
                  <a:lnTo>
                    <a:pt x="83267" y="137912"/>
                  </a:lnTo>
                  <a:lnTo>
                    <a:pt x="81532" y="105819"/>
                  </a:lnTo>
                  <a:lnTo>
                    <a:pt x="63318" y="86737"/>
                  </a:lnTo>
                  <a:lnTo>
                    <a:pt x="53776" y="79798"/>
                  </a:lnTo>
                  <a:lnTo>
                    <a:pt x="43368" y="70257"/>
                  </a:lnTo>
                  <a:lnTo>
                    <a:pt x="39899" y="42501"/>
                  </a:lnTo>
                  <a:lnTo>
                    <a:pt x="42501" y="24286"/>
                  </a:lnTo>
                  <a:lnTo>
                    <a:pt x="51174" y="520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90D60A-4B48-668E-E235-3ACE657C9EDA}"/>
                </a:ext>
              </a:extLst>
            </p:cNvPr>
            <p:cNvSpPr/>
            <p:nvPr/>
          </p:nvSpPr>
          <p:spPr>
            <a:xfrm>
              <a:off x="5964454" y="3399631"/>
              <a:ext cx="1385188" cy="1180489"/>
            </a:xfrm>
            <a:custGeom>
              <a:avLst/>
              <a:gdLst>
                <a:gd name="connsiteX0" fmla="*/ 983597 w 1385188"/>
                <a:gd name="connsiteY0" fmla="*/ 13878 h 1180489"/>
                <a:gd name="connsiteX1" fmla="*/ 948902 w 1385188"/>
                <a:gd name="connsiteY1" fmla="*/ 7806 h 1180489"/>
                <a:gd name="connsiteX2" fmla="*/ 934157 w 1385188"/>
                <a:gd name="connsiteY2" fmla="*/ 0 h 1180489"/>
                <a:gd name="connsiteX3" fmla="*/ 915075 w 1385188"/>
                <a:gd name="connsiteY3" fmla="*/ 12143 h 1180489"/>
                <a:gd name="connsiteX4" fmla="*/ 915075 w 1385188"/>
                <a:gd name="connsiteY4" fmla="*/ 33827 h 1180489"/>
                <a:gd name="connsiteX5" fmla="*/ 927218 w 1385188"/>
                <a:gd name="connsiteY5" fmla="*/ 52042 h 1180489"/>
                <a:gd name="connsiteX6" fmla="*/ 922881 w 1385188"/>
                <a:gd name="connsiteY6" fmla="*/ 89339 h 1180489"/>
                <a:gd name="connsiteX7" fmla="*/ 904666 w 1385188"/>
                <a:gd name="connsiteY7" fmla="*/ 94543 h 1180489"/>
                <a:gd name="connsiteX8" fmla="*/ 895992 w 1385188"/>
                <a:gd name="connsiteY8" fmla="*/ 85002 h 1180489"/>
                <a:gd name="connsiteX9" fmla="*/ 890788 w 1385188"/>
                <a:gd name="connsiteY9" fmla="*/ 57246 h 1180489"/>
                <a:gd name="connsiteX10" fmla="*/ 456237 w 1385188"/>
                <a:gd name="connsiteY10" fmla="*/ 85870 h 1180489"/>
                <a:gd name="connsiteX11" fmla="*/ 427613 w 1385188"/>
                <a:gd name="connsiteY11" fmla="*/ 33827 h 1180489"/>
                <a:gd name="connsiteX12" fmla="*/ 4337 w 1385188"/>
                <a:gd name="connsiteY12" fmla="*/ 78063 h 1180489"/>
                <a:gd name="connsiteX13" fmla="*/ 0 w 1385188"/>
                <a:gd name="connsiteY13" fmla="*/ 103217 h 1180489"/>
                <a:gd name="connsiteX14" fmla="*/ 21684 w 1385188"/>
                <a:gd name="connsiteY14" fmla="*/ 127503 h 1180489"/>
                <a:gd name="connsiteX15" fmla="*/ 36430 w 1385188"/>
                <a:gd name="connsiteY15" fmla="*/ 133575 h 1180489"/>
                <a:gd name="connsiteX16" fmla="*/ 44236 w 1385188"/>
                <a:gd name="connsiteY16" fmla="*/ 143983 h 1180489"/>
                <a:gd name="connsiteX17" fmla="*/ 40766 w 1385188"/>
                <a:gd name="connsiteY17" fmla="*/ 207301 h 1180489"/>
                <a:gd name="connsiteX18" fmla="*/ 31226 w 1385188"/>
                <a:gd name="connsiteY18" fmla="*/ 212505 h 1180489"/>
                <a:gd name="connsiteX19" fmla="*/ 35562 w 1385188"/>
                <a:gd name="connsiteY19" fmla="*/ 215975 h 1180489"/>
                <a:gd name="connsiteX20" fmla="*/ 44236 w 1385188"/>
                <a:gd name="connsiteY20" fmla="*/ 213373 h 1180489"/>
                <a:gd name="connsiteX21" fmla="*/ 50307 w 1385188"/>
                <a:gd name="connsiteY21" fmla="*/ 206434 h 1180489"/>
                <a:gd name="connsiteX22" fmla="*/ 141381 w 1385188"/>
                <a:gd name="connsiteY22" fmla="*/ 183015 h 1180489"/>
                <a:gd name="connsiteX23" fmla="*/ 221179 w 1385188"/>
                <a:gd name="connsiteY23" fmla="*/ 178678 h 1180489"/>
                <a:gd name="connsiteX24" fmla="*/ 291436 w 1385188"/>
                <a:gd name="connsiteY24" fmla="*/ 195158 h 1180489"/>
                <a:gd name="connsiteX25" fmla="*/ 365163 w 1385188"/>
                <a:gd name="connsiteY25" fmla="*/ 238527 h 1180489"/>
                <a:gd name="connsiteX26" fmla="*/ 385979 w 1385188"/>
                <a:gd name="connsiteY26" fmla="*/ 245465 h 1180489"/>
                <a:gd name="connsiteX27" fmla="*/ 405062 w 1385188"/>
                <a:gd name="connsiteY27" fmla="*/ 262813 h 1180489"/>
                <a:gd name="connsiteX28" fmla="*/ 404194 w 1385188"/>
                <a:gd name="connsiteY28" fmla="*/ 286232 h 1180489"/>
                <a:gd name="connsiteX29" fmla="*/ 425011 w 1385188"/>
                <a:gd name="connsiteY29" fmla="*/ 286232 h 1180489"/>
                <a:gd name="connsiteX30" fmla="*/ 441491 w 1385188"/>
                <a:gd name="connsiteY30" fmla="*/ 277558 h 1180489"/>
                <a:gd name="connsiteX31" fmla="*/ 463175 w 1385188"/>
                <a:gd name="connsiteY31" fmla="*/ 278426 h 1180489"/>
                <a:gd name="connsiteX32" fmla="*/ 480523 w 1385188"/>
                <a:gd name="connsiteY32" fmla="*/ 271487 h 1180489"/>
                <a:gd name="connsiteX33" fmla="*/ 505676 w 1385188"/>
                <a:gd name="connsiteY33" fmla="*/ 254139 h 1180489"/>
                <a:gd name="connsiteX34" fmla="*/ 532565 w 1385188"/>
                <a:gd name="connsiteY34" fmla="*/ 228985 h 1180489"/>
                <a:gd name="connsiteX35" fmla="*/ 542106 w 1385188"/>
                <a:gd name="connsiteY35" fmla="*/ 225516 h 1180489"/>
                <a:gd name="connsiteX36" fmla="*/ 547310 w 1385188"/>
                <a:gd name="connsiteY36" fmla="*/ 229853 h 1180489"/>
                <a:gd name="connsiteX37" fmla="*/ 559453 w 1385188"/>
                <a:gd name="connsiteY37" fmla="*/ 229853 h 1180489"/>
                <a:gd name="connsiteX38" fmla="*/ 563790 w 1385188"/>
                <a:gd name="connsiteY38" fmla="*/ 222914 h 1180489"/>
                <a:gd name="connsiteX39" fmla="*/ 559453 w 1385188"/>
                <a:gd name="connsiteY39" fmla="*/ 212505 h 1180489"/>
                <a:gd name="connsiteX40" fmla="*/ 554249 w 1385188"/>
                <a:gd name="connsiteY40" fmla="*/ 207301 h 1180489"/>
                <a:gd name="connsiteX41" fmla="*/ 555984 w 1385188"/>
                <a:gd name="connsiteY41" fmla="*/ 200362 h 1180489"/>
                <a:gd name="connsiteX42" fmla="*/ 573331 w 1385188"/>
                <a:gd name="connsiteY42" fmla="*/ 190821 h 1180489"/>
                <a:gd name="connsiteX43" fmla="*/ 616700 w 1385188"/>
                <a:gd name="connsiteY43" fmla="*/ 187352 h 1180489"/>
                <a:gd name="connsiteX44" fmla="*/ 623639 w 1385188"/>
                <a:gd name="connsiteY44" fmla="*/ 196026 h 1180489"/>
                <a:gd name="connsiteX45" fmla="*/ 632312 w 1385188"/>
                <a:gd name="connsiteY45" fmla="*/ 196893 h 1180489"/>
                <a:gd name="connsiteX46" fmla="*/ 652262 w 1385188"/>
                <a:gd name="connsiteY46" fmla="*/ 205567 h 1180489"/>
                <a:gd name="connsiteX47" fmla="*/ 678283 w 1385188"/>
                <a:gd name="connsiteY47" fmla="*/ 221179 h 1180489"/>
                <a:gd name="connsiteX48" fmla="*/ 688692 w 1385188"/>
                <a:gd name="connsiteY48" fmla="*/ 235925 h 1180489"/>
                <a:gd name="connsiteX49" fmla="*/ 698232 w 1385188"/>
                <a:gd name="connsiteY49" fmla="*/ 246333 h 1180489"/>
                <a:gd name="connsiteX50" fmla="*/ 722519 w 1385188"/>
                <a:gd name="connsiteY50" fmla="*/ 258476 h 1180489"/>
                <a:gd name="connsiteX51" fmla="*/ 722519 w 1385188"/>
                <a:gd name="connsiteY51" fmla="*/ 279293 h 1180489"/>
                <a:gd name="connsiteX52" fmla="*/ 746805 w 1385188"/>
                <a:gd name="connsiteY52" fmla="*/ 295773 h 1180489"/>
                <a:gd name="connsiteX53" fmla="*/ 755479 w 1385188"/>
                <a:gd name="connsiteY53" fmla="*/ 296640 h 1180489"/>
                <a:gd name="connsiteX54" fmla="*/ 769357 w 1385188"/>
                <a:gd name="connsiteY54" fmla="*/ 308784 h 1180489"/>
                <a:gd name="connsiteX55" fmla="*/ 775428 w 1385188"/>
                <a:gd name="connsiteY55" fmla="*/ 322662 h 1180489"/>
                <a:gd name="connsiteX56" fmla="*/ 784102 w 1385188"/>
                <a:gd name="connsiteY56" fmla="*/ 324396 h 1180489"/>
                <a:gd name="connsiteX57" fmla="*/ 791041 w 1385188"/>
                <a:gd name="connsiteY57" fmla="*/ 342611 h 1180489"/>
                <a:gd name="connsiteX58" fmla="*/ 797113 w 1385188"/>
                <a:gd name="connsiteY58" fmla="*/ 347815 h 1180489"/>
                <a:gd name="connsiteX59" fmla="*/ 805786 w 1385188"/>
                <a:gd name="connsiteY59" fmla="*/ 338274 h 1180489"/>
                <a:gd name="connsiteX60" fmla="*/ 830940 w 1385188"/>
                <a:gd name="connsiteY60" fmla="*/ 339141 h 1180489"/>
                <a:gd name="connsiteX61" fmla="*/ 835277 w 1385188"/>
                <a:gd name="connsiteY61" fmla="*/ 351285 h 1180489"/>
                <a:gd name="connsiteX62" fmla="*/ 844818 w 1385188"/>
                <a:gd name="connsiteY62" fmla="*/ 359091 h 1180489"/>
                <a:gd name="connsiteX63" fmla="*/ 844818 w 1385188"/>
                <a:gd name="connsiteY63" fmla="*/ 370367 h 1180489"/>
                <a:gd name="connsiteX64" fmla="*/ 869971 w 1385188"/>
                <a:gd name="connsiteY64" fmla="*/ 389449 h 1180489"/>
                <a:gd name="connsiteX65" fmla="*/ 871706 w 1385188"/>
                <a:gd name="connsiteY65" fmla="*/ 472716 h 1180489"/>
                <a:gd name="connsiteX66" fmla="*/ 856094 w 1385188"/>
                <a:gd name="connsiteY66" fmla="*/ 523024 h 1180489"/>
                <a:gd name="connsiteX67" fmla="*/ 864767 w 1385188"/>
                <a:gd name="connsiteY67" fmla="*/ 533432 h 1180489"/>
                <a:gd name="connsiteX68" fmla="*/ 863033 w 1385188"/>
                <a:gd name="connsiteY68" fmla="*/ 562923 h 1180489"/>
                <a:gd name="connsiteX69" fmla="*/ 856094 w 1385188"/>
                <a:gd name="connsiteY69" fmla="*/ 575066 h 1180489"/>
                <a:gd name="connsiteX70" fmla="*/ 862165 w 1385188"/>
                <a:gd name="connsiteY70" fmla="*/ 585474 h 1180489"/>
                <a:gd name="connsiteX71" fmla="*/ 882115 w 1385188"/>
                <a:gd name="connsiteY71" fmla="*/ 605424 h 1180489"/>
                <a:gd name="connsiteX72" fmla="*/ 884717 w 1385188"/>
                <a:gd name="connsiteY72" fmla="*/ 618434 h 1180489"/>
                <a:gd name="connsiteX73" fmla="*/ 891656 w 1385188"/>
                <a:gd name="connsiteY73" fmla="*/ 627108 h 1180489"/>
                <a:gd name="connsiteX74" fmla="*/ 888186 w 1385188"/>
                <a:gd name="connsiteY74" fmla="*/ 610628 h 1180489"/>
                <a:gd name="connsiteX75" fmla="*/ 899462 w 1385188"/>
                <a:gd name="connsiteY75" fmla="*/ 605424 h 1180489"/>
                <a:gd name="connsiteX76" fmla="*/ 906401 w 1385188"/>
                <a:gd name="connsiteY76" fmla="*/ 574199 h 1180489"/>
                <a:gd name="connsiteX77" fmla="*/ 880380 w 1385188"/>
                <a:gd name="connsiteY77" fmla="*/ 563790 h 1180489"/>
                <a:gd name="connsiteX78" fmla="*/ 881248 w 1385188"/>
                <a:gd name="connsiteY78" fmla="*/ 558586 h 1180489"/>
                <a:gd name="connsiteX79" fmla="*/ 903799 w 1385188"/>
                <a:gd name="connsiteY79" fmla="*/ 555116 h 1180489"/>
                <a:gd name="connsiteX80" fmla="*/ 911606 w 1385188"/>
                <a:gd name="connsiteY80" fmla="*/ 577668 h 1180489"/>
                <a:gd name="connsiteX81" fmla="*/ 921146 w 1385188"/>
                <a:gd name="connsiteY81" fmla="*/ 582872 h 1180489"/>
                <a:gd name="connsiteX82" fmla="*/ 922014 w 1385188"/>
                <a:gd name="connsiteY82" fmla="*/ 565525 h 1180489"/>
                <a:gd name="connsiteX83" fmla="*/ 931555 w 1385188"/>
                <a:gd name="connsiteY83" fmla="*/ 568127 h 1180489"/>
                <a:gd name="connsiteX84" fmla="*/ 936759 w 1385188"/>
                <a:gd name="connsiteY84" fmla="*/ 575066 h 1180489"/>
                <a:gd name="connsiteX85" fmla="*/ 935892 w 1385188"/>
                <a:gd name="connsiteY85" fmla="*/ 581137 h 1180489"/>
                <a:gd name="connsiteX86" fmla="*/ 910738 w 1385188"/>
                <a:gd name="connsiteY86" fmla="*/ 617567 h 1180489"/>
                <a:gd name="connsiteX87" fmla="*/ 909003 w 1385188"/>
                <a:gd name="connsiteY87" fmla="*/ 627108 h 1180489"/>
                <a:gd name="connsiteX88" fmla="*/ 894258 w 1385188"/>
                <a:gd name="connsiteY88" fmla="*/ 643588 h 1180489"/>
                <a:gd name="connsiteX89" fmla="*/ 894258 w 1385188"/>
                <a:gd name="connsiteY89" fmla="*/ 653129 h 1180489"/>
                <a:gd name="connsiteX90" fmla="*/ 926350 w 1385188"/>
                <a:gd name="connsiteY90" fmla="*/ 686089 h 1180489"/>
                <a:gd name="connsiteX91" fmla="*/ 972321 w 1385188"/>
                <a:gd name="connsiteY91" fmla="*/ 754611 h 1180489"/>
                <a:gd name="connsiteX92" fmla="*/ 987934 w 1385188"/>
                <a:gd name="connsiteY92" fmla="*/ 772826 h 1180489"/>
                <a:gd name="connsiteX93" fmla="*/ 987934 w 1385188"/>
                <a:gd name="connsiteY93" fmla="*/ 788439 h 1180489"/>
                <a:gd name="connsiteX94" fmla="*/ 1012220 w 1385188"/>
                <a:gd name="connsiteY94" fmla="*/ 828338 h 1180489"/>
                <a:gd name="connsiteX95" fmla="*/ 1032170 w 1385188"/>
                <a:gd name="connsiteY95" fmla="*/ 833542 h 1180489"/>
                <a:gd name="connsiteX96" fmla="*/ 1038241 w 1385188"/>
                <a:gd name="connsiteY96" fmla="*/ 823134 h 1180489"/>
                <a:gd name="connsiteX97" fmla="*/ 1020027 w 1385188"/>
                <a:gd name="connsiteY97" fmla="*/ 825736 h 1180489"/>
                <a:gd name="connsiteX98" fmla="*/ 994006 w 1385188"/>
                <a:gd name="connsiteY98" fmla="*/ 786704 h 1180489"/>
                <a:gd name="connsiteX99" fmla="*/ 995740 w 1385188"/>
                <a:gd name="connsiteY99" fmla="*/ 774561 h 1180489"/>
                <a:gd name="connsiteX100" fmla="*/ 1008750 w 1385188"/>
                <a:gd name="connsiteY100" fmla="*/ 767622 h 1180489"/>
                <a:gd name="connsiteX101" fmla="*/ 1008750 w 1385188"/>
                <a:gd name="connsiteY101" fmla="*/ 754611 h 1180489"/>
                <a:gd name="connsiteX102" fmla="*/ 1003546 w 1385188"/>
                <a:gd name="connsiteY102" fmla="*/ 743336 h 1180489"/>
                <a:gd name="connsiteX103" fmla="*/ 1011353 w 1385188"/>
                <a:gd name="connsiteY103" fmla="*/ 735529 h 1180489"/>
                <a:gd name="connsiteX104" fmla="*/ 1014822 w 1385188"/>
                <a:gd name="connsiteY104" fmla="*/ 743336 h 1180489"/>
                <a:gd name="connsiteX105" fmla="*/ 1020894 w 1385188"/>
                <a:gd name="connsiteY105" fmla="*/ 747672 h 1180489"/>
                <a:gd name="connsiteX106" fmla="*/ 1020894 w 1385188"/>
                <a:gd name="connsiteY106" fmla="*/ 782367 h 1180489"/>
                <a:gd name="connsiteX107" fmla="*/ 1010485 w 1385188"/>
                <a:gd name="connsiteY107" fmla="*/ 777163 h 1180489"/>
                <a:gd name="connsiteX108" fmla="*/ 1003546 w 1385188"/>
                <a:gd name="connsiteY108" fmla="*/ 784969 h 1180489"/>
                <a:gd name="connsiteX109" fmla="*/ 1015690 w 1385188"/>
                <a:gd name="connsiteY109" fmla="*/ 798847 h 1180489"/>
                <a:gd name="connsiteX110" fmla="*/ 1024364 w 1385188"/>
                <a:gd name="connsiteY110" fmla="*/ 821399 h 1180489"/>
                <a:gd name="connsiteX111" fmla="*/ 1034772 w 1385188"/>
                <a:gd name="connsiteY111" fmla="*/ 816194 h 1180489"/>
                <a:gd name="connsiteX112" fmla="*/ 1054722 w 1385188"/>
                <a:gd name="connsiteY112" fmla="*/ 826603 h 1180489"/>
                <a:gd name="connsiteX113" fmla="*/ 1072936 w 1385188"/>
                <a:gd name="connsiteY113" fmla="*/ 845685 h 1180489"/>
                <a:gd name="connsiteX114" fmla="*/ 1086814 w 1385188"/>
                <a:gd name="connsiteY114" fmla="*/ 889921 h 1180489"/>
                <a:gd name="connsiteX115" fmla="*/ 1113703 w 1385188"/>
                <a:gd name="connsiteY115" fmla="*/ 931555 h 1180489"/>
                <a:gd name="connsiteX116" fmla="*/ 1120641 w 1385188"/>
                <a:gd name="connsiteY116" fmla="*/ 920279 h 1180489"/>
                <a:gd name="connsiteX117" fmla="*/ 1144928 w 1385188"/>
                <a:gd name="connsiteY117" fmla="*/ 915942 h 1180489"/>
                <a:gd name="connsiteX118" fmla="*/ 1172684 w 1385188"/>
                <a:gd name="connsiteY118" fmla="*/ 927218 h 1180489"/>
                <a:gd name="connsiteX119" fmla="*/ 1175286 w 1385188"/>
                <a:gd name="connsiteY119" fmla="*/ 941963 h 1180489"/>
                <a:gd name="connsiteX120" fmla="*/ 1203909 w 1385188"/>
                <a:gd name="connsiteY120" fmla="*/ 974923 h 1180489"/>
                <a:gd name="connsiteX121" fmla="*/ 1204776 w 1385188"/>
                <a:gd name="connsiteY121" fmla="*/ 984464 h 1180489"/>
                <a:gd name="connsiteX122" fmla="*/ 1223859 w 1385188"/>
                <a:gd name="connsiteY122" fmla="*/ 1007883 h 1180489"/>
                <a:gd name="connsiteX123" fmla="*/ 1217787 w 1385188"/>
                <a:gd name="connsiteY123" fmla="*/ 1012220 h 1180489"/>
                <a:gd name="connsiteX124" fmla="*/ 1217787 w 1385188"/>
                <a:gd name="connsiteY124" fmla="*/ 1035639 h 1180489"/>
                <a:gd name="connsiteX125" fmla="*/ 1241206 w 1385188"/>
                <a:gd name="connsiteY125" fmla="*/ 1047782 h 1180489"/>
                <a:gd name="connsiteX126" fmla="*/ 1254216 w 1385188"/>
                <a:gd name="connsiteY126" fmla="*/ 1047782 h 1180489"/>
                <a:gd name="connsiteX127" fmla="*/ 1277635 w 1385188"/>
                <a:gd name="connsiteY127" fmla="*/ 1032170 h 1180489"/>
                <a:gd name="connsiteX128" fmla="*/ 1290646 w 1385188"/>
                <a:gd name="connsiteY128" fmla="*/ 1034772 h 1180489"/>
                <a:gd name="connsiteX129" fmla="*/ 1300187 w 1385188"/>
                <a:gd name="connsiteY129" fmla="*/ 1038241 h 1180489"/>
                <a:gd name="connsiteX130" fmla="*/ 1320136 w 1385188"/>
                <a:gd name="connsiteY130" fmla="*/ 1023496 h 1180489"/>
                <a:gd name="connsiteX131" fmla="*/ 1321871 w 1385188"/>
                <a:gd name="connsiteY131" fmla="*/ 1017424 h 1180489"/>
                <a:gd name="connsiteX132" fmla="*/ 1332280 w 1385188"/>
                <a:gd name="connsiteY132" fmla="*/ 1020026 h 1180489"/>
                <a:gd name="connsiteX133" fmla="*/ 1353096 w 1385188"/>
                <a:gd name="connsiteY133" fmla="*/ 1005281 h 1180489"/>
                <a:gd name="connsiteX134" fmla="*/ 1364372 w 1385188"/>
                <a:gd name="connsiteY134" fmla="*/ 985331 h 1180489"/>
                <a:gd name="connsiteX135" fmla="*/ 1358301 w 1385188"/>
                <a:gd name="connsiteY135" fmla="*/ 957576 h 1180489"/>
                <a:gd name="connsiteX136" fmla="*/ 1356566 w 1385188"/>
                <a:gd name="connsiteY136" fmla="*/ 946300 h 1180489"/>
                <a:gd name="connsiteX137" fmla="*/ 1366107 w 1385188"/>
                <a:gd name="connsiteY137" fmla="*/ 911605 h 1180489"/>
                <a:gd name="connsiteX138" fmla="*/ 1371311 w 1385188"/>
                <a:gd name="connsiteY138" fmla="*/ 909871 h 1180489"/>
                <a:gd name="connsiteX139" fmla="*/ 1376515 w 1385188"/>
                <a:gd name="connsiteY139" fmla="*/ 923748 h 1180489"/>
                <a:gd name="connsiteX140" fmla="*/ 1383454 w 1385188"/>
                <a:gd name="connsiteY140" fmla="*/ 908136 h 1180489"/>
                <a:gd name="connsiteX141" fmla="*/ 1376515 w 1385188"/>
                <a:gd name="connsiteY141" fmla="*/ 845685 h 1180489"/>
                <a:gd name="connsiteX142" fmla="*/ 1373046 w 1385188"/>
                <a:gd name="connsiteY142" fmla="*/ 754611 h 1180489"/>
                <a:gd name="connsiteX143" fmla="*/ 1364372 w 1385188"/>
                <a:gd name="connsiteY143" fmla="*/ 695630 h 1180489"/>
                <a:gd name="connsiteX144" fmla="*/ 1358301 w 1385188"/>
                <a:gd name="connsiteY144" fmla="*/ 680885 h 1180489"/>
                <a:gd name="connsiteX145" fmla="*/ 1301054 w 1385188"/>
                <a:gd name="connsiteY145" fmla="*/ 584607 h 1180489"/>
                <a:gd name="connsiteX146" fmla="*/ 1255951 w 1385188"/>
                <a:gd name="connsiteY146" fmla="*/ 505676 h 1180489"/>
                <a:gd name="connsiteX147" fmla="*/ 1236869 w 1385188"/>
                <a:gd name="connsiteY147" fmla="*/ 477053 h 1180489"/>
                <a:gd name="connsiteX148" fmla="*/ 1225593 w 1385188"/>
                <a:gd name="connsiteY148" fmla="*/ 445828 h 1180489"/>
                <a:gd name="connsiteX149" fmla="*/ 1223859 w 1385188"/>
                <a:gd name="connsiteY149" fmla="*/ 416337 h 1180489"/>
                <a:gd name="connsiteX150" fmla="*/ 1231665 w 1385188"/>
                <a:gd name="connsiteY150" fmla="*/ 413735 h 1180489"/>
                <a:gd name="connsiteX151" fmla="*/ 1231665 w 1385188"/>
                <a:gd name="connsiteY151" fmla="*/ 405929 h 1180489"/>
                <a:gd name="connsiteX152" fmla="*/ 1222124 w 1385188"/>
                <a:gd name="connsiteY152" fmla="*/ 386847 h 1180489"/>
                <a:gd name="connsiteX153" fmla="*/ 1187429 w 1385188"/>
                <a:gd name="connsiteY153" fmla="*/ 352152 h 1180489"/>
                <a:gd name="connsiteX154" fmla="*/ 1121509 w 1385188"/>
                <a:gd name="connsiteY154" fmla="*/ 268017 h 1180489"/>
                <a:gd name="connsiteX155" fmla="*/ 1072069 w 1385188"/>
                <a:gd name="connsiteY155" fmla="*/ 177811 h 1180489"/>
                <a:gd name="connsiteX156" fmla="*/ 1034772 w 1385188"/>
                <a:gd name="connsiteY156" fmla="*/ 85002 h 1180489"/>
                <a:gd name="connsiteX157" fmla="*/ 1029568 w 1385188"/>
                <a:gd name="connsiteY157" fmla="*/ 52910 h 1180489"/>
                <a:gd name="connsiteX158" fmla="*/ 1019159 w 1385188"/>
                <a:gd name="connsiteY158" fmla="*/ 44236 h 1180489"/>
                <a:gd name="connsiteX159" fmla="*/ 1014822 w 1385188"/>
                <a:gd name="connsiteY159" fmla="*/ 11276 h 1180489"/>
                <a:gd name="connsiteX160" fmla="*/ 1063395 w 1385188"/>
                <a:gd name="connsiteY160" fmla="*/ 1180489 h 1180489"/>
                <a:gd name="connsiteX161" fmla="*/ 1078140 w 1385188"/>
                <a:gd name="connsiteY161" fmla="*/ 1179622 h 1180489"/>
                <a:gd name="connsiteX162" fmla="*/ 1072069 w 1385188"/>
                <a:gd name="connsiteY162" fmla="*/ 1170949 h 1180489"/>
                <a:gd name="connsiteX163" fmla="*/ 1126713 w 1385188"/>
                <a:gd name="connsiteY163" fmla="*/ 1170949 h 1180489"/>
                <a:gd name="connsiteX164" fmla="*/ 1126713 w 1385188"/>
                <a:gd name="connsiteY164" fmla="*/ 1164877 h 1180489"/>
                <a:gd name="connsiteX165" fmla="*/ 1140591 w 1385188"/>
                <a:gd name="connsiteY165" fmla="*/ 1163142 h 1180489"/>
                <a:gd name="connsiteX166" fmla="*/ 1172684 w 1385188"/>
                <a:gd name="connsiteY166" fmla="*/ 1134519 h 1180489"/>
                <a:gd name="connsiteX167" fmla="*/ 1185694 w 1385188"/>
                <a:gd name="connsiteY167" fmla="*/ 1129315 h 1180489"/>
                <a:gd name="connsiteX168" fmla="*/ 1206511 w 1385188"/>
                <a:gd name="connsiteY168" fmla="*/ 1121508 h 1180489"/>
                <a:gd name="connsiteX169" fmla="*/ 1209113 w 1385188"/>
                <a:gd name="connsiteY169" fmla="*/ 1132784 h 1180489"/>
                <a:gd name="connsiteX170" fmla="*/ 1223859 w 1385188"/>
                <a:gd name="connsiteY170" fmla="*/ 1139724 h 1180489"/>
                <a:gd name="connsiteX171" fmla="*/ 1201307 w 1385188"/>
                <a:gd name="connsiteY171" fmla="*/ 1150132 h 1180489"/>
                <a:gd name="connsiteX172" fmla="*/ 1180490 w 1385188"/>
                <a:gd name="connsiteY172" fmla="*/ 1150132 h 1180489"/>
                <a:gd name="connsiteX173" fmla="*/ 1146662 w 1385188"/>
                <a:gd name="connsiteY173" fmla="*/ 1171816 h 1180489"/>
                <a:gd name="connsiteX174" fmla="*/ 1275901 w 1385188"/>
                <a:gd name="connsiteY174" fmla="*/ 1105029 h 1180489"/>
                <a:gd name="connsiteX175" fmla="*/ 1249880 w 1385188"/>
                <a:gd name="connsiteY175" fmla="*/ 1117172 h 1180489"/>
                <a:gd name="connsiteX176" fmla="*/ 1241206 w 1385188"/>
                <a:gd name="connsiteY176" fmla="*/ 1128447 h 1180489"/>
                <a:gd name="connsiteX177" fmla="*/ 1250747 w 1385188"/>
                <a:gd name="connsiteY177" fmla="*/ 1129315 h 1180489"/>
                <a:gd name="connsiteX178" fmla="*/ 1308861 w 1385188"/>
                <a:gd name="connsiteY178" fmla="*/ 1079875 h 1180489"/>
                <a:gd name="connsiteX179" fmla="*/ 1299319 w 1385188"/>
                <a:gd name="connsiteY179" fmla="*/ 1082477 h 1180489"/>
                <a:gd name="connsiteX180" fmla="*/ 1287176 w 1385188"/>
                <a:gd name="connsiteY180" fmla="*/ 1099824 h 1180489"/>
                <a:gd name="connsiteX181" fmla="*/ 1296717 w 1385188"/>
                <a:gd name="connsiteY181" fmla="*/ 1098089 h 1180489"/>
                <a:gd name="connsiteX182" fmla="*/ 1309728 w 1385188"/>
                <a:gd name="connsiteY182" fmla="*/ 1084212 h 1180489"/>
                <a:gd name="connsiteX183" fmla="*/ 1380852 w 1385188"/>
                <a:gd name="connsiteY183" fmla="*/ 943698 h 1180489"/>
                <a:gd name="connsiteX184" fmla="*/ 1366107 w 1385188"/>
                <a:gd name="connsiteY184" fmla="*/ 992271 h 1180489"/>
                <a:gd name="connsiteX185" fmla="*/ 1359168 w 1385188"/>
                <a:gd name="connsiteY185" fmla="*/ 1000944 h 1180489"/>
                <a:gd name="connsiteX186" fmla="*/ 1350494 w 1385188"/>
                <a:gd name="connsiteY186" fmla="*/ 1023496 h 1180489"/>
                <a:gd name="connsiteX187" fmla="*/ 1340086 w 1385188"/>
                <a:gd name="connsiteY187" fmla="*/ 1037374 h 1180489"/>
                <a:gd name="connsiteX188" fmla="*/ 1334014 w 1385188"/>
                <a:gd name="connsiteY188" fmla="*/ 1052119 h 1180489"/>
                <a:gd name="connsiteX189" fmla="*/ 1317534 w 1385188"/>
                <a:gd name="connsiteY189" fmla="*/ 1071201 h 1180489"/>
                <a:gd name="connsiteX190" fmla="*/ 1317534 w 1385188"/>
                <a:gd name="connsiteY190" fmla="*/ 1079008 h 1180489"/>
                <a:gd name="connsiteX191" fmla="*/ 1340953 w 1385188"/>
                <a:gd name="connsiteY191" fmla="*/ 1054721 h 1180489"/>
                <a:gd name="connsiteX192" fmla="*/ 1361770 w 1385188"/>
                <a:gd name="connsiteY192" fmla="*/ 1024363 h 1180489"/>
                <a:gd name="connsiteX193" fmla="*/ 1366974 w 1385188"/>
                <a:gd name="connsiteY193" fmla="*/ 1007016 h 1180489"/>
                <a:gd name="connsiteX194" fmla="*/ 1385189 w 1385188"/>
                <a:gd name="connsiteY194" fmla="*/ 964515 h 1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1385188" h="1180489">
                  <a:moveTo>
                    <a:pt x="983597" y="13878"/>
                  </a:moveTo>
                  <a:lnTo>
                    <a:pt x="948902" y="7806"/>
                  </a:lnTo>
                  <a:lnTo>
                    <a:pt x="934157" y="0"/>
                  </a:lnTo>
                  <a:lnTo>
                    <a:pt x="915075" y="12143"/>
                  </a:lnTo>
                  <a:lnTo>
                    <a:pt x="915075" y="33827"/>
                  </a:lnTo>
                  <a:lnTo>
                    <a:pt x="927218" y="52042"/>
                  </a:lnTo>
                  <a:lnTo>
                    <a:pt x="922881" y="89339"/>
                  </a:lnTo>
                  <a:lnTo>
                    <a:pt x="904666" y="94543"/>
                  </a:lnTo>
                  <a:lnTo>
                    <a:pt x="895992" y="85002"/>
                  </a:lnTo>
                  <a:lnTo>
                    <a:pt x="890788" y="57246"/>
                  </a:lnTo>
                  <a:lnTo>
                    <a:pt x="456237" y="85870"/>
                  </a:lnTo>
                  <a:lnTo>
                    <a:pt x="427613" y="33827"/>
                  </a:lnTo>
                  <a:lnTo>
                    <a:pt x="4337" y="78063"/>
                  </a:lnTo>
                  <a:lnTo>
                    <a:pt x="0" y="103217"/>
                  </a:lnTo>
                  <a:lnTo>
                    <a:pt x="21684" y="127503"/>
                  </a:lnTo>
                  <a:lnTo>
                    <a:pt x="36430" y="133575"/>
                  </a:lnTo>
                  <a:lnTo>
                    <a:pt x="44236" y="143983"/>
                  </a:lnTo>
                  <a:lnTo>
                    <a:pt x="40766" y="207301"/>
                  </a:lnTo>
                  <a:lnTo>
                    <a:pt x="31226" y="212505"/>
                  </a:lnTo>
                  <a:lnTo>
                    <a:pt x="35562" y="215975"/>
                  </a:lnTo>
                  <a:lnTo>
                    <a:pt x="44236" y="213373"/>
                  </a:lnTo>
                  <a:lnTo>
                    <a:pt x="50307" y="206434"/>
                  </a:lnTo>
                  <a:lnTo>
                    <a:pt x="141381" y="183015"/>
                  </a:lnTo>
                  <a:lnTo>
                    <a:pt x="221179" y="178678"/>
                  </a:lnTo>
                  <a:lnTo>
                    <a:pt x="291436" y="195158"/>
                  </a:lnTo>
                  <a:lnTo>
                    <a:pt x="365163" y="238527"/>
                  </a:lnTo>
                  <a:lnTo>
                    <a:pt x="385979" y="245465"/>
                  </a:lnTo>
                  <a:lnTo>
                    <a:pt x="405062" y="262813"/>
                  </a:lnTo>
                  <a:lnTo>
                    <a:pt x="404194" y="286232"/>
                  </a:lnTo>
                  <a:lnTo>
                    <a:pt x="425011" y="286232"/>
                  </a:lnTo>
                  <a:lnTo>
                    <a:pt x="441491" y="277558"/>
                  </a:lnTo>
                  <a:lnTo>
                    <a:pt x="463175" y="278426"/>
                  </a:lnTo>
                  <a:lnTo>
                    <a:pt x="480523" y="271487"/>
                  </a:lnTo>
                  <a:lnTo>
                    <a:pt x="505676" y="254139"/>
                  </a:lnTo>
                  <a:lnTo>
                    <a:pt x="532565" y="228985"/>
                  </a:lnTo>
                  <a:lnTo>
                    <a:pt x="542106" y="225516"/>
                  </a:lnTo>
                  <a:lnTo>
                    <a:pt x="547310" y="229853"/>
                  </a:lnTo>
                  <a:lnTo>
                    <a:pt x="559453" y="229853"/>
                  </a:lnTo>
                  <a:lnTo>
                    <a:pt x="563790" y="222914"/>
                  </a:lnTo>
                  <a:lnTo>
                    <a:pt x="559453" y="212505"/>
                  </a:lnTo>
                  <a:lnTo>
                    <a:pt x="554249" y="207301"/>
                  </a:lnTo>
                  <a:lnTo>
                    <a:pt x="555984" y="200362"/>
                  </a:lnTo>
                  <a:lnTo>
                    <a:pt x="573331" y="190821"/>
                  </a:lnTo>
                  <a:lnTo>
                    <a:pt x="616700" y="187352"/>
                  </a:lnTo>
                  <a:lnTo>
                    <a:pt x="623639" y="196026"/>
                  </a:lnTo>
                  <a:lnTo>
                    <a:pt x="632312" y="196893"/>
                  </a:lnTo>
                  <a:lnTo>
                    <a:pt x="652262" y="205567"/>
                  </a:lnTo>
                  <a:lnTo>
                    <a:pt x="678283" y="221179"/>
                  </a:lnTo>
                  <a:lnTo>
                    <a:pt x="688692" y="235925"/>
                  </a:lnTo>
                  <a:lnTo>
                    <a:pt x="698232" y="246333"/>
                  </a:lnTo>
                  <a:lnTo>
                    <a:pt x="722519" y="258476"/>
                  </a:lnTo>
                  <a:lnTo>
                    <a:pt x="722519" y="279293"/>
                  </a:lnTo>
                  <a:lnTo>
                    <a:pt x="746805" y="295773"/>
                  </a:lnTo>
                  <a:lnTo>
                    <a:pt x="755479" y="296640"/>
                  </a:lnTo>
                  <a:lnTo>
                    <a:pt x="769357" y="308784"/>
                  </a:lnTo>
                  <a:lnTo>
                    <a:pt x="775428" y="322662"/>
                  </a:lnTo>
                  <a:lnTo>
                    <a:pt x="784102" y="324396"/>
                  </a:lnTo>
                  <a:lnTo>
                    <a:pt x="791041" y="342611"/>
                  </a:lnTo>
                  <a:lnTo>
                    <a:pt x="797113" y="347815"/>
                  </a:lnTo>
                  <a:lnTo>
                    <a:pt x="805786" y="338274"/>
                  </a:lnTo>
                  <a:lnTo>
                    <a:pt x="830940" y="339141"/>
                  </a:lnTo>
                  <a:lnTo>
                    <a:pt x="835277" y="351285"/>
                  </a:lnTo>
                  <a:lnTo>
                    <a:pt x="844818" y="359091"/>
                  </a:lnTo>
                  <a:lnTo>
                    <a:pt x="844818" y="370367"/>
                  </a:lnTo>
                  <a:lnTo>
                    <a:pt x="869971" y="389449"/>
                  </a:lnTo>
                  <a:lnTo>
                    <a:pt x="871706" y="472716"/>
                  </a:lnTo>
                  <a:lnTo>
                    <a:pt x="856094" y="523024"/>
                  </a:lnTo>
                  <a:lnTo>
                    <a:pt x="864767" y="533432"/>
                  </a:lnTo>
                  <a:lnTo>
                    <a:pt x="863033" y="562923"/>
                  </a:lnTo>
                  <a:lnTo>
                    <a:pt x="856094" y="575066"/>
                  </a:lnTo>
                  <a:lnTo>
                    <a:pt x="862165" y="585474"/>
                  </a:lnTo>
                  <a:lnTo>
                    <a:pt x="882115" y="605424"/>
                  </a:lnTo>
                  <a:lnTo>
                    <a:pt x="884717" y="618434"/>
                  </a:lnTo>
                  <a:lnTo>
                    <a:pt x="891656" y="627108"/>
                  </a:lnTo>
                  <a:lnTo>
                    <a:pt x="888186" y="610628"/>
                  </a:lnTo>
                  <a:lnTo>
                    <a:pt x="899462" y="605424"/>
                  </a:lnTo>
                  <a:lnTo>
                    <a:pt x="906401" y="574199"/>
                  </a:lnTo>
                  <a:lnTo>
                    <a:pt x="880380" y="563790"/>
                  </a:lnTo>
                  <a:lnTo>
                    <a:pt x="881248" y="558586"/>
                  </a:lnTo>
                  <a:lnTo>
                    <a:pt x="903799" y="555116"/>
                  </a:lnTo>
                  <a:lnTo>
                    <a:pt x="911606" y="577668"/>
                  </a:lnTo>
                  <a:lnTo>
                    <a:pt x="921146" y="582872"/>
                  </a:lnTo>
                  <a:lnTo>
                    <a:pt x="922014" y="565525"/>
                  </a:lnTo>
                  <a:lnTo>
                    <a:pt x="931555" y="568127"/>
                  </a:lnTo>
                  <a:lnTo>
                    <a:pt x="936759" y="575066"/>
                  </a:lnTo>
                  <a:lnTo>
                    <a:pt x="935892" y="581137"/>
                  </a:lnTo>
                  <a:lnTo>
                    <a:pt x="910738" y="617567"/>
                  </a:lnTo>
                  <a:lnTo>
                    <a:pt x="909003" y="627108"/>
                  </a:lnTo>
                  <a:lnTo>
                    <a:pt x="894258" y="643588"/>
                  </a:lnTo>
                  <a:lnTo>
                    <a:pt x="894258" y="653129"/>
                  </a:lnTo>
                  <a:lnTo>
                    <a:pt x="926350" y="686089"/>
                  </a:lnTo>
                  <a:lnTo>
                    <a:pt x="972321" y="754611"/>
                  </a:lnTo>
                  <a:lnTo>
                    <a:pt x="987934" y="772826"/>
                  </a:lnTo>
                  <a:lnTo>
                    <a:pt x="987934" y="788439"/>
                  </a:lnTo>
                  <a:lnTo>
                    <a:pt x="1012220" y="828338"/>
                  </a:lnTo>
                  <a:lnTo>
                    <a:pt x="1032170" y="833542"/>
                  </a:lnTo>
                  <a:lnTo>
                    <a:pt x="1038241" y="823134"/>
                  </a:lnTo>
                  <a:lnTo>
                    <a:pt x="1020027" y="825736"/>
                  </a:lnTo>
                  <a:lnTo>
                    <a:pt x="994006" y="786704"/>
                  </a:lnTo>
                  <a:lnTo>
                    <a:pt x="995740" y="774561"/>
                  </a:lnTo>
                  <a:lnTo>
                    <a:pt x="1008750" y="767622"/>
                  </a:lnTo>
                  <a:lnTo>
                    <a:pt x="1008750" y="754611"/>
                  </a:lnTo>
                  <a:lnTo>
                    <a:pt x="1003546" y="743336"/>
                  </a:lnTo>
                  <a:lnTo>
                    <a:pt x="1011353" y="735529"/>
                  </a:lnTo>
                  <a:lnTo>
                    <a:pt x="1014822" y="743336"/>
                  </a:lnTo>
                  <a:lnTo>
                    <a:pt x="1020894" y="747672"/>
                  </a:lnTo>
                  <a:lnTo>
                    <a:pt x="1020894" y="782367"/>
                  </a:lnTo>
                  <a:lnTo>
                    <a:pt x="1010485" y="777163"/>
                  </a:lnTo>
                  <a:lnTo>
                    <a:pt x="1003546" y="784969"/>
                  </a:lnTo>
                  <a:lnTo>
                    <a:pt x="1015690" y="798847"/>
                  </a:lnTo>
                  <a:lnTo>
                    <a:pt x="1024364" y="821399"/>
                  </a:lnTo>
                  <a:lnTo>
                    <a:pt x="1034772" y="816194"/>
                  </a:lnTo>
                  <a:lnTo>
                    <a:pt x="1054722" y="826603"/>
                  </a:lnTo>
                  <a:lnTo>
                    <a:pt x="1072936" y="845685"/>
                  </a:lnTo>
                  <a:lnTo>
                    <a:pt x="1086814" y="889921"/>
                  </a:lnTo>
                  <a:lnTo>
                    <a:pt x="1113703" y="931555"/>
                  </a:lnTo>
                  <a:lnTo>
                    <a:pt x="1120641" y="920279"/>
                  </a:lnTo>
                  <a:lnTo>
                    <a:pt x="1144928" y="915942"/>
                  </a:lnTo>
                  <a:lnTo>
                    <a:pt x="1172684" y="927218"/>
                  </a:lnTo>
                  <a:lnTo>
                    <a:pt x="1175286" y="941963"/>
                  </a:lnTo>
                  <a:lnTo>
                    <a:pt x="1203909" y="974923"/>
                  </a:lnTo>
                  <a:lnTo>
                    <a:pt x="1204776" y="984464"/>
                  </a:lnTo>
                  <a:lnTo>
                    <a:pt x="1223859" y="1007883"/>
                  </a:lnTo>
                  <a:lnTo>
                    <a:pt x="1217787" y="1012220"/>
                  </a:lnTo>
                  <a:lnTo>
                    <a:pt x="1217787" y="1035639"/>
                  </a:lnTo>
                  <a:lnTo>
                    <a:pt x="1241206" y="1047782"/>
                  </a:lnTo>
                  <a:lnTo>
                    <a:pt x="1254216" y="1047782"/>
                  </a:lnTo>
                  <a:lnTo>
                    <a:pt x="1277635" y="1032170"/>
                  </a:lnTo>
                  <a:lnTo>
                    <a:pt x="1290646" y="1034772"/>
                  </a:lnTo>
                  <a:lnTo>
                    <a:pt x="1300187" y="1038241"/>
                  </a:lnTo>
                  <a:lnTo>
                    <a:pt x="1320136" y="1023496"/>
                  </a:lnTo>
                  <a:lnTo>
                    <a:pt x="1321871" y="1017424"/>
                  </a:lnTo>
                  <a:lnTo>
                    <a:pt x="1332280" y="1020026"/>
                  </a:lnTo>
                  <a:lnTo>
                    <a:pt x="1353096" y="1005281"/>
                  </a:lnTo>
                  <a:lnTo>
                    <a:pt x="1364372" y="985331"/>
                  </a:lnTo>
                  <a:lnTo>
                    <a:pt x="1358301" y="957576"/>
                  </a:lnTo>
                  <a:lnTo>
                    <a:pt x="1356566" y="946300"/>
                  </a:lnTo>
                  <a:lnTo>
                    <a:pt x="1366107" y="911605"/>
                  </a:lnTo>
                  <a:lnTo>
                    <a:pt x="1371311" y="909871"/>
                  </a:lnTo>
                  <a:lnTo>
                    <a:pt x="1376515" y="923748"/>
                  </a:lnTo>
                  <a:lnTo>
                    <a:pt x="1383454" y="908136"/>
                  </a:lnTo>
                  <a:lnTo>
                    <a:pt x="1376515" y="845685"/>
                  </a:lnTo>
                  <a:lnTo>
                    <a:pt x="1373046" y="754611"/>
                  </a:lnTo>
                  <a:lnTo>
                    <a:pt x="1364372" y="695630"/>
                  </a:lnTo>
                  <a:lnTo>
                    <a:pt x="1358301" y="680885"/>
                  </a:lnTo>
                  <a:lnTo>
                    <a:pt x="1301054" y="584607"/>
                  </a:lnTo>
                  <a:lnTo>
                    <a:pt x="1255951" y="505676"/>
                  </a:lnTo>
                  <a:lnTo>
                    <a:pt x="1236869" y="477053"/>
                  </a:lnTo>
                  <a:lnTo>
                    <a:pt x="1225593" y="445828"/>
                  </a:lnTo>
                  <a:lnTo>
                    <a:pt x="1223859" y="416337"/>
                  </a:lnTo>
                  <a:lnTo>
                    <a:pt x="1231665" y="413735"/>
                  </a:lnTo>
                  <a:lnTo>
                    <a:pt x="1231665" y="405929"/>
                  </a:lnTo>
                  <a:lnTo>
                    <a:pt x="1222124" y="386847"/>
                  </a:lnTo>
                  <a:lnTo>
                    <a:pt x="1187429" y="352152"/>
                  </a:lnTo>
                  <a:lnTo>
                    <a:pt x="1121509" y="268017"/>
                  </a:lnTo>
                  <a:lnTo>
                    <a:pt x="1072069" y="177811"/>
                  </a:lnTo>
                  <a:lnTo>
                    <a:pt x="1034772" y="85002"/>
                  </a:lnTo>
                  <a:lnTo>
                    <a:pt x="1029568" y="52910"/>
                  </a:lnTo>
                  <a:lnTo>
                    <a:pt x="1019159" y="44236"/>
                  </a:lnTo>
                  <a:lnTo>
                    <a:pt x="1014822" y="11276"/>
                  </a:lnTo>
                  <a:close/>
                  <a:moveTo>
                    <a:pt x="1063395" y="1180489"/>
                  </a:moveTo>
                  <a:lnTo>
                    <a:pt x="1078140" y="1179622"/>
                  </a:lnTo>
                  <a:lnTo>
                    <a:pt x="1072069" y="1170949"/>
                  </a:lnTo>
                  <a:close/>
                  <a:moveTo>
                    <a:pt x="1126713" y="1170949"/>
                  </a:moveTo>
                  <a:lnTo>
                    <a:pt x="1126713" y="1164877"/>
                  </a:lnTo>
                  <a:lnTo>
                    <a:pt x="1140591" y="1163142"/>
                  </a:lnTo>
                  <a:lnTo>
                    <a:pt x="1172684" y="1134519"/>
                  </a:lnTo>
                  <a:lnTo>
                    <a:pt x="1185694" y="1129315"/>
                  </a:lnTo>
                  <a:lnTo>
                    <a:pt x="1206511" y="1121508"/>
                  </a:lnTo>
                  <a:lnTo>
                    <a:pt x="1209113" y="1132784"/>
                  </a:lnTo>
                  <a:lnTo>
                    <a:pt x="1223859" y="1139724"/>
                  </a:lnTo>
                  <a:lnTo>
                    <a:pt x="1201307" y="1150132"/>
                  </a:lnTo>
                  <a:lnTo>
                    <a:pt x="1180490" y="1150132"/>
                  </a:lnTo>
                  <a:lnTo>
                    <a:pt x="1146662" y="1171816"/>
                  </a:lnTo>
                  <a:close/>
                  <a:moveTo>
                    <a:pt x="1275901" y="1105029"/>
                  </a:moveTo>
                  <a:lnTo>
                    <a:pt x="1249880" y="1117172"/>
                  </a:lnTo>
                  <a:lnTo>
                    <a:pt x="1241206" y="1128447"/>
                  </a:lnTo>
                  <a:lnTo>
                    <a:pt x="1250747" y="1129315"/>
                  </a:lnTo>
                  <a:close/>
                  <a:moveTo>
                    <a:pt x="1308861" y="1079875"/>
                  </a:moveTo>
                  <a:lnTo>
                    <a:pt x="1299319" y="1082477"/>
                  </a:lnTo>
                  <a:lnTo>
                    <a:pt x="1287176" y="1099824"/>
                  </a:lnTo>
                  <a:lnTo>
                    <a:pt x="1296717" y="1098089"/>
                  </a:lnTo>
                  <a:lnTo>
                    <a:pt x="1309728" y="1084212"/>
                  </a:lnTo>
                  <a:close/>
                  <a:moveTo>
                    <a:pt x="1380852" y="943698"/>
                  </a:moveTo>
                  <a:lnTo>
                    <a:pt x="1366107" y="992271"/>
                  </a:lnTo>
                  <a:lnTo>
                    <a:pt x="1359168" y="1000944"/>
                  </a:lnTo>
                  <a:lnTo>
                    <a:pt x="1350494" y="1023496"/>
                  </a:lnTo>
                  <a:lnTo>
                    <a:pt x="1340086" y="1037374"/>
                  </a:lnTo>
                  <a:lnTo>
                    <a:pt x="1334014" y="1052119"/>
                  </a:lnTo>
                  <a:lnTo>
                    <a:pt x="1317534" y="1071201"/>
                  </a:lnTo>
                  <a:lnTo>
                    <a:pt x="1317534" y="1079008"/>
                  </a:lnTo>
                  <a:lnTo>
                    <a:pt x="1340953" y="1054721"/>
                  </a:lnTo>
                  <a:lnTo>
                    <a:pt x="1361770" y="1024363"/>
                  </a:lnTo>
                  <a:lnTo>
                    <a:pt x="1366974" y="1007016"/>
                  </a:lnTo>
                  <a:lnTo>
                    <a:pt x="1385189" y="964515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2F0EEA-5003-4464-2FCD-BD2580DAB8DE}"/>
                </a:ext>
              </a:extLst>
            </p:cNvPr>
            <p:cNvSpPr/>
            <p:nvPr/>
          </p:nvSpPr>
          <p:spPr>
            <a:xfrm>
              <a:off x="6209919" y="2633744"/>
              <a:ext cx="825735" cy="860430"/>
            </a:xfrm>
            <a:custGeom>
              <a:avLst/>
              <a:gdLst>
                <a:gd name="connsiteX0" fmla="*/ 825736 w 825735"/>
                <a:gd name="connsiteY0" fmla="*/ 510880 h 860430"/>
                <a:gd name="connsiteX1" fmla="*/ 825736 w 825735"/>
                <a:gd name="connsiteY1" fmla="*/ 523024 h 860430"/>
                <a:gd name="connsiteX2" fmla="*/ 789306 w 825735"/>
                <a:gd name="connsiteY2" fmla="*/ 576801 h 860430"/>
                <a:gd name="connsiteX3" fmla="*/ 778898 w 825735"/>
                <a:gd name="connsiteY3" fmla="*/ 578535 h 860430"/>
                <a:gd name="connsiteX4" fmla="*/ 791909 w 825735"/>
                <a:gd name="connsiteY4" fmla="*/ 582872 h 860430"/>
                <a:gd name="connsiteX5" fmla="*/ 791909 w 825735"/>
                <a:gd name="connsiteY5" fmla="*/ 600219 h 860430"/>
                <a:gd name="connsiteX6" fmla="*/ 784102 w 825735"/>
                <a:gd name="connsiteY6" fmla="*/ 609761 h 860430"/>
                <a:gd name="connsiteX7" fmla="*/ 778898 w 825735"/>
                <a:gd name="connsiteY7" fmla="*/ 661803 h 860430"/>
                <a:gd name="connsiteX8" fmla="*/ 758948 w 825735"/>
                <a:gd name="connsiteY8" fmla="*/ 715580 h 860430"/>
                <a:gd name="connsiteX9" fmla="*/ 763285 w 825735"/>
                <a:gd name="connsiteY9" fmla="*/ 732927 h 860430"/>
                <a:gd name="connsiteX10" fmla="*/ 769357 w 825735"/>
                <a:gd name="connsiteY10" fmla="*/ 777163 h 860430"/>
                <a:gd name="connsiteX11" fmla="*/ 738132 w 825735"/>
                <a:gd name="connsiteY11" fmla="*/ 779765 h 860430"/>
                <a:gd name="connsiteX12" fmla="*/ 703437 w 825735"/>
                <a:gd name="connsiteY12" fmla="*/ 773693 h 860430"/>
                <a:gd name="connsiteX13" fmla="*/ 688692 w 825735"/>
                <a:gd name="connsiteY13" fmla="*/ 765887 h 860430"/>
                <a:gd name="connsiteX14" fmla="*/ 669609 w 825735"/>
                <a:gd name="connsiteY14" fmla="*/ 778030 h 860430"/>
                <a:gd name="connsiteX15" fmla="*/ 669609 w 825735"/>
                <a:gd name="connsiteY15" fmla="*/ 799714 h 860430"/>
                <a:gd name="connsiteX16" fmla="*/ 681753 w 825735"/>
                <a:gd name="connsiteY16" fmla="*/ 817929 h 860430"/>
                <a:gd name="connsiteX17" fmla="*/ 677416 w 825735"/>
                <a:gd name="connsiteY17" fmla="*/ 855226 h 860430"/>
                <a:gd name="connsiteX18" fmla="*/ 659201 w 825735"/>
                <a:gd name="connsiteY18" fmla="*/ 860430 h 860430"/>
                <a:gd name="connsiteX19" fmla="*/ 650527 w 825735"/>
                <a:gd name="connsiteY19" fmla="*/ 850889 h 860430"/>
                <a:gd name="connsiteX20" fmla="*/ 645323 w 825735"/>
                <a:gd name="connsiteY20" fmla="*/ 823133 h 860430"/>
                <a:gd name="connsiteX21" fmla="*/ 210771 w 825735"/>
                <a:gd name="connsiteY21" fmla="*/ 851757 h 860430"/>
                <a:gd name="connsiteX22" fmla="*/ 182148 w 825735"/>
                <a:gd name="connsiteY22" fmla="*/ 799714 h 860430"/>
                <a:gd name="connsiteX23" fmla="*/ 176076 w 825735"/>
                <a:gd name="connsiteY23" fmla="*/ 780632 h 860430"/>
                <a:gd name="connsiteX24" fmla="*/ 163066 w 825735"/>
                <a:gd name="connsiteY24" fmla="*/ 767622 h 860430"/>
                <a:gd name="connsiteX25" fmla="*/ 158729 w 825735"/>
                <a:gd name="connsiteY25" fmla="*/ 755478 h 860430"/>
                <a:gd name="connsiteX26" fmla="*/ 163933 w 825735"/>
                <a:gd name="connsiteY26" fmla="*/ 700834 h 860430"/>
                <a:gd name="connsiteX27" fmla="*/ 143116 w 825735"/>
                <a:gd name="connsiteY27" fmla="*/ 651394 h 860430"/>
                <a:gd name="connsiteX28" fmla="*/ 147453 w 825735"/>
                <a:gd name="connsiteY28" fmla="*/ 628843 h 860430"/>
                <a:gd name="connsiteX29" fmla="*/ 150055 w 825735"/>
                <a:gd name="connsiteY29" fmla="*/ 596750 h 860430"/>
                <a:gd name="connsiteX30" fmla="*/ 169137 w 825735"/>
                <a:gd name="connsiteY30" fmla="*/ 563790 h 860430"/>
                <a:gd name="connsiteX31" fmla="*/ 167403 w 825735"/>
                <a:gd name="connsiteY31" fmla="*/ 554249 h 860430"/>
                <a:gd name="connsiteX32" fmla="*/ 152657 w 825735"/>
                <a:gd name="connsiteY32" fmla="*/ 545575 h 860430"/>
                <a:gd name="connsiteX33" fmla="*/ 152657 w 825735"/>
                <a:gd name="connsiteY33" fmla="*/ 517819 h 860430"/>
                <a:gd name="connsiteX34" fmla="*/ 137045 w 825735"/>
                <a:gd name="connsiteY34" fmla="*/ 501339 h 860430"/>
                <a:gd name="connsiteX35" fmla="*/ 111891 w 825735"/>
                <a:gd name="connsiteY35" fmla="*/ 448430 h 860430"/>
                <a:gd name="connsiteX36" fmla="*/ 0 w 825735"/>
                <a:gd name="connsiteY36" fmla="*/ 51175 h 860430"/>
                <a:gd name="connsiteX37" fmla="*/ 198628 w 825735"/>
                <a:gd name="connsiteY37" fmla="*/ 26021 h 860430"/>
                <a:gd name="connsiteX38" fmla="*/ 384245 w 825735"/>
                <a:gd name="connsiteY38" fmla="*/ 0 h 860430"/>
                <a:gd name="connsiteX39" fmla="*/ 383377 w 825735"/>
                <a:gd name="connsiteY39" fmla="*/ 16480 h 860430"/>
                <a:gd name="connsiteX40" fmla="*/ 366898 w 825735"/>
                <a:gd name="connsiteY40" fmla="*/ 25154 h 860430"/>
                <a:gd name="connsiteX41" fmla="*/ 354754 w 825735"/>
                <a:gd name="connsiteY41" fmla="*/ 52909 h 860430"/>
                <a:gd name="connsiteX42" fmla="*/ 356489 w 825735"/>
                <a:gd name="connsiteY42" fmla="*/ 64185 h 860430"/>
                <a:gd name="connsiteX43" fmla="*/ 409398 w 825735"/>
                <a:gd name="connsiteY43" fmla="*/ 97145 h 860430"/>
                <a:gd name="connsiteX44" fmla="*/ 431950 w 825735"/>
                <a:gd name="connsiteY44" fmla="*/ 94543 h 860430"/>
                <a:gd name="connsiteX45" fmla="*/ 458839 w 825735"/>
                <a:gd name="connsiteY45" fmla="*/ 129238 h 860430"/>
                <a:gd name="connsiteX46" fmla="*/ 462308 w 825735"/>
                <a:gd name="connsiteY46" fmla="*/ 143983 h 860430"/>
                <a:gd name="connsiteX47" fmla="*/ 498737 w 825735"/>
                <a:gd name="connsiteY47" fmla="*/ 188219 h 860430"/>
                <a:gd name="connsiteX48" fmla="*/ 521289 w 825735"/>
                <a:gd name="connsiteY48" fmla="*/ 202964 h 860430"/>
                <a:gd name="connsiteX49" fmla="*/ 533432 w 825735"/>
                <a:gd name="connsiteY49" fmla="*/ 204699 h 860430"/>
                <a:gd name="connsiteX50" fmla="*/ 552514 w 825735"/>
                <a:gd name="connsiteY50" fmla="*/ 218577 h 860430"/>
                <a:gd name="connsiteX51" fmla="*/ 562056 w 825735"/>
                <a:gd name="connsiteY51" fmla="*/ 237659 h 860430"/>
                <a:gd name="connsiteX52" fmla="*/ 579403 w 825735"/>
                <a:gd name="connsiteY52" fmla="*/ 251537 h 860430"/>
                <a:gd name="connsiteX53" fmla="*/ 595016 w 825735"/>
                <a:gd name="connsiteY53" fmla="*/ 255874 h 860430"/>
                <a:gd name="connsiteX54" fmla="*/ 618435 w 825735"/>
                <a:gd name="connsiteY54" fmla="*/ 279293 h 860430"/>
                <a:gd name="connsiteX55" fmla="*/ 619302 w 825735"/>
                <a:gd name="connsiteY55" fmla="*/ 291436 h 860430"/>
                <a:gd name="connsiteX56" fmla="*/ 641853 w 825735"/>
                <a:gd name="connsiteY56" fmla="*/ 315722 h 860430"/>
                <a:gd name="connsiteX57" fmla="*/ 685222 w 825735"/>
                <a:gd name="connsiteY57" fmla="*/ 335672 h 860430"/>
                <a:gd name="connsiteX58" fmla="*/ 716447 w 825735"/>
                <a:gd name="connsiteY58" fmla="*/ 393786 h 860430"/>
                <a:gd name="connsiteX59" fmla="*/ 719049 w 825735"/>
                <a:gd name="connsiteY59" fmla="*/ 417204 h 860430"/>
                <a:gd name="connsiteX60" fmla="*/ 752877 w 825735"/>
                <a:gd name="connsiteY60" fmla="*/ 435419 h 860430"/>
                <a:gd name="connsiteX61" fmla="*/ 774561 w 825735"/>
                <a:gd name="connsiteY61" fmla="*/ 477053 h 860430"/>
                <a:gd name="connsiteX62" fmla="*/ 781500 w 825735"/>
                <a:gd name="connsiteY62" fmla="*/ 503941 h 860430"/>
                <a:gd name="connsiteX63" fmla="*/ 817930 w 825735"/>
                <a:gd name="connsiteY63" fmla="*/ 507411 h 86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5735" h="860430">
                  <a:moveTo>
                    <a:pt x="825736" y="510880"/>
                  </a:moveTo>
                  <a:lnTo>
                    <a:pt x="825736" y="523024"/>
                  </a:lnTo>
                  <a:lnTo>
                    <a:pt x="789306" y="576801"/>
                  </a:lnTo>
                  <a:lnTo>
                    <a:pt x="778898" y="578535"/>
                  </a:lnTo>
                  <a:lnTo>
                    <a:pt x="791909" y="582872"/>
                  </a:lnTo>
                  <a:lnTo>
                    <a:pt x="791909" y="600219"/>
                  </a:lnTo>
                  <a:lnTo>
                    <a:pt x="784102" y="609761"/>
                  </a:lnTo>
                  <a:lnTo>
                    <a:pt x="778898" y="661803"/>
                  </a:lnTo>
                  <a:lnTo>
                    <a:pt x="758948" y="715580"/>
                  </a:lnTo>
                  <a:lnTo>
                    <a:pt x="763285" y="732927"/>
                  </a:lnTo>
                  <a:lnTo>
                    <a:pt x="769357" y="777163"/>
                  </a:lnTo>
                  <a:lnTo>
                    <a:pt x="738132" y="779765"/>
                  </a:lnTo>
                  <a:lnTo>
                    <a:pt x="703437" y="773693"/>
                  </a:lnTo>
                  <a:lnTo>
                    <a:pt x="688692" y="765887"/>
                  </a:lnTo>
                  <a:lnTo>
                    <a:pt x="669609" y="778030"/>
                  </a:lnTo>
                  <a:lnTo>
                    <a:pt x="669609" y="799714"/>
                  </a:lnTo>
                  <a:lnTo>
                    <a:pt x="681753" y="817929"/>
                  </a:lnTo>
                  <a:lnTo>
                    <a:pt x="677416" y="855226"/>
                  </a:lnTo>
                  <a:lnTo>
                    <a:pt x="659201" y="860430"/>
                  </a:lnTo>
                  <a:lnTo>
                    <a:pt x="650527" y="850889"/>
                  </a:lnTo>
                  <a:lnTo>
                    <a:pt x="645323" y="823133"/>
                  </a:lnTo>
                  <a:lnTo>
                    <a:pt x="210771" y="851757"/>
                  </a:lnTo>
                  <a:lnTo>
                    <a:pt x="182148" y="799714"/>
                  </a:lnTo>
                  <a:lnTo>
                    <a:pt x="176076" y="780632"/>
                  </a:lnTo>
                  <a:lnTo>
                    <a:pt x="163066" y="767622"/>
                  </a:lnTo>
                  <a:lnTo>
                    <a:pt x="158729" y="755478"/>
                  </a:lnTo>
                  <a:lnTo>
                    <a:pt x="163933" y="700834"/>
                  </a:lnTo>
                  <a:lnTo>
                    <a:pt x="143116" y="651394"/>
                  </a:lnTo>
                  <a:lnTo>
                    <a:pt x="147453" y="628843"/>
                  </a:lnTo>
                  <a:lnTo>
                    <a:pt x="150055" y="596750"/>
                  </a:lnTo>
                  <a:lnTo>
                    <a:pt x="169137" y="563790"/>
                  </a:lnTo>
                  <a:lnTo>
                    <a:pt x="167403" y="554249"/>
                  </a:lnTo>
                  <a:lnTo>
                    <a:pt x="152657" y="545575"/>
                  </a:lnTo>
                  <a:lnTo>
                    <a:pt x="152657" y="517819"/>
                  </a:lnTo>
                  <a:lnTo>
                    <a:pt x="137045" y="501339"/>
                  </a:lnTo>
                  <a:lnTo>
                    <a:pt x="111891" y="448430"/>
                  </a:lnTo>
                  <a:lnTo>
                    <a:pt x="0" y="51175"/>
                  </a:lnTo>
                  <a:lnTo>
                    <a:pt x="198628" y="26021"/>
                  </a:lnTo>
                  <a:lnTo>
                    <a:pt x="384245" y="0"/>
                  </a:lnTo>
                  <a:lnTo>
                    <a:pt x="383377" y="16480"/>
                  </a:lnTo>
                  <a:lnTo>
                    <a:pt x="366898" y="25154"/>
                  </a:lnTo>
                  <a:lnTo>
                    <a:pt x="354754" y="52909"/>
                  </a:lnTo>
                  <a:lnTo>
                    <a:pt x="356489" y="64185"/>
                  </a:lnTo>
                  <a:lnTo>
                    <a:pt x="409398" y="97145"/>
                  </a:lnTo>
                  <a:lnTo>
                    <a:pt x="431950" y="94543"/>
                  </a:lnTo>
                  <a:lnTo>
                    <a:pt x="458839" y="129238"/>
                  </a:lnTo>
                  <a:lnTo>
                    <a:pt x="462308" y="143983"/>
                  </a:lnTo>
                  <a:lnTo>
                    <a:pt x="498737" y="188219"/>
                  </a:lnTo>
                  <a:lnTo>
                    <a:pt x="521289" y="202964"/>
                  </a:lnTo>
                  <a:lnTo>
                    <a:pt x="533432" y="204699"/>
                  </a:lnTo>
                  <a:lnTo>
                    <a:pt x="552514" y="218577"/>
                  </a:lnTo>
                  <a:lnTo>
                    <a:pt x="562056" y="237659"/>
                  </a:lnTo>
                  <a:lnTo>
                    <a:pt x="579403" y="251537"/>
                  </a:lnTo>
                  <a:lnTo>
                    <a:pt x="595016" y="255874"/>
                  </a:lnTo>
                  <a:lnTo>
                    <a:pt x="618435" y="279293"/>
                  </a:lnTo>
                  <a:lnTo>
                    <a:pt x="619302" y="291436"/>
                  </a:lnTo>
                  <a:lnTo>
                    <a:pt x="641853" y="315722"/>
                  </a:lnTo>
                  <a:lnTo>
                    <a:pt x="685222" y="335672"/>
                  </a:lnTo>
                  <a:lnTo>
                    <a:pt x="716447" y="393786"/>
                  </a:lnTo>
                  <a:lnTo>
                    <a:pt x="719049" y="417204"/>
                  </a:lnTo>
                  <a:lnTo>
                    <a:pt x="752877" y="435419"/>
                  </a:lnTo>
                  <a:lnTo>
                    <a:pt x="774561" y="477053"/>
                  </a:lnTo>
                  <a:lnTo>
                    <a:pt x="781500" y="503941"/>
                  </a:lnTo>
                  <a:lnTo>
                    <a:pt x="817930" y="507411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1057B2E-1A63-9B1B-100A-3EF5258D36B1}"/>
                </a:ext>
              </a:extLst>
            </p:cNvPr>
            <p:cNvSpPr/>
            <p:nvPr/>
          </p:nvSpPr>
          <p:spPr>
            <a:xfrm>
              <a:off x="2403035" y="3974697"/>
              <a:ext cx="979260" cy="639251"/>
            </a:xfrm>
            <a:custGeom>
              <a:avLst/>
              <a:gdLst>
                <a:gd name="connsiteX0" fmla="*/ 774561 w 979260"/>
                <a:gd name="connsiteY0" fmla="*/ 380775 h 639251"/>
                <a:gd name="connsiteX1" fmla="*/ 772826 w 979260"/>
                <a:gd name="connsiteY1" fmla="*/ 408531 h 639251"/>
                <a:gd name="connsiteX2" fmla="*/ 787571 w 979260"/>
                <a:gd name="connsiteY2" fmla="*/ 425011 h 639251"/>
                <a:gd name="connsiteX3" fmla="*/ 788439 w 979260"/>
                <a:gd name="connsiteY3" fmla="*/ 435420 h 639251"/>
                <a:gd name="connsiteX4" fmla="*/ 746805 w 979260"/>
                <a:gd name="connsiteY4" fmla="*/ 474451 h 639251"/>
                <a:gd name="connsiteX5" fmla="*/ 745938 w 979260"/>
                <a:gd name="connsiteY5" fmla="*/ 484860 h 639251"/>
                <a:gd name="connsiteX6" fmla="*/ 762418 w 979260"/>
                <a:gd name="connsiteY6" fmla="*/ 512616 h 639251"/>
                <a:gd name="connsiteX7" fmla="*/ 777163 w 979260"/>
                <a:gd name="connsiteY7" fmla="*/ 549045 h 639251"/>
                <a:gd name="connsiteX8" fmla="*/ 777163 w 979260"/>
                <a:gd name="connsiteY8" fmla="*/ 571597 h 639251"/>
                <a:gd name="connsiteX9" fmla="*/ 772826 w 979260"/>
                <a:gd name="connsiteY9" fmla="*/ 582005 h 639251"/>
                <a:gd name="connsiteX10" fmla="*/ 773693 w 979260"/>
                <a:gd name="connsiteY10" fmla="*/ 611495 h 639251"/>
                <a:gd name="connsiteX11" fmla="*/ 809256 w 979260"/>
                <a:gd name="connsiteY11" fmla="*/ 629710 h 639251"/>
                <a:gd name="connsiteX12" fmla="*/ 818797 w 979260"/>
                <a:gd name="connsiteY12" fmla="*/ 639251 h 639251"/>
                <a:gd name="connsiteX13" fmla="*/ 829205 w 979260"/>
                <a:gd name="connsiteY13" fmla="*/ 629710 h 639251"/>
                <a:gd name="connsiteX14" fmla="*/ 847420 w 979260"/>
                <a:gd name="connsiteY14" fmla="*/ 598485 h 639251"/>
                <a:gd name="connsiteX15" fmla="*/ 886451 w 979260"/>
                <a:gd name="connsiteY15" fmla="*/ 573331 h 639251"/>
                <a:gd name="connsiteX16" fmla="*/ 915075 w 979260"/>
                <a:gd name="connsiteY16" fmla="*/ 568995 h 639251"/>
                <a:gd name="connsiteX17" fmla="*/ 936759 w 979260"/>
                <a:gd name="connsiteY17" fmla="*/ 560321 h 639251"/>
                <a:gd name="connsiteX18" fmla="*/ 951504 w 979260"/>
                <a:gd name="connsiteY18" fmla="*/ 549912 h 639251"/>
                <a:gd name="connsiteX19" fmla="*/ 979260 w 979260"/>
                <a:gd name="connsiteY19" fmla="*/ 519554 h 639251"/>
                <a:gd name="connsiteX20" fmla="*/ 954974 w 979260"/>
                <a:gd name="connsiteY20" fmla="*/ 510013 h 639251"/>
                <a:gd name="connsiteX21" fmla="*/ 942830 w 979260"/>
                <a:gd name="connsiteY21" fmla="*/ 497870 h 639251"/>
                <a:gd name="connsiteX22" fmla="*/ 943698 w 979260"/>
                <a:gd name="connsiteY22" fmla="*/ 483125 h 639251"/>
                <a:gd name="connsiteX23" fmla="*/ 939361 w 979260"/>
                <a:gd name="connsiteY23" fmla="*/ 477921 h 639251"/>
                <a:gd name="connsiteX24" fmla="*/ 922014 w 979260"/>
                <a:gd name="connsiteY24" fmla="*/ 477921 h 639251"/>
                <a:gd name="connsiteX25" fmla="*/ 923749 w 979260"/>
                <a:gd name="connsiteY25" fmla="*/ 456237 h 639251"/>
                <a:gd name="connsiteX26" fmla="*/ 917677 w 979260"/>
                <a:gd name="connsiteY26" fmla="*/ 445828 h 639251"/>
                <a:gd name="connsiteX27" fmla="*/ 895125 w 979260"/>
                <a:gd name="connsiteY27" fmla="*/ 425879 h 639251"/>
                <a:gd name="connsiteX28" fmla="*/ 856094 w 979260"/>
                <a:gd name="connsiteY28" fmla="*/ 409398 h 639251"/>
                <a:gd name="connsiteX29" fmla="*/ 831807 w 979260"/>
                <a:gd name="connsiteY29" fmla="*/ 407664 h 639251"/>
                <a:gd name="connsiteX30" fmla="*/ 803184 w 979260"/>
                <a:gd name="connsiteY30" fmla="*/ 384245 h 639251"/>
                <a:gd name="connsiteX31" fmla="*/ 792776 w 979260"/>
                <a:gd name="connsiteY31" fmla="*/ 379041 h 639251"/>
                <a:gd name="connsiteX32" fmla="*/ 641853 w 979260"/>
                <a:gd name="connsiteY32" fmla="*/ 233323 h 639251"/>
                <a:gd name="connsiteX33" fmla="*/ 632312 w 979260"/>
                <a:gd name="connsiteY33" fmla="*/ 246333 h 639251"/>
                <a:gd name="connsiteX34" fmla="*/ 631445 w 979260"/>
                <a:gd name="connsiteY34" fmla="*/ 261078 h 639251"/>
                <a:gd name="connsiteX35" fmla="*/ 654864 w 979260"/>
                <a:gd name="connsiteY35" fmla="*/ 281895 h 639251"/>
                <a:gd name="connsiteX36" fmla="*/ 671344 w 979260"/>
                <a:gd name="connsiteY36" fmla="*/ 286232 h 639251"/>
                <a:gd name="connsiteX37" fmla="*/ 676548 w 979260"/>
                <a:gd name="connsiteY37" fmla="*/ 294906 h 639251"/>
                <a:gd name="connsiteX38" fmla="*/ 680018 w 979260"/>
                <a:gd name="connsiteY38" fmla="*/ 320927 h 639251"/>
                <a:gd name="connsiteX39" fmla="*/ 711243 w 979260"/>
                <a:gd name="connsiteY39" fmla="*/ 322662 h 639251"/>
                <a:gd name="connsiteX40" fmla="*/ 757213 w 979260"/>
                <a:gd name="connsiteY40" fmla="*/ 300110 h 639251"/>
                <a:gd name="connsiteX41" fmla="*/ 756346 w 979260"/>
                <a:gd name="connsiteY41" fmla="*/ 278426 h 639251"/>
                <a:gd name="connsiteX42" fmla="*/ 744203 w 979260"/>
                <a:gd name="connsiteY42" fmla="*/ 274089 h 639251"/>
                <a:gd name="connsiteX43" fmla="*/ 713845 w 979260"/>
                <a:gd name="connsiteY43" fmla="*/ 251537 h 639251"/>
                <a:gd name="connsiteX44" fmla="*/ 698232 w 979260"/>
                <a:gd name="connsiteY44" fmla="*/ 248935 h 639251"/>
                <a:gd name="connsiteX45" fmla="*/ 673079 w 979260"/>
                <a:gd name="connsiteY45" fmla="*/ 260211 h 639251"/>
                <a:gd name="connsiteX46" fmla="*/ 660068 w 979260"/>
                <a:gd name="connsiteY46" fmla="*/ 236792 h 639251"/>
                <a:gd name="connsiteX47" fmla="*/ 628843 w 979260"/>
                <a:gd name="connsiteY47" fmla="*/ 333070 h 639251"/>
                <a:gd name="connsiteX48" fmla="*/ 636649 w 979260"/>
                <a:gd name="connsiteY48" fmla="*/ 320927 h 639251"/>
                <a:gd name="connsiteX49" fmla="*/ 658333 w 979260"/>
                <a:gd name="connsiteY49" fmla="*/ 318325 h 639251"/>
                <a:gd name="connsiteX50" fmla="*/ 663538 w 979260"/>
                <a:gd name="connsiteY50" fmla="*/ 333937 h 639251"/>
                <a:gd name="connsiteX51" fmla="*/ 568127 w 979260"/>
                <a:gd name="connsiteY51" fmla="*/ 257609 h 639251"/>
                <a:gd name="connsiteX52" fmla="*/ 582872 w 979260"/>
                <a:gd name="connsiteY52" fmla="*/ 292304 h 639251"/>
                <a:gd name="connsiteX53" fmla="*/ 609761 w 979260"/>
                <a:gd name="connsiteY53" fmla="*/ 287100 h 639251"/>
                <a:gd name="connsiteX54" fmla="*/ 612363 w 979260"/>
                <a:gd name="connsiteY54" fmla="*/ 269752 h 639251"/>
                <a:gd name="connsiteX55" fmla="*/ 600220 w 979260"/>
                <a:gd name="connsiteY55" fmla="*/ 256742 h 639251"/>
                <a:gd name="connsiteX56" fmla="*/ 532565 w 979260"/>
                <a:gd name="connsiteY56" fmla="*/ 199495 h 639251"/>
                <a:gd name="connsiteX57" fmla="*/ 523024 w 979260"/>
                <a:gd name="connsiteY57" fmla="*/ 220312 h 639251"/>
                <a:gd name="connsiteX58" fmla="*/ 566392 w 979260"/>
                <a:gd name="connsiteY58" fmla="*/ 220312 h 639251"/>
                <a:gd name="connsiteX59" fmla="*/ 608026 w 979260"/>
                <a:gd name="connsiteY59" fmla="*/ 234190 h 639251"/>
                <a:gd name="connsiteX60" fmla="*/ 629710 w 979260"/>
                <a:gd name="connsiteY60" fmla="*/ 220312 h 639251"/>
                <a:gd name="connsiteX61" fmla="*/ 631445 w 979260"/>
                <a:gd name="connsiteY61" fmla="*/ 207301 h 639251"/>
                <a:gd name="connsiteX62" fmla="*/ 589811 w 979260"/>
                <a:gd name="connsiteY62" fmla="*/ 209036 h 639251"/>
                <a:gd name="connsiteX63" fmla="*/ 393786 w 979260"/>
                <a:gd name="connsiteY63" fmla="*/ 107554 h 639251"/>
                <a:gd name="connsiteX64" fmla="*/ 377306 w 979260"/>
                <a:gd name="connsiteY64" fmla="*/ 125769 h 639251"/>
                <a:gd name="connsiteX65" fmla="*/ 352152 w 979260"/>
                <a:gd name="connsiteY65" fmla="*/ 130973 h 639251"/>
                <a:gd name="connsiteX66" fmla="*/ 359091 w 979260"/>
                <a:gd name="connsiteY66" fmla="*/ 150055 h 639251"/>
                <a:gd name="connsiteX67" fmla="*/ 378173 w 979260"/>
                <a:gd name="connsiteY67" fmla="*/ 174342 h 639251"/>
                <a:gd name="connsiteX68" fmla="*/ 379040 w 979260"/>
                <a:gd name="connsiteY68" fmla="*/ 183015 h 639251"/>
                <a:gd name="connsiteX69" fmla="*/ 397255 w 979260"/>
                <a:gd name="connsiteY69" fmla="*/ 180413 h 639251"/>
                <a:gd name="connsiteX70" fmla="*/ 417205 w 979260"/>
                <a:gd name="connsiteY70" fmla="*/ 181280 h 639251"/>
                <a:gd name="connsiteX71" fmla="*/ 431950 w 979260"/>
                <a:gd name="connsiteY71" fmla="*/ 191689 h 639251"/>
                <a:gd name="connsiteX72" fmla="*/ 462308 w 979260"/>
                <a:gd name="connsiteY72" fmla="*/ 184750 h 639251"/>
                <a:gd name="connsiteX73" fmla="*/ 462308 w 979260"/>
                <a:gd name="connsiteY73" fmla="*/ 178678 h 639251"/>
                <a:gd name="connsiteX74" fmla="*/ 453634 w 979260"/>
                <a:gd name="connsiteY74" fmla="*/ 171739 h 639251"/>
                <a:gd name="connsiteX75" fmla="*/ 449297 w 979260"/>
                <a:gd name="connsiteY75" fmla="*/ 153524 h 639251"/>
                <a:gd name="connsiteX76" fmla="*/ 442359 w 979260"/>
                <a:gd name="connsiteY76" fmla="*/ 150922 h 639251"/>
                <a:gd name="connsiteX77" fmla="*/ 438022 w 979260"/>
                <a:gd name="connsiteY77" fmla="*/ 159596 h 639251"/>
                <a:gd name="connsiteX78" fmla="*/ 427613 w 979260"/>
                <a:gd name="connsiteY78" fmla="*/ 148320 h 639251"/>
                <a:gd name="connsiteX79" fmla="*/ 429348 w 979260"/>
                <a:gd name="connsiteY79" fmla="*/ 136177 h 639251"/>
                <a:gd name="connsiteX80" fmla="*/ 413735 w 979260"/>
                <a:gd name="connsiteY80" fmla="*/ 107554 h 639251"/>
                <a:gd name="connsiteX81" fmla="*/ 404194 w 979260"/>
                <a:gd name="connsiteY81" fmla="*/ 101482 h 639251"/>
                <a:gd name="connsiteX82" fmla="*/ 117962 w 979260"/>
                <a:gd name="connsiteY82" fmla="*/ 0 h 639251"/>
                <a:gd name="connsiteX83" fmla="*/ 81533 w 979260"/>
                <a:gd name="connsiteY83" fmla="*/ 25154 h 639251"/>
                <a:gd name="connsiteX84" fmla="*/ 83268 w 979260"/>
                <a:gd name="connsiteY84" fmla="*/ 45103 h 639251"/>
                <a:gd name="connsiteX85" fmla="*/ 104084 w 979260"/>
                <a:gd name="connsiteY85" fmla="*/ 55512 h 639251"/>
                <a:gd name="connsiteX86" fmla="*/ 120564 w 979260"/>
                <a:gd name="connsiteY86" fmla="*/ 66788 h 639251"/>
                <a:gd name="connsiteX87" fmla="*/ 143983 w 979260"/>
                <a:gd name="connsiteY87" fmla="*/ 70257 h 639251"/>
                <a:gd name="connsiteX88" fmla="*/ 166535 w 979260"/>
                <a:gd name="connsiteY88" fmla="*/ 51175 h 639251"/>
                <a:gd name="connsiteX89" fmla="*/ 164800 w 979260"/>
                <a:gd name="connsiteY89" fmla="*/ 34695 h 639251"/>
                <a:gd name="connsiteX90" fmla="*/ 171739 w 979260"/>
                <a:gd name="connsiteY90" fmla="*/ 19949 h 639251"/>
                <a:gd name="connsiteX91" fmla="*/ 171739 w 979260"/>
                <a:gd name="connsiteY91" fmla="*/ 7807 h 639251"/>
                <a:gd name="connsiteX92" fmla="*/ 163065 w 979260"/>
                <a:gd name="connsiteY92" fmla="*/ 0 h 639251"/>
                <a:gd name="connsiteX93" fmla="*/ 24286 w 979260"/>
                <a:gd name="connsiteY93" fmla="*/ 41634 h 639251"/>
                <a:gd name="connsiteX94" fmla="*/ 21684 w 979260"/>
                <a:gd name="connsiteY94" fmla="*/ 52042 h 639251"/>
                <a:gd name="connsiteX95" fmla="*/ 5204 w 979260"/>
                <a:gd name="connsiteY95" fmla="*/ 59849 h 639251"/>
                <a:gd name="connsiteX96" fmla="*/ 0 w 979260"/>
                <a:gd name="connsiteY96" fmla="*/ 75461 h 639251"/>
                <a:gd name="connsiteX97" fmla="*/ 8674 w 979260"/>
                <a:gd name="connsiteY97" fmla="*/ 82400 h 639251"/>
                <a:gd name="connsiteX98" fmla="*/ 18215 w 979260"/>
                <a:gd name="connsiteY98" fmla="*/ 69390 h 639251"/>
                <a:gd name="connsiteX99" fmla="*/ 34695 w 979260"/>
                <a:gd name="connsiteY99" fmla="*/ 64186 h 639251"/>
                <a:gd name="connsiteX100" fmla="*/ 38164 w 979260"/>
                <a:gd name="connsiteY100" fmla="*/ 41634 h 63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979260" h="639251">
                  <a:moveTo>
                    <a:pt x="774561" y="380775"/>
                  </a:moveTo>
                  <a:lnTo>
                    <a:pt x="772826" y="408531"/>
                  </a:lnTo>
                  <a:lnTo>
                    <a:pt x="787571" y="425011"/>
                  </a:lnTo>
                  <a:lnTo>
                    <a:pt x="788439" y="435420"/>
                  </a:lnTo>
                  <a:lnTo>
                    <a:pt x="746805" y="474451"/>
                  </a:lnTo>
                  <a:lnTo>
                    <a:pt x="745938" y="484860"/>
                  </a:lnTo>
                  <a:lnTo>
                    <a:pt x="762418" y="512616"/>
                  </a:lnTo>
                  <a:lnTo>
                    <a:pt x="777163" y="549045"/>
                  </a:lnTo>
                  <a:lnTo>
                    <a:pt x="777163" y="571597"/>
                  </a:lnTo>
                  <a:lnTo>
                    <a:pt x="772826" y="582005"/>
                  </a:lnTo>
                  <a:lnTo>
                    <a:pt x="773693" y="611495"/>
                  </a:lnTo>
                  <a:lnTo>
                    <a:pt x="809256" y="629710"/>
                  </a:lnTo>
                  <a:lnTo>
                    <a:pt x="818797" y="639251"/>
                  </a:lnTo>
                  <a:lnTo>
                    <a:pt x="829205" y="629710"/>
                  </a:lnTo>
                  <a:lnTo>
                    <a:pt x="847420" y="598485"/>
                  </a:lnTo>
                  <a:lnTo>
                    <a:pt x="886451" y="573331"/>
                  </a:lnTo>
                  <a:lnTo>
                    <a:pt x="915075" y="568995"/>
                  </a:lnTo>
                  <a:lnTo>
                    <a:pt x="936759" y="560321"/>
                  </a:lnTo>
                  <a:lnTo>
                    <a:pt x="951504" y="549912"/>
                  </a:lnTo>
                  <a:lnTo>
                    <a:pt x="979260" y="519554"/>
                  </a:lnTo>
                  <a:lnTo>
                    <a:pt x="954974" y="510013"/>
                  </a:lnTo>
                  <a:lnTo>
                    <a:pt x="942830" y="497870"/>
                  </a:lnTo>
                  <a:lnTo>
                    <a:pt x="943698" y="483125"/>
                  </a:lnTo>
                  <a:lnTo>
                    <a:pt x="939361" y="477921"/>
                  </a:lnTo>
                  <a:lnTo>
                    <a:pt x="922014" y="477921"/>
                  </a:lnTo>
                  <a:lnTo>
                    <a:pt x="923749" y="456237"/>
                  </a:lnTo>
                  <a:lnTo>
                    <a:pt x="917677" y="445828"/>
                  </a:lnTo>
                  <a:lnTo>
                    <a:pt x="895125" y="425879"/>
                  </a:lnTo>
                  <a:lnTo>
                    <a:pt x="856094" y="409398"/>
                  </a:lnTo>
                  <a:lnTo>
                    <a:pt x="831807" y="407664"/>
                  </a:lnTo>
                  <a:lnTo>
                    <a:pt x="803184" y="384245"/>
                  </a:lnTo>
                  <a:lnTo>
                    <a:pt x="792776" y="379041"/>
                  </a:lnTo>
                  <a:close/>
                  <a:moveTo>
                    <a:pt x="641853" y="233323"/>
                  </a:moveTo>
                  <a:lnTo>
                    <a:pt x="632312" y="246333"/>
                  </a:lnTo>
                  <a:lnTo>
                    <a:pt x="631445" y="261078"/>
                  </a:lnTo>
                  <a:lnTo>
                    <a:pt x="654864" y="281895"/>
                  </a:lnTo>
                  <a:lnTo>
                    <a:pt x="671344" y="286232"/>
                  </a:lnTo>
                  <a:lnTo>
                    <a:pt x="676548" y="294906"/>
                  </a:lnTo>
                  <a:lnTo>
                    <a:pt x="680018" y="320927"/>
                  </a:lnTo>
                  <a:lnTo>
                    <a:pt x="711243" y="322662"/>
                  </a:lnTo>
                  <a:lnTo>
                    <a:pt x="757213" y="300110"/>
                  </a:lnTo>
                  <a:lnTo>
                    <a:pt x="756346" y="278426"/>
                  </a:lnTo>
                  <a:lnTo>
                    <a:pt x="744203" y="274089"/>
                  </a:lnTo>
                  <a:lnTo>
                    <a:pt x="713845" y="251537"/>
                  </a:lnTo>
                  <a:lnTo>
                    <a:pt x="698232" y="248935"/>
                  </a:lnTo>
                  <a:lnTo>
                    <a:pt x="673079" y="260211"/>
                  </a:lnTo>
                  <a:lnTo>
                    <a:pt x="660068" y="236792"/>
                  </a:lnTo>
                  <a:close/>
                  <a:moveTo>
                    <a:pt x="628843" y="333070"/>
                  </a:moveTo>
                  <a:lnTo>
                    <a:pt x="636649" y="320927"/>
                  </a:lnTo>
                  <a:lnTo>
                    <a:pt x="658333" y="318325"/>
                  </a:lnTo>
                  <a:lnTo>
                    <a:pt x="663538" y="333937"/>
                  </a:lnTo>
                  <a:close/>
                  <a:moveTo>
                    <a:pt x="568127" y="257609"/>
                  </a:moveTo>
                  <a:lnTo>
                    <a:pt x="582872" y="292304"/>
                  </a:lnTo>
                  <a:lnTo>
                    <a:pt x="609761" y="287100"/>
                  </a:lnTo>
                  <a:lnTo>
                    <a:pt x="612363" y="269752"/>
                  </a:lnTo>
                  <a:lnTo>
                    <a:pt x="600220" y="256742"/>
                  </a:lnTo>
                  <a:close/>
                  <a:moveTo>
                    <a:pt x="532565" y="199495"/>
                  </a:moveTo>
                  <a:lnTo>
                    <a:pt x="523024" y="220312"/>
                  </a:lnTo>
                  <a:lnTo>
                    <a:pt x="566392" y="220312"/>
                  </a:lnTo>
                  <a:lnTo>
                    <a:pt x="608026" y="234190"/>
                  </a:lnTo>
                  <a:lnTo>
                    <a:pt x="629710" y="220312"/>
                  </a:lnTo>
                  <a:lnTo>
                    <a:pt x="631445" y="207301"/>
                  </a:lnTo>
                  <a:lnTo>
                    <a:pt x="589811" y="209036"/>
                  </a:lnTo>
                  <a:close/>
                  <a:moveTo>
                    <a:pt x="393786" y="107554"/>
                  </a:moveTo>
                  <a:lnTo>
                    <a:pt x="377306" y="125769"/>
                  </a:lnTo>
                  <a:lnTo>
                    <a:pt x="352152" y="130973"/>
                  </a:lnTo>
                  <a:lnTo>
                    <a:pt x="359091" y="150055"/>
                  </a:lnTo>
                  <a:lnTo>
                    <a:pt x="378173" y="174342"/>
                  </a:lnTo>
                  <a:lnTo>
                    <a:pt x="379040" y="183015"/>
                  </a:lnTo>
                  <a:lnTo>
                    <a:pt x="397255" y="180413"/>
                  </a:lnTo>
                  <a:lnTo>
                    <a:pt x="417205" y="181280"/>
                  </a:lnTo>
                  <a:lnTo>
                    <a:pt x="431950" y="191689"/>
                  </a:lnTo>
                  <a:lnTo>
                    <a:pt x="462308" y="184750"/>
                  </a:lnTo>
                  <a:lnTo>
                    <a:pt x="462308" y="178678"/>
                  </a:lnTo>
                  <a:lnTo>
                    <a:pt x="453634" y="171739"/>
                  </a:lnTo>
                  <a:lnTo>
                    <a:pt x="449297" y="153524"/>
                  </a:lnTo>
                  <a:lnTo>
                    <a:pt x="442359" y="150922"/>
                  </a:lnTo>
                  <a:lnTo>
                    <a:pt x="438022" y="159596"/>
                  </a:lnTo>
                  <a:lnTo>
                    <a:pt x="427613" y="148320"/>
                  </a:lnTo>
                  <a:lnTo>
                    <a:pt x="429348" y="136177"/>
                  </a:lnTo>
                  <a:lnTo>
                    <a:pt x="413735" y="107554"/>
                  </a:lnTo>
                  <a:lnTo>
                    <a:pt x="404194" y="101482"/>
                  </a:lnTo>
                  <a:close/>
                  <a:moveTo>
                    <a:pt x="117962" y="0"/>
                  </a:moveTo>
                  <a:lnTo>
                    <a:pt x="81533" y="25154"/>
                  </a:lnTo>
                  <a:lnTo>
                    <a:pt x="83268" y="45103"/>
                  </a:lnTo>
                  <a:lnTo>
                    <a:pt x="104084" y="55512"/>
                  </a:lnTo>
                  <a:lnTo>
                    <a:pt x="120564" y="66788"/>
                  </a:lnTo>
                  <a:lnTo>
                    <a:pt x="143983" y="70257"/>
                  </a:lnTo>
                  <a:lnTo>
                    <a:pt x="166535" y="51175"/>
                  </a:lnTo>
                  <a:lnTo>
                    <a:pt x="164800" y="34695"/>
                  </a:lnTo>
                  <a:lnTo>
                    <a:pt x="171739" y="19949"/>
                  </a:lnTo>
                  <a:lnTo>
                    <a:pt x="171739" y="7807"/>
                  </a:lnTo>
                  <a:lnTo>
                    <a:pt x="163065" y="0"/>
                  </a:lnTo>
                  <a:close/>
                  <a:moveTo>
                    <a:pt x="24286" y="41634"/>
                  </a:moveTo>
                  <a:lnTo>
                    <a:pt x="21684" y="52042"/>
                  </a:lnTo>
                  <a:lnTo>
                    <a:pt x="5204" y="59849"/>
                  </a:lnTo>
                  <a:lnTo>
                    <a:pt x="0" y="75461"/>
                  </a:lnTo>
                  <a:lnTo>
                    <a:pt x="8674" y="82400"/>
                  </a:lnTo>
                  <a:lnTo>
                    <a:pt x="18215" y="69390"/>
                  </a:lnTo>
                  <a:lnTo>
                    <a:pt x="34695" y="64186"/>
                  </a:lnTo>
                  <a:lnTo>
                    <a:pt x="38164" y="4163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1D6B3D-9E5A-3376-BCD3-5AFF796F213A}"/>
                </a:ext>
              </a:extLst>
            </p:cNvPr>
            <p:cNvSpPr/>
            <p:nvPr/>
          </p:nvSpPr>
          <p:spPr>
            <a:xfrm>
              <a:off x="1650159" y="-208625"/>
              <a:ext cx="902931" cy="1461517"/>
            </a:xfrm>
            <a:custGeom>
              <a:avLst/>
              <a:gdLst>
                <a:gd name="connsiteX0" fmla="*/ 211638 w 902931"/>
                <a:gd name="connsiteY0" fmla="*/ 1349627 h 1461517"/>
                <a:gd name="connsiteX1" fmla="*/ 0 w 902931"/>
                <a:gd name="connsiteY1" fmla="*/ 1302789 h 1461517"/>
                <a:gd name="connsiteX2" fmla="*/ 73726 w 902931"/>
                <a:gd name="connsiteY2" fmla="*/ 979260 h 1461517"/>
                <a:gd name="connsiteX3" fmla="*/ 98880 w 902931"/>
                <a:gd name="connsiteY3" fmla="*/ 928953 h 1461517"/>
                <a:gd name="connsiteX4" fmla="*/ 102350 w 902931"/>
                <a:gd name="connsiteY4" fmla="*/ 910738 h 1461517"/>
                <a:gd name="connsiteX5" fmla="*/ 109289 w 902931"/>
                <a:gd name="connsiteY5" fmla="*/ 902932 h 1461517"/>
                <a:gd name="connsiteX6" fmla="*/ 101482 w 902931"/>
                <a:gd name="connsiteY6" fmla="*/ 885584 h 1461517"/>
                <a:gd name="connsiteX7" fmla="*/ 76329 w 902931"/>
                <a:gd name="connsiteY7" fmla="*/ 875176 h 1461517"/>
                <a:gd name="connsiteX8" fmla="*/ 78063 w 902931"/>
                <a:gd name="connsiteY8" fmla="*/ 838746 h 1461517"/>
                <a:gd name="connsiteX9" fmla="*/ 112758 w 902931"/>
                <a:gd name="connsiteY9" fmla="*/ 788439 h 1461517"/>
                <a:gd name="connsiteX10" fmla="*/ 134442 w 902931"/>
                <a:gd name="connsiteY10" fmla="*/ 781500 h 1461517"/>
                <a:gd name="connsiteX11" fmla="*/ 148320 w 902931"/>
                <a:gd name="connsiteY11" fmla="*/ 761550 h 1461517"/>
                <a:gd name="connsiteX12" fmla="*/ 147453 w 902931"/>
                <a:gd name="connsiteY12" fmla="*/ 747672 h 1461517"/>
                <a:gd name="connsiteX13" fmla="*/ 163065 w 902931"/>
                <a:gd name="connsiteY13" fmla="*/ 733794 h 1461517"/>
                <a:gd name="connsiteX14" fmla="*/ 190821 w 902931"/>
                <a:gd name="connsiteY14" fmla="*/ 686089 h 1461517"/>
                <a:gd name="connsiteX15" fmla="*/ 227251 w 902931"/>
                <a:gd name="connsiteY15" fmla="*/ 644455 h 1461517"/>
                <a:gd name="connsiteX16" fmla="*/ 222914 w 902931"/>
                <a:gd name="connsiteY16" fmla="*/ 616700 h 1461517"/>
                <a:gd name="connsiteX17" fmla="*/ 192556 w 902931"/>
                <a:gd name="connsiteY17" fmla="*/ 589811 h 1461517"/>
                <a:gd name="connsiteX18" fmla="*/ 178678 w 902931"/>
                <a:gd name="connsiteY18" fmla="*/ 558586 h 1461517"/>
                <a:gd name="connsiteX19" fmla="*/ 188219 w 902931"/>
                <a:gd name="connsiteY19" fmla="*/ 521289 h 1461517"/>
                <a:gd name="connsiteX20" fmla="*/ 182148 w 902931"/>
                <a:gd name="connsiteY20" fmla="*/ 486594 h 1461517"/>
                <a:gd name="connsiteX21" fmla="*/ 292304 w 902931"/>
                <a:gd name="connsiteY21" fmla="*/ 0 h 1461517"/>
                <a:gd name="connsiteX22" fmla="*/ 415470 w 902931"/>
                <a:gd name="connsiteY22" fmla="*/ 26021 h 1461517"/>
                <a:gd name="connsiteX23" fmla="*/ 373836 w 902931"/>
                <a:gd name="connsiteY23" fmla="*/ 216842 h 1461517"/>
                <a:gd name="connsiteX24" fmla="*/ 405929 w 902931"/>
                <a:gd name="connsiteY24" fmla="*/ 281028 h 1461517"/>
                <a:gd name="connsiteX25" fmla="*/ 392051 w 902931"/>
                <a:gd name="connsiteY25" fmla="*/ 322661 h 1461517"/>
                <a:gd name="connsiteX26" fmla="*/ 423276 w 902931"/>
                <a:gd name="connsiteY26" fmla="*/ 364295 h 1461517"/>
                <a:gd name="connsiteX27" fmla="*/ 439756 w 902931"/>
                <a:gd name="connsiteY27" fmla="*/ 370367 h 1461517"/>
                <a:gd name="connsiteX28" fmla="*/ 473584 w 902931"/>
                <a:gd name="connsiteY28" fmla="*/ 442358 h 1461517"/>
                <a:gd name="connsiteX29" fmla="*/ 473584 w 902931"/>
                <a:gd name="connsiteY29" fmla="*/ 460573 h 1461517"/>
                <a:gd name="connsiteX30" fmla="*/ 493533 w 902931"/>
                <a:gd name="connsiteY30" fmla="*/ 486594 h 1461517"/>
                <a:gd name="connsiteX31" fmla="*/ 501340 w 902931"/>
                <a:gd name="connsiteY31" fmla="*/ 486594 h 1461517"/>
                <a:gd name="connsiteX32" fmla="*/ 513483 w 902931"/>
                <a:gd name="connsiteY32" fmla="*/ 504809 h 1461517"/>
                <a:gd name="connsiteX33" fmla="*/ 541239 w 902931"/>
                <a:gd name="connsiteY33" fmla="*/ 504809 h 1461517"/>
                <a:gd name="connsiteX34" fmla="*/ 541239 w 902931"/>
                <a:gd name="connsiteY34" fmla="*/ 518687 h 1461517"/>
                <a:gd name="connsiteX35" fmla="*/ 479655 w 902931"/>
                <a:gd name="connsiteY35" fmla="*/ 666140 h 1461517"/>
                <a:gd name="connsiteX36" fmla="*/ 475318 w 902931"/>
                <a:gd name="connsiteY36" fmla="*/ 701702 h 1461517"/>
                <a:gd name="connsiteX37" fmla="*/ 487462 w 902931"/>
                <a:gd name="connsiteY37" fmla="*/ 706039 h 1461517"/>
                <a:gd name="connsiteX38" fmla="*/ 501340 w 902931"/>
                <a:gd name="connsiteY38" fmla="*/ 728590 h 1461517"/>
                <a:gd name="connsiteX39" fmla="*/ 525626 w 902931"/>
                <a:gd name="connsiteY39" fmla="*/ 716447 h 1461517"/>
                <a:gd name="connsiteX40" fmla="*/ 556851 w 902931"/>
                <a:gd name="connsiteY40" fmla="*/ 695630 h 1461517"/>
                <a:gd name="connsiteX41" fmla="*/ 573331 w 902931"/>
                <a:gd name="connsiteY41" fmla="*/ 712110 h 1461517"/>
                <a:gd name="connsiteX42" fmla="*/ 577668 w 902931"/>
                <a:gd name="connsiteY42" fmla="*/ 733794 h 1461517"/>
                <a:gd name="connsiteX43" fmla="*/ 573331 w 902931"/>
                <a:gd name="connsiteY43" fmla="*/ 761550 h 1461517"/>
                <a:gd name="connsiteX44" fmla="*/ 595015 w 902931"/>
                <a:gd name="connsiteY44" fmla="*/ 845685 h 1461517"/>
                <a:gd name="connsiteX45" fmla="*/ 617567 w 902931"/>
                <a:gd name="connsiteY45" fmla="*/ 876043 h 1461517"/>
                <a:gd name="connsiteX46" fmla="*/ 637516 w 902931"/>
                <a:gd name="connsiteY46" fmla="*/ 888186 h 1461517"/>
                <a:gd name="connsiteX47" fmla="*/ 640986 w 902931"/>
                <a:gd name="connsiteY47" fmla="*/ 914207 h 1461517"/>
                <a:gd name="connsiteX48" fmla="*/ 640986 w 902931"/>
                <a:gd name="connsiteY48" fmla="*/ 949769 h 1461517"/>
                <a:gd name="connsiteX49" fmla="*/ 660936 w 902931"/>
                <a:gd name="connsiteY49" fmla="*/ 969719 h 1461517"/>
                <a:gd name="connsiteX50" fmla="*/ 674813 w 902931"/>
                <a:gd name="connsiteY50" fmla="*/ 949769 h 1461517"/>
                <a:gd name="connsiteX51" fmla="*/ 734662 w 902931"/>
                <a:gd name="connsiteY51" fmla="*/ 963647 h 1461517"/>
                <a:gd name="connsiteX52" fmla="*/ 752877 w 902931"/>
                <a:gd name="connsiteY52" fmla="*/ 953239 h 1461517"/>
                <a:gd name="connsiteX53" fmla="*/ 830940 w 902931"/>
                <a:gd name="connsiteY53" fmla="*/ 967984 h 1461517"/>
                <a:gd name="connsiteX54" fmla="*/ 855226 w 902931"/>
                <a:gd name="connsiteY54" fmla="*/ 939361 h 1461517"/>
                <a:gd name="connsiteX55" fmla="*/ 870839 w 902931"/>
                <a:gd name="connsiteY55" fmla="*/ 934157 h 1461517"/>
                <a:gd name="connsiteX56" fmla="*/ 881247 w 902931"/>
                <a:gd name="connsiteY56" fmla="*/ 949769 h 1461517"/>
                <a:gd name="connsiteX57" fmla="*/ 895125 w 902931"/>
                <a:gd name="connsiteY57" fmla="*/ 985332 h 1461517"/>
                <a:gd name="connsiteX58" fmla="*/ 902932 w 902931"/>
                <a:gd name="connsiteY58" fmla="*/ 986199 h 1461517"/>
                <a:gd name="connsiteX59" fmla="*/ 829205 w 902931"/>
                <a:gd name="connsiteY59" fmla="*/ 1461517 h 1461517"/>
                <a:gd name="connsiteX60" fmla="*/ 413735 w 902931"/>
                <a:gd name="connsiteY60" fmla="*/ 1390393 h 146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02931" h="1461517">
                  <a:moveTo>
                    <a:pt x="211638" y="1349627"/>
                  </a:moveTo>
                  <a:lnTo>
                    <a:pt x="0" y="1302789"/>
                  </a:lnTo>
                  <a:lnTo>
                    <a:pt x="73726" y="979260"/>
                  </a:lnTo>
                  <a:lnTo>
                    <a:pt x="98880" y="928953"/>
                  </a:lnTo>
                  <a:lnTo>
                    <a:pt x="102350" y="910738"/>
                  </a:lnTo>
                  <a:lnTo>
                    <a:pt x="109289" y="902932"/>
                  </a:lnTo>
                  <a:lnTo>
                    <a:pt x="101482" y="885584"/>
                  </a:lnTo>
                  <a:lnTo>
                    <a:pt x="76329" y="875176"/>
                  </a:lnTo>
                  <a:lnTo>
                    <a:pt x="78063" y="838746"/>
                  </a:lnTo>
                  <a:lnTo>
                    <a:pt x="112758" y="788439"/>
                  </a:lnTo>
                  <a:lnTo>
                    <a:pt x="134442" y="781500"/>
                  </a:lnTo>
                  <a:lnTo>
                    <a:pt x="148320" y="761550"/>
                  </a:lnTo>
                  <a:lnTo>
                    <a:pt x="147453" y="747672"/>
                  </a:lnTo>
                  <a:lnTo>
                    <a:pt x="163065" y="733794"/>
                  </a:lnTo>
                  <a:lnTo>
                    <a:pt x="190821" y="686089"/>
                  </a:lnTo>
                  <a:lnTo>
                    <a:pt x="227251" y="644455"/>
                  </a:lnTo>
                  <a:lnTo>
                    <a:pt x="222914" y="616700"/>
                  </a:lnTo>
                  <a:lnTo>
                    <a:pt x="192556" y="589811"/>
                  </a:lnTo>
                  <a:lnTo>
                    <a:pt x="178678" y="558586"/>
                  </a:lnTo>
                  <a:lnTo>
                    <a:pt x="188219" y="521289"/>
                  </a:lnTo>
                  <a:lnTo>
                    <a:pt x="182148" y="486594"/>
                  </a:lnTo>
                  <a:lnTo>
                    <a:pt x="292304" y="0"/>
                  </a:lnTo>
                  <a:lnTo>
                    <a:pt x="415470" y="26021"/>
                  </a:lnTo>
                  <a:lnTo>
                    <a:pt x="373836" y="216842"/>
                  </a:lnTo>
                  <a:lnTo>
                    <a:pt x="405929" y="281028"/>
                  </a:lnTo>
                  <a:lnTo>
                    <a:pt x="392051" y="322661"/>
                  </a:lnTo>
                  <a:lnTo>
                    <a:pt x="423276" y="364295"/>
                  </a:lnTo>
                  <a:lnTo>
                    <a:pt x="439756" y="370367"/>
                  </a:lnTo>
                  <a:lnTo>
                    <a:pt x="473584" y="442358"/>
                  </a:lnTo>
                  <a:lnTo>
                    <a:pt x="473584" y="460573"/>
                  </a:lnTo>
                  <a:lnTo>
                    <a:pt x="493533" y="486594"/>
                  </a:lnTo>
                  <a:lnTo>
                    <a:pt x="501340" y="486594"/>
                  </a:lnTo>
                  <a:lnTo>
                    <a:pt x="513483" y="504809"/>
                  </a:lnTo>
                  <a:lnTo>
                    <a:pt x="541239" y="504809"/>
                  </a:lnTo>
                  <a:lnTo>
                    <a:pt x="541239" y="518687"/>
                  </a:lnTo>
                  <a:lnTo>
                    <a:pt x="479655" y="666140"/>
                  </a:lnTo>
                  <a:lnTo>
                    <a:pt x="475318" y="701702"/>
                  </a:lnTo>
                  <a:lnTo>
                    <a:pt x="487462" y="706039"/>
                  </a:lnTo>
                  <a:lnTo>
                    <a:pt x="501340" y="728590"/>
                  </a:lnTo>
                  <a:lnTo>
                    <a:pt x="525626" y="716447"/>
                  </a:lnTo>
                  <a:lnTo>
                    <a:pt x="556851" y="695630"/>
                  </a:lnTo>
                  <a:lnTo>
                    <a:pt x="573331" y="712110"/>
                  </a:lnTo>
                  <a:lnTo>
                    <a:pt x="577668" y="733794"/>
                  </a:lnTo>
                  <a:lnTo>
                    <a:pt x="573331" y="761550"/>
                  </a:lnTo>
                  <a:lnTo>
                    <a:pt x="595015" y="845685"/>
                  </a:lnTo>
                  <a:lnTo>
                    <a:pt x="617567" y="876043"/>
                  </a:lnTo>
                  <a:lnTo>
                    <a:pt x="637516" y="888186"/>
                  </a:lnTo>
                  <a:lnTo>
                    <a:pt x="640986" y="914207"/>
                  </a:lnTo>
                  <a:lnTo>
                    <a:pt x="640986" y="949769"/>
                  </a:lnTo>
                  <a:lnTo>
                    <a:pt x="660936" y="969719"/>
                  </a:lnTo>
                  <a:lnTo>
                    <a:pt x="674813" y="949769"/>
                  </a:lnTo>
                  <a:lnTo>
                    <a:pt x="734662" y="963647"/>
                  </a:lnTo>
                  <a:lnTo>
                    <a:pt x="752877" y="953239"/>
                  </a:lnTo>
                  <a:lnTo>
                    <a:pt x="830940" y="967984"/>
                  </a:lnTo>
                  <a:lnTo>
                    <a:pt x="855226" y="939361"/>
                  </a:lnTo>
                  <a:lnTo>
                    <a:pt x="870839" y="934157"/>
                  </a:lnTo>
                  <a:lnTo>
                    <a:pt x="881247" y="949769"/>
                  </a:lnTo>
                  <a:lnTo>
                    <a:pt x="895125" y="985332"/>
                  </a:lnTo>
                  <a:lnTo>
                    <a:pt x="902932" y="986199"/>
                  </a:lnTo>
                  <a:lnTo>
                    <a:pt x="829205" y="1461517"/>
                  </a:lnTo>
                  <a:lnTo>
                    <a:pt x="413735" y="1390393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3F14E0-1CCC-852F-F821-C7B6C4F7D87F}"/>
                </a:ext>
              </a:extLst>
            </p:cNvPr>
            <p:cNvSpPr/>
            <p:nvPr/>
          </p:nvSpPr>
          <p:spPr>
            <a:xfrm>
              <a:off x="5245405" y="1280648"/>
              <a:ext cx="608025" cy="1069466"/>
            </a:xfrm>
            <a:custGeom>
              <a:avLst/>
              <a:gdLst>
                <a:gd name="connsiteX0" fmla="*/ 590678 w 608025"/>
                <a:gd name="connsiteY0" fmla="*/ 578535 h 1069466"/>
                <a:gd name="connsiteX1" fmla="*/ 582005 w 608025"/>
                <a:gd name="connsiteY1" fmla="*/ 623639 h 1069466"/>
                <a:gd name="connsiteX2" fmla="*/ 582005 w 608025"/>
                <a:gd name="connsiteY2" fmla="*/ 640986 h 1069466"/>
                <a:gd name="connsiteX3" fmla="*/ 602822 w 608025"/>
                <a:gd name="connsiteY3" fmla="*/ 671344 h 1069466"/>
                <a:gd name="connsiteX4" fmla="*/ 602822 w 608025"/>
                <a:gd name="connsiteY4" fmla="*/ 677415 h 1069466"/>
                <a:gd name="connsiteX5" fmla="*/ 600219 w 608025"/>
                <a:gd name="connsiteY5" fmla="*/ 685222 h 1069466"/>
                <a:gd name="connsiteX6" fmla="*/ 608026 w 608025"/>
                <a:gd name="connsiteY6" fmla="*/ 701702 h 1069466"/>
                <a:gd name="connsiteX7" fmla="*/ 605424 w 608025"/>
                <a:gd name="connsiteY7" fmla="*/ 722519 h 1069466"/>
                <a:gd name="connsiteX8" fmla="*/ 591545 w 608025"/>
                <a:gd name="connsiteY8" fmla="*/ 738131 h 1069466"/>
                <a:gd name="connsiteX9" fmla="*/ 580270 w 608025"/>
                <a:gd name="connsiteY9" fmla="*/ 774561 h 1069466"/>
                <a:gd name="connsiteX10" fmla="*/ 547310 w 608025"/>
                <a:gd name="connsiteY10" fmla="*/ 820531 h 1069466"/>
                <a:gd name="connsiteX11" fmla="*/ 546443 w 608025"/>
                <a:gd name="connsiteY11" fmla="*/ 881247 h 1069466"/>
                <a:gd name="connsiteX12" fmla="*/ 537769 w 608025"/>
                <a:gd name="connsiteY12" fmla="*/ 881247 h 1069466"/>
                <a:gd name="connsiteX13" fmla="*/ 545575 w 608025"/>
                <a:gd name="connsiteY13" fmla="*/ 897727 h 1069466"/>
                <a:gd name="connsiteX14" fmla="*/ 545575 w 608025"/>
                <a:gd name="connsiteY14" fmla="*/ 905534 h 1069466"/>
                <a:gd name="connsiteX15" fmla="*/ 526493 w 608025"/>
                <a:gd name="connsiteY15" fmla="*/ 928952 h 1069466"/>
                <a:gd name="connsiteX16" fmla="*/ 527360 w 608025"/>
                <a:gd name="connsiteY16" fmla="*/ 938494 h 1069466"/>
                <a:gd name="connsiteX17" fmla="*/ 540371 w 608025"/>
                <a:gd name="connsiteY17" fmla="*/ 957576 h 1069466"/>
                <a:gd name="connsiteX18" fmla="*/ 539503 w 608025"/>
                <a:gd name="connsiteY18" fmla="*/ 965382 h 1069466"/>
                <a:gd name="connsiteX19" fmla="*/ 507411 w 608025"/>
                <a:gd name="connsiteY19" fmla="*/ 970586 h 1069466"/>
                <a:gd name="connsiteX20" fmla="*/ 502207 w 608025"/>
                <a:gd name="connsiteY20" fmla="*/ 980995 h 1069466"/>
                <a:gd name="connsiteX21" fmla="*/ 491798 w 608025"/>
                <a:gd name="connsiteY21" fmla="*/ 975791 h 1069466"/>
                <a:gd name="connsiteX22" fmla="*/ 483124 w 608025"/>
                <a:gd name="connsiteY22" fmla="*/ 980127 h 1069466"/>
                <a:gd name="connsiteX23" fmla="*/ 479655 w 608025"/>
                <a:gd name="connsiteY23" fmla="*/ 1008751 h 1069466"/>
                <a:gd name="connsiteX24" fmla="*/ 494401 w 608025"/>
                <a:gd name="connsiteY24" fmla="*/ 1024363 h 1069466"/>
                <a:gd name="connsiteX25" fmla="*/ 490931 w 608025"/>
                <a:gd name="connsiteY25" fmla="*/ 1045180 h 1069466"/>
                <a:gd name="connsiteX26" fmla="*/ 477920 w 608025"/>
                <a:gd name="connsiteY26" fmla="*/ 1047782 h 1069466"/>
                <a:gd name="connsiteX27" fmla="*/ 418072 w 608025"/>
                <a:gd name="connsiteY27" fmla="*/ 1021761 h 1069466"/>
                <a:gd name="connsiteX28" fmla="*/ 383377 w 608025"/>
                <a:gd name="connsiteY28" fmla="*/ 1053854 h 1069466"/>
                <a:gd name="connsiteX29" fmla="*/ 385979 w 608025"/>
                <a:gd name="connsiteY29" fmla="*/ 1069466 h 1069466"/>
                <a:gd name="connsiteX30" fmla="*/ 361693 w 608025"/>
                <a:gd name="connsiteY30" fmla="*/ 1069466 h 1069466"/>
                <a:gd name="connsiteX31" fmla="*/ 349550 w 608025"/>
                <a:gd name="connsiteY31" fmla="*/ 1056456 h 1069466"/>
                <a:gd name="connsiteX32" fmla="*/ 333937 w 608025"/>
                <a:gd name="connsiteY32" fmla="*/ 1023496 h 1069466"/>
                <a:gd name="connsiteX33" fmla="*/ 333937 w 608025"/>
                <a:gd name="connsiteY33" fmla="*/ 1007016 h 1069466"/>
                <a:gd name="connsiteX34" fmla="*/ 340876 w 608025"/>
                <a:gd name="connsiteY34" fmla="*/ 1001812 h 1069466"/>
                <a:gd name="connsiteX35" fmla="*/ 341743 w 608025"/>
                <a:gd name="connsiteY35" fmla="*/ 990536 h 1069466"/>
                <a:gd name="connsiteX36" fmla="*/ 326998 w 608025"/>
                <a:gd name="connsiteY36" fmla="*/ 974056 h 1069466"/>
                <a:gd name="connsiteX37" fmla="*/ 319192 w 608025"/>
                <a:gd name="connsiteY37" fmla="*/ 952372 h 1069466"/>
                <a:gd name="connsiteX38" fmla="*/ 295773 w 608025"/>
                <a:gd name="connsiteY38" fmla="*/ 916809 h 1069466"/>
                <a:gd name="connsiteX39" fmla="*/ 254139 w 608025"/>
                <a:gd name="connsiteY39" fmla="*/ 905534 h 1069466"/>
                <a:gd name="connsiteX40" fmla="*/ 189954 w 608025"/>
                <a:gd name="connsiteY40" fmla="*/ 843950 h 1069466"/>
                <a:gd name="connsiteX41" fmla="*/ 186484 w 608025"/>
                <a:gd name="connsiteY41" fmla="*/ 823134 h 1069466"/>
                <a:gd name="connsiteX42" fmla="*/ 210771 w 608025"/>
                <a:gd name="connsiteY42" fmla="*/ 757213 h 1069466"/>
                <a:gd name="connsiteX43" fmla="*/ 207301 w 608025"/>
                <a:gd name="connsiteY43" fmla="*/ 740734 h 1069466"/>
                <a:gd name="connsiteX44" fmla="*/ 217710 w 608025"/>
                <a:gd name="connsiteY44" fmla="*/ 731192 h 1069466"/>
                <a:gd name="connsiteX45" fmla="*/ 217710 w 608025"/>
                <a:gd name="connsiteY45" fmla="*/ 719917 h 1069466"/>
                <a:gd name="connsiteX46" fmla="*/ 193423 w 608025"/>
                <a:gd name="connsiteY46" fmla="*/ 706906 h 1069466"/>
                <a:gd name="connsiteX47" fmla="*/ 167402 w 608025"/>
                <a:gd name="connsiteY47" fmla="*/ 700834 h 1069466"/>
                <a:gd name="connsiteX48" fmla="*/ 137911 w 608025"/>
                <a:gd name="connsiteY48" fmla="*/ 711243 h 1069466"/>
                <a:gd name="connsiteX49" fmla="*/ 126636 w 608025"/>
                <a:gd name="connsiteY49" fmla="*/ 691293 h 1069466"/>
                <a:gd name="connsiteX50" fmla="*/ 131840 w 608025"/>
                <a:gd name="connsiteY50" fmla="*/ 674813 h 1069466"/>
                <a:gd name="connsiteX51" fmla="*/ 125769 w 608025"/>
                <a:gd name="connsiteY51" fmla="*/ 653997 h 1069466"/>
                <a:gd name="connsiteX52" fmla="*/ 51174 w 608025"/>
                <a:gd name="connsiteY52" fmla="*/ 581138 h 1069466"/>
                <a:gd name="connsiteX53" fmla="*/ 32092 w 608025"/>
                <a:gd name="connsiteY53" fmla="*/ 568127 h 1069466"/>
                <a:gd name="connsiteX54" fmla="*/ 10408 w 608025"/>
                <a:gd name="connsiteY54" fmla="*/ 516952 h 1069466"/>
                <a:gd name="connsiteX55" fmla="*/ 0 w 608025"/>
                <a:gd name="connsiteY55" fmla="*/ 470114 h 1069466"/>
                <a:gd name="connsiteX56" fmla="*/ 12143 w 608025"/>
                <a:gd name="connsiteY56" fmla="*/ 438022 h 1069466"/>
                <a:gd name="connsiteX57" fmla="*/ 18215 w 608025"/>
                <a:gd name="connsiteY57" fmla="*/ 431950 h 1069466"/>
                <a:gd name="connsiteX58" fmla="*/ 19082 w 608025"/>
                <a:gd name="connsiteY58" fmla="*/ 412000 h 1069466"/>
                <a:gd name="connsiteX59" fmla="*/ 13011 w 608025"/>
                <a:gd name="connsiteY59" fmla="*/ 404194 h 1069466"/>
                <a:gd name="connsiteX60" fmla="*/ 21684 w 608025"/>
                <a:gd name="connsiteY60" fmla="*/ 391184 h 1069466"/>
                <a:gd name="connsiteX61" fmla="*/ 37297 w 608025"/>
                <a:gd name="connsiteY61" fmla="*/ 385979 h 1069466"/>
                <a:gd name="connsiteX62" fmla="*/ 45103 w 608025"/>
                <a:gd name="connsiteY62" fmla="*/ 383377 h 1069466"/>
                <a:gd name="connsiteX63" fmla="*/ 53776 w 608025"/>
                <a:gd name="connsiteY63" fmla="*/ 372969 h 1069466"/>
                <a:gd name="connsiteX64" fmla="*/ 53776 w 608025"/>
                <a:gd name="connsiteY64" fmla="*/ 352152 h 1069466"/>
                <a:gd name="connsiteX65" fmla="*/ 68522 w 608025"/>
                <a:gd name="connsiteY65" fmla="*/ 331335 h 1069466"/>
                <a:gd name="connsiteX66" fmla="*/ 72859 w 608025"/>
                <a:gd name="connsiteY66" fmla="*/ 326998 h 1069466"/>
                <a:gd name="connsiteX67" fmla="*/ 73726 w 608025"/>
                <a:gd name="connsiteY67" fmla="*/ 296640 h 1069466"/>
                <a:gd name="connsiteX68" fmla="*/ 65920 w 608025"/>
                <a:gd name="connsiteY68" fmla="*/ 284497 h 1069466"/>
                <a:gd name="connsiteX69" fmla="*/ 57246 w 608025"/>
                <a:gd name="connsiteY69" fmla="*/ 281895 h 1069466"/>
                <a:gd name="connsiteX70" fmla="*/ 47705 w 608025"/>
                <a:gd name="connsiteY70" fmla="*/ 268017 h 1069466"/>
                <a:gd name="connsiteX71" fmla="*/ 56379 w 608025"/>
                <a:gd name="connsiteY71" fmla="*/ 233322 h 1069466"/>
                <a:gd name="connsiteX72" fmla="*/ 82400 w 608025"/>
                <a:gd name="connsiteY72" fmla="*/ 226383 h 1069466"/>
                <a:gd name="connsiteX73" fmla="*/ 103217 w 608025"/>
                <a:gd name="connsiteY73" fmla="*/ 226383 h 1069466"/>
                <a:gd name="connsiteX74" fmla="*/ 139646 w 608025"/>
                <a:gd name="connsiteY74" fmla="*/ 210771 h 1069466"/>
                <a:gd name="connsiteX75" fmla="*/ 154392 w 608025"/>
                <a:gd name="connsiteY75" fmla="*/ 191689 h 1069466"/>
                <a:gd name="connsiteX76" fmla="*/ 155259 w 608025"/>
                <a:gd name="connsiteY76" fmla="*/ 170872 h 1069466"/>
                <a:gd name="connsiteX77" fmla="*/ 164800 w 608025"/>
                <a:gd name="connsiteY77" fmla="*/ 159596 h 1069466"/>
                <a:gd name="connsiteX78" fmla="*/ 176076 w 608025"/>
                <a:gd name="connsiteY78" fmla="*/ 131840 h 1069466"/>
                <a:gd name="connsiteX79" fmla="*/ 175208 w 608025"/>
                <a:gd name="connsiteY79" fmla="*/ 109289 h 1069466"/>
                <a:gd name="connsiteX80" fmla="*/ 150922 w 608025"/>
                <a:gd name="connsiteY80" fmla="*/ 78931 h 1069466"/>
                <a:gd name="connsiteX81" fmla="*/ 140513 w 608025"/>
                <a:gd name="connsiteY81" fmla="*/ 78931 h 1069466"/>
                <a:gd name="connsiteX82" fmla="*/ 132707 w 608025"/>
                <a:gd name="connsiteY82" fmla="*/ 69390 h 1069466"/>
                <a:gd name="connsiteX83" fmla="*/ 134442 w 608025"/>
                <a:gd name="connsiteY83" fmla="*/ 55512 h 1069466"/>
                <a:gd name="connsiteX84" fmla="*/ 119697 w 608025"/>
                <a:gd name="connsiteY84" fmla="*/ 40766 h 1069466"/>
                <a:gd name="connsiteX85" fmla="*/ 98013 w 608025"/>
                <a:gd name="connsiteY85" fmla="*/ 29491 h 1069466"/>
                <a:gd name="connsiteX86" fmla="*/ 102349 w 608025"/>
                <a:gd name="connsiteY86" fmla="*/ 24286 h 1069466"/>
                <a:gd name="connsiteX87" fmla="*/ 500472 w 608025"/>
                <a:gd name="connsiteY87" fmla="*/ 0 h 1069466"/>
                <a:gd name="connsiteX88" fmla="*/ 501339 w 608025"/>
                <a:gd name="connsiteY88" fmla="*/ 39899 h 1069466"/>
                <a:gd name="connsiteX89" fmla="*/ 530830 w 608025"/>
                <a:gd name="connsiteY89" fmla="*/ 79798 h 1069466"/>
                <a:gd name="connsiteX90" fmla="*/ 541238 w 608025"/>
                <a:gd name="connsiteY90" fmla="*/ 115360 h 1069466"/>
                <a:gd name="connsiteX91" fmla="*/ 555116 w 608025"/>
                <a:gd name="connsiteY91" fmla="*/ 143116 h 10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8025" h="1069466">
                  <a:moveTo>
                    <a:pt x="590678" y="578535"/>
                  </a:moveTo>
                  <a:lnTo>
                    <a:pt x="582005" y="623639"/>
                  </a:lnTo>
                  <a:lnTo>
                    <a:pt x="582005" y="640986"/>
                  </a:lnTo>
                  <a:lnTo>
                    <a:pt x="602822" y="671344"/>
                  </a:lnTo>
                  <a:lnTo>
                    <a:pt x="602822" y="677415"/>
                  </a:lnTo>
                  <a:lnTo>
                    <a:pt x="600219" y="685222"/>
                  </a:lnTo>
                  <a:lnTo>
                    <a:pt x="608026" y="701702"/>
                  </a:lnTo>
                  <a:lnTo>
                    <a:pt x="605424" y="722519"/>
                  </a:lnTo>
                  <a:lnTo>
                    <a:pt x="591545" y="738131"/>
                  </a:lnTo>
                  <a:lnTo>
                    <a:pt x="580270" y="774561"/>
                  </a:lnTo>
                  <a:lnTo>
                    <a:pt x="547310" y="820531"/>
                  </a:lnTo>
                  <a:lnTo>
                    <a:pt x="546443" y="881247"/>
                  </a:lnTo>
                  <a:lnTo>
                    <a:pt x="537769" y="881247"/>
                  </a:lnTo>
                  <a:lnTo>
                    <a:pt x="545575" y="897727"/>
                  </a:lnTo>
                  <a:lnTo>
                    <a:pt x="545575" y="905534"/>
                  </a:lnTo>
                  <a:lnTo>
                    <a:pt x="526493" y="928952"/>
                  </a:lnTo>
                  <a:lnTo>
                    <a:pt x="527360" y="938494"/>
                  </a:lnTo>
                  <a:lnTo>
                    <a:pt x="540371" y="957576"/>
                  </a:lnTo>
                  <a:lnTo>
                    <a:pt x="539503" y="965382"/>
                  </a:lnTo>
                  <a:lnTo>
                    <a:pt x="507411" y="970586"/>
                  </a:lnTo>
                  <a:lnTo>
                    <a:pt x="502207" y="980995"/>
                  </a:lnTo>
                  <a:lnTo>
                    <a:pt x="491798" y="975791"/>
                  </a:lnTo>
                  <a:lnTo>
                    <a:pt x="483124" y="980127"/>
                  </a:lnTo>
                  <a:lnTo>
                    <a:pt x="479655" y="1008751"/>
                  </a:lnTo>
                  <a:lnTo>
                    <a:pt x="494401" y="1024363"/>
                  </a:lnTo>
                  <a:lnTo>
                    <a:pt x="490931" y="1045180"/>
                  </a:lnTo>
                  <a:lnTo>
                    <a:pt x="477920" y="1047782"/>
                  </a:lnTo>
                  <a:lnTo>
                    <a:pt x="418072" y="1021761"/>
                  </a:lnTo>
                  <a:lnTo>
                    <a:pt x="383377" y="1053854"/>
                  </a:lnTo>
                  <a:lnTo>
                    <a:pt x="385979" y="1069466"/>
                  </a:lnTo>
                  <a:lnTo>
                    <a:pt x="361693" y="1069466"/>
                  </a:lnTo>
                  <a:lnTo>
                    <a:pt x="349550" y="1056456"/>
                  </a:lnTo>
                  <a:lnTo>
                    <a:pt x="333937" y="1023496"/>
                  </a:lnTo>
                  <a:lnTo>
                    <a:pt x="333937" y="1007016"/>
                  </a:lnTo>
                  <a:lnTo>
                    <a:pt x="340876" y="1001812"/>
                  </a:lnTo>
                  <a:lnTo>
                    <a:pt x="341743" y="990536"/>
                  </a:lnTo>
                  <a:lnTo>
                    <a:pt x="326998" y="974056"/>
                  </a:lnTo>
                  <a:lnTo>
                    <a:pt x="319192" y="952372"/>
                  </a:lnTo>
                  <a:lnTo>
                    <a:pt x="295773" y="916809"/>
                  </a:lnTo>
                  <a:lnTo>
                    <a:pt x="254139" y="905534"/>
                  </a:lnTo>
                  <a:lnTo>
                    <a:pt x="189954" y="843950"/>
                  </a:lnTo>
                  <a:lnTo>
                    <a:pt x="186484" y="823134"/>
                  </a:lnTo>
                  <a:lnTo>
                    <a:pt x="210771" y="757213"/>
                  </a:lnTo>
                  <a:lnTo>
                    <a:pt x="207301" y="740734"/>
                  </a:lnTo>
                  <a:lnTo>
                    <a:pt x="217710" y="731192"/>
                  </a:lnTo>
                  <a:lnTo>
                    <a:pt x="217710" y="719917"/>
                  </a:lnTo>
                  <a:lnTo>
                    <a:pt x="193423" y="706906"/>
                  </a:lnTo>
                  <a:lnTo>
                    <a:pt x="167402" y="700834"/>
                  </a:lnTo>
                  <a:lnTo>
                    <a:pt x="137911" y="711243"/>
                  </a:lnTo>
                  <a:lnTo>
                    <a:pt x="126636" y="691293"/>
                  </a:lnTo>
                  <a:lnTo>
                    <a:pt x="131840" y="674813"/>
                  </a:lnTo>
                  <a:lnTo>
                    <a:pt x="125769" y="653997"/>
                  </a:lnTo>
                  <a:lnTo>
                    <a:pt x="51174" y="581138"/>
                  </a:lnTo>
                  <a:lnTo>
                    <a:pt x="32092" y="568127"/>
                  </a:lnTo>
                  <a:lnTo>
                    <a:pt x="10408" y="516952"/>
                  </a:lnTo>
                  <a:lnTo>
                    <a:pt x="0" y="470114"/>
                  </a:lnTo>
                  <a:lnTo>
                    <a:pt x="12143" y="438022"/>
                  </a:lnTo>
                  <a:lnTo>
                    <a:pt x="18215" y="431950"/>
                  </a:lnTo>
                  <a:lnTo>
                    <a:pt x="19082" y="412000"/>
                  </a:lnTo>
                  <a:lnTo>
                    <a:pt x="13011" y="404194"/>
                  </a:lnTo>
                  <a:lnTo>
                    <a:pt x="21684" y="391184"/>
                  </a:lnTo>
                  <a:lnTo>
                    <a:pt x="37297" y="385979"/>
                  </a:lnTo>
                  <a:lnTo>
                    <a:pt x="45103" y="383377"/>
                  </a:lnTo>
                  <a:lnTo>
                    <a:pt x="53776" y="372969"/>
                  </a:lnTo>
                  <a:lnTo>
                    <a:pt x="53776" y="352152"/>
                  </a:lnTo>
                  <a:lnTo>
                    <a:pt x="68522" y="331335"/>
                  </a:lnTo>
                  <a:lnTo>
                    <a:pt x="72859" y="326998"/>
                  </a:lnTo>
                  <a:lnTo>
                    <a:pt x="73726" y="296640"/>
                  </a:lnTo>
                  <a:lnTo>
                    <a:pt x="65920" y="284497"/>
                  </a:lnTo>
                  <a:lnTo>
                    <a:pt x="57246" y="281895"/>
                  </a:lnTo>
                  <a:lnTo>
                    <a:pt x="47705" y="268017"/>
                  </a:lnTo>
                  <a:lnTo>
                    <a:pt x="56379" y="233322"/>
                  </a:lnTo>
                  <a:lnTo>
                    <a:pt x="82400" y="226383"/>
                  </a:lnTo>
                  <a:lnTo>
                    <a:pt x="103217" y="226383"/>
                  </a:lnTo>
                  <a:lnTo>
                    <a:pt x="139646" y="210771"/>
                  </a:lnTo>
                  <a:lnTo>
                    <a:pt x="154392" y="191689"/>
                  </a:lnTo>
                  <a:lnTo>
                    <a:pt x="155259" y="170872"/>
                  </a:lnTo>
                  <a:lnTo>
                    <a:pt x="164800" y="159596"/>
                  </a:lnTo>
                  <a:lnTo>
                    <a:pt x="176076" y="131840"/>
                  </a:lnTo>
                  <a:lnTo>
                    <a:pt x="175208" y="109289"/>
                  </a:lnTo>
                  <a:lnTo>
                    <a:pt x="150922" y="78931"/>
                  </a:lnTo>
                  <a:lnTo>
                    <a:pt x="140513" y="78931"/>
                  </a:lnTo>
                  <a:lnTo>
                    <a:pt x="132707" y="69390"/>
                  </a:lnTo>
                  <a:lnTo>
                    <a:pt x="134442" y="55512"/>
                  </a:lnTo>
                  <a:lnTo>
                    <a:pt x="119697" y="40766"/>
                  </a:lnTo>
                  <a:lnTo>
                    <a:pt x="98013" y="29491"/>
                  </a:lnTo>
                  <a:lnTo>
                    <a:pt x="102349" y="24286"/>
                  </a:lnTo>
                  <a:lnTo>
                    <a:pt x="500472" y="0"/>
                  </a:lnTo>
                  <a:lnTo>
                    <a:pt x="501339" y="39899"/>
                  </a:lnTo>
                  <a:lnTo>
                    <a:pt x="530830" y="79798"/>
                  </a:lnTo>
                  <a:lnTo>
                    <a:pt x="541238" y="115360"/>
                  </a:lnTo>
                  <a:lnTo>
                    <a:pt x="555116" y="143116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87FA6B5-54D1-E425-544E-E56511CFF99A}"/>
                </a:ext>
              </a:extLst>
            </p:cNvPr>
            <p:cNvSpPr/>
            <p:nvPr/>
          </p:nvSpPr>
          <p:spPr>
            <a:xfrm>
              <a:off x="5783174" y="1372589"/>
              <a:ext cx="464042" cy="812725"/>
            </a:xfrm>
            <a:custGeom>
              <a:avLst/>
              <a:gdLst>
                <a:gd name="connsiteX0" fmla="*/ 102349 w 464042"/>
                <a:gd name="connsiteY0" fmla="*/ 43368 h 812725"/>
                <a:gd name="connsiteX1" fmla="*/ 58113 w 464042"/>
                <a:gd name="connsiteY1" fmla="*/ 63318 h 812725"/>
                <a:gd name="connsiteX2" fmla="*/ 17347 w 464042"/>
                <a:gd name="connsiteY2" fmla="*/ 51175 h 812725"/>
                <a:gd name="connsiteX3" fmla="*/ 52909 w 464042"/>
                <a:gd name="connsiteY3" fmla="*/ 486594 h 812725"/>
                <a:gd name="connsiteX4" fmla="*/ 44236 w 464042"/>
                <a:gd name="connsiteY4" fmla="*/ 531697 h 812725"/>
                <a:gd name="connsiteX5" fmla="*/ 44236 w 464042"/>
                <a:gd name="connsiteY5" fmla="*/ 549045 h 812725"/>
                <a:gd name="connsiteX6" fmla="*/ 65053 w 464042"/>
                <a:gd name="connsiteY6" fmla="*/ 579403 h 812725"/>
                <a:gd name="connsiteX7" fmla="*/ 65053 w 464042"/>
                <a:gd name="connsiteY7" fmla="*/ 585474 h 812725"/>
                <a:gd name="connsiteX8" fmla="*/ 62450 w 464042"/>
                <a:gd name="connsiteY8" fmla="*/ 593281 h 812725"/>
                <a:gd name="connsiteX9" fmla="*/ 70257 w 464042"/>
                <a:gd name="connsiteY9" fmla="*/ 609761 h 812725"/>
                <a:gd name="connsiteX10" fmla="*/ 67655 w 464042"/>
                <a:gd name="connsiteY10" fmla="*/ 630577 h 812725"/>
                <a:gd name="connsiteX11" fmla="*/ 53776 w 464042"/>
                <a:gd name="connsiteY11" fmla="*/ 646190 h 812725"/>
                <a:gd name="connsiteX12" fmla="*/ 42501 w 464042"/>
                <a:gd name="connsiteY12" fmla="*/ 682620 h 812725"/>
                <a:gd name="connsiteX13" fmla="*/ 9541 w 464042"/>
                <a:gd name="connsiteY13" fmla="*/ 728590 h 812725"/>
                <a:gd name="connsiteX14" fmla="*/ 8674 w 464042"/>
                <a:gd name="connsiteY14" fmla="*/ 789306 h 812725"/>
                <a:gd name="connsiteX15" fmla="*/ 0 w 464042"/>
                <a:gd name="connsiteY15" fmla="*/ 789306 h 812725"/>
                <a:gd name="connsiteX16" fmla="*/ 7806 w 464042"/>
                <a:gd name="connsiteY16" fmla="*/ 805786 h 812725"/>
                <a:gd name="connsiteX17" fmla="*/ 17347 w 464042"/>
                <a:gd name="connsiteY17" fmla="*/ 812725 h 812725"/>
                <a:gd name="connsiteX18" fmla="*/ 22551 w 464042"/>
                <a:gd name="connsiteY18" fmla="*/ 804051 h 812725"/>
                <a:gd name="connsiteX19" fmla="*/ 16480 w 464042"/>
                <a:gd name="connsiteY19" fmla="*/ 789306 h 812725"/>
                <a:gd name="connsiteX20" fmla="*/ 56379 w 464042"/>
                <a:gd name="connsiteY20" fmla="*/ 784969 h 812725"/>
                <a:gd name="connsiteX21" fmla="*/ 58113 w 464042"/>
                <a:gd name="connsiteY21" fmla="*/ 795378 h 812725"/>
                <a:gd name="connsiteX22" fmla="*/ 67655 w 464042"/>
                <a:gd name="connsiteY22" fmla="*/ 797113 h 812725"/>
                <a:gd name="connsiteX23" fmla="*/ 71124 w 464042"/>
                <a:gd name="connsiteY23" fmla="*/ 789306 h 812725"/>
                <a:gd name="connsiteX24" fmla="*/ 65920 w 464042"/>
                <a:gd name="connsiteY24" fmla="*/ 778030 h 812725"/>
                <a:gd name="connsiteX25" fmla="*/ 68522 w 464042"/>
                <a:gd name="connsiteY25" fmla="*/ 771091 h 812725"/>
                <a:gd name="connsiteX26" fmla="*/ 79798 w 464042"/>
                <a:gd name="connsiteY26" fmla="*/ 778030 h 812725"/>
                <a:gd name="connsiteX27" fmla="*/ 94543 w 464042"/>
                <a:gd name="connsiteY27" fmla="*/ 774561 h 812725"/>
                <a:gd name="connsiteX28" fmla="*/ 109288 w 464042"/>
                <a:gd name="connsiteY28" fmla="*/ 779765 h 812725"/>
                <a:gd name="connsiteX29" fmla="*/ 138779 w 464042"/>
                <a:gd name="connsiteY29" fmla="*/ 797980 h 812725"/>
                <a:gd name="connsiteX30" fmla="*/ 154392 w 464042"/>
                <a:gd name="connsiteY30" fmla="*/ 773693 h 812725"/>
                <a:gd name="connsiteX31" fmla="*/ 184750 w 464042"/>
                <a:gd name="connsiteY31" fmla="*/ 754611 h 812725"/>
                <a:gd name="connsiteX32" fmla="*/ 210771 w 464042"/>
                <a:gd name="connsiteY32" fmla="*/ 783235 h 812725"/>
                <a:gd name="connsiteX33" fmla="*/ 224648 w 464042"/>
                <a:gd name="connsiteY33" fmla="*/ 765020 h 812725"/>
                <a:gd name="connsiteX34" fmla="*/ 227250 w 464042"/>
                <a:gd name="connsiteY34" fmla="*/ 741601 h 812725"/>
                <a:gd name="connsiteX35" fmla="*/ 260211 w 464042"/>
                <a:gd name="connsiteY35" fmla="*/ 721651 h 812725"/>
                <a:gd name="connsiteX36" fmla="*/ 261945 w 464042"/>
                <a:gd name="connsiteY36" fmla="*/ 732927 h 812725"/>
                <a:gd name="connsiteX37" fmla="*/ 278425 w 464042"/>
                <a:gd name="connsiteY37" fmla="*/ 743336 h 812725"/>
                <a:gd name="connsiteX38" fmla="*/ 304446 w 464042"/>
                <a:gd name="connsiteY38" fmla="*/ 741601 h 812725"/>
                <a:gd name="connsiteX39" fmla="*/ 314855 w 464042"/>
                <a:gd name="connsiteY39" fmla="*/ 735529 h 812725"/>
                <a:gd name="connsiteX40" fmla="*/ 315722 w 464042"/>
                <a:gd name="connsiteY40" fmla="*/ 706039 h 812725"/>
                <a:gd name="connsiteX41" fmla="*/ 337406 w 464042"/>
                <a:gd name="connsiteY41" fmla="*/ 673946 h 812725"/>
                <a:gd name="connsiteX42" fmla="*/ 377306 w 464042"/>
                <a:gd name="connsiteY42" fmla="*/ 635782 h 812725"/>
                <a:gd name="connsiteX43" fmla="*/ 376438 w 464042"/>
                <a:gd name="connsiteY43" fmla="*/ 621036 h 812725"/>
                <a:gd name="connsiteX44" fmla="*/ 386847 w 464042"/>
                <a:gd name="connsiteY44" fmla="*/ 588076 h 812725"/>
                <a:gd name="connsiteX45" fmla="*/ 405929 w 464042"/>
                <a:gd name="connsiteY45" fmla="*/ 596750 h 812725"/>
                <a:gd name="connsiteX46" fmla="*/ 464043 w 464042"/>
                <a:gd name="connsiteY46" fmla="*/ 557719 h 812725"/>
                <a:gd name="connsiteX47" fmla="*/ 460573 w 464042"/>
                <a:gd name="connsiteY47" fmla="*/ 542973 h 812725"/>
                <a:gd name="connsiteX48" fmla="*/ 447562 w 464042"/>
                <a:gd name="connsiteY48" fmla="*/ 524758 h 812725"/>
                <a:gd name="connsiteX49" fmla="*/ 456236 w 464042"/>
                <a:gd name="connsiteY49" fmla="*/ 508278 h 812725"/>
                <a:gd name="connsiteX50" fmla="*/ 398990 w 464042"/>
                <a:gd name="connsiteY50" fmla="*/ 12143 h 812725"/>
                <a:gd name="connsiteX51" fmla="*/ 398122 w 464042"/>
                <a:gd name="connsiteY51" fmla="*/ 0 h 812725"/>
                <a:gd name="connsiteX52" fmla="*/ 117095 w 464042"/>
                <a:gd name="connsiteY52" fmla="*/ 29491 h 8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64042" h="812725">
                  <a:moveTo>
                    <a:pt x="102349" y="43368"/>
                  </a:moveTo>
                  <a:lnTo>
                    <a:pt x="58113" y="63318"/>
                  </a:lnTo>
                  <a:lnTo>
                    <a:pt x="17347" y="51175"/>
                  </a:lnTo>
                  <a:lnTo>
                    <a:pt x="52909" y="486594"/>
                  </a:lnTo>
                  <a:lnTo>
                    <a:pt x="44236" y="531697"/>
                  </a:lnTo>
                  <a:lnTo>
                    <a:pt x="44236" y="549045"/>
                  </a:lnTo>
                  <a:lnTo>
                    <a:pt x="65053" y="579403"/>
                  </a:lnTo>
                  <a:lnTo>
                    <a:pt x="65053" y="585474"/>
                  </a:lnTo>
                  <a:lnTo>
                    <a:pt x="62450" y="593281"/>
                  </a:lnTo>
                  <a:lnTo>
                    <a:pt x="70257" y="609761"/>
                  </a:lnTo>
                  <a:lnTo>
                    <a:pt x="67655" y="630577"/>
                  </a:lnTo>
                  <a:lnTo>
                    <a:pt x="53776" y="646190"/>
                  </a:lnTo>
                  <a:lnTo>
                    <a:pt x="42501" y="682620"/>
                  </a:lnTo>
                  <a:lnTo>
                    <a:pt x="9541" y="728590"/>
                  </a:lnTo>
                  <a:lnTo>
                    <a:pt x="8674" y="789306"/>
                  </a:lnTo>
                  <a:lnTo>
                    <a:pt x="0" y="789306"/>
                  </a:lnTo>
                  <a:lnTo>
                    <a:pt x="7806" y="805786"/>
                  </a:lnTo>
                  <a:lnTo>
                    <a:pt x="17347" y="812725"/>
                  </a:lnTo>
                  <a:lnTo>
                    <a:pt x="22551" y="804051"/>
                  </a:lnTo>
                  <a:lnTo>
                    <a:pt x="16480" y="789306"/>
                  </a:lnTo>
                  <a:lnTo>
                    <a:pt x="56379" y="784969"/>
                  </a:lnTo>
                  <a:lnTo>
                    <a:pt x="58113" y="795378"/>
                  </a:lnTo>
                  <a:lnTo>
                    <a:pt x="67655" y="797113"/>
                  </a:lnTo>
                  <a:lnTo>
                    <a:pt x="71124" y="789306"/>
                  </a:lnTo>
                  <a:lnTo>
                    <a:pt x="65920" y="778030"/>
                  </a:lnTo>
                  <a:lnTo>
                    <a:pt x="68522" y="771091"/>
                  </a:lnTo>
                  <a:lnTo>
                    <a:pt x="79798" y="778030"/>
                  </a:lnTo>
                  <a:lnTo>
                    <a:pt x="94543" y="774561"/>
                  </a:lnTo>
                  <a:lnTo>
                    <a:pt x="109288" y="779765"/>
                  </a:lnTo>
                  <a:lnTo>
                    <a:pt x="138779" y="797980"/>
                  </a:lnTo>
                  <a:lnTo>
                    <a:pt x="154392" y="773693"/>
                  </a:lnTo>
                  <a:lnTo>
                    <a:pt x="184750" y="754611"/>
                  </a:lnTo>
                  <a:lnTo>
                    <a:pt x="210771" y="783235"/>
                  </a:lnTo>
                  <a:lnTo>
                    <a:pt x="224648" y="765020"/>
                  </a:lnTo>
                  <a:lnTo>
                    <a:pt x="227250" y="741601"/>
                  </a:lnTo>
                  <a:lnTo>
                    <a:pt x="260211" y="721651"/>
                  </a:lnTo>
                  <a:lnTo>
                    <a:pt x="261945" y="732927"/>
                  </a:lnTo>
                  <a:lnTo>
                    <a:pt x="278425" y="743336"/>
                  </a:lnTo>
                  <a:lnTo>
                    <a:pt x="304446" y="741601"/>
                  </a:lnTo>
                  <a:lnTo>
                    <a:pt x="314855" y="735529"/>
                  </a:lnTo>
                  <a:lnTo>
                    <a:pt x="315722" y="706039"/>
                  </a:lnTo>
                  <a:lnTo>
                    <a:pt x="337406" y="673946"/>
                  </a:lnTo>
                  <a:lnTo>
                    <a:pt x="377306" y="635782"/>
                  </a:lnTo>
                  <a:lnTo>
                    <a:pt x="376438" y="621036"/>
                  </a:lnTo>
                  <a:lnTo>
                    <a:pt x="386847" y="588076"/>
                  </a:lnTo>
                  <a:lnTo>
                    <a:pt x="405929" y="596750"/>
                  </a:lnTo>
                  <a:lnTo>
                    <a:pt x="464043" y="557719"/>
                  </a:lnTo>
                  <a:lnTo>
                    <a:pt x="460573" y="542973"/>
                  </a:lnTo>
                  <a:lnTo>
                    <a:pt x="447562" y="524758"/>
                  </a:lnTo>
                  <a:lnTo>
                    <a:pt x="456236" y="508278"/>
                  </a:lnTo>
                  <a:lnTo>
                    <a:pt x="398990" y="12143"/>
                  </a:lnTo>
                  <a:lnTo>
                    <a:pt x="398122" y="0"/>
                  </a:lnTo>
                  <a:lnTo>
                    <a:pt x="117095" y="29491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550C73E-3D7A-0727-EDDD-D9F02A5628F8}"/>
                </a:ext>
              </a:extLst>
            </p:cNvPr>
            <p:cNvSpPr/>
            <p:nvPr/>
          </p:nvSpPr>
          <p:spPr>
            <a:xfrm>
              <a:off x="4515080" y="1117583"/>
              <a:ext cx="906400" cy="601086"/>
            </a:xfrm>
            <a:custGeom>
              <a:avLst/>
              <a:gdLst>
                <a:gd name="connsiteX0" fmla="*/ 743336 w 906400"/>
                <a:gd name="connsiteY0" fmla="*/ 22552 h 601086"/>
                <a:gd name="connsiteX1" fmla="*/ 761550 w 906400"/>
                <a:gd name="connsiteY1" fmla="*/ 36430 h 601086"/>
                <a:gd name="connsiteX2" fmla="*/ 766754 w 906400"/>
                <a:gd name="connsiteY2" fmla="*/ 45971 h 601086"/>
                <a:gd name="connsiteX3" fmla="*/ 752877 w 906400"/>
                <a:gd name="connsiteY3" fmla="*/ 74594 h 601086"/>
                <a:gd name="connsiteX4" fmla="*/ 752009 w 906400"/>
                <a:gd name="connsiteY4" fmla="*/ 96278 h 601086"/>
                <a:gd name="connsiteX5" fmla="*/ 769357 w 906400"/>
                <a:gd name="connsiteY5" fmla="*/ 143983 h 601086"/>
                <a:gd name="connsiteX6" fmla="*/ 792775 w 906400"/>
                <a:gd name="connsiteY6" fmla="*/ 156994 h 601086"/>
                <a:gd name="connsiteX7" fmla="*/ 821399 w 906400"/>
                <a:gd name="connsiteY7" fmla="*/ 163065 h 601086"/>
                <a:gd name="connsiteX8" fmla="*/ 832675 w 906400"/>
                <a:gd name="connsiteY8" fmla="*/ 187352 h 601086"/>
                <a:gd name="connsiteX9" fmla="*/ 828338 w 906400"/>
                <a:gd name="connsiteY9" fmla="*/ 192556 h 601086"/>
                <a:gd name="connsiteX10" fmla="*/ 850022 w 906400"/>
                <a:gd name="connsiteY10" fmla="*/ 203832 h 601086"/>
                <a:gd name="connsiteX11" fmla="*/ 864767 w 906400"/>
                <a:gd name="connsiteY11" fmla="*/ 218577 h 601086"/>
                <a:gd name="connsiteX12" fmla="*/ 863033 w 906400"/>
                <a:gd name="connsiteY12" fmla="*/ 232455 h 601086"/>
                <a:gd name="connsiteX13" fmla="*/ 870839 w 906400"/>
                <a:gd name="connsiteY13" fmla="*/ 241996 h 601086"/>
                <a:gd name="connsiteX14" fmla="*/ 881247 w 906400"/>
                <a:gd name="connsiteY14" fmla="*/ 241996 h 601086"/>
                <a:gd name="connsiteX15" fmla="*/ 905533 w 906400"/>
                <a:gd name="connsiteY15" fmla="*/ 272354 h 601086"/>
                <a:gd name="connsiteX16" fmla="*/ 906401 w 906400"/>
                <a:gd name="connsiteY16" fmla="*/ 294906 h 601086"/>
                <a:gd name="connsiteX17" fmla="*/ 895125 w 906400"/>
                <a:gd name="connsiteY17" fmla="*/ 322662 h 601086"/>
                <a:gd name="connsiteX18" fmla="*/ 885584 w 906400"/>
                <a:gd name="connsiteY18" fmla="*/ 333937 h 601086"/>
                <a:gd name="connsiteX19" fmla="*/ 884717 w 906400"/>
                <a:gd name="connsiteY19" fmla="*/ 354754 h 601086"/>
                <a:gd name="connsiteX20" fmla="*/ 869971 w 906400"/>
                <a:gd name="connsiteY20" fmla="*/ 373836 h 601086"/>
                <a:gd name="connsiteX21" fmla="*/ 833542 w 906400"/>
                <a:gd name="connsiteY21" fmla="*/ 389449 h 601086"/>
                <a:gd name="connsiteX22" fmla="*/ 812725 w 906400"/>
                <a:gd name="connsiteY22" fmla="*/ 389449 h 601086"/>
                <a:gd name="connsiteX23" fmla="*/ 786704 w 906400"/>
                <a:gd name="connsiteY23" fmla="*/ 396388 h 601086"/>
                <a:gd name="connsiteX24" fmla="*/ 778030 w 906400"/>
                <a:gd name="connsiteY24" fmla="*/ 431083 h 601086"/>
                <a:gd name="connsiteX25" fmla="*/ 787571 w 906400"/>
                <a:gd name="connsiteY25" fmla="*/ 444960 h 601086"/>
                <a:gd name="connsiteX26" fmla="*/ 796245 w 906400"/>
                <a:gd name="connsiteY26" fmla="*/ 447563 h 601086"/>
                <a:gd name="connsiteX27" fmla="*/ 804052 w 906400"/>
                <a:gd name="connsiteY27" fmla="*/ 459706 h 601086"/>
                <a:gd name="connsiteX28" fmla="*/ 803184 w 906400"/>
                <a:gd name="connsiteY28" fmla="*/ 490064 h 601086"/>
                <a:gd name="connsiteX29" fmla="*/ 798847 w 906400"/>
                <a:gd name="connsiteY29" fmla="*/ 494401 h 601086"/>
                <a:gd name="connsiteX30" fmla="*/ 784102 w 906400"/>
                <a:gd name="connsiteY30" fmla="*/ 515217 h 601086"/>
                <a:gd name="connsiteX31" fmla="*/ 784102 w 906400"/>
                <a:gd name="connsiteY31" fmla="*/ 536034 h 601086"/>
                <a:gd name="connsiteX32" fmla="*/ 775428 w 906400"/>
                <a:gd name="connsiteY32" fmla="*/ 546443 h 601086"/>
                <a:gd name="connsiteX33" fmla="*/ 767622 w 906400"/>
                <a:gd name="connsiteY33" fmla="*/ 549045 h 601086"/>
                <a:gd name="connsiteX34" fmla="*/ 752009 w 906400"/>
                <a:gd name="connsiteY34" fmla="*/ 554249 h 601086"/>
                <a:gd name="connsiteX35" fmla="*/ 743336 w 906400"/>
                <a:gd name="connsiteY35" fmla="*/ 567260 h 601086"/>
                <a:gd name="connsiteX36" fmla="*/ 749407 w 906400"/>
                <a:gd name="connsiteY36" fmla="*/ 575066 h 601086"/>
                <a:gd name="connsiteX37" fmla="*/ 748540 w 906400"/>
                <a:gd name="connsiteY37" fmla="*/ 595015 h 601086"/>
                <a:gd name="connsiteX38" fmla="*/ 742468 w 906400"/>
                <a:gd name="connsiteY38" fmla="*/ 601087 h 601086"/>
                <a:gd name="connsiteX39" fmla="*/ 729457 w 906400"/>
                <a:gd name="connsiteY39" fmla="*/ 594148 h 601086"/>
                <a:gd name="connsiteX40" fmla="*/ 719917 w 906400"/>
                <a:gd name="connsiteY40" fmla="*/ 584607 h 601086"/>
                <a:gd name="connsiteX41" fmla="*/ 714712 w 906400"/>
                <a:gd name="connsiteY41" fmla="*/ 570729 h 601086"/>
                <a:gd name="connsiteX42" fmla="*/ 699967 w 906400"/>
                <a:gd name="connsiteY42" fmla="*/ 559453 h 601086"/>
                <a:gd name="connsiteX43" fmla="*/ 575933 w 906400"/>
                <a:gd name="connsiteY43" fmla="*/ 566392 h 601086"/>
                <a:gd name="connsiteX44" fmla="*/ 340009 w 906400"/>
                <a:gd name="connsiteY44" fmla="*/ 576801 h 601086"/>
                <a:gd name="connsiteX45" fmla="*/ 115360 w 906400"/>
                <a:gd name="connsiteY45" fmla="*/ 575933 h 601086"/>
                <a:gd name="connsiteX46" fmla="*/ 99747 w 906400"/>
                <a:gd name="connsiteY46" fmla="*/ 537769 h 601086"/>
                <a:gd name="connsiteX47" fmla="*/ 105819 w 906400"/>
                <a:gd name="connsiteY47" fmla="*/ 518687 h 601086"/>
                <a:gd name="connsiteX48" fmla="*/ 98880 w 906400"/>
                <a:gd name="connsiteY48" fmla="*/ 490064 h 601086"/>
                <a:gd name="connsiteX49" fmla="*/ 100615 w 906400"/>
                <a:gd name="connsiteY49" fmla="*/ 464910 h 601086"/>
                <a:gd name="connsiteX50" fmla="*/ 89339 w 906400"/>
                <a:gd name="connsiteY50" fmla="*/ 458838 h 601086"/>
                <a:gd name="connsiteX51" fmla="*/ 85870 w 906400"/>
                <a:gd name="connsiteY51" fmla="*/ 405929 h 601086"/>
                <a:gd name="connsiteX52" fmla="*/ 61583 w 906400"/>
                <a:gd name="connsiteY52" fmla="*/ 362560 h 601086"/>
                <a:gd name="connsiteX53" fmla="*/ 59848 w 906400"/>
                <a:gd name="connsiteY53" fmla="*/ 330468 h 601086"/>
                <a:gd name="connsiteX54" fmla="*/ 40766 w 906400"/>
                <a:gd name="connsiteY54" fmla="*/ 293171 h 601086"/>
                <a:gd name="connsiteX55" fmla="*/ 29491 w 906400"/>
                <a:gd name="connsiteY55" fmla="*/ 261078 h 601086"/>
                <a:gd name="connsiteX56" fmla="*/ 29491 w 906400"/>
                <a:gd name="connsiteY56" fmla="*/ 248935 h 601086"/>
                <a:gd name="connsiteX57" fmla="*/ 24286 w 906400"/>
                <a:gd name="connsiteY57" fmla="*/ 234190 h 601086"/>
                <a:gd name="connsiteX58" fmla="*/ 24286 w 906400"/>
                <a:gd name="connsiteY58" fmla="*/ 214240 h 601086"/>
                <a:gd name="connsiteX59" fmla="*/ 19949 w 906400"/>
                <a:gd name="connsiteY59" fmla="*/ 206434 h 601086"/>
                <a:gd name="connsiteX60" fmla="*/ 13878 w 906400"/>
                <a:gd name="connsiteY60" fmla="*/ 191689 h 601086"/>
                <a:gd name="connsiteX61" fmla="*/ 11276 w 906400"/>
                <a:gd name="connsiteY61" fmla="*/ 180413 h 601086"/>
                <a:gd name="connsiteX62" fmla="*/ 0 w 906400"/>
                <a:gd name="connsiteY62" fmla="*/ 170004 h 601086"/>
                <a:gd name="connsiteX63" fmla="*/ 8674 w 906400"/>
                <a:gd name="connsiteY63" fmla="*/ 132708 h 601086"/>
                <a:gd name="connsiteX64" fmla="*/ 23419 w 906400"/>
                <a:gd name="connsiteY64" fmla="*/ 88472 h 601086"/>
                <a:gd name="connsiteX65" fmla="*/ 17347 w 906400"/>
                <a:gd name="connsiteY65" fmla="*/ 71124 h 601086"/>
                <a:gd name="connsiteX66" fmla="*/ 6071 w 906400"/>
                <a:gd name="connsiteY66" fmla="*/ 67655 h 601086"/>
                <a:gd name="connsiteX67" fmla="*/ 2602 w 906400"/>
                <a:gd name="connsiteY67" fmla="*/ 53777 h 601086"/>
                <a:gd name="connsiteX68" fmla="*/ 11276 w 906400"/>
                <a:gd name="connsiteY68" fmla="*/ 49440 h 601086"/>
                <a:gd name="connsiteX69" fmla="*/ 12143 w 906400"/>
                <a:gd name="connsiteY69" fmla="*/ 39899 h 601086"/>
                <a:gd name="connsiteX70" fmla="*/ 867 w 906400"/>
                <a:gd name="connsiteY70" fmla="*/ 26889 h 601086"/>
                <a:gd name="connsiteX71" fmla="*/ 1735 w 906400"/>
                <a:gd name="connsiteY71" fmla="*/ 13011 h 601086"/>
                <a:gd name="connsiteX72" fmla="*/ 20817 w 906400"/>
                <a:gd name="connsiteY72" fmla="*/ 13878 h 601086"/>
                <a:gd name="connsiteX73" fmla="*/ 265415 w 906400"/>
                <a:gd name="connsiteY73" fmla="*/ 13878 h 601086"/>
                <a:gd name="connsiteX74" fmla="*/ 580270 w 906400"/>
                <a:gd name="connsiteY74" fmla="*/ 6072 h 601086"/>
                <a:gd name="connsiteX75" fmla="*/ 741601 w 906400"/>
                <a:gd name="connsiteY75" fmla="*/ 0 h 60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06400" h="601086">
                  <a:moveTo>
                    <a:pt x="743336" y="22552"/>
                  </a:moveTo>
                  <a:lnTo>
                    <a:pt x="761550" y="36430"/>
                  </a:lnTo>
                  <a:lnTo>
                    <a:pt x="766754" y="45971"/>
                  </a:lnTo>
                  <a:lnTo>
                    <a:pt x="752877" y="74594"/>
                  </a:lnTo>
                  <a:lnTo>
                    <a:pt x="752009" y="96278"/>
                  </a:lnTo>
                  <a:lnTo>
                    <a:pt x="769357" y="143983"/>
                  </a:lnTo>
                  <a:lnTo>
                    <a:pt x="792775" y="156994"/>
                  </a:lnTo>
                  <a:lnTo>
                    <a:pt x="821399" y="163065"/>
                  </a:lnTo>
                  <a:lnTo>
                    <a:pt x="832675" y="187352"/>
                  </a:lnTo>
                  <a:lnTo>
                    <a:pt x="828338" y="192556"/>
                  </a:lnTo>
                  <a:lnTo>
                    <a:pt x="850022" y="203832"/>
                  </a:lnTo>
                  <a:lnTo>
                    <a:pt x="864767" y="218577"/>
                  </a:lnTo>
                  <a:lnTo>
                    <a:pt x="863033" y="232455"/>
                  </a:lnTo>
                  <a:lnTo>
                    <a:pt x="870839" y="241996"/>
                  </a:lnTo>
                  <a:lnTo>
                    <a:pt x="881247" y="241996"/>
                  </a:lnTo>
                  <a:lnTo>
                    <a:pt x="905533" y="272354"/>
                  </a:lnTo>
                  <a:lnTo>
                    <a:pt x="906401" y="294906"/>
                  </a:lnTo>
                  <a:lnTo>
                    <a:pt x="895125" y="322662"/>
                  </a:lnTo>
                  <a:lnTo>
                    <a:pt x="885584" y="333937"/>
                  </a:lnTo>
                  <a:lnTo>
                    <a:pt x="884717" y="354754"/>
                  </a:lnTo>
                  <a:lnTo>
                    <a:pt x="869971" y="373836"/>
                  </a:lnTo>
                  <a:lnTo>
                    <a:pt x="833542" y="389449"/>
                  </a:lnTo>
                  <a:lnTo>
                    <a:pt x="812725" y="389449"/>
                  </a:lnTo>
                  <a:lnTo>
                    <a:pt x="786704" y="396388"/>
                  </a:lnTo>
                  <a:lnTo>
                    <a:pt x="778030" y="431083"/>
                  </a:lnTo>
                  <a:lnTo>
                    <a:pt x="787571" y="444960"/>
                  </a:lnTo>
                  <a:lnTo>
                    <a:pt x="796245" y="447563"/>
                  </a:lnTo>
                  <a:lnTo>
                    <a:pt x="804052" y="459706"/>
                  </a:lnTo>
                  <a:lnTo>
                    <a:pt x="803184" y="490064"/>
                  </a:lnTo>
                  <a:lnTo>
                    <a:pt x="798847" y="494401"/>
                  </a:lnTo>
                  <a:lnTo>
                    <a:pt x="784102" y="515217"/>
                  </a:lnTo>
                  <a:lnTo>
                    <a:pt x="784102" y="536034"/>
                  </a:lnTo>
                  <a:lnTo>
                    <a:pt x="775428" y="546443"/>
                  </a:lnTo>
                  <a:lnTo>
                    <a:pt x="767622" y="549045"/>
                  </a:lnTo>
                  <a:lnTo>
                    <a:pt x="752009" y="554249"/>
                  </a:lnTo>
                  <a:lnTo>
                    <a:pt x="743336" y="567260"/>
                  </a:lnTo>
                  <a:lnTo>
                    <a:pt x="749407" y="575066"/>
                  </a:lnTo>
                  <a:lnTo>
                    <a:pt x="748540" y="595015"/>
                  </a:lnTo>
                  <a:lnTo>
                    <a:pt x="742468" y="601087"/>
                  </a:lnTo>
                  <a:lnTo>
                    <a:pt x="729457" y="594148"/>
                  </a:lnTo>
                  <a:lnTo>
                    <a:pt x="719917" y="584607"/>
                  </a:lnTo>
                  <a:lnTo>
                    <a:pt x="714712" y="570729"/>
                  </a:lnTo>
                  <a:lnTo>
                    <a:pt x="699967" y="559453"/>
                  </a:lnTo>
                  <a:lnTo>
                    <a:pt x="575933" y="566392"/>
                  </a:lnTo>
                  <a:lnTo>
                    <a:pt x="340009" y="576801"/>
                  </a:lnTo>
                  <a:lnTo>
                    <a:pt x="115360" y="575933"/>
                  </a:lnTo>
                  <a:lnTo>
                    <a:pt x="99747" y="537769"/>
                  </a:lnTo>
                  <a:lnTo>
                    <a:pt x="105819" y="518687"/>
                  </a:lnTo>
                  <a:lnTo>
                    <a:pt x="98880" y="490064"/>
                  </a:lnTo>
                  <a:lnTo>
                    <a:pt x="100615" y="464910"/>
                  </a:lnTo>
                  <a:lnTo>
                    <a:pt x="89339" y="458838"/>
                  </a:lnTo>
                  <a:lnTo>
                    <a:pt x="85870" y="405929"/>
                  </a:lnTo>
                  <a:lnTo>
                    <a:pt x="61583" y="362560"/>
                  </a:lnTo>
                  <a:lnTo>
                    <a:pt x="59848" y="330468"/>
                  </a:lnTo>
                  <a:lnTo>
                    <a:pt x="40766" y="293171"/>
                  </a:lnTo>
                  <a:lnTo>
                    <a:pt x="29491" y="261078"/>
                  </a:lnTo>
                  <a:lnTo>
                    <a:pt x="29491" y="248935"/>
                  </a:lnTo>
                  <a:lnTo>
                    <a:pt x="24286" y="234190"/>
                  </a:lnTo>
                  <a:lnTo>
                    <a:pt x="24286" y="214240"/>
                  </a:lnTo>
                  <a:lnTo>
                    <a:pt x="19949" y="206434"/>
                  </a:lnTo>
                  <a:lnTo>
                    <a:pt x="13878" y="191689"/>
                  </a:lnTo>
                  <a:lnTo>
                    <a:pt x="11276" y="180413"/>
                  </a:lnTo>
                  <a:lnTo>
                    <a:pt x="0" y="170004"/>
                  </a:lnTo>
                  <a:lnTo>
                    <a:pt x="8674" y="132708"/>
                  </a:lnTo>
                  <a:lnTo>
                    <a:pt x="23419" y="88472"/>
                  </a:lnTo>
                  <a:lnTo>
                    <a:pt x="17347" y="71124"/>
                  </a:lnTo>
                  <a:lnTo>
                    <a:pt x="6071" y="67655"/>
                  </a:lnTo>
                  <a:lnTo>
                    <a:pt x="2602" y="53777"/>
                  </a:lnTo>
                  <a:lnTo>
                    <a:pt x="11276" y="49440"/>
                  </a:lnTo>
                  <a:lnTo>
                    <a:pt x="12143" y="39899"/>
                  </a:lnTo>
                  <a:lnTo>
                    <a:pt x="867" y="26889"/>
                  </a:lnTo>
                  <a:lnTo>
                    <a:pt x="1735" y="13011"/>
                  </a:lnTo>
                  <a:lnTo>
                    <a:pt x="20817" y="13878"/>
                  </a:lnTo>
                  <a:lnTo>
                    <a:pt x="265415" y="13878"/>
                  </a:lnTo>
                  <a:lnTo>
                    <a:pt x="580270" y="6072"/>
                  </a:lnTo>
                  <a:lnTo>
                    <a:pt x="741601" y="0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ADD4036-49FE-1122-E229-8F6A8CF7744B}"/>
                </a:ext>
              </a:extLst>
            </p:cNvPr>
            <p:cNvSpPr/>
            <p:nvPr/>
          </p:nvSpPr>
          <p:spPr>
            <a:xfrm>
              <a:off x="3677201" y="1775916"/>
              <a:ext cx="1124977" cy="607158"/>
            </a:xfrm>
            <a:custGeom>
              <a:avLst/>
              <a:gdLst>
                <a:gd name="connsiteX0" fmla="*/ 732927 w 1124977"/>
                <a:gd name="connsiteY0" fmla="*/ 27756 h 607158"/>
                <a:gd name="connsiteX1" fmla="*/ 353887 w 1124977"/>
                <a:gd name="connsiteY1" fmla="*/ 17347 h 607158"/>
                <a:gd name="connsiteX2" fmla="*/ 41634 w 1124977"/>
                <a:gd name="connsiteY2" fmla="*/ 0 h 607158"/>
                <a:gd name="connsiteX3" fmla="*/ 0 w 1124977"/>
                <a:gd name="connsiteY3" fmla="*/ 581137 h 607158"/>
                <a:gd name="connsiteX4" fmla="*/ 587209 w 1124977"/>
                <a:gd name="connsiteY4" fmla="*/ 606291 h 607158"/>
                <a:gd name="connsiteX5" fmla="*/ 1124978 w 1124977"/>
                <a:gd name="connsiteY5" fmla="*/ 607159 h 607158"/>
                <a:gd name="connsiteX6" fmla="*/ 1120641 w 1124977"/>
                <a:gd name="connsiteY6" fmla="*/ 189954 h 607158"/>
                <a:gd name="connsiteX7" fmla="*/ 1092885 w 1124977"/>
                <a:gd name="connsiteY7" fmla="*/ 183882 h 607158"/>
                <a:gd name="connsiteX8" fmla="*/ 1070334 w 1124977"/>
                <a:gd name="connsiteY8" fmla="*/ 143116 h 607158"/>
                <a:gd name="connsiteX9" fmla="*/ 1048650 w 1124977"/>
                <a:gd name="connsiteY9" fmla="*/ 121432 h 607158"/>
                <a:gd name="connsiteX10" fmla="*/ 1052986 w 1124977"/>
                <a:gd name="connsiteY10" fmla="*/ 101482 h 607158"/>
                <a:gd name="connsiteX11" fmla="*/ 1076405 w 1124977"/>
                <a:gd name="connsiteY11" fmla="*/ 78931 h 607158"/>
                <a:gd name="connsiteX12" fmla="*/ 1077273 w 1124977"/>
                <a:gd name="connsiteY12" fmla="*/ 68522 h 607158"/>
                <a:gd name="connsiteX13" fmla="*/ 1064262 w 1124977"/>
                <a:gd name="connsiteY13" fmla="*/ 50308 h 607158"/>
                <a:gd name="connsiteX14" fmla="*/ 1056456 w 1124977"/>
                <a:gd name="connsiteY14" fmla="*/ 58981 h 607158"/>
                <a:gd name="connsiteX15" fmla="*/ 1039108 w 1124977"/>
                <a:gd name="connsiteY15" fmla="*/ 53777 h 607158"/>
                <a:gd name="connsiteX16" fmla="*/ 1013955 w 1124977"/>
                <a:gd name="connsiteY16" fmla="*/ 27756 h 6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4977" h="607158">
                  <a:moveTo>
                    <a:pt x="732927" y="27756"/>
                  </a:moveTo>
                  <a:lnTo>
                    <a:pt x="353887" y="17347"/>
                  </a:lnTo>
                  <a:lnTo>
                    <a:pt x="41634" y="0"/>
                  </a:lnTo>
                  <a:lnTo>
                    <a:pt x="0" y="581137"/>
                  </a:lnTo>
                  <a:lnTo>
                    <a:pt x="587209" y="606291"/>
                  </a:lnTo>
                  <a:lnTo>
                    <a:pt x="1124978" y="607159"/>
                  </a:lnTo>
                  <a:lnTo>
                    <a:pt x="1120641" y="189954"/>
                  </a:lnTo>
                  <a:lnTo>
                    <a:pt x="1092885" y="183882"/>
                  </a:lnTo>
                  <a:lnTo>
                    <a:pt x="1070334" y="143116"/>
                  </a:lnTo>
                  <a:lnTo>
                    <a:pt x="1048650" y="121432"/>
                  </a:lnTo>
                  <a:lnTo>
                    <a:pt x="1052986" y="101482"/>
                  </a:lnTo>
                  <a:lnTo>
                    <a:pt x="1076405" y="78931"/>
                  </a:lnTo>
                  <a:lnTo>
                    <a:pt x="1077273" y="68522"/>
                  </a:lnTo>
                  <a:lnTo>
                    <a:pt x="1064262" y="50308"/>
                  </a:lnTo>
                  <a:lnTo>
                    <a:pt x="1056456" y="58981"/>
                  </a:lnTo>
                  <a:lnTo>
                    <a:pt x="1039108" y="53777"/>
                  </a:lnTo>
                  <a:lnTo>
                    <a:pt x="1013955" y="27756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D037170-C2EC-B03E-1B46-8C7A61C978E8}"/>
                </a:ext>
              </a:extLst>
            </p:cNvPr>
            <p:cNvSpPr/>
            <p:nvPr/>
          </p:nvSpPr>
          <p:spPr>
            <a:xfrm>
              <a:off x="5575005" y="1879133"/>
              <a:ext cx="1121508" cy="568994"/>
            </a:xfrm>
            <a:custGeom>
              <a:avLst/>
              <a:gdLst>
                <a:gd name="connsiteX0" fmla="*/ 856093 w 1121508"/>
                <a:gd name="connsiteY0" fmla="*/ 470981 h 568994"/>
                <a:gd name="connsiteX1" fmla="*/ 678282 w 1121508"/>
                <a:gd name="connsiteY1" fmla="*/ 483125 h 568994"/>
                <a:gd name="connsiteX2" fmla="*/ 633180 w 1121508"/>
                <a:gd name="connsiteY2" fmla="*/ 490064 h 568994"/>
                <a:gd name="connsiteX3" fmla="*/ 482257 w 1121508"/>
                <a:gd name="connsiteY3" fmla="*/ 498737 h 568994"/>
                <a:gd name="connsiteX4" fmla="*/ 459706 w 1121508"/>
                <a:gd name="connsiteY4" fmla="*/ 505676 h 568994"/>
                <a:gd name="connsiteX5" fmla="*/ 263680 w 1121508"/>
                <a:gd name="connsiteY5" fmla="*/ 523024 h 568994"/>
                <a:gd name="connsiteX6" fmla="*/ 257608 w 1121508"/>
                <a:gd name="connsiteY6" fmla="*/ 517819 h 568994"/>
                <a:gd name="connsiteX7" fmla="*/ 225516 w 1121508"/>
                <a:gd name="connsiteY7" fmla="*/ 517819 h 568994"/>
                <a:gd name="connsiteX8" fmla="*/ 235924 w 1121508"/>
                <a:gd name="connsiteY8" fmla="*/ 545575 h 568994"/>
                <a:gd name="connsiteX9" fmla="*/ 230720 w 1121508"/>
                <a:gd name="connsiteY9" fmla="*/ 553382 h 568994"/>
                <a:gd name="connsiteX10" fmla="*/ 28623 w 1121508"/>
                <a:gd name="connsiteY10" fmla="*/ 566392 h 568994"/>
                <a:gd name="connsiteX11" fmla="*/ 37297 w 1121508"/>
                <a:gd name="connsiteY11" fmla="*/ 542973 h 568994"/>
                <a:gd name="connsiteX12" fmla="*/ 49440 w 1121508"/>
                <a:gd name="connsiteY12" fmla="*/ 550780 h 568994"/>
                <a:gd name="connsiteX13" fmla="*/ 55511 w 1121508"/>
                <a:gd name="connsiteY13" fmla="*/ 547310 h 568994"/>
                <a:gd name="connsiteX14" fmla="*/ 65920 w 1121508"/>
                <a:gd name="connsiteY14" fmla="*/ 511748 h 568994"/>
                <a:gd name="connsiteX15" fmla="*/ 57246 w 1121508"/>
                <a:gd name="connsiteY15" fmla="*/ 503074 h 568994"/>
                <a:gd name="connsiteX16" fmla="*/ 65920 w 1121508"/>
                <a:gd name="connsiteY16" fmla="*/ 485727 h 568994"/>
                <a:gd name="connsiteX17" fmla="*/ 67655 w 1121508"/>
                <a:gd name="connsiteY17" fmla="*/ 477920 h 568994"/>
                <a:gd name="connsiteX18" fmla="*/ 56379 w 1121508"/>
                <a:gd name="connsiteY18" fmla="*/ 470981 h 568994"/>
                <a:gd name="connsiteX19" fmla="*/ 53776 w 1121508"/>
                <a:gd name="connsiteY19" fmla="*/ 455369 h 568994"/>
                <a:gd name="connsiteX20" fmla="*/ 88471 w 1121508"/>
                <a:gd name="connsiteY20" fmla="*/ 423276 h 568994"/>
                <a:gd name="connsiteX21" fmla="*/ 148320 w 1121508"/>
                <a:gd name="connsiteY21" fmla="*/ 449297 h 568994"/>
                <a:gd name="connsiteX22" fmla="*/ 161330 w 1121508"/>
                <a:gd name="connsiteY22" fmla="*/ 446695 h 568994"/>
                <a:gd name="connsiteX23" fmla="*/ 164800 w 1121508"/>
                <a:gd name="connsiteY23" fmla="*/ 425878 h 568994"/>
                <a:gd name="connsiteX24" fmla="*/ 150055 w 1121508"/>
                <a:gd name="connsiteY24" fmla="*/ 410266 h 568994"/>
                <a:gd name="connsiteX25" fmla="*/ 153524 w 1121508"/>
                <a:gd name="connsiteY25" fmla="*/ 381643 h 568994"/>
                <a:gd name="connsiteX26" fmla="*/ 162198 w 1121508"/>
                <a:gd name="connsiteY26" fmla="*/ 377306 h 568994"/>
                <a:gd name="connsiteX27" fmla="*/ 172606 w 1121508"/>
                <a:gd name="connsiteY27" fmla="*/ 382510 h 568994"/>
                <a:gd name="connsiteX28" fmla="*/ 177811 w 1121508"/>
                <a:gd name="connsiteY28" fmla="*/ 372101 h 568994"/>
                <a:gd name="connsiteX29" fmla="*/ 209903 w 1121508"/>
                <a:gd name="connsiteY29" fmla="*/ 366897 h 568994"/>
                <a:gd name="connsiteX30" fmla="*/ 210771 w 1121508"/>
                <a:gd name="connsiteY30" fmla="*/ 359091 h 568994"/>
                <a:gd name="connsiteX31" fmla="*/ 197760 w 1121508"/>
                <a:gd name="connsiteY31" fmla="*/ 340009 h 568994"/>
                <a:gd name="connsiteX32" fmla="*/ 196892 w 1121508"/>
                <a:gd name="connsiteY32" fmla="*/ 330468 h 568994"/>
                <a:gd name="connsiteX33" fmla="*/ 215975 w 1121508"/>
                <a:gd name="connsiteY33" fmla="*/ 307049 h 568994"/>
                <a:gd name="connsiteX34" fmla="*/ 215975 w 1121508"/>
                <a:gd name="connsiteY34" fmla="*/ 299242 h 568994"/>
                <a:gd name="connsiteX35" fmla="*/ 225516 w 1121508"/>
                <a:gd name="connsiteY35" fmla="*/ 306181 h 568994"/>
                <a:gd name="connsiteX36" fmla="*/ 230720 w 1121508"/>
                <a:gd name="connsiteY36" fmla="*/ 297508 h 568994"/>
                <a:gd name="connsiteX37" fmla="*/ 224648 w 1121508"/>
                <a:gd name="connsiteY37" fmla="*/ 282762 h 568994"/>
                <a:gd name="connsiteX38" fmla="*/ 264548 w 1121508"/>
                <a:gd name="connsiteY38" fmla="*/ 278425 h 568994"/>
                <a:gd name="connsiteX39" fmla="*/ 266282 w 1121508"/>
                <a:gd name="connsiteY39" fmla="*/ 288834 h 568994"/>
                <a:gd name="connsiteX40" fmla="*/ 275823 w 1121508"/>
                <a:gd name="connsiteY40" fmla="*/ 290569 h 568994"/>
                <a:gd name="connsiteX41" fmla="*/ 279293 w 1121508"/>
                <a:gd name="connsiteY41" fmla="*/ 282762 h 568994"/>
                <a:gd name="connsiteX42" fmla="*/ 274089 w 1121508"/>
                <a:gd name="connsiteY42" fmla="*/ 271487 h 568994"/>
                <a:gd name="connsiteX43" fmla="*/ 276691 w 1121508"/>
                <a:gd name="connsiteY43" fmla="*/ 264548 h 568994"/>
                <a:gd name="connsiteX44" fmla="*/ 287966 w 1121508"/>
                <a:gd name="connsiteY44" fmla="*/ 271487 h 568994"/>
                <a:gd name="connsiteX45" fmla="*/ 302712 w 1121508"/>
                <a:gd name="connsiteY45" fmla="*/ 268017 h 568994"/>
                <a:gd name="connsiteX46" fmla="*/ 317457 w 1121508"/>
                <a:gd name="connsiteY46" fmla="*/ 273221 h 568994"/>
                <a:gd name="connsiteX47" fmla="*/ 346948 w 1121508"/>
                <a:gd name="connsiteY47" fmla="*/ 291436 h 568994"/>
                <a:gd name="connsiteX48" fmla="*/ 362560 w 1121508"/>
                <a:gd name="connsiteY48" fmla="*/ 267150 h 568994"/>
                <a:gd name="connsiteX49" fmla="*/ 392918 w 1121508"/>
                <a:gd name="connsiteY49" fmla="*/ 248067 h 568994"/>
                <a:gd name="connsiteX50" fmla="*/ 418939 w 1121508"/>
                <a:gd name="connsiteY50" fmla="*/ 276691 h 568994"/>
                <a:gd name="connsiteX51" fmla="*/ 432817 w 1121508"/>
                <a:gd name="connsiteY51" fmla="*/ 258476 h 568994"/>
                <a:gd name="connsiteX52" fmla="*/ 435419 w 1121508"/>
                <a:gd name="connsiteY52" fmla="*/ 235057 h 568994"/>
                <a:gd name="connsiteX53" fmla="*/ 468379 w 1121508"/>
                <a:gd name="connsiteY53" fmla="*/ 215107 h 568994"/>
                <a:gd name="connsiteX54" fmla="*/ 470114 w 1121508"/>
                <a:gd name="connsiteY54" fmla="*/ 226383 h 568994"/>
                <a:gd name="connsiteX55" fmla="*/ 486594 w 1121508"/>
                <a:gd name="connsiteY55" fmla="*/ 236792 h 568994"/>
                <a:gd name="connsiteX56" fmla="*/ 512615 w 1121508"/>
                <a:gd name="connsiteY56" fmla="*/ 235057 h 568994"/>
                <a:gd name="connsiteX57" fmla="*/ 523024 w 1121508"/>
                <a:gd name="connsiteY57" fmla="*/ 228985 h 568994"/>
                <a:gd name="connsiteX58" fmla="*/ 523891 w 1121508"/>
                <a:gd name="connsiteY58" fmla="*/ 199495 h 568994"/>
                <a:gd name="connsiteX59" fmla="*/ 545575 w 1121508"/>
                <a:gd name="connsiteY59" fmla="*/ 167402 h 568994"/>
                <a:gd name="connsiteX60" fmla="*/ 585474 w 1121508"/>
                <a:gd name="connsiteY60" fmla="*/ 129238 h 568994"/>
                <a:gd name="connsiteX61" fmla="*/ 584607 w 1121508"/>
                <a:gd name="connsiteY61" fmla="*/ 114493 h 568994"/>
                <a:gd name="connsiteX62" fmla="*/ 595015 w 1121508"/>
                <a:gd name="connsiteY62" fmla="*/ 81533 h 568994"/>
                <a:gd name="connsiteX63" fmla="*/ 614097 w 1121508"/>
                <a:gd name="connsiteY63" fmla="*/ 90206 h 568994"/>
                <a:gd name="connsiteX64" fmla="*/ 672211 w 1121508"/>
                <a:gd name="connsiteY64" fmla="*/ 51175 h 568994"/>
                <a:gd name="connsiteX65" fmla="*/ 668742 w 1121508"/>
                <a:gd name="connsiteY65" fmla="*/ 36429 h 568994"/>
                <a:gd name="connsiteX66" fmla="*/ 655731 w 1121508"/>
                <a:gd name="connsiteY66" fmla="*/ 18215 h 568994"/>
                <a:gd name="connsiteX67" fmla="*/ 664405 w 1121508"/>
                <a:gd name="connsiteY67" fmla="*/ 1735 h 568994"/>
                <a:gd name="connsiteX68" fmla="*/ 675680 w 1121508"/>
                <a:gd name="connsiteY68" fmla="*/ 6071 h 568994"/>
                <a:gd name="connsiteX69" fmla="*/ 694763 w 1121508"/>
                <a:gd name="connsiteY69" fmla="*/ 6939 h 568994"/>
                <a:gd name="connsiteX70" fmla="*/ 711243 w 1121508"/>
                <a:gd name="connsiteY70" fmla="*/ 0 h 568994"/>
                <a:gd name="connsiteX71" fmla="*/ 736396 w 1121508"/>
                <a:gd name="connsiteY71" fmla="*/ 10408 h 568994"/>
                <a:gd name="connsiteX72" fmla="*/ 755479 w 1121508"/>
                <a:gd name="connsiteY72" fmla="*/ 39899 h 568994"/>
                <a:gd name="connsiteX73" fmla="*/ 755479 w 1121508"/>
                <a:gd name="connsiteY73" fmla="*/ 48572 h 568994"/>
                <a:gd name="connsiteX74" fmla="*/ 791040 w 1121508"/>
                <a:gd name="connsiteY74" fmla="*/ 54644 h 568994"/>
                <a:gd name="connsiteX75" fmla="*/ 810990 w 1121508"/>
                <a:gd name="connsiteY75" fmla="*/ 52909 h 568994"/>
                <a:gd name="connsiteX76" fmla="*/ 827470 w 1121508"/>
                <a:gd name="connsiteY76" fmla="*/ 71124 h 568994"/>
                <a:gd name="connsiteX77" fmla="*/ 846552 w 1121508"/>
                <a:gd name="connsiteY77" fmla="*/ 72859 h 568994"/>
                <a:gd name="connsiteX78" fmla="*/ 846552 w 1121508"/>
                <a:gd name="connsiteY78" fmla="*/ 64185 h 568994"/>
                <a:gd name="connsiteX79" fmla="*/ 863033 w 1121508"/>
                <a:gd name="connsiteY79" fmla="*/ 57246 h 568994"/>
                <a:gd name="connsiteX80" fmla="*/ 889054 w 1121508"/>
                <a:gd name="connsiteY80" fmla="*/ 64185 h 568994"/>
                <a:gd name="connsiteX81" fmla="*/ 899462 w 1121508"/>
                <a:gd name="connsiteY81" fmla="*/ 71124 h 568994"/>
                <a:gd name="connsiteX82" fmla="*/ 910738 w 1121508"/>
                <a:gd name="connsiteY82" fmla="*/ 65053 h 568994"/>
                <a:gd name="connsiteX83" fmla="*/ 918544 w 1121508"/>
                <a:gd name="connsiteY83" fmla="*/ 65053 h 568994"/>
                <a:gd name="connsiteX84" fmla="*/ 923748 w 1121508"/>
                <a:gd name="connsiteY84" fmla="*/ 50307 h 568994"/>
                <a:gd name="connsiteX85" fmla="*/ 953239 w 1121508"/>
                <a:gd name="connsiteY85" fmla="*/ 34695 h 568994"/>
                <a:gd name="connsiteX86" fmla="*/ 957575 w 1121508"/>
                <a:gd name="connsiteY86" fmla="*/ 41634 h 568994"/>
                <a:gd name="connsiteX87" fmla="*/ 964514 w 1121508"/>
                <a:gd name="connsiteY87" fmla="*/ 66787 h 568994"/>
                <a:gd name="connsiteX88" fmla="*/ 994872 w 1121508"/>
                <a:gd name="connsiteY88" fmla="*/ 78930 h 568994"/>
                <a:gd name="connsiteX89" fmla="*/ 1005281 w 1121508"/>
                <a:gd name="connsiteY89" fmla="*/ 97145 h 568994"/>
                <a:gd name="connsiteX90" fmla="*/ 1004414 w 1121508"/>
                <a:gd name="connsiteY90" fmla="*/ 106686 h 568994"/>
                <a:gd name="connsiteX91" fmla="*/ 1009618 w 1121508"/>
                <a:gd name="connsiteY91" fmla="*/ 115360 h 568994"/>
                <a:gd name="connsiteX92" fmla="*/ 1004414 w 1121508"/>
                <a:gd name="connsiteY92" fmla="*/ 146585 h 568994"/>
                <a:gd name="connsiteX93" fmla="*/ 1020893 w 1121508"/>
                <a:gd name="connsiteY93" fmla="*/ 160463 h 568994"/>
                <a:gd name="connsiteX94" fmla="*/ 1027833 w 1121508"/>
                <a:gd name="connsiteY94" fmla="*/ 170004 h 568994"/>
                <a:gd name="connsiteX95" fmla="*/ 1036506 w 1121508"/>
                <a:gd name="connsiteY95" fmla="*/ 175208 h 568994"/>
                <a:gd name="connsiteX96" fmla="*/ 1035639 w 1121508"/>
                <a:gd name="connsiteY96" fmla="*/ 183015 h 568994"/>
                <a:gd name="connsiteX97" fmla="*/ 1073803 w 1121508"/>
                <a:gd name="connsiteY97" fmla="*/ 231587 h 568994"/>
                <a:gd name="connsiteX98" fmla="*/ 1085946 w 1121508"/>
                <a:gd name="connsiteY98" fmla="*/ 231587 h 568994"/>
                <a:gd name="connsiteX99" fmla="*/ 1098957 w 1121508"/>
                <a:gd name="connsiteY99" fmla="*/ 247200 h 568994"/>
                <a:gd name="connsiteX100" fmla="*/ 1109365 w 1121508"/>
                <a:gd name="connsiteY100" fmla="*/ 249802 h 568994"/>
                <a:gd name="connsiteX101" fmla="*/ 1121509 w 1121508"/>
                <a:gd name="connsiteY101" fmla="*/ 248935 h 568994"/>
                <a:gd name="connsiteX102" fmla="*/ 1079007 w 1121508"/>
                <a:gd name="connsiteY102" fmla="*/ 306181 h 568994"/>
                <a:gd name="connsiteX103" fmla="*/ 1053854 w 1121508"/>
                <a:gd name="connsiteY103" fmla="*/ 314855 h 568994"/>
                <a:gd name="connsiteX104" fmla="*/ 1027833 w 1121508"/>
                <a:gd name="connsiteY104" fmla="*/ 340876 h 568994"/>
                <a:gd name="connsiteX105" fmla="*/ 1024363 w 1121508"/>
                <a:gd name="connsiteY105" fmla="*/ 359958 h 568994"/>
                <a:gd name="connsiteX106" fmla="*/ 1006148 w 1121508"/>
                <a:gd name="connsiteY106" fmla="*/ 371234 h 568994"/>
                <a:gd name="connsiteX107" fmla="*/ 1005281 w 1121508"/>
                <a:gd name="connsiteY107" fmla="*/ 385979 h 568994"/>
                <a:gd name="connsiteX108" fmla="*/ 993138 w 1121508"/>
                <a:gd name="connsiteY108" fmla="*/ 398122 h 568994"/>
                <a:gd name="connsiteX109" fmla="*/ 977525 w 1121508"/>
                <a:gd name="connsiteY109" fmla="*/ 402459 h 568994"/>
                <a:gd name="connsiteX110" fmla="*/ 973188 w 1121508"/>
                <a:gd name="connsiteY110" fmla="*/ 418939 h 568994"/>
                <a:gd name="connsiteX111" fmla="*/ 964514 w 1121508"/>
                <a:gd name="connsiteY111" fmla="*/ 422409 h 568994"/>
                <a:gd name="connsiteX112" fmla="*/ 904666 w 1121508"/>
                <a:gd name="connsiteY112" fmla="*/ 458838 h 568994"/>
                <a:gd name="connsiteX113" fmla="*/ 6071 w 1121508"/>
                <a:gd name="connsiteY113" fmla="*/ 568994 h 568994"/>
                <a:gd name="connsiteX114" fmla="*/ 0 w 1121508"/>
                <a:gd name="connsiteY114" fmla="*/ 562923 h 568994"/>
                <a:gd name="connsiteX115" fmla="*/ 1734 w 1121508"/>
                <a:gd name="connsiteY115" fmla="*/ 554249 h 568994"/>
                <a:gd name="connsiteX116" fmla="*/ 11276 w 1121508"/>
                <a:gd name="connsiteY116" fmla="*/ 554249 h 568994"/>
                <a:gd name="connsiteX117" fmla="*/ 17347 w 1121508"/>
                <a:gd name="connsiteY117" fmla="*/ 560320 h 568994"/>
                <a:gd name="connsiteX118" fmla="*/ 14745 w 1121508"/>
                <a:gd name="connsiteY118" fmla="*/ 568994 h 56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121508" h="568994">
                  <a:moveTo>
                    <a:pt x="856093" y="470981"/>
                  </a:moveTo>
                  <a:lnTo>
                    <a:pt x="678282" y="483125"/>
                  </a:lnTo>
                  <a:lnTo>
                    <a:pt x="633180" y="490064"/>
                  </a:lnTo>
                  <a:lnTo>
                    <a:pt x="482257" y="498737"/>
                  </a:lnTo>
                  <a:lnTo>
                    <a:pt x="459706" y="505676"/>
                  </a:lnTo>
                  <a:lnTo>
                    <a:pt x="263680" y="523024"/>
                  </a:lnTo>
                  <a:lnTo>
                    <a:pt x="257608" y="517819"/>
                  </a:lnTo>
                  <a:lnTo>
                    <a:pt x="225516" y="517819"/>
                  </a:lnTo>
                  <a:lnTo>
                    <a:pt x="235924" y="545575"/>
                  </a:lnTo>
                  <a:lnTo>
                    <a:pt x="230720" y="553382"/>
                  </a:lnTo>
                  <a:lnTo>
                    <a:pt x="28623" y="566392"/>
                  </a:lnTo>
                  <a:lnTo>
                    <a:pt x="37297" y="542973"/>
                  </a:lnTo>
                  <a:lnTo>
                    <a:pt x="49440" y="550780"/>
                  </a:lnTo>
                  <a:lnTo>
                    <a:pt x="55511" y="547310"/>
                  </a:lnTo>
                  <a:lnTo>
                    <a:pt x="65920" y="511748"/>
                  </a:lnTo>
                  <a:lnTo>
                    <a:pt x="57246" y="503074"/>
                  </a:lnTo>
                  <a:lnTo>
                    <a:pt x="65920" y="485727"/>
                  </a:lnTo>
                  <a:lnTo>
                    <a:pt x="67655" y="477920"/>
                  </a:lnTo>
                  <a:lnTo>
                    <a:pt x="56379" y="470981"/>
                  </a:lnTo>
                  <a:lnTo>
                    <a:pt x="53776" y="455369"/>
                  </a:lnTo>
                  <a:lnTo>
                    <a:pt x="88471" y="423276"/>
                  </a:lnTo>
                  <a:lnTo>
                    <a:pt x="148320" y="449297"/>
                  </a:lnTo>
                  <a:lnTo>
                    <a:pt x="161330" y="446695"/>
                  </a:lnTo>
                  <a:lnTo>
                    <a:pt x="164800" y="425878"/>
                  </a:lnTo>
                  <a:lnTo>
                    <a:pt x="150055" y="410266"/>
                  </a:lnTo>
                  <a:lnTo>
                    <a:pt x="153524" y="381643"/>
                  </a:lnTo>
                  <a:lnTo>
                    <a:pt x="162198" y="377306"/>
                  </a:lnTo>
                  <a:lnTo>
                    <a:pt x="172606" y="382510"/>
                  </a:lnTo>
                  <a:lnTo>
                    <a:pt x="177811" y="372101"/>
                  </a:lnTo>
                  <a:lnTo>
                    <a:pt x="209903" y="366897"/>
                  </a:lnTo>
                  <a:lnTo>
                    <a:pt x="210771" y="359091"/>
                  </a:lnTo>
                  <a:lnTo>
                    <a:pt x="197760" y="340009"/>
                  </a:lnTo>
                  <a:lnTo>
                    <a:pt x="196892" y="330468"/>
                  </a:lnTo>
                  <a:lnTo>
                    <a:pt x="215975" y="307049"/>
                  </a:lnTo>
                  <a:lnTo>
                    <a:pt x="215975" y="299242"/>
                  </a:lnTo>
                  <a:lnTo>
                    <a:pt x="225516" y="306181"/>
                  </a:lnTo>
                  <a:lnTo>
                    <a:pt x="230720" y="297508"/>
                  </a:lnTo>
                  <a:lnTo>
                    <a:pt x="224648" y="282762"/>
                  </a:lnTo>
                  <a:lnTo>
                    <a:pt x="264548" y="278425"/>
                  </a:lnTo>
                  <a:lnTo>
                    <a:pt x="266282" y="288834"/>
                  </a:lnTo>
                  <a:lnTo>
                    <a:pt x="275823" y="290569"/>
                  </a:lnTo>
                  <a:lnTo>
                    <a:pt x="279293" y="282762"/>
                  </a:lnTo>
                  <a:lnTo>
                    <a:pt x="274089" y="271487"/>
                  </a:lnTo>
                  <a:lnTo>
                    <a:pt x="276691" y="264548"/>
                  </a:lnTo>
                  <a:lnTo>
                    <a:pt x="287966" y="271487"/>
                  </a:lnTo>
                  <a:lnTo>
                    <a:pt x="302712" y="268017"/>
                  </a:lnTo>
                  <a:lnTo>
                    <a:pt x="317457" y="273221"/>
                  </a:lnTo>
                  <a:lnTo>
                    <a:pt x="346948" y="291436"/>
                  </a:lnTo>
                  <a:lnTo>
                    <a:pt x="362560" y="267150"/>
                  </a:lnTo>
                  <a:lnTo>
                    <a:pt x="392918" y="248067"/>
                  </a:lnTo>
                  <a:lnTo>
                    <a:pt x="418939" y="276691"/>
                  </a:lnTo>
                  <a:lnTo>
                    <a:pt x="432817" y="258476"/>
                  </a:lnTo>
                  <a:lnTo>
                    <a:pt x="435419" y="235057"/>
                  </a:lnTo>
                  <a:lnTo>
                    <a:pt x="468379" y="215107"/>
                  </a:lnTo>
                  <a:lnTo>
                    <a:pt x="470114" y="226383"/>
                  </a:lnTo>
                  <a:lnTo>
                    <a:pt x="486594" y="236792"/>
                  </a:lnTo>
                  <a:lnTo>
                    <a:pt x="512615" y="235057"/>
                  </a:lnTo>
                  <a:lnTo>
                    <a:pt x="523024" y="228985"/>
                  </a:lnTo>
                  <a:lnTo>
                    <a:pt x="523891" y="199495"/>
                  </a:lnTo>
                  <a:lnTo>
                    <a:pt x="545575" y="167402"/>
                  </a:lnTo>
                  <a:lnTo>
                    <a:pt x="585474" y="129238"/>
                  </a:lnTo>
                  <a:lnTo>
                    <a:pt x="584607" y="114493"/>
                  </a:lnTo>
                  <a:lnTo>
                    <a:pt x="595015" y="81533"/>
                  </a:lnTo>
                  <a:lnTo>
                    <a:pt x="614097" y="90206"/>
                  </a:lnTo>
                  <a:lnTo>
                    <a:pt x="672211" y="51175"/>
                  </a:lnTo>
                  <a:lnTo>
                    <a:pt x="668742" y="36429"/>
                  </a:lnTo>
                  <a:lnTo>
                    <a:pt x="655731" y="18215"/>
                  </a:lnTo>
                  <a:lnTo>
                    <a:pt x="664405" y="1735"/>
                  </a:lnTo>
                  <a:lnTo>
                    <a:pt x="675680" y="6071"/>
                  </a:lnTo>
                  <a:lnTo>
                    <a:pt x="694763" y="6939"/>
                  </a:lnTo>
                  <a:lnTo>
                    <a:pt x="711243" y="0"/>
                  </a:lnTo>
                  <a:lnTo>
                    <a:pt x="736396" y="10408"/>
                  </a:lnTo>
                  <a:lnTo>
                    <a:pt x="755479" y="39899"/>
                  </a:lnTo>
                  <a:lnTo>
                    <a:pt x="755479" y="48572"/>
                  </a:lnTo>
                  <a:lnTo>
                    <a:pt x="791040" y="54644"/>
                  </a:lnTo>
                  <a:lnTo>
                    <a:pt x="810990" y="52909"/>
                  </a:lnTo>
                  <a:lnTo>
                    <a:pt x="827470" y="71124"/>
                  </a:lnTo>
                  <a:lnTo>
                    <a:pt x="846552" y="72859"/>
                  </a:lnTo>
                  <a:lnTo>
                    <a:pt x="846552" y="64185"/>
                  </a:lnTo>
                  <a:lnTo>
                    <a:pt x="863033" y="57246"/>
                  </a:lnTo>
                  <a:lnTo>
                    <a:pt x="889054" y="64185"/>
                  </a:lnTo>
                  <a:lnTo>
                    <a:pt x="899462" y="71124"/>
                  </a:lnTo>
                  <a:lnTo>
                    <a:pt x="910738" y="65053"/>
                  </a:lnTo>
                  <a:lnTo>
                    <a:pt x="918544" y="65053"/>
                  </a:lnTo>
                  <a:lnTo>
                    <a:pt x="923748" y="50307"/>
                  </a:lnTo>
                  <a:lnTo>
                    <a:pt x="953239" y="34695"/>
                  </a:lnTo>
                  <a:lnTo>
                    <a:pt x="957575" y="41634"/>
                  </a:lnTo>
                  <a:lnTo>
                    <a:pt x="964514" y="66787"/>
                  </a:lnTo>
                  <a:lnTo>
                    <a:pt x="994872" y="78930"/>
                  </a:lnTo>
                  <a:lnTo>
                    <a:pt x="1005281" y="97145"/>
                  </a:lnTo>
                  <a:lnTo>
                    <a:pt x="1004414" y="106686"/>
                  </a:lnTo>
                  <a:lnTo>
                    <a:pt x="1009618" y="115360"/>
                  </a:lnTo>
                  <a:lnTo>
                    <a:pt x="1004414" y="146585"/>
                  </a:lnTo>
                  <a:lnTo>
                    <a:pt x="1020893" y="160463"/>
                  </a:lnTo>
                  <a:lnTo>
                    <a:pt x="1027833" y="170004"/>
                  </a:lnTo>
                  <a:lnTo>
                    <a:pt x="1036506" y="175208"/>
                  </a:lnTo>
                  <a:lnTo>
                    <a:pt x="1035639" y="183015"/>
                  </a:lnTo>
                  <a:lnTo>
                    <a:pt x="1073803" y="231587"/>
                  </a:lnTo>
                  <a:lnTo>
                    <a:pt x="1085946" y="231587"/>
                  </a:lnTo>
                  <a:lnTo>
                    <a:pt x="1098957" y="247200"/>
                  </a:lnTo>
                  <a:lnTo>
                    <a:pt x="1109365" y="249802"/>
                  </a:lnTo>
                  <a:lnTo>
                    <a:pt x="1121509" y="248935"/>
                  </a:lnTo>
                  <a:lnTo>
                    <a:pt x="1079007" y="306181"/>
                  </a:lnTo>
                  <a:lnTo>
                    <a:pt x="1053854" y="314855"/>
                  </a:lnTo>
                  <a:lnTo>
                    <a:pt x="1027833" y="340876"/>
                  </a:lnTo>
                  <a:lnTo>
                    <a:pt x="1024363" y="359958"/>
                  </a:lnTo>
                  <a:lnTo>
                    <a:pt x="1006148" y="371234"/>
                  </a:lnTo>
                  <a:lnTo>
                    <a:pt x="1005281" y="385979"/>
                  </a:lnTo>
                  <a:lnTo>
                    <a:pt x="993138" y="398122"/>
                  </a:lnTo>
                  <a:lnTo>
                    <a:pt x="977525" y="402459"/>
                  </a:lnTo>
                  <a:lnTo>
                    <a:pt x="973188" y="418939"/>
                  </a:lnTo>
                  <a:lnTo>
                    <a:pt x="964514" y="422409"/>
                  </a:lnTo>
                  <a:lnTo>
                    <a:pt x="904666" y="458838"/>
                  </a:lnTo>
                  <a:close/>
                  <a:moveTo>
                    <a:pt x="6071" y="568994"/>
                  </a:moveTo>
                  <a:lnTo>
                    <a:pt x="0" y="562923"/>
                  </a:lnTo>
                  <a:lnTo>
                    <a:pt x="1734" y="554249"/>
                  </a:lnTo>
                  <a:lnTo>
                    <a:pt x="11276" y="554249"/>
                  </a:lnTo>
                  <a:lnTo>
                    <a:pt x="17347" y="560320"/>
                  </a:lnTo>
                  <a:lnTo>
                    <a:pt x="14745" y="56899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6B7D57A-2A28-46B2-2FAE-79CC05BC74E2}"/>
                </a:ext>
              </a:extLst>
            </p:cNvPr>
            <p:cNvSpPr/>
            <p:nvPr/>
          </p:nvSpPr>
          <p:spPr>
            <a:xfrm>
              <a:off x="4909733" y="3134216"/>
              <a:ext cx="857827" cy="752009"/>
            </a:xfrm>
            <a:custGeom>
              <a:avLst/>
              <a:gdLst>
                <a:gd name="connsiteX0" fmla="*/ 744203 w 857827"/>
                <a:gd name="connsiteY0" fmla="*/ 519554 h 752009"/>
                <a:gd name="connsiteX1" fmla="*/ 733794 w 857827"/>
                <a:gd name="connsiteY1" fmla="*/ 503942 h 752009"/>
                <a:gd name="connsiteX2" fmla="*/ 736396 w 857827"/>
                <a:gd name="connsiteY2" fmla="*/ 492666 h 752009"/>
                <a:gd name="connsiteX3" fmla="*/ 694763 w 857827"/>
                <a:gd name="connsiteY3" fmla="*/ 433685 h 752009"/>
                <a:gd name="connsiteX4" fmla="*/ 702569 w 857827"/>
                <a:gd name="connsiteY4" fmla="*/ 393786 h 752009"/>
                <a:gd name="connsiteX5" fmla="*/ 711243 w 857827"/>
                <a:gd name="connsiteY5" fmla="*/ 381643 h 752009"/>
                <a:gd name="connsiteX6" fmla="*/ 712110 w 857827"/>
                <a:gd name="connsiteY6" fmla="*/ 369499 h 752009"/>
                <a:gd name="connsiteX7" fmla="*/ 399857 w 857827"/>
                <a:gd name="connsiteY7" fmla="*/ 386847 h 752009"/>
                <a:gd name="connsiteX8" fmla="*/ 414602 w 857827"/>
                <a:gd name="connsiteY8" fmla="*/ 283630 h 752009"/>
                <a:gd name="connsiteX9" fmla="*/ 435420 w 857827"/>
                <a:gd name="connsiteY9" fmla="*/ 241996 h 752009"/>
                <a:gd name="connsiteX10" fmla="*/ 487462 w 857827"/>
                <a:gd name="connsiteY10" fmla="*/ 169137 h 752009"/>
                <a:gd name="connsiteX11" fmla="*/ 471849 w 857827"/>
                <a:gd name="connsiteY11" fmla="*/ 147453 h 752009"/>
                <a:gd name="connsiteX12" fmla="*/ 489196 w 857827"/>
                <a:gd name="connsiteY12" fmla="*/ 147453 h 752009"/>
                <a:gd name="connsiteX13" fmla="*/ 489196 w 857827"/>
                <a:gd name="connsiteY13" fmla="*/ 118830 h 752009"/>
                <a:gd name="connsiteX14" fmla="*/ 468379 w 857827"/>
                <a:gd name="connsiteY14" fmla="*/ 97145 h 752009"/>
                <a:gd name="connsiteX15" fmla="*/ 472716 w 857827"/>
                <a:gd name="connsiteY15" fmla="*/ 82400 h 752009"/>
                <a:gd name="connsiteX16" fmla="*/ 462308 w 857827"/>
                <a:gd name="connsiteY16" fmla="*/ 73726 h 752009"/>
                <a:gd name="connsiteX17" fmla="*/ 448430 w 857827"/>
                <a:gd name="connsiteY17" fmla="*/ 12143 h 752009"/>
                <a:gd name="connsiteX18" fmla="*/ 453634 w 857827"/>
                <a:gd name="connsiteY18" fmla="*/ 0 h 752009"/>
                <a:gd name="connsiteX19" fmla="*/ 0 w 857827"/>
                <a:gd name="connsiteY19" fmla="*/ 11276 h 752009"/>
                <a:gd name="connsiteX20" fmla="*/ 4337 w 857827"/>
                <a:gd name="connsiteY20" fmla="*/ 183882 h 752009"/>
                <a:gd name="connsiteX21" fmla="*/ 10409 w 857827"/>
                <a:gd name="connsiteY21" fmla="*/ 213373 h 752009"/>
                <a:gd name="connsiteX22" fmla="*/ 32960 w 857827"/>
                <a:gd name="connsiteY22" fmla="*/ 237659 h 752009"/>
                <a:gd name="connsiteX23" fmla="*/ 39032 w 857827"/>
                <a:gd name="connsiteY23" fmla="*/ 284497 h 752009"/>
                <a:gd name="connsiteX24" fmla="*/ 71992 w 857827"/>
                <a:gd name="connsiteY24" fmla="*/ 324396 h 752009"/>
                <a:gd name="connsiteX25" fmla="*/ 78930 w 857827"/>
                <a:gd name="connsiteY25" fmla="*/ 361693 h 752009"/>
                <a:gd name="connsiteX26" fmla="*/ 87604 w 857827"/>
                <a:gd name="connsiteY26" fmla="*/ 361693 h 752009"/>
                <a:gd name="connsiteX27" fmla="*/ 86737 w 857827"/>
                <a:gd name="connsiteY27" fmla="*/ 425011 h 752009"/>
                <a:gd name="connsiteX28" fmla="*/ 58114 w 857827"/>
                <a:gd name="connsiteY28" fmla="*/ 480523 h 752009"/>
                <a:gd name="connsiteX29" fmla="*/ 69390 w 857827"/>
                <a:gd name="connsiteY29" fmla="*/ 500472 h 752009"/>
                <a:gd name="connsiteX30" fmla="*/ 58114 w 857827"/>
                <a:gd name="connsiteY30" fmla="*/ 513483 h 752009"/>
                <a:gd name="connsiteX31" fmla="*/ 64185 w 857827"/>
                <a:gd name="connsiteY31" fmla="*/ 539504 h 752009"/>
                <a:gd name="connsiteX32" fmla="*/ 63318 w 857827"/>
                <a:gd name="connsiteY32" fmla="*/ 576801 h 752009"/>
                <a:gd name="connsiteX33" fmla="*/ 44236 w 857827"/>
                <a:gd name="connsiteY33" fmla="*/ 607159 h 752009"/>
                <a:gd name="connsiteX34" fmla="*/ 43368 w 857827"/>
                <a:gd name="connsiteY34" fmla="*/ 614098 h 752009"/>
                <a:gd name="connsiteX35" fmla="*/ 28623 w 857827"/>
                <a:gd name="connsiteY35" fmla="*/ 624506 h 752009"/>
                <a:gd name="connsiteX36" fmla="*/ 37297 w 857827"/>
                <a:gd name="connsiteY36" fmla="*/ 640119 h 752009"/>
                <a:gd name="connsiteX37" fmla="*/ 47705 w 857827"/>
                <a:gd name="connsiteY37" fmla="*/ 649660 h 752009"/>
                <a:gd name="connsiteX38" fmla="*/ 61583 w 857827"/>
                <a:gd name="connsiteY38" fmla="*/ 638384 h 752009"/>
                <a:gd name="connsiteX39" fmla="*/ 107553 w 857827"/>
                <a:gd name="connsiteY39" fmla="*/ 630578 h 752009"/>
                <a:gd name="connsiteX40" fmla="*/ 160463 w 857827"/>
                <a:gd name="connsiteY40" fmla="*/ 629710 h 752009"/>
                <a:gd name="connsiteX41" fmla="*/ 243731 w 857827"/>
                <a:gd name="connsiteY41" fmla="*/ 662670 h 752009"/>
                <a:gd name="connsiteX42" fmla="*/ 313120 w 857827"/>
                <a:gd name="connsiteY42" fmla="*/ 671344 h 752009"/>
                <a:gd name="connsiteX43" fmla="*/ 326131 w 857827"/>
                <a:gd name="connsiteY43" fmla="*/ 659201 h 752009"/>
                <a:gd name="connsiteX44" fmla="*/ 341743 w 857827"/>
                <a:gd name="connsiteY44" fmla="*/ 657466 h 752009"/>
                <a:gd name="connsiteX45" fmla="*/ 383377 w 857827"/>
                <a:gd name="connsiteY45" fmla="*/ 676548 h 752009"/>
                <a:gd name="connsiteX46" fmla="*/ 397255 w 857827"/>
                <a:gd name="connsiteY46" fmla="*/ 673079 h 752009"/>
                <a:gd name="connsiteX47" fmla="*/ 406796 w 857827"/>
                <a:gd name="connsiteY47" fmla="*/ 660068 h 752009"/>
                <a:gd name="connsiteX48" fmla="*/ 370367 w 857827"/>
                <a:gd name="connsiteY48" fmla="*/ 644456 h 752009"/>
                <a:gd name="connsiteX49" fmla="*/ 351285 w 857827"/>
                <a:gd name="connsiteY49" fmla="*/ 653129 h 752009"/>
                <a:gd name="connsiteX50" fmla="*/ 341743 w 857827"/>
                <a:gd name="connsiteY50" fmla="*/ 651394 h 752009"/>
                <a:gd name="connsiteX51" fmla="*/ 329600 w 857827"/>
                <a:gd name="connsiteY51" fmla="*/ 634047 h 752009"/>
                <a:gd name="connsiteX52" fmla="*/ 358223 w 857827"/>
                <a:gd name="connsiteY52" fmla="*/ 614965 h 752009"/>
                <a:gd name="connsiteX53" fmla="*/ 372101 w 857827"/>
                <a:gd name="connsiteY53" fmla="*/ 614098 h 752009"/>
                <a:gd name="connsiteX54" fmla="*/ 372101 w 857827"/>
                <a:gd name="connsiteY54" fmla="*/ 628843 h 752009"/>
                <a:gd name="connsiteX55" fmla="*/ 385112 w 857827"/>
                <a:gd name="connsiteY55" fmla="*/ 627975 h 752009"/>
                <a:gd name="connsiteX56" fmla="*/ 414602 w 857827"/>
                <a:gd name="connsiteY56" fmla="*/ 625373 h 752009"/>
                <a:gd name="connsiteX57" fmla="*/ 418072 w 857827"/>
                <a:gd name="connsiteY57" fmla="*/ 645323 h 752009"/>
                <a:gd name="connsiteX58" fmla="*/ 427613 w 857827"/>
                <a:gd name="connsiteY58" fmla="*/ 648792 h 752009"/>
                <a:gd name="connsiteX59" fmla="*/ 432817 w 857827"/>
                <a:gd name="connsiteY59" fmla="*/ 665272 h 752009"/>
                <a:gd name="connsiteX60" fmla="*/ 474451 w 857827"/>
                <a:gd name="connsiteY60" fmla="*/ 673946 h 752009"/>
                <a:gd name="connsiteX61" fmla="*/ 489196 w 857827"/>
                <a:gd name="connsiteY61" fmla="*/ 687824 h 752009"/>
                <a:gd name="connsiteX62" fmla="*/ 489196 w 857827"/>
                <a:gd name="connsiteY62" fmla="*/ 693895 h 752009"/>
                <a:gd name="connsiteX63" fmla="*/ 478788 w 857827"/>
                <a:gd name="connsiteY63" fmla="*/ 693895 h 752009"/>
                <a:gd name="connsiteX64" fmla="*/ 465777 w 857827"/>
                <a:gd name="connsiteY64" fmla="*/ 708641 h 752009"/>
                <a:gd name="connsiteX65" fmla="*/ 480522 w 857827"/>
                <a:gd name="connsiteY65" fmla="*/ 719049 h 752009"/>
                <a:gd name="connsiteX66" fmla="*/ 527360 w 857827"/>
                <a:gd name="connsiteY66" fmla="*/ 727723 h 752009"/>
                <a:gd name="connsiteX67" fmla="*/ 550780 w 857827"/>
                <a:gd name="connsiteY67" fmla="*/ 752009 h 752009"/>
                <a:gd name="connsiteX68" fmla="*/ 588943 w 857827"/>
                <a:gd name="connsiteY68" fmla="*/ 743336 h 752009"/>
                <a:gd name="connsiteX69" fmla="*/ 556851 w 857827"/>
                <a:gd name="connsiteY69" fmla="*/ 745070 h 752009"/>
                <a:gd name="connsiteX70" fmla="*/ 555984 w 857827"/>
                <a:gd name="connsiteY70" fmla="*/ 739866 h 752009"/>
                <a:gd name="connsiteX71" fmla="*/ 580270 w 857827"/>
                <a:gd name="connsiteY71" fmla="*/ 733795 h 752009"/>
                <a:gd name="connsiteX72" fmla="*/ 582005 w 857827"/>
                <a:gd name="connsiteY72" fmla="*/ 718182 h 752009"/>
                <a:gd name="connsiteX73" fmla="*/ 592413 w 857827"/>
                <a:gd name="connsiteY73" fmla="*/ 715580 h 752009"/>
                <a:gd name="connsiteX74" fmla="*/ 592413 w 857827"/>
                <a:gd name="connsiteY74" fmla="*/ 703437 h 752009"/>
                <a:gd name="connsiteX75" fmla="*/ 601954 w 857827"/>
                <a:gd name="connsiteY75" fmla="*/ 704304 h 752009"/>
                <a:gd name="connsiteX76" fmla="*/ 601954 w 857827"/>
                <a:gd name="connsiteY76" fmla="*/ 718182 h 752009"/>
                <a:gd name="connsiteX77" fmla="*/ 623638 w 857827"/>
                <a:gd name="connsiteY77" fmla="*/ 719049 h 752009"/>
                <a:gd name="connsiteX78" fmla="*/ 630578 w 857827"/>
                <a:gd name="connsiteY78" fmla="*/ 702569 h 752009"/>
                <a:gd name="connsiteX79" fmla="*/ 638384 w 857827"/>
                <a:gd name="connsiteY79" fmla="*/ 705171 h 752009"/>
                <a:gd name="connsiteX80" fmla="*/ 640119 w 857827"/>
                <a:gd name="connsiteY80" fmla="*/ 726856 h 752009"/>
                <a:gd name="connsiteX81" fmla="*/ 650527 w 857827"/>
                <a:gd name="connsiteY81" fmla="*/ 728590 h 752009"/>
                <a:gd name="connsiteX82" fmla="*/ 634914 w 857827"/>
                <a:gd name="connsiteY82" fmla="*/ 745938 h 752009"/>
                <a:gd name="connsiteX83" fmla="*/ 657466 w 857827"/>
                <a:gd name="connsiteY83" fmla="*/ 738131 h 752009"/>
                <a:gd name="connsiteX84" fmla="*/ 674813 w 857827"/>
                <a:gd name="connsiteY84" fmla="*/ 728590 h 752009"/>
                <a:gd name="connsiteX85" fmla="*/ 699967 w 857827"/>
                <a:gd name="connsiteY85" fmla="*/ 699967 h 752009"/>
                <a:gd name="connsiteX86" fmla="*/ 693896 w 857827"/>
                <a:gd name="connsiteY86" fmla="*/ 699967 h 752009"/>
                <a:gd name="connsiteX87" fmla="*/ 682620 w 857827"/>
                <a:gd name="connsiteY87" fmla="*/ 710375 h 752009"/>
                <a:gd name="connsiteX88" fmla="*/ 679150 w 857827"/>
                <a:gd name="connsiteY88" fmla="*/ 709508 h 752009"/>
                <a:gd name="connsiteX89" fmla="*/ 674813 w 857827"/>
                <a:gd name="connsiteY89" fmla="*/ 702569 h 752009"/>
                <a:gd name="connsiteX90" fmla="*/ 682620 w 857827"/>
                <a:gd name="connsiteY90" fmla="*/ 692161 h 752009"/>
                <a:gd name="connsiteX91" fmla="*/ 682620 w 857827"/>
                <a:gd name="connsiteY91" fmla="*/ 672211 h 752009"/>
                <a:gd name="connsiteX92" fmla="*/ 692161 w 857827"/>
                <a:gd name="connsiteY92" fmla="*/ 665272 h 752009"/>
                <a:gd name="connsiteX93" fmla="*/ 698232 w 857827"/>
                <a:gd name="connsiteY93" fmla="*/ 671344 h 752009"/>
                <a:gd name="connsiteX94" fmla="*/ 706906 w 857827"/>
                <a:gd name="connsiteY94" fmla="*/ 664405 h 752009"/>
                <a:gd name="connsiteX95" fmla="*/ 715580 w 857827"/>
                <a:gd name="connsiteY95" fmla="*/ 663538 h 752009"/>
                <a:gd name="connsiteX96" fmla="*/ 720784 w 857827"/>
                <a:gd name="connsiteY96" fmla="*/ 674814 h 752009"/>
                <a:gd name="connsiteX97" fmla="*/ 715580 w 857827"/>
                <a:gd name="connsiteY97" fmla="*/ 691293 h 752009"/>
                <a:gd name="connsiteX98" fmla="*/ 736396 w 857827"/>
                <a:gd name="connsiteY98" fmla="*/ 691293 h 752009"/>
                <a:gd name="connsiteX99" fmla="*/ 780632 w 857827"/>
                <a:gd name="connsiteY99" fmla="*/ 706039 h 752009"/>
                <a:gd name="connsiteX100" fmla="*/ 784969 w 857827"/>
                <a:gd name="connsiteY100" fmla="*/ 717315 h 752009"/>
                <a:gd name="connsiteX101" fmla="*/ 798847 w 857827"/>
                <a:gd name="connsiteY101" fmla="*/ 729458 h 752009"/>
                <a:gd name="connsiteX102" fmla="*/ 823133 w 857827"/>
                <a:gd name="connsiteY102" fmla="*/ 730325 h 752009"/>
                <a:gd name="connsiteX103" fmla="*/ 834409 w 857827"/>
                <a:gd name="connsiteY103" fmla="*/ 736397 h 752009"/>
                <a:gd name="connsiteX104" fmla="*/ 850022 w 857827"/>
                <a:gd name="connsiteY104" fmla="*/ 727723 h 752009"/>
                <a:gd name="connsiteX105" fmla="*/ 857828 w 857827"/>
                <a:gd name="connsiteY105" fmla="*/ 712978 h 752009"/>
                <a:gd name="connsiteX106" fmla="*/ 857828 w 857827"/>
                <a:gd name="connsiteY106" fmla="*/ 698232 h 752009"/>
                <a:gd name="connsiteX107" fmla="*/ 845685 w 857827"/>
                <a:gd name="connsiteY107" fmla="*/ 698232 h 752009"/>
                <a:gd name="connsiteX108" fmla="*/ 835277 w 857827"/>
                <a:gd name="connsiteY108" fmla="*/ 686089 h 752009"/>
                <a:gd name="connsiteX109" fmla="*/ 825736 w 857827"/>
                <a:gd name="connsiteY109" fmla="*/ 676548 h 752009"/>
                <a:gd name="connsiteX110" fmla="*/ 797980 w 857827"/>
                <a:gd name="connsiteY110" fmla="*/ 668742 h 752009"/>
                <a:gd name="connsiteX111" fmla="*/ 775428 w 857827"/>
                <a:gd name="connsiteY111" fmla="*/ 670477 h 752009"/>
                <a:gd name="connsiteX112" fmla="*/ 738999 w 857827"/>
                <a:gd name="connsiteY112" fmla="*/ 649660 h 752009"/>
                <a:gd name="connsiteX113" fmla="*/ 738999 w 857827"/>
                <a:gd name="connsiteY113" fmla="*/ 629710 h 752009"/>
                <a:gd name="connsiteX114" fmla="*/ 750275 w 857827"/>
                <a:gd name="connsiteY114" fmla="*/ 621037 h 752009"/>
                <a:gd name="connsiteX115" fmla="*/ 771091 w 857827"/>
                <a:gd name="connsiteY115" fmla="*/ 626241 h 752009"/>
                <a:gd name="connsiteX116" fmla="*/ 744203 w 857827"/>
                <a:gd name="connsiteY116" fmla="*/ 612363 h 752009"/>
                <a:gd name="connsiteX117" fmla="*/ 745938 w 857827"/>
                <a:gd name="connsiteY117" fmla="*/ 605424 h 752009"/>
                <a:gd name="connsiteX118" fmla="*/ 777163 w 857827"/>
                <a:gd name="connsiteY118" fmla="*/ 605424 h 752009"/>
                <a:gd name="connsiteX119" fmla="*/ 799715 w 857827"/>
                <a:gd name="connsiteY119" fmla="*/ 575066 h 752009"/>
                <a:gd name="connsiteX120" fmla="*/ 777163 w 857827"/>
                <a:gd name="connsiteY120" fmla="*/ 559453 h 752009"/>
                <a:gd name="connsiteX121" fmla="*/ 784102 w 857827"/>
                <a:gd name="connsiteY121" fmla="*/ 546443 h 752009"/>
                <a:gd name="connsiteX122" fmla="*/ 773694 w 857827"/>
                <a:gd name="connsiteY122" fmla="*/ 539504 h 752009"/>
                <a:gd name="connsiteX123" fmla="*/ 766754 w 857827"/>
                <a:gd name="connsiteY123" fmla="*/ 539504 h 752009"/>
                <a:gd name="connsiteX124" fmla="*/ 749407 w 857827"/>
                <a:gd name="connsiteY124" fmla="*/ 557719 h 752009"/>
                <a:gd name="connsiteX125" fmla="*/ 749407 w 857827"/>
                <a:gd name="connsiteY125" fmla="*/ 575933 h 752009"/>
                <a:gd name="connsiteX126" fmla="*/ 744203 w 857827"/>
                <a:gd name="connsiteY126" fmla="*/ 582005 h 752009"/>
                <a:gd name="connsiteX127" fmla="*/ 734662 w 857827"/>
                <a:gd name="connsiteY127" fmla="*/ 581137 h 752009"/>
                <a:gd name="connsiteX128" fmla="*/ 720784 w 857827"/>
                <a:gd name="connsiteY128" fmla="*/ 568994 h 752009"/>
                <a:gd name="connsiteX129" fmla="*/ 709508 w 857827"/>
                <a:gd name="connsiteY129" fmla="*/ 568994 h 752009"/>
                <a:gd name="connsiteX130" fmla="*/ 709508 w 857827"/>
                <a:gd name="connsiteY130" fmla="*/ 555984 h 752009"/>
                <a:gd name="connsiteX131" fmla="*/ 714712 w 857827"/>
                <a:gd name="connsiteY131" fmla="*/ 549912 h 752009"/>
                <a:gd name="connsiteX132" fmla="*/ 721651 w 857827"/>
                <a:gd name="connsiteY132" fmla="*/ 555984 h 752009"/>
                <a:gd name="connsiteX133" fmla="*/ 736396 w 857827"/>
                <a:gd name="connsiteY133" fmla="*/ 542106 h 752009"/>
                <a:gd name="connsiteX134" fmla="*/ 742468 w 857827"/>
                <a:gd name="connsiteY134" fmla="*/ 528228 h 752009"/>
                <a:gd name="connsiteX135" fmla="*/ 749407 w 857827"/>
                <a:gd name="connsiteY135" fmla="*/ 525626 h 752009"/>
                <a:gd name="connsiteX136" fmla="*/ 654864 w 857827"/>
                <a:gd name="connsiteY136" fmla="*/ 496135 h 752009"/>
                <a:gd name="connsiteX137" fmla="*/ 671344 w 857827"/>
                <a:gd name="connsiteY137" fmla="*/ 504809 h 752009"/>
                <a:gd name="connsiteX138" fmla="*/ 678283 w 857827"/>
                <a:gd name="connsiteY138" fmla="*/ 514350 h 752009"/>
                <a:gd name="connsiteX139" fmla="*/ 699967 w 857827"/>
                <a:gd name="connsiteY139" fmla="*/ 515217 h 752009"/>
                <a:gd name="connsiteX140" fmla="*/ 712978 w 857827"/>
                <a:gd name="connsiteY140" fmla="*/ 522156 h 752009"/>
                <a:gd name="connsiteX141" fmla="*/ 714712 w 857827"/>
                <a:gd name="connsiteY141" fmla="*/ 534300 h 752009"/>
                <a:gd name="connsiteX142" fmla="*/ 711243 w 857827"/>
                <a:gd name="connsiteY142" fmla="*/ 539504 h 752009"/>
                <a:gd name="connsiteX143" fmla="*/ 703436 w 857827"/>
                <a:gd name="connsiteY143" fmla="*/ 526493 h 752009"/>
                <a:gd name="connsiteX144" fmla="*/ 691294 w 857827"/>
                <a:gd name="connsiteY144" fmla="*/ 536902 h 752009"/>
                <a:gd name="connsiteX145" fmla="*/ 683487 w 857827"/>
                <a:gd name="connsiteY145" fmla="*/ 549045 h 752009"/>
                <a:gd name="connsiteX146" fmla="*/ 659201 w 857827"/>
                <a:gd name="connsiteY146" fmla="*/ 555984 h 752009"/>
                <a:gd name="connsiteX147" fmla="*/ 645323 w 857827"/>
                <a:gd name="connsiteY147" fmla="*/ 556851 h 752009"/>
                <a:gd name="connsiteX148" fmla="*/ 613230 w 857827"/>
                <a:gd name="connsiteY148" fmla="*/ 548178 h 752009"/>
                <a:gd name="connsiteX149" fmla="*/ 614097 w 857827"/>
                <a:gd name="connsiteY149" fmla="*/ 533432 h 752009"/>
                <a:gd name="connsiteX150" fmla="*/ 631445 w 857827"/>
                <a:gd name="connsiteY150" fmla="*/ 516085 h 752009"/>
                <a:gd name="connsiteX151" fmla="*/ 640986 w 857827"/>
                <a:gd name="connsiteY151" fmla="*/ 495268 h 752009"/>
                <a:gd name="connsiteX152" fmla="*/ 614097 w 857827"/>
                <a:gd name="connsiteY152" fmla="*/ 506544 h 752009"/>
                <a:gd name="connsiteX153" fmla="*/ 614097 w 857827"/>
                <a:gd name="connsiteY153" fmla="*/ 516085 h 752009"/>
                <a:gd name="connsiteX154" fmla="*/ 598485 w 857827"/>
                <a:gd name="connsiteY154" fmla="*/ 533432 h 752009"/>
                <a:gd name="connsiteX155" fmla="*/ 588076 w 857827"/>
                <a:gd name="connsiteY155" fmla="*/ 533432 h 752009"/>
                <a:gd name="connsiteX156" fmla="*/ 588076 w 857827"/>
                <a:gd name="connsiteY156" fmla="*/ 514350 h 752009"/>
                <a:gd name="connsiteX157" fmla="*/ 601954 w 857827"/>
                <a:gd name="connsiteY157" fmla="*/ 501340 h 75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57827" h="752009">
                  <a:moveTo>
                    <a:pt x="744203" y="519554"/>
                  </a:moveTo>
                  <a:lnTo>
                    <a:pt x="733794" y="503942"/>
                  </a:lnTo>
                  <a:lnTo>
                    <a:pt x="736396" y="492666"/>
                  </a:lnTo>
                  <a:lnTo>
                    <a:pt x="694763" y="433685"/>
                  </a:lnTo>
                  <a:lnTo>
                    <a:pt x="702569" y="393786"/>
                  </a:lnTo>
                  <a:lnTo>
                    <a:pt x="711243" y="381643"/>
                  </a:lnTo>
                  <a:lnTo>
                    <a:pt x="712110" y="369499"/>
                  </a:lnTo>
                  <a:lnTo>
                    <a:pt x="399857" y="386847"/>
                  </a:lnTo>
                  <a:lnTo>
                    <a:pt x="414602" y="283630"/>
                  </a:lnTo>
                  <a:lnTo>
                    <a:pt x="435420" y="241996"/>
                  </a:lnTo>
                  <a:lnTo>
                    <a:pt x="487462" y="169137"/>
                  </a:lnTo>
                  <a:lnTo>
                    <a:pt x="471849" y="147453"/>
                  </a:lnTo>
                  <a:lnTo>
                    <a:pt x="489196" y="147453"/>
                  </a:lnTo>
                  <a:lnTo>
                    <a:pt x="489196" y="118830"/>
                  </a:lnTo>
                  <a:lnTo>
                    <a:pt x="468379" y="97145"/>
                  </a:lnTo>
                  <a:lnTo>
                    <a:pt x="472716" y="82400"/>
                  </a:lnTo>
                  <a:lnTo>
                    <a:pt x="462308" y="73726"/>
                  </a:lnTo>
                  <a:lnTo>
                    <a:pt x="448430" y="12143"/>
                  </a:lnTo>
                  <a:lnTo>
                    <a:pt x="453634" y="0"/>
                  </a:lnTo>
                  <a:lnTo>
                    <a:pt x="0" y="11276"/>
                  </a:lnTo>
                  <a:lnTo>
                    <a:pt x="4337" y="183882"/>
                  </a:lnTo>
                  <a:lnTo>
                    <a:pt x="10409" y="213373"/>
                  </a:lnTo>
                  <a:lnTo>
                    <a:pt x="32960" y="237659"/>
                  </a:lnTo>
                  <a:lnTo>
                    <a:pt x="39032" y="284497"/>
                  </a:lnTo>
                  <a:lnTo>
                    <a:pt x="71992" y="324396"/>
                  </a:lnTo>
                  <a:lnTo>
                    <a:pt x="78930" y="361693"/>
                  </a:lnTo>
                  <a:lnTo>
                    <a:pt x="87604" y="361693"/>
                  </a:lnTo>
                  <a:lnTo>
                    <a:pt x="86737" y="425011"/>
                  </a:lnTo>
                  <a:lnTo>
                    <a:pt x="58114" y="480523"/>
                  </a:lnTo>
                  <a:lnTo>
                    <a:pt x="69390" y="500472"/>
                  </a:lnTo>
                  <a:lnTo>
                    <a:pt x="58114" y="513483"/>
                  </a:lnTo>
                  <a:lnTo>
                    <a:pt x="64185" y="539504"/>
                  </a:lnTo>
                  <a:lnTo>
                    <a:pt x="63318" y="576801"/>
                  </a:lnTo>
                  <a:lnTo>
                    <a:pt x="44236" y="607159"/>
                  </a:lnTo>
                  <a:lnTo>
                    <a:pt x="43368" y="614098"/>
                  </a:lnTo>
                  <a:lnTo>
                    <a:pt x="28623" y="624506"/>
                  </a:lnTo>
                  <a:lnTo>
                    <a:pt x="37297" y="640119"/>
                  </a:lnTo>
                  <a:lnTo>
                    <a:pt x="47705" y="649660"/>
                  </a:lnTo>
                  <a:lnTo>
                    <a:pt x="61583" y="638384"/>
                  </a:lnTo>
                  <a:lnTo>
                    <a:pt x="107553" y="630578"/>
                  </a:lnTo>
                  <a:lnTo>
                    <a:pt x="160463" y="629710"/>
                  </a:lnTo>
                  <a:lnTo>
                    <a:pt x="243731" y="662670"/>
                  </a:lnTo>
                  <a:lnTo>
                    <a:pt x="313120" y="671344"/>
                  </a:lnTo>
                  <a:lnTo>
                    <a:pt x="326131" y="659201"/>
                  </a:lnTo>
                  <a:lnTo>
                    <a:pt x="341743" y="657466"/>
                  </a:lnTo>
                  <a:lnTo>
                    <a:pt x="383377" y="676548"/>
                  </a:lnTo>
                  <a:lnTo>
                    <a:pt x="397255" y="673079"/>
                  </a:lnTo>
                  <a:lnTo>
                    <a:pt x="406796" y="660068"/>
                  </a:lnTo>
                  <a:lnTo>
                    <a:pt x="370367" y="644456"/>
                  </a:lnTo>
                  <a:lnTo>
                    <a:pt x="351285" y="653129"/>
                  </a:lnTo>
                  <a:lnTo>
                    <a:pt x="341743" y="651394"/>
                  </a:lnTo>
                  <a:lnTo>
                    <a:pt x="329600" y="634047"/>
                  </a:lnTo>
                  <a:lnTo>
                    <a:pt x="358223" y="614965"/>
                  </a:lnTo>
                  <a:lnTo>
                    <a:pt x="372101" y="614098"/>
                  </a:lnTo>
                  <a:lnTo>
                    <a:pt x="372101" y="628843"/>
                  </a:lnTo>
                  <a:lnTo>
                    <a:pt x="385112" y="627975"/>
                  </a:lnTo>
                  <a:lnTo>
                    <a:pt x="414602" y="625373"/>
                  </a:lnTo>
                  <a:lnTo>
                    <a:pt x="418072" y="645323"/>
                  </a:lnTo>
                  <a:lnTo>
                    <a:pt x="427613" y="648792"/>
                  </a:lnTo>
                  <a:lnTo>
                    <a:pt x="432817" y="665272"/>
                  </a:lnTo>
                  <a:lnTo>
                    <a:pt x="474451" y="673946"/>
                  </a:lnTo>
                  <a:lnTo>
                    <a:pt x="489196" y="687824"/>
                  </a:lnTo>
                  <a:lnTo>
                    <a:pt x="489196" y="693895"/>
                  </a:lnTo>
                  <a:lnTo>
                    <a:pt x="478788" y="693895"/>
                  </a:lnTo>
                  <a:lnTo>
                    <a:pt x="465777" y="708641"/>
                  </a:lnTo>
                  <a:lnTo>
                    <a:pt x="480522" y="719049"/>
                  </a:lnTo>
                  <a:lnTo>
                    <a:pt x="527360" y="727723"/>
                  </a:lnTo>
                  <a:lnTo>
                    <a:pt x="550780" y="752009"/>
                  </a:lnTo>
                  <a:lnTo>
                    <a:pt x="588943" y="743336"/>
                  </a:lnTo>
                  <a:lnTo>
                    <a:pt x="556851" y="745070"/>
                  </a:lnTo>
                  <a:lnTo>
                    <a:pt x="555984" y="739866"/>
                  </a:lnTo>
                  <a:lnTo>
                    <a:pt x="580270" y="733795"/>
                  </a:lnTo>
                  <a:lnTo>
                    <a:pt x="582005" y="718182"/>
                  </a:lnTo>
                  <a:lnTo>
                    <a:pt x="592413" y="715580"/>
                  </a:lnTo>
                  <a:lnTo>
                    <a:pt x="592413" y="703437"/>
                  </a:lnTo>
                  <a:lnTo>
                    <a:pt x="601954" y="704304"/>
                  </a:lnTo>
                  <a:lnTo>
                    <a:pt x="601954" y="718182"/>
                  </a:lnTo>
                  <a:lnTo>
                    <a:pt x="623638" y="719049"/>
                  </a:lnTo>
                  <a:lnTo>
                    <a:pt x="630578" y="702569"/>
                  </a:lnTo>
                  <a:lnTo>
                    <a:pt x="638384" y="705171"/>
                  </a:lnTo>
                  <a:lnTo>
                    <a:pt x="640119" y="726856"/>
                  </a:lnTo>
                  <a:lnTo>
                    <a:pt x="650527" y="728590"/>
                  </a:lnTo>
                  <a:lnTo>
                    <a:pt x="634914" y="745938"/>
                  </a:lnTo>
                  <a:lnTo>
                    <a:pt x="657466" y="738131"/>
                  </a:lnTo>
                  <a:lnTo>
                    <a:pt x="674813" y="728590"/>
                  </a:lnTo>
                  <a:lnTo>
                    <a:pt x="699967" y="699967"/>
                  </a:lnTo>
                  <a:lnTo>
                    <a:pt x="693896" y="699967"/>
                  </a:lnTo>
                  <a:lnTo>
                    <a:pt x="682620" y="710375"/>
                  </a:lnTo>
                  <a:lnTo>
                    <a:pt x="679150" y="709508"/>
                  </a:lnTo>
                  <a:lnTo>
                    <a:pt x="674813" y="702569"/>
                  </a:lnTo>
                  <a:lnTo>
                    <a:pt x="682620" y="692161"/>
                  </a:lnTo>
                  <a:lnTo>
                    <a:pt x="682620" y="672211"/>
                  </a:lnTo>
                  <a:lnTo>
                    <a:pt x="692161" y="665272"/>
                  </a:lnTo>
                  <a:lnTo>
                    <a:pt x="698232" y="671344"/>
                  </a:lnTo>
                  <a:lnTo>
                    <a:pt x="706906" y="664405"/>
                  </a:lnTo>
                  <a:lnTo>
                    <a:pt x="715580" y="663538"/>
                  </a:lnTo>
                  <a:lnTo>
                    <a:pt x="720784" y="674814"/>
                  </a:lnTo>
                  <a:lnTo>
                    <a:pt x="715580" y="691293"/>
                  </a:lnTo>
                  <a:lnTo>
                    <a:pt x="736396" y="691293"/>
                  </a:lnTo>
                  <a:lnTo>
                    <a:pt x="780632" y="706039"/>
                  </a:lnTo>
                  <a:lnTo>
                    <a:pt x="784969" y="717315"/>
                  </a:lnTo>
                  <a:lnTo>
                    <a:pt x="798847" y="729458"/>
                  </a:lnTo>
                  <a:lnTo>
                    <a:pt x="823133" y="730325"/>
                  </a:lnTo>
                  <a:lnTo>
                    <a:pt x="834409" y="736397"/>
                  </a:lnTo>
                  <a:lnTo>
                    <a:pt x="850022" y="727723"/>
                  </a:lnTo>
                  <a:lnTo>
                    <a:pt x="857828" y="712978"/>
                  </a:lnTo>
                  <a:lnTo>
                    <a:pt x="857828" y="698232"/>
                  </a:lnTo>
                  <a:lnTo>
                    <a:pt x="845685" y="698232"/>
                  </a:lnTo>
                  <a:lnTo>
                    <a:pt x="835277" y="686089"/>
                  </a:lnTo>
                  <a:lnTo>
                    <a:pt x="825736" y="676548"/>
                  </a:lnTo>
                  <a:lnTo>
                    <a:pt x="797980" y="668742"/>
                  </a:lnTo>
                  <a:lnTo>
                    <a:pt x="775428" y="670477"/>
                  </a:lnTo>
                  <a:lnTo>
                    <a:pt x="738999" y="649660"/>
                  </a:lnTo>
                  <a:lnTo>
                    <a:pt x="738999" y="629710"/>
                  </a:lnTo>
                  <a:lnTo>
                    <a:pt x="750275" y="621037"/>
                  </a:lnTo>
                  <a:lnTo>
                    <a:pt x="771091" y="626241"/>
                  </a:lnTo>
                  <a:lnTo>
                    <a:pt x="744203" y="612363"/>
                  </a:lnTo>
                  <a:lnTo>
                    <a:pt x="745938" y="605424"/>
                  </a:lnTo>
                  <a:lnTo>
                    <a:pt x="777163" y="605424"/>
                  </a:lnTo>
                  <a:lnTo>
                    <a:pt x="799715" y="575066"/>
                  </a:lnTo>
                  <a:lnTo>
                    <a:pt x="777163" y="559453"/>
                  </a:lnTo>
                  <a:lnTo>
                    <a:pt x="784102" y="546443"/>
                  </a:lnTo>
                  <a:lnTo>
                    <a:pt x="773694" y="539504"/>
                  </a:lnTo>
                  <a:lnTo>
                    <a:pt x="766754" y="539504"/>
                  </a:lnTo>
                  <a:lnTo>
                    <a:pt x="749407" y="557719"/>
                  </a:lnTo>
                  <a:lnTo>
                    <a:pt x="749407" y="575933"/>
                  </a:lnTo>
                  <a:lnTo>
                    <a:pt x="744203" y="582005"/>
                  </a:lnTo>
                  <a:lnTo>
                    <a:pt x="734662" y="581137"/>
                  </a:lnTo>
                  <a:lnTo>
                    <a:pt x="720784" y="568994"/>
                  </a:lnTo>
                  <a:lnTo>
                    <a:pt x="709508" y="568994"/>
                  </a:lnTo>
                  <a:lnTo>
                    <a:pt x="709508" y="555984"/>
                  </a:lnTo>
                  <a:lnTo>
                    <a:pt x="714712" y="549912"/>
                  </a:lnTo>
                  <a:lnTo>
                    <a:pt x="721651" y="555984"/>
                  </a:lnTo>
                  <a:lnTo>
                    <a:pt x="736396" y="542106"/>
                  </a:lnTo>
                  <a:lnTo>
                    <a:pt x="742468" y="528228"/>
                  </a:lnTo>
                  <a:lnTo>
                    <a:pt x="749407" y="525626"/>
                  </a:lnTo>
                  <a:close/>
                  <a:moveTo>
                    <a:pt x="654864" y="496135"/>
                  </a:moveTo>
                  <a:lnTo>
                    <a:pt x="671344" y="504809"/>
                  </a:lnTo>
                  <a:lnTo>
                    <a:pt x="678283" y="514350"/>
                  </a:lnTo>
                  <a:lnTo>
                    <a:pt x="699967" y="515217"/>
                  </a:lnTo>
                  <a:lnTo>
                    <a:pt x="712978" y="522156"/>
                  </a:lnTo>
                  <a:lnTo>
                    <a:pt x="714712" y="534300"/>
                  </a:lnTo>
                  <a:lnTo>
                    <a:pt x="711243" y="539504"/>
                  </a:lnTo>
                  <a:lnTo>
                    <a:pt x="703436" y="526493"/>
                  </a:lnTo>
                  <a:lnTo>
                    <a:pt x="691294" y="536902"/>
                  </a:lnTo>
                  <a:lnTo>
                    <a:pt x="683487" y="549045"/>
                  </a:lnTo>
                  <a:lnTo>
                    <a:pt x="659201" y="555984"/>
                  </a:lnTo>
                  <a:lnTo>
                    <a:pt x="645323" y="556851"/>
                  </a:lnTo>
                  <a:lnTo>
                    <a:pt x="613230" y="548178"/>
                  </a:lnTo>
                  <a:lnTo>
                    <a:pt x="614097" y="533432"/>
                  </a:lnTo>
                  <a:lnTo>
                    <a:pt x="631445" y="516085"/>
                  </a:lnTo>
                  <a:lnTo>
                    <a:pt x="640986" y="495268"/>
                  </a:lnTo>
                  <a:close/>
                  <a:moveTo>
                    <a:pt x="614097" y="506544"/>
                  </a:moveTo>
                  <a:lnTo>
                    <a:pt x="614097" y="516085"/>
                  </a:lnTo>
                  <a:lnTo>
                    <a:pt x="598485" y="533432"/>
                  </a:lnTo>
                  <a:lnTo>
                    <a:pt x="588076" y="533432"/>
                  </a:lnTo>
                  <a:lnTo>
                    <a:pt x="588076" y="514350"/>
                  </a:lnTo>
                  <a:lnTo>
                    <a:pt x="601954" y="501340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F8C1944-DD7E-CD06-9ED6-788DCCD9BEA6}"/>
                </a:ext>
              </a:extLst>
            </p:cNvPr>
            <p:cNvSpPr/>
            <p:nvPr/>
          </p:nvSpPr>
          <p:spPr>
            <a:xfrm>
              <a:off x="7914300" y="-128827"/>
              <a:ext cx="557718" cy="881247"/>
            </a:xfrm>
            <a:custGeom>
              <a:avLst/>
              <a:gdLst>
                <a:gd name="connsiteX0" fmla="*/ 103217 w 557718"/>
                <a:gd name="connsiteY0" fmla="*/ 797980 h 881247"/>
                <a:gd name="connsiteX1" fmla="*/ 108421 w 557718"/>
                <a:gd name="connsiteY1" fmla="*/ 832675 h 881247"/>
                <a:gd name="connsiteX2" fmla="*/ 136177 w 557718"/>
                <a:gd name="connsiteY2" fmla="*/ 850022 h 881247"/>
                <a:gd name="connsiteX3" fmla="*/ 143116 w 557718"/>
                <a:gd name="connsiteY3" fmla="*/ 869104 h 881247"/>
                <a:gd name="connsiteX4" fmla="*/ 163066 w 557718"/>
                <a:gd name="connsiteY4" fmla="*/ 881247 h 881247"/>
                <a:gd name="connsiteX5" fmla="*/ 175209 w 557718"/>
                <a:gd name="connsiteY5" fmla="*/ 878645 h 881247"/>
                <a:gd name="connsiteX6" fmla="*/ 183882 w 557718"/>
                <a:gd name="connsiteY6" fmla="*/ 852624 h 881247"/>
                <a:gd name="connsiteX7" fmla="*/ 176944 w 557718"/>
                <a:gd name="connsiteY7" fmla="*/ 827470 h 881247"/>
                <a:gd name="connsiteX8" fmla="*/ 190821 w 557718"/>
                <a:gd name="connsiteY8" fmla="*/ 819664 h 881247"/>
                <a:gd name="connsiteX9" fmla="*/ 195158 w 557718"/>
                <a:gd name="connsiteY9" fmla="*/ 795378 h 881247"/>
                <a:gd name="connsiteX10" fmla="*/ 189954 w 557718"/>
                <a:gd name="connsiteY10" fmla="*/ 784102 h 881247"/>
                <a:gd name="connsiteX11" fmla="*/ 218577 w 557718"/>
                <a:gd name="connsiteY11" fmla="*/ 767622 h 881247"/>
                <a:gd name="connsiteX12" fmla="*/ 199495 w 557718"/>
                <a:gd name="connsiteY12" fmla="*/ 747672 h 881247"/>
                <a:gd name="connsiteX13" fmla="*/ 207301 w 557718"/>
                <a:gd name="connsiteY13" fmla="*/ 726856 h 881247"/>
                <a:gd name="connsiteX14" fmla="*/ 219445 w 557718"/>
                <a:gd name="connsiteY14" fmla="*/ 707773 h 881247"/>
                <a:gd name="connsiteX15" fmla="*/ 223782 w 557718"/>
                <a:gd name="connsiteY15" fmla="*/ 735529 h 881247"/>
                <a:gd name="connsiteX16" fmla="*/ 237659 w 557718"/>
                <a:gd name="connsiteY16" fmla="*/ 718182 h 881247"/>
                <a:gd name="connsiteX17" fmla="*/ 248935 w 557718"/>
                <a:gd name="connsiteY17" fmla="*/ 725988 h 881247"/>
                <a:gd name="connsiteX18" fmla="*/ 259344 w 557718"/>
                <a:gd name="connsiteY18" fmla="*/ 719049 h 881247"/>
                <a:gd name="connsiteX19" fmla="*/ 259344 w 557718"/>
                <a:gd name="connsiteY19" fmla="*/ 704304 h 881247"/>
                <a:gd name="connsiteX20" fmla="*/ 287100 w 557718"/>
                <a:gd name="connsiteY20" fmla="*/ 693028 h 881247"/>
                <a:gd name="connsiteX21" fmla="*/ 289702 w 557718"/>
                <a:gd name="connsiteY21" fmla="*/ 667874 h 881247"/>
                <a:gd name="connsiteX22" fmla="*/ 311386 w 557718"/>
                <a:gd name="connsiteY22" fmla="*/ 666140 h 881247"/>
                <a:gd name="connsiteX23" fmla="*/ 334805 w 557718"/>
                <a:gd name="connsiteY23" fmla="*/ 634047 h 881247"/>
                <a:gd name="connsiteX24" fmla="*/ 334805 w 557718"/>
                <a:gd name="connsiteY24" fmla="*/ 627975 h 881247"/>
                <a:gd name="connsiteX25" fmla="*/ 326998 w 557718"/>
                <a:gd name="connsiteY25" fmla="*/ 623639 h 881247"/>
                <a:gd name="connsiteX26" fmla="*/ 326131 w 557718"/>
                <a:gd name="connsiteY26" fmla="*/ 595015 h 881247"/>
                <a:gd name="connsiteX27" fmla="*/ 331335 w 557718"/>
                <a:gd name="connsiteY27" fmla="*/ 585474 h 881247"/>
                <a:gd name="connsiteX28" fmla="*/ 333070 w 557718"/>
                <a:gd name="connsiteY28" fmla="*/ 599352 h 881247"/>
                <a:gd name="connsiteX29" fmla="*/ 341744 w 557718"/>
                <a:gd name="connsiteY29" fmla="*/ 595015 h 881247"/>
                <a:gd name="connsiteX30" fmla="*/ 340009 w 557718"/>
                <a:gd name="connsiteY30" fmla="*/ 567260 h 881247"/>
                <a:gd name="connsiteX31" fmla="*/ 332203 w 557718"/>
                <a:gd name="connsiteY31" fmla="*/ 569862 h 881247"/>
                <a:gd name="connsiteX32" fmla="*/ 331335 w 557718"/>
                <a:gd name="connsiteY32" fmla="*/ 580270 h 881247"/>
                <a:gd name="connsiteX33" fmla="*/ 320927 w 557718"/>
                <a:gd name="connsiteY33" fmla="*/ 568127 h 881247"/>
                <a:gd name="connsiteX34" fmla="*/ 328733 w 557718"/>
                <a:gd name="connsiteY34" fmla="*/ 555984 h 881247"/>
                <a:gd name="connsiteX35" fmla="*/ 333937 w 557718"/>
                <a:gd name="connsiteY35" fmla="*/ 556851 h 881247"/>
                <a:gd name="connsiteX36" fmla="*/ 343479 w 557718"/>
                <a:gd name="connsiteY36" fmla="*/ 553382 h 881247"/>
                <a:gd name="connsiteX37" fmla="*/ 347815 w 557718"/>
                <a:gd name="connsiteY37" fmla="*/ 577668 h 881247"/>
                <a:gd name="connsiteX38" fmla="*/ 365163 w 557718"/>
                <a:gd name="connsiteY38" fmla="*/ 575066 h 881247"/>
                <a:gd name="connsiteX39" fmla="*/ 390316 w 557718"/>
                <a:gd name="connsiteY39" fmla="*/ 581137 h 881247"/>
                <a:gd name="connsiteX40" fmla="*/ 390316 w 557718"/>
                <a:gd name="connsiteY40" fmla="*/ 572464 h 881247"/>
                <a:gd name="connsiteX41" fmla="*/ 380775 w 557718"/>
                <a:gd name="connsiteY41" fmla="*/ 562055 h 881247"/>
                <a:gd name="connsiteX42" fmla="*/ 392051 w 557718"/>
                <a:gd name="connsiteY42" fmla="*/ 562923 h 881247"/>
                <a:gd name="connsiteX43" fmla="*/ 392919 w 557718"/>
                <a:gd name="connsiteY43" fmla="*/ 542973 h 881247"/>
                <a:gd name="connsiteX44" fmla="*/ 398123 w 557718"/>
                <a:gd name="connsiteY44" fmla="*/ 549912 h 881247"/>
                <a:gd name="connsiteX45" fmla="*/ 400725 w 557718"/>
                <a:gd name="connsiteY45" fmla="*/ 566392 h 881247"/>
                <a:gd name="connsiteX46" fmla="*/ 418940 w 557718"/>
                <a:gd name="connsiteY46" fmla="*/ 579403 h 881247"/>
                <a:gd name="connsiteX47" fmla="*/ 420674 w 557718"/>
                <a:gd name="connsiteY47" fmla="*/ 570729 h 881247"/>
                <a:gd name="connsiteX48" fmla="*/ 428481 w 557718"/>
                <a:gd name="connsiteY48" fmla="*/ 568994 h 881247"/>
                <a:gd name="connsiteX49" fmla="*/ 425879 w 557718"/>
                <a:gd name="connsiteY49" fmla="*/ 562055 h 881247"/>
                <a:gd name="connsiteX50" fmla="*/ 432818 w 557718"/>
                <a:gd name="connsiteY50" fmla="*/ 556851 h 881247"/>
                <a:gd name="connsiteX51" fmla="*/ 431950 w 557718"/>
                <a:gd name="connsiteY51" fmla="*/ 542973 h 881247"/>
                <a:gd name="connsiteX52" fmla="*/ 418072 w 557718"/>
                <a:gd name="connsiteY52" fmla="*/ 541238 h 881247"/>
                <a:gd name="connsiteX53" fmla="*/ 400725 w 557718"/>
                <a:gd name="connsiteY53" fmla="*/ 547310 h 881247"/>
                <a:gd name="connsiteX54" fmla="*/ 412868 w 557718"/>
                <a:gd name="connsiteY54" fmla="*/ 533432 h 881247"/>
                <a:gd name="connsiteX55" fmla="*/ 418940 w 557718"/>
                <a:gd name="connsiteY55" fmla="*/ 526493 h 881247"/>
                <a:gd name="connsiteX56" fmla="*/ 430216 w 557718"/>
                <a:gd name="connsiteY56" fmla="*/ 524758 h 881247"/>
                <a:gd name="connsiteX57" fmla="*/ 433685 w 557718"/>
                <a:gd name="connsiteY57" fmla="*/ 536034 h 881247"/>
                <a:gd name="connsiteX58" fmla="*/ 448430 w 557718"/>
                <a:gd name="connsiteY58" fmla="*/ 549912 h 881247"/>
                <a:gd name="connsiteX59" fmla="*/ 451900 w 557718"/>
                <a:gd name="connsiteY59" fmla="*/ 531697 h 881247"/>
                <a:gd name="connsiteX60" fmla="*/ 471849 w 557718"/>
                <a:gd name="connsiteY60" fmla="*/ 521289 h 881247"/>
                <a:gd name="connsiteX61" fmla="*/ 464043 w 557718"/>
                <a:gd name="connsiteY61" fmla="*/ 510013 h 881247"/>
                <a:gd name="connsiteX62" fmla="*/ 464910 w 557718"/>
                <a:gd name="connsiteY62" fmla="*/ 495268 h 881247"/>
                <a:gd name="connsiteX63" fmla="*/ 474451 w 557718"/>
                <a:gd name="connsiteY63" fmla="*/ 499605 h 881247"/>
                <a:gd name="connsiteX64" fmla="*/ 480523 w 557718"/>
                <a:gd name="connsiteY64" fmla="*/ 499605 h 881247"/>
                <a:gd name="connsiteX65" fmla="*/ 495268 w 557718"/>
                <a:gd name="connsiteY65" fmla="*/ 487462 h 881247"/>
                <a:gd name="connsiteX66" fmla="*/ 498737 w 557718"/>
                <a:gd name="connsiteY66" fmla="*/ 467512 h 881247"/>
                <a:gd name="connsiteX67" fmla="*/ 517820 w 557718"/>
                <a:gd name="connsiteY67" fmla="*/ 470114 h 881247"/>
                <a:gd name="connsiteX68" fmla="*/ 518687 w 557718"/>
                <a:gd name="connsiteY68" fmla="*/ 464043 h 881247"/>
                <a:gd name="connsiteX69" fmla="*/ 520422 w 557718"/>
                <a:gd name="connsiteY69" fmla="*/ 450165 h 881247"/>
                <a:gd name="connsiteX70" fmla="*/ 524758 w 557718"/>
                <a:gd name="connsiteY70" fmla="*/ 462308 h 881247"/>
                <a:gd name="connsiteX71" fmla="*/ 537769 w 557718"/>
                <a:gd name="connsiteY71" fmla="*/ 453634 h 881247"/>
                <a:gd name="connsiteX72" fmla="*/ 557719 w 557718"/>
                <a:gd name="connsiteY72" fmla="*/ 418072 h 881247"/>
                <a:gd name="connsiteX73" fmla="*/ 556851 w 557718"/>
                <a:gd name="connsiteY73" fmla="*/ 398990 h 881247"/>
                <a:gd name="connsiteX74" fmla="*/ 544708 w 557718"/>
                <a:gd name="connsiteY74" fmla="*/ 381642 h 881247"/>
                <a:gd name="connsiteX75" fmla="*/ 518687 w 557718"/>
                <a:gd name="connsiteY75" fmla="*/ 353887 h 881247"/>
                <a:gd name="connsiteX76" fmla="*/ 502207 w 557718"/>
                <a:gd name="connsiteY76" fmla="*/ 353887 h 881247"/>
                <a:gd name="connsiteX77" fmla="*/ 495268 w 557718"/>
                <a:gd name="connsiteY77" fmla="*/ 372969 h 881247"/>
                <a:gd name="connsiteX78" fmla="*/ 470114 w 557718"/>
                <a:gd name="connsiteY78" fmla="*/ 346948 h 881247"/>
                <a:gd name="connsiteX79" fmla="*/ 472716 w 557718"/>
                <a:gd name="connsiteY79" fmla="*/ 340009 h 881247"/>
                <a:gd name="connsiteX80" fmla="*/ 472716 w 557718"/>
                <a:gd name="connsiteY80" fmla="*/ 326998 h 881247"/>
                <a:gd name="connsiteX81" fmla="*/ 458839 w 557718"/>
                <a:gd name="connsiteY81" fmla="*/ 287967 h 881247"/>
                <a:gd name="connsiteX82" fmla="*/ 451900 w 557718"/>
                <a:gd name="connsiteY82" fmla="*/ 286232 h 881247"/>
                <a:gd name="connsiteX83" fmla="*/ 445828 w 557718"/>
                <a:gd name="connsiteY83" fmla="*/ 289701 h 881247"/>
                <a:gd name="connsiteX84" fmla="*/ 404194 w 557718"/>
                <a:gd name="connsiteY84" fmla="*/ 289701 h 881247"/>
                <a:gd name="connsiteX85" fmla="*/ 401592 w 557718"/>
                <a:gd name="connsiteY85" fmla="*/ 258476 h 881247"/>
                <a:gd name="connsiteX86" fmla="*/ 331335 w 557718"/>
                <a:gd name="connsiteY86" fmla="*/ 32960 h 881247"/>
                <a:gd name="connsiteX87" fmla="*/ 268017 w 557718"/>
                <a:gd name="connsiteY87" fmla="*/ 867 h 881247"/>
                <a:gd name="connsiteX88" fmla="*/ 242863 w 557718"/>
                <a:gd name="connsiteY88" fmla="*/ 0 h 881247"/>
                <a:gd name="connsiteX89" fmla="*/ 184750 w 557718"/>
                <a:gd name="connsiteY89" fmla="*/ 57246 h 881247"/>
                <a:gd name="connsiteX90" fmla="*/ 161331 w 557718"/>
                <a:gd name="connsiteY90" fmla="*/ 48573 h 881247"/>
                <a:gd name="connsiteX91" fmla="*/ 152657 w 557718"/>
                <a:gd name="connsiteY91" fmla="*/ 14745 h 881247"/>
                <a:gd name="connsiteX92" fmla="*/ 129238 w 557718"/>
                <a:gd name="connsiteY92" fmla="*/ 14745 h 881247"/>
                <a:gd name="connsiteX93" fmla="*/ 69390 w 557718"/>
                <a:gd name="connsiteY93" fmla="*/ 183882 h 881247"/>
                <a:gd name="connsiteX94" fmla="*/ 75461 w 557718"/>
                <a:gd name="connsiteY94" fmla="*/ 237659 h 881247"/>
                <a:gd name="connsiteX95" fmla="*/ 60716 w 557718"/>
                <a:gd name="connsiteY95" fmla="*/ 258476 h 881247"/>
                <a:gd name="connsiteX96" fmla="*/ 57247 w 557718"/>
                <a:gd name="connsiteY96" fmla="*/ 298375 h 881247"/>
                <a:gd name="connsiteX97" fmla="*/ 68522 w 557718"/>
                <a:gd name="connsiteY97" fmla="*/ 330468 h 881247"/>
                <a:gd name="connsiteX98" fmla="*/ 75461 w 557718"/>
                <a:gd name="connsiteY98" fmla="*/ 332202 h 881247"/>
                <a:gd name="connsiteX99" fmla="*/ 75461 w 557718"/>
                <a:gd name="connsiteY99" fmla="*/ 346080 h 881247"/>
                <a:gd name="connsiteX100" fmla="*/ 61584 w 557718"/>
                <a:gd name="connsiteY100" fmla="*/ 385112 h 881247"/>
                <a:gd name="connsiteX101" fmla="*/ 48573 w 557718"/>
                <a:gd name="connsiteY101" fmla="*/ 397255 h 881247"/>
                <a:gd name="connsiteX102" fmla="*/ 37297 w 557718"/>
                <a:gd name="connsiteY102" fmla="*/ 416337 h 881247"/>
                <a:gd name="connsiteX103" fmla="*/ 33828 w 557718"/>
                <a:gd name="connsiteY103" fmla="*/ 483992 h 881247"/>
                <a:gd name="connsiteX104" fmla="*/ 13011 w 557718"/>
                <a:gd name="connsiteY104" fmla="*/ 475318 h 881247"/>
                <a:gd name="connsiteX105" fmla="*/ 0 w 557718"/>
                <a:gd name="connsiteY105" fmla="*/ 478788 h 881247"/>
                <a:gd name="connsiteX106" fmla="*/ 403327 w 557718"/>
                <a:gd name="connsiteY106" fmla="*/ 583740 h 881247"/>
                <a:gd name="connsiteX107" fmla="*/ 394653 w 557718"/>
                <a:gd name="connsiteY107" fmla="*/ 590679 h 881247"/>
                <a:gd name="connsiteX108" fmla="*/ 394653 w 557718"/>
                <a:gd name="connsiteY108" fmla="*/ 601954 h 881247"/>
                <a:gd name="connsiteX109" fmla="*/ 400725 w 557718"/>
                <a:gd name="connsiteY109" fmla="*/ 595015 h 881247"/>
                <a:gd name="connsiteX110" fmla="*/ 408531 w 557718"/>
                <a:gd name="connsiteY110" fmla="*/ 601954 h 881247"/>
                <a:gd name="connsiteX111" fmla="*/ 412000 w 557718"/>
                <a:gd name="connsiteY111" fmla="*/ 597617 h 881247"/>
                <a:gd name="connsiteX112" fmla="*/ 421542 w 557718"/>
                <a:gd name="connsiteY112" fmla="*/ 599352 h 881247"/>
                <a:gd name="connsiteX113" fmla="*/ 412868 w 557718"/>
                <a:gd name="connsiteY113" fmla="*/ 592413 h 881247"/>
                <a:gd name="connsiteX114" fmla="*/ 416337 w 557718"/>
                <a:gd name="connsiteY114" fmla="*/ 585474 h 881247"/>
                <a:gd name="connsiteX115" fmla="*/ 388582 w 557718"/>
                <a:gd name="connsiteY115" fmla="*/ 606291 h 881247"/>
                <a:gd name="connsiteX116" fmla="*/ 379908 w 557718"/>
                <a:gd name="connsiteY116" fmla="*/ 615832 h 881247"/>
                <a:gd name="connsiteX117" fmla="*/ 384245 w 557718"/>
                <a:gd name="connsiteY117" fmla="*/ 619302 h 881247"/>
                <a:gd name="connsiteX118" fmla="*/ 383377 w 557718"/>
                <a:gd name="connsiteY118" fmla="*/ 627975 h 881247"/>
                <a:gd name="connsiteX119" fmla="*/ 392919 w 557718"/>
                <a:gd name="connsiteY119" fmla="*/ 627975 h 881247"/>
                <a:gd name="connsiteX120" fmla="*/ 392919 w 557718"/>
                <a:gd name="connsiteY120" fmla="*/ 612363 h 881247"/>
                <a:gd name="connsiteX121" fmla="*/ 362561 w 557718"/>
                <a:gd name="connsiteY121" fmla="*/ 592413 h 881247"/>
                <a:gd name="connsiteX122" fmla="*/ 370367 w 557718"/>
                <a:gd name="connsiteY122" fmla="*/ 603689 h 881247"/>
                <a:gd name="connsiteX123" fmla="*/ 379041 w 557718"/>
                <a:gd name="connsiteY123" fmla="*/ 608026 h 881247"/>
                <a:gd name="connsiteX124" fmla="*/ 381643 w 557718"/>
                <a:gd name="connsiteY124" fmla="*/ 599352 h 881247"/>
                <a:gd name="connsiteX125" fmla="*/ 381643 w 557718"/>
                <a:gd name="connsiteY125" fmla="*/ 583740 h 881247"/>
                <a:gd name="connsiteX126" fmla="*/ 370367 w 557718"/>
                <a:gd name="connsiteY126" fmla="*/ 577668 h 881247"/>
                <a:gd name="connsiteX127" fmla="*/ 366898 w 557718"/>
                <a:gd name="connsiteY127" fmla="*/ 588076 h 881247"/>
                <a:gd name="connsiteX128" fmla="*/ 353887 w 557718"/>
                <a:gd name="connsiteY128" fmla="*/ 635782 h 881247"/>
                <a:gd name="connsiteX129" fmla="*/ 339142 w 557718"/>
                <a:gd name="connsiteY129" fmla="*/ 621036 h 881247"/>
                <a:gd name="connsiteX130" fmla="*/ 353019 w 557718"/>
                <a:gd name="connsiteY130" fmla="*/ 600220 h 881247"/>
                <a:gd name="connsiteX131" fmla="*/ 359958 w 557718"/>
                <a:gd name="connsiteY131" fmla="*/ 602822 h 881247"/>
                <a:gd name="connsiteX132" fmla="*/ 361693 w 557718"/>
                <a:gd name="connsiteY132" fmla="*/ 612363 h 881247"/>
                <a:gd name="connsiteX133" fmla="*/ 370367 w 557718"/>
                <a:gd name="connsiteY133" fmla="*/ 619302 h 881247"/>
                <a:gd name="connsiteX134" fmla="*/ 370367 w 557718"/>
                <a:gd name="connsiteY134" fmla="*/ 628843 h 881247"/>
                <a:gd name="connsiteX135" fmla="*/ 361693 w 557718"/>
                <a:gd name="connsiteY135" fmla="*/ 637516 h 88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557718" h="881247">
                  <a:moveTo>
                    <a:pt x="103217" y="797980"/>
                  </a:moveTo>
                  <a:lnTo>
                    <a:pt x="108421" y="832675"/>
                  </a:lnTo>
                  <a:lnTo>
                    <a:pt x="136177" y="850022"/>
                  </a:lnTo>
                  <a:lnTo>
                    <a:pt x="143116" y="869104"/>
                  </a:lnTo>
                  <a:lnTo>
                    <a:pt x="163066" y="881247"/>
                  </a:lnTo>
                  <a:lnTo>
                    <a:pt x="175209" y="878645"/>
                  </a:lnTo>
                  <a:lnTo>
                    <a:pt x="183882" y="852624"/>
                  </a:lnTo>
                  <a:lnTo>
                    <a:pt x="176944" y="827470"/>
                  </a:lnTo>
                  <a:lnTo>
                    <a:pt x="190821" y="819664"/>
                  </a:lnTo>
                  <a:lnTo>
                    <a:pt x="195158" y="795378"/>
                  </a:lnTo>
                  <a:lnTo>
                    <a:pt x="189954" y="784102"/>
                  </a:lnTo>
                  <a:lnTo>
                    <a:pt x="218577" y="767622"/>
                  </a:lnTo>
                  <a:lnTo>
                    <a:pt x="199495" y="747672"/>
                  </a:lnTo>
                  <a:lnTo>
                    <a:pt x="207301" y="726856"/>
                  </a:lnTo>
                  <a:lnTo>
                    <a:pt x="219445" y="707773"/>
                  </a:lnTo>
                  <a:lnTo>
                    <a:pt x="223782" y="735529"/>
                  </a:lnTo>
                  <a:lnTo>
                    <a:pt x="237659" y="718182"/>
                  </a:lnTo>
                  <a:lnTo>
                    <a:pt x="248935" y="725988"/>
                  </a:lnTo>
                  <a:lnTo>
                    <a:pt x="259344" y="719049"/>
                  </a:lnTo>
                  <a:lnTo>
                    <a:pt x="259344" y="704304"/>
                  </a:lnTo>
                  <a:lnTo>
                    <a:pt x="287100" y="693028"/>
                  </a:lnTo>
                  <a:lnTo>
                    <a:pt x="289702" y="667874"/>
                  </a:lnTo>
                  <a:lnTo>
                    <a:pt x="311386" y="666140"/>
                  </a:lnTo>
                  <a:lnTo>
                    <a:pt x="334805" y="634047"/>
                  </a:lnTo>
                  <a:lnTo>
                    <a:pt x="334805" y="627975"/>
                  </a:lnTo>
                  <a:lnTo>
                    <a:pt x="326998" y="623639"/>
                  </a:lnTo>
                  <a:lnTo>
                    <a:pt x="326131" y="595015"/>
                  </a:lnTo>
                  <a:lnTo>
                    <a:pt x="331335" y="585474"/>
                  </a:lnTo>
                  <a:lnTo>
                    <a:pt x="333070" y="599352"/>
                  </a:lnTo>
                  <a:lnTo>
                    <a:pt x="341744" y="595015"/>
                  </a:lnTo>
                  <a:lnTo>
                    <a:pt x="340009" y="567260"/>
                  </a:lnTo>
                  <a:lnTo>
                    <a:pt x="332203" y="569862"/>
                  </a:lnTo>
                  <a:lnTo>
                    <a:pt x="331335" y="580270"/>
                  </a:lnTo>
                  <a:lnTo>
                    <a:pt x="320927" y="568127"/>
                  </a:lnTo>
                  <a:lnTo>
                    <a:pt x="328733" y="555984"/>
                  </a:lnTo>
                  <a:lnTo>
                    <a:pt x="333937" y="556851"/>
                  </a:lnTo>
                  <a:lnTo>
                    <a:pt x="343479" y="553382"/>
                  </a:lnTo>
                  <a:lnTo>
                    <a:pt x="347815" y="577668"/>
                  </a:lnTo>
                  <a:lnTo>
                    <a:pt x="365163" y="575066"/>
                  </a:lnTo>
                  <a:lnTo>
                    <a:pt x="390316" y="581137"/>
                  </a:lnTo>
                  <a:lnTo>
                    <a:pt x="390316" y="572464"/>
                  </a:lnTo>
                  <a:lnTo>
                    <a:pt x="380775" y="562055"/>
                  </a:lnTo>
                  <a:lnTo>
                    <a:pt x="392051" y="562923"/>
                  </a:lnTo>
                  <a:lnTo>
                    <a:pt x="392919" y="542973"/>
                  </a:lnTo>
                  <a:lnTo>
                    <a:pt x="398123" y="549912"/>
                  </a:lnTo>
                  <a:lnTo>
                    <a:pt x="400725" y="566392"/>
                  </a:lnTo>
                  <a:lnTo>
                    <a:pt x="418940" y="579403"/>
                  </a:lnTo>
                  <a:lnTo>
                    <a:pt x="420674" y="570729"/>
                  </a:lnTo>
                  <a:lnTo>
                    <a:pt x="428481" y="568994"/>
                  </a:lnTo>
                  <a:lnTo>
                    <a:pt x="425879" y="562055"/>
                  </a:lnTo>
                  <a:lnTo>
                    <a:pt x="432818" y="556851"/>
                  </a:lnTo>
                  <a:lnTo>
                    <a:pt x="431950" y="542973"/>
                  </a:lnTo>
                  <a:lnTo>
                    <a:pt x="418072" y="541238"/>
                  </a:lnTo>
                  <a:lnTo>
                    <a:pt x="400725" y="547310"/>
                  </a:lnTo>
                  <a:lnTo>
                    <a:pt x="412868" y="533432"/>
                  </a:lnTo>
                  <a:lnTo>
                    <a:pt x="418940" y="526493"/>
                  </a:lnTo>
                  <a:lnTo>
                    <a:pt x="430216" y="524758"/>
                  </a:lnTo>
                  <a:lnTo>
                    <a:pt x="433685" y="536034"/>
                  </a:lnTo>
                  <a:lnTo>
                    <a:pt x="448430" y="549912"/>
                  </a:lnTo>
                  <a:lnTo>
                    <a:pt x="451900" y="531697"/>
                  </a:lnTo>
                  <a:lnTo>
                    <a:pt x="471849" y="521289"/>
                  </a:lnTo>
                  <a:lnTo>
                    <a:pt x="464043" y="510013"/>
                  </a:lnTo>
                  <a:lnTo>
                    <a:pt x="464910" y="495268"/>
                  </a:lnTo>
                  <a:lnTo>
                    <a:pt x="474451" y="499605"/>
                  </a:lnTo>
                  <a:lnTo>
                    <a:pt x="480523" y="499605"/>
                  </a:lnTo>
                  <a:lnTo>
                    <a:pt x="495268" y="487462"/>
                  </a:lnTo>
                  <a:lnTo>
                    <a:pt x="498737" y="467512"/>
                  </a:lnTo>
                  <a:lnTo>
                    <a:pt x="517820" y="470114"/>
                  </a:lnTo>
                  <a:lnTo>
                    <a:pt x="518687" y="464043"/>
                  </a:lnTo>
                  <a:lnTo>
                    <a:pt x="520422" y="450165"/>
                  </a:lnTo>
                  <a:lnTo>
                    <a:pt x="524758" y="462308"/>
                  </a:lnTo>
                  <a:lnTo>
                    <a:pt x="537769" y="453634"/>
                  </a:lnTo>
                  <a:lnTo>
                    <a:pt x="557719" y="418072"/>
                  </a:lnTo>
                  <a:lnTo>
                    <a:pt x="556851" y="398990"/>
                  </a:lnTo>
                  <a:lnTo>
                    <a:pt x="544708" y="381642"/>
                  </a:lnTo>
                  <a:lnTo>
                    <a:pt x="518687" y="353887"/>
                  </a:lnTo>
                  <a:lnTo>
                    <a:pt x="502207" y="353887"/>
                  </a:lnTo>
                  <a:lnTo>
                    <a:pt x="495268" y="372969"/>
                  </a:lnTo>
                  <a:lnTo>
                    <a:pt x="470114" y="346948"/>
                  </a:lnTo>
                  <a:lnTo>
                    <a:pt x="472716" y="340009"/>
                  </a:lnTo>
                  <a:lnTo>
                    <a:pt x="472716" y="326998"/>
                  </a:lnTo>
                  <a:lnTo>
                    <a:pt x="458839" y="287967"/>
                  </a:lnTo>
                  <a:lnTo>
                    <a:pt x="451900" y="286232"/>
                  </a:lnTo>
                  <a:lnTo>
                    <a:pt x="445828" y="289701"/>
                  </a:lnTo>
                  <a:lnTo>
                    <a:pt x="404194" y="289701"/>
                  </a:lnTo>
                  <a:lnTo>
                    <a:pt x="401592" y="258476"/>
                  </a:lnTo>
                  <a:lnTo>
                    <a:pt x="331335" y="32960"/>
                  </a:lnTo>
                  <a:lnTo>
                    <a:pt x="268017" y="867"/>
                  </a:lnTo>
                  <a:lnTo>
                    <a:pt x="242863" y="0"/>
                  </a:lnTo>
                  <a:lnTo>
                    <a:pt x="184750" y="57246"/>
                  </a:lnTo>
                  <a:lnTo>
                    <a:pt x="161331" y="48573"/>
                  </a:lnTo>
                  <a:lnTo>
                    <a:pt x="152657" y="14745"/>
                  </a:lnTo>
                  <a:lnTo>
                    <a:pt x="129238" y="14745"/>
                  </a:lnTo>
                  <a:lnTo>
                    <a:pt x="69390" y="183882"/>
                  </a:lnTo>
                  <a:lnTo>
                    <a:pt x="75461" y="237659"/>
                  </a:lnTo>
                  <a:lnTo>
                    <a:pt x="60716" y="258476"/>
                  </a:lnTo>
                  <a:lnTo>
                    <a:pt x="57247" y="298375"/>
                  </a:lnTo>
                  <a:lnTo>
                    <a:pt x="68522" y="330468"/>
                  </a:lnTo>
                  <a:lnTo>
                    <a:pt x="75461" y="332202"/>
                  </a:lnTo>
                  <a:lnTo>
                    <a:pt x="75461" y="346080"/>
                  </a:lnTo>
                  <a:lnTo>
                    <a:pt x="61584" y="385112"/>
                  </a:lnTo>
                  <a:lnTo>
                    <a:pt x="48573" y="397255"/>
                  </a:lnTo>
                  <a:lnTo>
                    <a:pt x="37297" y="416337"/>
                  </a:lnTo>
                  <a:lnTo>
                    <a:pt x="33828" y="483992"/>
                  </a:lnTo>
                  <a:lnTo>
                    <a:pt x="13011" y="475318"/>
                  </a:lnTo>
                  <a:lnTo>
                    <a:pt x="0" y="478788"/>
                  </a:lnTo>
                  <a:close/>
                  <a:moveTo>
                    <a:pt x="403327" y="583740"/>
                  </a:moveTo>
                  <a:lnTo>
                    <a:pt x="394653" y="590679"/>
                  </a:lnTo>
                  <a:lnTo>
                    <a:pt x="394653" y="601954"/>
                  </a:lnTo>
                  <a:lnTo>
                    <a:pt x="400725" y="595015"/>
                  </a:lnTo>
                  <a:lnTo>
                    <a:pt x="408531" y="601954"/>
                  </a:lnTo>
                  <a:lnTo>
                    <a:pt x="412000" y="597617"/>
                  </a:lnTo>
                  <a:lnTo>
                    <a:pt x="421542" y="599352"/>
                  </a:lnTo>
                  <a:lnTo>
                    <a:pt x="412868" y="592413"/>
                  </a:lnTo>
                  <a:lnTo>
                    <a:pt x="416337" y="585474"/>
                  </a:lnTo>
                  <a:close/>
                  <a:moveTo>
                    <a:pt x="388582" y="606291"/>
                  </a:moveTo>
                  <a:lnTo>
                    <a:pt x="379908" y="615832"/>
                  </a:lnTo>
                  <a:lnTo>
                    <a:pt x="384245" y="619302"/>
                  </a:lnTo>
                  <a:lnTo>
                    <a:pt x="383377" y="627975"/>
                  </a:lnTo>
                  <a:lnTo>
                    <a:pt x="392919" y="627975"/>
                  </a:lnTo>
                  <a:lnTo>
                    <a:pt x="392919" y="612363"/>
                  </a:lnTo>
                  <a:close/>
                  <a:moveTo>
                    <a:pt x="362561" y="592413"/>
                  </a:moveTo>
                  <a:lnTo>
                    <a:pt x="370367" y="603689"/>
                  </a:lnTo>
                  <a:lnTo>
                    <a:pt x="379041" y="608026"/>
                  </a:lnTo>
                  <a:lnTo>
                    <a:pt x="381643" y="599352"/>
                  </a:lnTo>
                  <a:lnTo>
                    <a:pt x="381643" y="583740"/>
                  </a:lnTo>
                  <a:lnTo>
                    <a:pt x="370367" y="577668"/>
                  </a:lnTo>
                  <a:lnTo>
                    <a:pt x="366898" y="588076"/>
                  </a:lnTo>
                  <a:close/>
                  <a:moveTo>
                    <a:pt x="353887" y="635782"/>
                  </a:moveTo>
                  <a:lnTo>
                    <a:pt x="339142" y="621036"/>
                  </a:lnTo>
                  <a:lnTo>
                    <a:pt x="353019" y="600220"/>
                  </a:lnTo>
                  <a:lnTo>
                    <a:pt x="359958" y="602822"/>
                  </a:lnTo>
                  <a:lnTo>
                    <a:pt x="361693" y="612363"/>
                  </a:lnTo>
                  <a:lnTo>
                    <a:pt x="370367" y="619302"/>
                  </a:lnTo>
                  <a:lnTo>
                    <a:pt x="370367" y="628843"/>
                  </a:lnTo>
                  <a:lnTo>
                    <a:pt x="361693" y="637516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C64C00C-A019-08F8-B2CF-5FF22C02C0ED}"/>
                </a:ext>
              </a:extLst>
            </p:cNvPr>
            <p:cNvSpPr/>
            <p:nvPr/>
          </p:nvSpPr>
          <p:spPr>
            <a:xfrm>
              <a:off x="6997491" y="1548665"/>
              <a:ext cx="685221" cy="343478"/>
            </a:xfrm>
            <a:custGeom>
              <a:avLst/>
              <a:gdLst>
                <a:gd name="connsiteX0" fmla="*/ 568127 w 685221"/>
                <a:gd name="connsiteY0" fmla="*/ 340009 h 343478"/>
                <a:gd name="connsiteX1" fmla="*/ 568127 w 685221"/>
                <a:gd name="connsiteY1" fmla="*/ 325264 h 343478"/>
                <a:gd name="connsiteX2" fmla="*/ 561188 w 685221"/>
                <a:gd name="connsiteY2" fmla="*/ 325264 h 343478"/>
                <a:gd name="connsiteX3" fmla="*/ 561188 w 685221"/>
                <a:gd name="connsiteY3" fmla="*/ 340876 h 343478"/>
                <a:gd name="connsiteX4" fmla="*/ 670476 w 685221"/>
                <a:gd name="connsiteY4" fmla="*/ 306181 h 343478"/>
                <a:gd name="connsiteX5" fmla="*/ 680885 w 685221"/>
                <a:gd name="connsiteY5" fmla="*/ 287099 h 343478"/>
                <a:gd name="connsiteX6" fmla="*/ 681752 w 685221"/>
                <a:gd name="connsiteY6" fmla="*/ 265415 h 343478"/>
                <a:gd name="connsiteX7" fmla="*/ 676548 w 685221"/>
                <a:gd name="connsiteY7" fmla="*/ 260211 h 343478"/>
                <a:gd name="connsiteX8" fmla="*/ 670476 w 685221"/>
                <a:gd name="connsiteY8" fmla="*/ 268017 h 343478"/>
                <a:gd name="connsiteX9" fmla="*/ 668742 w 685221"/>
                <a:gd name="connsiteY9" fmla="*/ 286232 h 343478"/>
                <a:gd name="connsiteX10" fmla="*/ 661803 w 685221"/>
                <a:gd name="connsiteY10" fmla="*/ 298375 h 343478"/>
                <a:gd name="connsiteX11" fmla="*/ 659201 w 685221"/>
                <a:gd name="connsiteY11" fmla="*/ 307916 h 343478"/>
                <a:gd name="connsiteX12" fmla="*/ 619301 w 685221"/>
                <a:gd name="connsiteY12" fmla="*/ 321794 h 343478"/>
                <a:gd name="connsiteX13" fmla="*/ 613230 w 685221"/>
                <a:gd name="connsiteY13" fmla="*/ 328733 h 343478"/>
                <a:gd name="connsiteX14" fmla="*/ 601954 w 685221"/>
                <a:gd name="connsiteY14" fmla="*/ 330468 h 343478"/>
                <a:gd name="connsiteX15" fmla="*/ 598485 w 685221"/>
                <a:gd name="connsiteY15" fmla="*/ 338274 h 343478"/>
                <a:gd name="connsiteX16" fmla="*/ 587209 w 685221"/>
                <a:gd name="connsiteY16" fmla="*/ 343478 h 343478"/>
                <a:gd name="connsiteX17" fmla="*/ 584607 w 685221"/>
                <a:gd name="connsiteY17" fmla="*/ 321794 h 343478"/>
                <a:gd name="connsiteX18" fmla="*/ 588076 w 685221"/>
                <a:gd name="connsiteY18" fmla="*/ 315722 h 343478"/>
                <a:gd name="connsiteX19" fmla="*/ 581137 w 685221"/>
                <a:gd name="connsiteY19" fmla="*/ 311386 h 343478"/>
                <a:gd name="connsiteX20" fmla="*/ 582872 w 685221"/>
                <a:gd name="connsiteY20" fmla="*/ 298375 h 343478"/>
                <a:gd name="connsiteX21" fmla="*/ 568994 w 685221"/>
                <a:gd name="connsiteY21" fmla="*/ 307049 h 343478"/>
                <a:gd name="connsiteX22" fmla="*/ 568994 w 685221"/>
                <a:gd name="connsiteY22" fmla="*/ 289701 h 343478"/>
                <a:gd name="connsiteX23" fmla="*/ 579403 w 685221"/>
                <a:gd name="connsiteY23" fmla="*/ 287099 h 343478"/>
                <a:gd name="connsiteX24" fmla="*/ 562922 w 685221"/>
                <a:gd name="connsiteY24" fmla="*/ 283630 h 343478"/>
                <a:gd name="connsiteX25" fmla="*/ 556851 w 685221"/>
                <a:gd name="connsiteY25" fmla="*/ 276691 h 343478"/>
                <a:gd name="connsiteX26" fmla="*/ 560320 w 685221"/>
                <a:gd name="connsiteY26" fmla="*/ 265415 h 343478"/>
                <a:gd name="connsiteX27" fmla="*/ 553382 w 685221"/>
                <a:gd name="connsiteY27" fmla="*/ 260211 h 343478"/>
                <a:gd name="connsiteX28" fmla="*/ 547310 w 685221"/>
                <a:gd name="connsiteY28" fmla="*/ 274089 h 343478"/>
                <a:gd name="connsiteX29" fmla="*/ 551647 w 685221"/>
                <a:gd name="connsiteY29" fmla="*/ 281028 h 343478"/>
                <a:gd name="connsiteX30" fmla="*/ 545575 w 685221"/>
                <a:gd name="connsiteY30" fmla="*/ 286232 h 343478"/>
                <a:gd name="connsiteX31" fmla="*/ 536034 w 685221"/>
                <a:gd name="connsiteY31" fmla="*/ 290569 h 343478"/>
                <a:gd name="connsiteX32" fmla="*/ 518687 w 685221"/>
                <a:gd name="connsiteY32" fmla="*/ 281895 h 343478"/>
                <a:gd name="connsiteX33" fmla="*/ 516952 w 685221"/>
                <a:gd name="connsiteY33" fmla="*/ 271487 h 343478"/>
                <a:gd name="connsiteX34" fmla="*/ 508278 w 685221"/>
                <a:gd name="connsiteY34" fmla="*/ 261945 h 343478"/>
                <a:gd name="connsiteX35" fmla="*/ 496135 w 685221"/>
                <a:gd name="connsiteY35" fmla="*/ 247200 h 343478"/>
                <a:gd name="connsiteX36" fmla="*/ 509145 w 685221"/>
                <a:gd name="connsiteY36" fmla="*/ 240261 h 343478"/>
                <a:gd name="connsiteX37" fmla="*/ 500472 w 685221"/>
                <a:gd name="connsiteY37" fmla="*/ 235057 h 343478"/>
                <a:gd name="connsiteX38" fmla="*/ 500472 w 685221"/>
                <a:gd name="connsiteY38" fmla="*/ 227251 h 343478"/>
                <a:gd name="connsiteX39" fmla="*/ 505676 w 685221"/>
                <a:gd name="connsiteY39" fmla="*/ 218577 h 343478"/>
                <a:gd name="connsiteX40" fmla="*/ 520422 w 685221"/>
                <a:gd name="connsiteY40" fmla="*/ 215975 h 343478"/>
                <a:gd name="connsiteX41" fmla="*/ 508278 w 685221"/>
                <a:gd name="connsiteY41" fmla="*/ 210771 h 343478"/>
                <a:gd name="connsiteX42" fmla="*/ 507411 w 685221"/>
                <a:gd name="connsiteY42" fmla="*/ 204699 h 343478"/>
                <a:gd name="connsiteX43" fmla="*/ 496135 w 685221"/>
                <a:gd name="connsiteY43" fmla="*/ 203832 h 343478"/>
                <a:gd name="connsiteX44" fmla="*/ 492666 w 685221"/>
                <a:gd name="connsiteY44" fmla="*/ 213373 h 343478"/>
                <a:gd name="connsiteX45" fmla="*/ 487461 w 685221"/>
                <a:gd name="connsiteY45" fmla="*/ 215975 h 343478"/>
                <a:gd name="connsiteX46" fmla="*/ 488329 w 685221"/>
                <a:gd name="connsiteY46" fmla="*/ 186484 h 343478"/>
                <a:gd name="connsiteX47" fmla="*/ 497003 w 685221"/>
                <a:gd name="connsiteY47" fmla="*/ 177811 h 343478"/>
                <a:gd name="connsiteX48" fmla="*/ 503941 w 685221"/>
                <a:gd name="connsiteY48" fmla="*/ 183882 h 343478"/>
                <a:gd name="connsiteX49" fmla="*/ 504809 w 685221"/>
                <a:gd name="connsiteY49" fmla="*/ 170004 h 343478"/>
                <a:gd name="connsiteX50" fmla="*/ 496135 w 685221"/>
                <a:gd name="connsiteY50" fmla="*/ 162198 h 343478"/>
                <a:gd name="connsiteX51" fmla="*/ 488329 w 685221"/>
                <a:gd name="connsiteY51" fmla="*/ 171739 h 343478"/>
                <a:gd name="connsiteX52" fmla="*/ 479655 w 685221"/>
                <a:gd name="connsiteY52" fmla="*/ 183882 h 343478"/>
                <a:gd name="connsiteX53" fmla="*/ 474451 w 685221"/>
                <a:gd name="connsiteY53" fmla="*/ 175209 h 343478"/>
                <a:gd name="connsiteX54" fmla="*/ 476185 w 685221"/>
                <a:gd name="connsiteY54" fmla="*/ 154392 h 343478"/>
                <a:gd name="connsiteX55" fmla="*/ 483992 w 685221"/>
                <a:gd name="connsiteY55" fmla="*/ 145718 h 343478"/>
                <a:gd name="connsiteX56" fmla="*/ 491798 w 685221"/>
                <a:gd name="connsiteY56" fmla="*/ 153524 h 343478"/>
                <a:gd name="connsiteX57" fmla="*/ 502207 w 685221"/>
                <a:gd name="connsiteY57" fmla="*/ 147453 h 343478"/>
                <a:gd name="connsiteX58" fmla="*/ 498737 w 685221"/>
                <a:gd name="connsiteY58" fmla="*/ 132707 h 343478"/>
                <a:gd name="connsiteX59" fmla="*/ 490064 w 685221"/>
                <a:gd name="connsiteY59" fmla="*/ 141381 h 343478"/>
                <a:gd name="connsiteX60" fmla="*/ 482257 w 685221"/>
                <a:gd name="connsiteY60" fmla="*/ 123166 h 343478"/>
                <a:gd name="connsiteX61" fmla="*/ 480522 w 685221"/>
                <a:gd name="connsiteY61" fmla="*/ 108421 h 343478"/>
                <a:gd name="connsiteX62" fmla="*/ 490064 w 685221"/>
                <a:gd name="connsiteY62" fmla="*/ 87604 h 343478"/>
                <a:gd name="connsiteX63" fmla="*/ 499605 w 685221"/>
                <a:gd name="connsiteY63" fmla="*/ 75461 h 343478"/>
                <a:gd name="connsiteX64" fmla="*/ 511748 w 685221"/>
                <a:gd name="connsiteY64" fmla="*/ 73726 h 343478"/>
                <a:gd name="connsiteX65" fmla="*/ 507411 w 685221"/>
                <a:gd name="connsiteY65" fmla="*/ 66787 h 343478"/>
                <a:gd name="connsiteX66" fmla="*/ 511748 w 685221"/>
                <a:gd name="connsiteY66" fmla="*/ 61583 h 343478"/>
                <a:gd name="connsiteX67" fmla="*/ 509145 w 685221"/>
                <a:gd name="connsiteY67" fmla="*/ 55512 h 343478"/>
                <a:gd name="connsiteX68" fmla="*/ 510880 w 685221"/>
                <a:gd name="connsiteY68" fmla="*/ 37297 h 343478"/>
                <a:gd name="connsiteX69" fmla="*/ 497870 w 685221"/>
                <a:gd name="connsiteY69" fmla="*/ 40766 h 343478"/>
                <a:gd name="connsiteX70" fmla="*/ 490931 w 685221"/>
                <a:gd name="connsiteY70" fmla="*/ 50307 h 343478"/>
                <a:gd name="connsiteX71" fmla="*/ 499605 w 685221"/>
                <a:gd name="connsiteY71" fmla="*/ 61583 h 343478"/>
                <a:gd name="connsiteX72" fmla="*/ 477053 w 685221"/>
                <a:gd name="connsiteY72" fmla="*/ 92808 h 343478"/>
                <a:gd name="connsiteX73" fmla="*/ 469247 w 685221"/>
                <a:gd name="connsiteY73" fmla="*/ 89339 h 343478"/>
                <a:gd name="connsiteX74" fmla="*/ 463175 w 685221"/>
                <a:gd name="connsiteY74" fmla="*/ 97145 h 343478"/>
                <a:gd name="connsiteX75" fmla="*/ 457971 w 685221"/>
                <a:gd name="connsiteY75" fmla="*/ 116227 h 343478"/>
                <a:gd name="connsiteX76" fmla="*/ 442358 w 685221"/>
                <a:gd name="connsiteY76" fmla="*/ 120564 h 343478"/>
                <a:gd name="connsiteX77" fmla="*/ 453634 w 685221"/>
                <a:gd name="connsiteY77" fmla="*/ 125769 h 343478"/>
                <a:gd name="connsiteX78" fmla="*/ 464910 w 685221"/>
                <a:gd name="connsiteY78" fmla="*/ 137044 h 343478"/>
                <a:gd name="connsiteX79" fmla="*/ 463175 w 685221"/>
                <a:gd name="connsiteY79" fmla="*/ 143116 h 343478"/>
                <a:gd name="connsiteX80" fmla="*/ 470981 w 685221"/>
                <a:gd name="connsiteY80" fmla="*/ 153524 h 343478"/>
                <a:gd name="connsiteX81" fmla="*/ 461440 w 685221"/>
                <a:gd name="connsiteY81" fmla="*/ 162198 h 343478"/>
                <a:gd name="connsiteX82" fmla="*/ 465777 w 685221"/>
                <a:gd name="connsiteY82" fmla="*/ 164800 h 343478"/>
                <a:gd name="connsiteX83" fmla="*/ 461440 w 685221"/>
                <a:gd name="connsiteY83" fmla="*/ 176076 h 343478"/>
                <a:gd name="connsiteX84" fmla="*/ 461440 w 685221"/>
                <a:gd name="connsiteY84" fmla="*/ 194291 h 343478"/>
                <a:gd name="connsiteX85" fmla="*/ 457103 w 685221"/>
                <a:gd name="connsiteY85" fmla="*/ 205567 h 343478"/>
                <a:gd name="connsiteX86" fmla="*/ 464910 w 685221"/>
                <a:gd name="connsiteY86" fmla="*/ 215107 h 343478"/>
                <a:gd name="connsiteX87" fmla="*/ 470981 w 685221"/>
                <a:gd name="connsiteY87" fmla="*/ 244598 h 343478"/>
                <a:gd name="connsiteX88" fmla="*/ 482257 w 685221"/>
                <a:gd name="connsiteY88" fmla="*/ 256741 h 343478"/>
                <a:gd name="connsiteX89" fmla="*/ 496135 w 685221"/>
                <a:gd name="connsiteY89" fmla="*/ 268885 h 343478"/>
                <a:gd name="connsiteX90" fmla="*/ 499605 w 685221"/>
                <a:gd name="connsiteY90" fmla="*/ 293171 h 343478"/>
                <a:gd name="connsiteX91" fmla="*/ 513482 w 685221"/>
                <a:gd name="connsiteY91" fmla="*/ 310518 h 343478"/>
                <a:gd name="connsiteX92" fmla="*/ 516952 w 685221"/>
                <a:gd name="connsiteY92" fmla="*/ 322661 h 343478"/>
                <a:gd name="connsiteX93" fmla="*/ 516952 w 685221"/>
                <a:gd name="connsiteY93" fmla="*/ 331335 h 343478"/>
                <a:gd name="connsiteX94" fmla="*/ 510880 w 685221"/>
                <a:gd name="connsiteY94" fmla="*/ 331335 h 343478"/>
                <a:gd name="connsiteX95" fmla="*/ 497870 w 685221"/>
                <a:gd name="connsiteY95" fmla="*/ 320927 h 343478"/>
                <a:gd name="connsiteX96" fmla="*/ 494401 w 685221"/>
                <a:gd name="connsiteY96" fmla="*/ 322661 h 343478"/>
                <a:gd name="connsiteX97" fmla="*/ 483992 w 685221"/>
                <a:gd name="connsiteY97" fmla="*/ 320927 h 343478"/>
                <a:gd name="connsiteX98" fmla="*/ 469247 w 685221"/>
                <a:gd name="connsiteY98" fmla="*/ 308784 h 343478"/>
                <a:gd name="connsiteX99" fmla="*/ 457103 w 685221"/>
                <a:gd name="connsiteY99" fmla="*/ 306181 h 343478"/>
                <a:gd name="connsiteX100" fmla="*/ 448430 w 685221"/>
                <a:gd name="connsiteY100" fmla="*/ 310518 h 343478"/>
                <a:gd name="connsiteX101" fmla="*/ 438022 w 685221"/>
                <a:gd name="connsiteY101" fmla="*/ 307916 h 343478"/>
                <a:gd name="connsiteX102" fmla="*/ 434552 w 685221"/>
                <a:gd name="connsiteY102" fmla="*/ 309651 h 343478"/>
                <a:gd name="connsiteX103" fmla="*/ 419806 w 685221"/>
                <a:gd name="connsiteY103" fmla="*/ 302712 h 343478"/>
                <a:gd name="connsiteX104" fmla="*/ 411133 w 685221"/>
                <a:gd name="connsiteY104" fmla="*/ 294038 h 343478"/>
                <a:gd name="connsiteX105" fmla="*/ 402459 w 685221"/>
                <a:gd name="connsiteY105" fmla="*/ 282762 h 343478"/>
                <a:gd name="connsiteX106" fmla="*/ 397255 w 685221"/>
                <a:gd name="connsiteY106" fmla="*/ 281028 h 343478"/>
                <a:gd name="connsiteX107" fmla="*/ 390316 w 685221"/>
                <a:gd name="connsiteY107" fmla="*/ 287099 h 343478"/>
                <a:gd name="connsiteX108" fmla="*/ 376438 w 685221"/>
                <a:gd name="connsiteY108" fmla="*/ 298375 h 343478"/>
                <a:gd name="connsiteX109" fmla="*/ 366897 w 685221"/>
                <a:gd name="connsiteY109" fmla="*/ 291436 h 343478"/>
                <a:gd name="connsiteX110" fmla="*/ 363427 w 685221"/>
                <a:gd name="connsiteY110" fmla="*/ 271487 h 343478"/>
                <a:gd name="connsiteX111" fmla="*/ 370366 w 685221"/>
                <a:gd name="connsiteY111" fmla="*/ 253272 h 343478"/>
                <a:gd name="connsiteX112" fmla="*/ 367764 w 685221"/>
                <a:gd name="connsiteY112" fmla="*/ 248935 h 343478"/>
                <a:gd name="connsiteX113" fmla="*/ 370366 w 685221"/>
                <a:gd name="connsiteY113" fmla="*/ 245465 h 343478"/>
                <a:gd name="connsiteX114" fmla="*/ 364295 w 685221"/>
                <a:gd name="connsiteY114" fmla="*/ 236792 h 343478"/>
                <a:gd name="connsiteX115" fmla="*/ 372969 w 685221"/>
                <a:gd name="connsiteY115" fmla="*/ 235924 h 343478"/>
                <a:gd name="connsiteX116" fmla="*/ 381643 w 685221"/>
                <a:gd name="connsiteY116" fmla="*/ 228118 h 343478"/>
                <a:gd name="connsiteX117" fmla="*/ 385112 w 685221"/>
                <a:gd name="connsiteY117" fmla="*/ 212505 h 343478"/>
                <a:gd name="connsiteX118" fmla="*/ 399857 w 685221"/>
                <a:gd name="connsiteY118" fmla="*/ 189954 h 343478"/>
                <a:gd name="connsiteX119" fmla="*/ 377306 w 685221"/>
                <a:gd name="connsiteY119" fmla="*/ 174341 h 343478"/>
                <a:gd name="connsiteX120" fmla="*/ 368632 w 685221"/>
                <a:gd name="connsiteY120" fmla="*/ 189086 h 343478"/>
                <a:gd name="connsiteX121" fmla="*/ 363427 w 685221"/>
                <a:gd name="connsiteY121" fmla="*/ 183882 h 343478"/>
                <a:gd name="connsiteX122" fmla="*/ 354754 w 685221"/>
                <a:gd name="connsiteY122" fmla="*/ 183882 h 343478"/>
                <a:gd name="connsiteX123" fmla="*/ 349550 w 685221"/>
                <a:gd name="connsiteY123" fmla="*/ 183015 h 343478"/>
                <a:gd name="connsiteX124" fmla="*/ 346080 w 685221"/>
                <a:gd name="connsiteY124" fmla="*/ 179545 h 343478"/>
                <a:gd name="connsiteX125" fmla="*/ 346948 w 685221"/>
                <a:gd name="connsiteY125" fmla="*/ 175209 h 343478"/>
                <a:gd name="connsiteX126" fmla="*/ 332202 w 685221"/>
                <a:gd name="connsiteY126" fmla="*/ 170004 h 343478"/>
                <a:gd name="connsiteX127" fmla="*/ 325264 w 685221"/>
                <a:gd name="connsiteY127" fmla="*/ 172606 h 343478"/>
                <a:gd name="connsiteX128" fmla="*/ 314855 w 685221"/>
                <a:gd name="connsiteY128" fmla="*/ 171739 h 343478"/>
                <a:gd name="connsiteX129" fmla="*/ 308783 w 685221"/>
                <a:gd name="connsiteY129" fmla="*/ 165667 h 343478"/>
                <a:gd name="connsiteX130" fmla="*/ 304446 w 685221"/>
                <a:gd name="connsiteY130" fmla="*/ 163933 h 343478"/>
                <a:gd name="connsiteX131" fmla="*/ 302712 w 685221"/>
                <a:gd name="connsiteY131" fmla="*/ 157861 h 343478"/>
                <a:gd name="connsiteX132" fmla="*/ 307916 w 685221"/>
                <a:gd name="connsiteY132" fmla="*/ 150922 h 343478"/>
                <a:gd name="connsiteX133" fmla="*/ 307916 w 685221"/>
                <a:gd name="connsiteY133" fmla="*/ 143116 h 343478"/>
                <a:gd name="connsiteX134" fmla="*/ 297508 w 685221"/>
                <a:gd name="connsiteY134" fmla="*/ 141381 h 343478"/>
                <a:gd name="connsiteX135" fmla="*/ 288834 w 685221"/>
                <a:gd name="connsiteY135" fmla="*/ 133575 h 343478"/>
                <a:gd name="connsiteX136" fmla="*/ 281027 w 685221"/>
                <a:gd name="connsiteY136" fmla="*/ 134442 h 343478"/>
                <a:gd name="connsiteX137" fmla="*/ 267150 w 685221"/>
                <a:gd name="connsiteY137" fmla="*/ 131840 h 343478"/>
                <a:gd name="connsiteX138" fmla="*/ 259343 w 685221"/>
                <a:gd name="connsiteY138" fmla="*/ 128371 h 343478"/>
                <a:gd name="connsiteX139" fmla="*/ 261078 w 685221"/>
                <a:gd name="connsiteY139" fmla="*/ 114493 h 343478"/>
                <a:gd name="connsiteX140" fmla="*/ 252404 w 685221"/>
                <a:gd name="connsiteY140" fmla="*/ 110156 h 343478"/>
                <a:gd name="connsiteX141" fmla="*/ 250669 w 685221"/>
                <a:gd name="connsiteY141" fmla="*/ 104084 h 343478"/>
                <a:gd name="connsiteX142" fmla="*/ 244598 w 685221"/>
                <a:gd name="connsiteY142" fmla="*/ 104084 h 343478"/>
                <a:gd name="connsiteX143" fmla="*/ 237659 w 685221"/>
                <a:gd name="connsiteY143" fmla="*/ 93676 h 343478"/>
                <a:gd name="connsiteX144" fmla="*/ 239394 w 685221"/>
                <a:gd name="connsiteY144" fmla="*/ 85002 h 343478"/>
                <a:gd name="connsiteX145" fmla="*/ 216842 w 685221"/>
                <a:gd name="connsiteY145" fmla="*/ 88472 h 343478"/>
                <a:gd name="connsiteX146" fmla="*/ 197760 w 685221"/>
                <a:gd name="connsiteY146" fmla="*/ 74594 h 343478"/>
                <a:gd name="connsiteX147" fmla="*/ 185617 w 685221"/>
                <a:gd name="connsiteY147" fmla="*/ 77196 h 343478"/>
                <a:gd name="connsiteX148" fmla="*/ 177811 w 685221"/>
                <a:gd name="connsiteY148" fmla="*/ 89339 h 343478"/>
                <a:gd name="connsiteX149" fmla="*/ 166534 w 685221"/>
                <a:gd name="connsiteY149" fmla="*/ 89339 h 343478"/>
                <a:gd name="connsiteX150" fmla="*/ 151790 w 685221"/>
                <a:gd name="connsiteY150" fmla="*/ 114493 h 343478"/>
                <a:gd name="connsiteX151" fmla="*/ 123166 w 685221"/>
                <a:gd name="connsiteY151" fmla="*/ 117962 h 343478"/>
                <a:gd name="connsiteX152" fmla="*/ 106686 w 685221"/>
                <a:gd name="connsiteY152" fmla="*/ 109288 h 343478"/>
                <a:gd name="connsiteX153" fmla="*/ 84134 w 685221"/>
                <a:gd name="connsiteY153" fmla="*/ 142249 h 343478"/>
                <a:gd name="connsiteX154" fmla="*/ 65053 w 685221"/>
                <a:gd name="connsiteY154" fmla="*/ 139646 h 343478"/>
                <a:gd name="connsiteX155" fmla="*/ 38164 w 685221"/>
                <a:gd name="connsiteY155" fmla="*/ 173474 h 343478"/>
                <a:gd name="connsiteX156" fmla="*/ 30358 w 685221"/>
                <a:gd name="connsiteY156" fmla="*/ 187352 h 343478"/>
                <a:gd name="connsiteX157" fmla="*/ 14745 w 685221"/>
                <a:gd name="connsiteY157" fmla="*/ 201230 h 343478"/>
                <a:gd name="connsiteX158" fmla="*/ 0 w 685221"/>
                <a:gd name="connsiteY158" fmla="*/ 102349 h 343478"/>
                <a:gd name="connsiteX159" fmla="*/ 524758 w 685221"/>
                <a:gd name="connsiteY159" fmla="*/ 0 h 343478"/>
                <a:gd name="connsiteX160" fmla="*/ 590678 w 685221"/>
                <a:gd name="connsiteY160" fmla="*/ 235057 h 343478"/>
                <a:gd name="connsiteX161" fmla="*/ 685222 w 685221"/>
                <a:gd name="connsiteY161" fmla="*/ 215107 h 343478"/>
                <a:gd name="connsiteX162" fmla="*/ 685222 w 685221"/>
                <a:gd name="connsiteY162" fmla="*/ 261078 h 343478"/>
                <a:gd name="connsiteX163" fmla="*/ 684354 w 685221"/>
                <a:gd name="connsiteY163" fmla="*/ 287966 h 343478"/>
                <a:gd name="connsiteX164" fmla="*/ 675680 w 685221"/>
                <a:gd name="connsiteY164" fmla="*/ 303579 h 343478"/>
                <a:gd name="connsiteX165" fmla="*/ 554249 w 685221"/>
                <a:gd name="connsiteY165" fmla="*/ 290569 h 343478"/>
                <a:gd name="connsiteX166" fmla="*/ 542973 w 685221"/>
                <a:gd name="connsiteY166" fmla="*/ 298375 h 343478"/>
                <a:gd name="connsiteX167" fmla="*/ 549912 w 685221"/>
                <a:gd name="connsiteY167" fmla="*/ 313988 h 343478"/>
                <a:gd name="connsiteX168" fmla="*/ 564657 w 685221"/>
                <a:gd name="connsiteY168" fmla="*/ 320927 h 343478"/>
                <a:gd name="connsiteX169" fmla="*/ 561188 w 685221"/>
                <a:gd name="connsiteY169" fmla="*/ 307049 h 34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685221" h="343478">
                  <a:moveTo>
                    <a:pt x="568127" y="340009"/>
                  </a:moveTo>
                  <a:lnTo>
                    <a:pt x="568127" y="325264"/>
                  </a:lnTo>
                  <a:lnTo>
                    <a:pt x="561188" y="325264"/>
                  </a:lnTo>
                  <a:lnTo>
                    <a:pt x="561188" y="340876"/>
                  </a:lnTo>
                  <a:close/>
                  <a:moveTo>
                    <a:pt x="670476" y="306181"/>
                  </a:moveTo>
                  <a:lnTo>
                    <a:pt x="680885" y="287099"/>
                  </a:lnTo>
                  <a:lnTo>
                    <a:pt x="681752" y="265415"/>
                  </a:lnTo>
                  <a:lnTo>
                    <a:pt x="676548" y="260211"/>
                  </a:lnTo>
                  <a:lnTo>
                    <a:pt x="670476" y="268017"/>
                  </a:lnTo>
                  <a:lnTo>
                    <a:pt x="668742" y="286232"/>
                  </a:lnTo>
                  <a:lnTo>
                    <a:pt x="661803" y="298375"/>
                  </a:lnTo>
                  <a:lnTo>
                    <a:pt x="659201" y="307916"/>
                  </a:lnTo>
                  <a:lnTo>
                    <a:pt x="619301" y="321794"/>
                  </a:lnTo>
                  <a:lnTo>
                    <a:pt x="613230" y="328733"/>
                  </a:lnTo>
                  <a:lnTo>
                    <a:pt x="601954" y="330468"/>
                  </a:lnTo>
                  <a:lnTo>
                    <a:pt x="598485" y="338274"/>
                  </a:lnTo>
                  <a:lnTo>
                    <a:pt x="587209" y="343478"/>
                  </a:lnTo>
                  <a:lnTo>
                    <a:pt x="584607" y="321794"/>
                  </a:lnTo>
                  <a:lnTo>
                    <a:pt x="588076" y="315722"/>
                  </a:lnTo>
                  <a:lnTo>
                    <a:pt x="581137" y="311386"/>
                  </a:lnTo>
                  <a:lnTo>
                    <a:pt x="582872" y="298375"/>
                  </a:lnTo>
                  <a:lnTo>
                    <a:pt x="568994" y="307049"/>
                  </a:lnTo>
                  <a:lnTo>
                    <a:pt x="568994" y="289701"/>
                  </a:lnTo>
                  <a:lnTo>
                    <a:pt x="579403" y="287099"/>
                  </a:lnTo>
                  <a:lnTo>
                    <a:pt x="562922" y="283630"/>
                  </a:lnTo>
                  <a:lnTo>
                    <a:pt x="556851" y="276691"/>
                  </a:lnTo>
                  <a:lnTo>
                    <a:pt x="560320" y="265415"/>
                  </a:lnTo>
                  <a:lnTo>
                    <a:pt x="553382" y="260211"/>
                  </a:lnTo>
                  <a:lnTo>
                    <a:pt x="547310" y="274089"/>
                  </a:lnTo>
                  <a:lnTo>
                    <a:pt x="551647" y="281028"/>
                  </a:lnTo>
                  <a:lnTo>
                    <a:pt x="545575" y="286232"/>
                  </a:lnTo>
                  <a:lnTo>
                    <a:pt x="536034" y="290569"/>
                  </a:lnTo>
                  <a:lnTo>
                    <a:pt x="518687" y="281895"/>
                  </a:lnTo>
                  <a:lnTo>
                    <a:pt x="516952" y="271487"/>
                  </a:lnTo>
                  <a:lnTo>
                    <a:pt x="508278" y="261945"/>
                  </a:lnTo>
                  <a:lnTo>
                    <a:pt x="496135" y="247200"/>
                  </a:lnTo>
                  <a:lnTo>
                    <a:pt x="509145" y="240261"/>
                  </a:lnTo>
                  <a:lnTo>
                    <a:pt x="500472" y="235057"/>
                  </a:lnTo>
                  <a:lnTo>
                    <a:pt x="500472" y="227251"/>
                  </a:lnTo>
                  <a:lnTo>
                    <a:pt x="505676" y="218577"/>
                  </a:lnTo>
                  <a:lnTo>
                    <a:pt x="520422" y="215975"/>
                  </a:lnTo>
                  <a:lnTo>
                    <a:pt x="508278" y="210771"/>
                  </a:lnTo>
                  <a:lnTo>
                    <a:pt x="507411" y="204699"/>
                  </a:lnTo>
                  <a:lnTo>
                    <a:pt x="496135" y="203832"/>
                  </a:lnTo>
                  <a:lnTo>
                    <a:pt x="492666" y="213373"/>
                  </a:lnTo>
                  <a:lnTo>
                    <a:pt x="487461" y="215975"/>
                  </a:lnTo>
                  <a:lnTo>
                    <a:pt x="488329" y="186484"/>
                  </a:lnTo>
                  <a:lnTo>
                    <a:pt x="497003" y="177811"/>
                  </a:lnTo>
                  <a:lnTo>
                    <a:pt x="503941" y="183882"/>
                  </a:lnTo>
                  <a:lnTo>
                    <a:pt x="504809" y="170004"/>
                  </a:lnTo>
                  <a:lnTo>
                    <a:pt x="496135" y="162198"/>
                  </a:lnTo>
                  <a:lnTo>
                    <a:pt x="488329" y="171739"/>
                  </a:lnTo>
                  <a:lnTo>
                    <a:pt x="479655" y="183882"/>
                  </a:lnTo>
                  <a:lnTo>
                    <a:pt x="474451" y="175209"/>
                  </a:lnTo>
                  <a:lnTo>
                    <a:pt x="476185" y="154392"/>
                  </a:lnTo>
                  <a:lnTo>
                    <a:pt x="483992" y="145718"/>
                  </a:lnTo>
                  <a:lnTo>
                    <a:pt x="491798" y="153524"/>
                  </a:lnTo>
                  <a:lnTo>
                    <a:pt x="502207" y="147453"/>
                  </a:lnTo>
                  <a:lnTo>
                    <a:pt x="498737" y="132707"/>
                  </a:lnTo>
                  <a:lnTo>
                    <a:pt x="490064" y="141381"/>
                  </a:lnTo>
                  <a:lnTo>
                    <a:pt x="482257" y="123166"/>
                  </a:lnTo>
                  <a:lnTo>
                    <a:pt x="480522" y="108421"/>
                  </a:lnTo>
                  <a:lnTo>
                    <a:pt x="490064" y="87604"/>
                  </a:lnTo>
                  <a:lnTo>
                    <a:pt x="499605" y="75461"/>
                  </a:lnTo>
                  <a:lnTo>
                    <a:pt x="511748" y="73726"/>
                  </a:lnTo>
                  <a:lnTo>
                    <a:pt x="507411" y="66787"/>
                  </a:lnTo>
                  <a:lnTo>
                    <a:pt x="511748" y="61583"/>
                  </a:lnTo>
                  <a:lnTo>
                    <a:pt x="509145" y="55512"/>
                  </a:lnTo>
                  <a:lnTo>
                    <a:pt x="510880" y="37297"/>
                  </a:lnTo>
                  <a:lnTo>
                    <a:pt x="497870" y="40766"/>
                  </a:lnTo>
                  <a:lnTo>
                    <a:pt x="490931" y="50307"/>
                  </a:lnTo>
                  <a:lnTo>
                    <a:pt x="499605" y="61583"/>
                  </a:lnTo>
                  <a:lnTo>
                    <a:pt x="477053" y="92808"/>
                  </a:lnTo>
                  <a:lnTo>
                    <a:pt x="469247" y="89339"/>
                  </a:lnTo>
                  <a:lnTo>
                    <a:pt x="463175" y="97145"/>
                  </a:lnTo>
                  <a:lnTo>
                    <a:pt x="457971" y="116227"/>
                  </a:lnTo>
                  <a:lnTo>
                    <a:pt x="442358" y="120564"/>
                  </a:lnTo>
                  <a:lnTo>
                    <a:pt x="453634" y="125769"/>
                  </a:lnTo>
                  <a:lnTo>
                    <a:pt x="464910" y="137044"/>
                  </a:lnTo>
                  <a:lnTo>
                    <a:pt x="463175" y="143116"/>
                  </a:lnTo>
                  <a:lnTo>
                    <a:pt x="470981" y="153524"/>
                  </a:lnTo>
                  <a:lnTo>
                    <a:pt x="461440" y="162198"/>
                  </a:lnTo>
                  <a:lnTo>
                    <a:pt x="465777" y="164800"/>
                  </a:lnTo>
                  <a:lnTo>
                    <a:pt x="461440" y="176076"/>
                  </a:lnTo>
                  <a:lnTo>
                    <a:pt x="461440" y="194291"/>
                  </a:lnTo>
                  <a:lnTo>
                    <a:pt x="457103" y="205567"/>
                  </a:lnTo>
                  <a:lnTo>
                    <a:pt x="464910" y="215107"/>
                  </a:lnTo>
                  <a:lnTo>
                    <a:pt x="470981" y="244598"/>
                  </a:lnTo>
                  <a:lnTo>
                    <a:pt x="482257" y="256741"/>
                  </a:lnTo>
                  <a:lnTo>
                    <a:pt x="496135" y="268885"/>
                  </a:lnTo>
                  <a:lnTo>
                    <a:pt x="499605" y="293171"/>
                  </a:lnTo>
                  <a:lnTo>
                    <a:pt x="513482" y="310518"/>
                  </a:lnTo>
                  <a:lnTo>
                    <a:pt x="516952" y="322661"/>
                  </a:lnTo>
                  <a:lnTo>
                    <a:pt x="516952" y="331335"/>
                  </a:lnTo>
                  <a:lnTo>
                    <a:pt x="510880" y="331335"/>
                  </a:lnTo>
                  <a:lnTo>
                    <a:pt x="497870" y="320927"/>
                  </a:lnTo>
                  <a:lnTo>
                    <a:pt x="494401" y="322661"/>
                  </a:lnTo>
                  <a:lnTo>
                    <a:pt x="483992" y="320927"/>
                  </a:lnTo>
                  <a:lnTo>
                    <a:pt x="469247" y="308784"/>
                  </a:lnTo>
                  <a:lnTo>
                    <a:pt x="457103" y="306181"/>
                  </a:lnTo>
                  <a:lnTo>
                    <a:pt x="448430" y="310518"/>
                  </a:lnTo>
                  <a:lnTo>
                    <a:pt x="438022" y="307916"/>
                  </a:lnTo>
                  <a:lnTo>
                    <a:pt x="434552" y="309651"/>
                  </a:lnTo>
                  <a:lnTo>
                    <a:pt x="419806" y="302712"/>
                  </a:lnTo>
                  <a:lnTo>
                    <a:pt x="411133" y="294038"/>
                  </a:lnTo>
                  <a:lnTo>
                    <a:pt x="402459" y="282762"/>
                  </a:lnTo>
                  <a:lnTo>
                    <a:pt x="397255" y="281028"/>
                  </a:lnTo>
                  <a:lnTo>
                    <a:pt x="390316" y="287099"/>
                  </a:lnTo>
                  <a:lnTo>
                    <a:pt x="376438" y="298375"/>
                  </a:lnTo>
                  <a:lnTo>
                    <a:pt x="366897" y="291436"/>
                  </a:lnTo>
                  <a:lnTo>
                    <a:pt x="363427" y="271487"/>
                  </a:lnTo>
                  <a:lnTo>
                    <a:pt x="370366" y="253272"/>
                  </a:lnTo>
                  <a:lnTo>
                    <a:pt x="367764" y="248935"/>
                  </a:lnTo>
                  <a:lnTo>
                    <a:pt x="370366" y="245465"/>
                  </a:lnTo>
                  <a:lnTo>
                    <a:pt x="364295" y="236792"/>
                  </a:lnTo>
                  <a:lnTo>
                    <a:pt x="372969" y="235924"/>
                  </a:lnTo>
                  <a:lnTo>
                    <a:pt x="381643" y="228118"/>
                  </a:lnTo>
                  <a:lnTo>
                    <a:pt x="385112" y="212505"/>
                  </a:lnTo>
                  <a:lnTo>
                    <a:pt x="399857" y="189954"/>
                  </a:lnTo>
                  <a:lnTo>
                    <a:pt x="377306" y="174341"/>
                  </a:lnTo>
                  <a:lnTo>
                    <a:pt x="368632" y="189086"/>
                  </a:lnTo>
                  <a:lnTo>
                    <a:pt x="363427" y="183882"/>
                  </a:lnTo>
                  <a:lnTo>
                    <a:pt x="354754" y="183882"/>
                  </a:lnTo>
                  <a:lnTo>
                    <a:pt x="349550" y="183015"/>
                  </a:lnTo>
                  <a:lnTo>
                    <a:pt x="346080" y="179545"/>
                  </a:lnTo>
                  <a:lnTo>
                    <a:pt x="346948" y="175209"/>
                  </a:lnTo>
                  <a:lnTo>
                    <a:pt x="332202" y="170004"/>
                  </a:lnTo>
                  <a:lnTo>
                    <a:pt x="325264" y="172606"/>
                  </a:lnTo>
                  <a:lnTo>
                    <a:pt x="314855" y="171739"/>
                  </a:lnTo>
                  <a:lnTo>
                    <a:pt x="308783" y="165667"/>
                  </a:lnTo>
                  <a:lnTo>
                    <a:pt x="304446" y="163933"/>
                  </a:lnTo>
                  <a:lnTo>
                    <a:pt x="302712" y="157861"/>
                  </a:lnTo>
                  <a:lnTo>
                    <a:pt x="307916" y="150922"/>
                  </a:lnTo>
                  <a:lnTo>
                    <a:pt x="307916" y="143116"/>
                  </a:lnTo>
                  <a:lnTo>
                    <a:pt x="297508" y="141381"/>
                  </a:lnTo>
                  <a:lnTo>
                    <a:pt x="288834" y="133575"/>
                  </a:lnTo>
                  <a:lnTo>
                    <a:pt x="281027" y="134442"/>
                  </a:lnTo>
                  <a:lnTo>
                    <a:pt x="267150" y="131840"/>
                  </a:lnTo>
                  <a:lnTo>
                    <a:pt x="259343" y="128371"/>
                  </a:lnTo>
                  <a:lnTo>
                    <a:pt x="261078" y="114493"/>
                  </a:lnTo>
                  <a:lnTo>
                    <a:pt x="252404" y="110156"/>
                  </a:lnTo>
                  <a:lnTo>
                    <a:pt x="250669" y="104084"/>
                  </a:lnTo>
                  <a:lnTo>
                    <a:pt x="244598" y="104084"/>
                  </a:lnTo>
                  <a:lnTo>
                    <a:pt x="237659" y="93676"/>
                  </a:lnTo>
                  <a:lnTo>
                    <a:pt x="239394" y="85002"/>
                  </a:lnTo>
                  <a:lnTo>
                    <a:pt x="216842" y="88472"/>
                  </a:lnTo>
                  <a:lnTo>
                    <a:pt x="197760" y="74594"/>
                  </a:lnTo>
                  <a:lnTo>
                    <a:pt x="185617" y="77196"/>
                  </a:lnTo>
                  <a:lnTo>
                    <a:pt x="177811" y="89339"/>
                  </a:lnTo>
                  <a:lnTo>
                    <a:pt x="166534" y="89339"/>
                  </a:lnTo>
                  <a:lnTo>
                    <a:pt x="151790" y="114493"/>
                  </a:lnTo>
                  <a:lnTo>
                    <a:pt x="123166" y="117962"/>
                  </a:lnTo>
                  <a:lnTo>
                    <a:pt x="106686" y="109288"/>
                  </a:lnTo>
                  <a:lnTo>
                    <a:pt x="84134" y="142249"/>
                  </a:lnTo>
                  <a:lnTo>
                    <a:pt x="65053" y="139646"/>
                  </a:lnTo>
                  <a:lnTo>
                    <a:pt x="38164" y="173474"/>
                  </a:lnTo>
                  <a:lnTo>
                    <a:pt x="30358" y="187352"/>
                  </a:lnTo>
                  <a:lnTo>
                    <a:pt x="14745" y="201230"/>
                  </a:lnTo>
                  <a:lnTo>
                    <a:pt x="0" y="102349"/>
                  </a:lnTo>
                  <a:lnTo>
                    <a:pt x="524758" y="0"/>
                  </a:lnTo>
                  <a:lnTo>
                    <a:pt x="590678" y="235057"/>
                  </a:lnTo>
                  <a:lnTo>
                    <a:pt x="685222" y="215107"/>
                  </a:lnTo>
                  <a:lnTo>
                    <a:pt x="685222" y="261078"/>
                  </a:lnTo>
                  <a:lnTo>
                    <a:pt x="684354" y="287966"/>
                  </a:lnTo>
                  <a:lnTo>
                    <a:pt x="675680" y="303579"/>
                  </a:lnTo>
                  <a:close/>
                  <a:moveTo>
                    <a:pt x="554249" y="290569"/>
                  </a:moveTo>
                  <a:lnTo>
                    <a:pt x="542973" y="298375"/>
                  </a:lnTo>
                  <a:lnTo>
                    <a:pt x="549912" y="313988"/>
                  </a:lnTo>
                  <a:lnTo>
                    <a:pt x="564657" y="320927"/>
                  </a:lnTo>
                  <a:lnTo>
                    <a:pt x="561188" y="307049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9528A1-671D-C60D-E967-9A1A6E2AC119}"/>
                </a:ext>
              </a:extLst>
            </p:cNvPr>
            <p:cNvSpPr/>
            <p:nvPr/>
          </p:nvSpPr>
          <p:spPr>
            <a:xfrm>
              <a:off x="7740826" y="791452"/>
              <a:ext cx="530830" cy="287966"/>
            </a:xfrm>
            <a:custGeom>
              <a:avLst/>
              <a:gdLst>
                <a:gd name="connsiteX0" fmla="*/ 492666 w 530830"/>
                <a:gd name="connsiteY0" fmla="*/ 272354 h 287966"/>
                <a:gd name="connsiteX1" fmla="*/ 522156 w 530830"/>
                <a:gd name="connsiteY1" fmla="*/ 272354 h 287966"/>
                <a:gd name="connsiteX2" fmla="*/ 529963 w 530830"/>
                <a:gd name="connsiteY2" fmla="*/ 267150 h 287966"/>
                <a:gd name="connsiteX3" fmla="*/ 530830 w 530830"/>
                <a:gd name="connsiteY3" fmla="*/ 255874 h 287966"/>
                <a:gd name="connsiteX4" fmla="*/ 514350 w 530830"/>
                <a:gd name="connsiteY4" fmla="*/ 240261 h 287966"/>
                <a:gd name="connsiteX5" fmla="*/ 517820 w 530830"/>
                <a:gd name="connsiteY5" fmla="*/ 248935 h 287966"/>
                <a:gd name="connsiteX6" fmla="*/ 504809 w 530830"/>
                <a:gd name="connsiteY6" fmla="*/ 261946 h 287966"/>
                <a:gd name="connsiteX7" fmla="*/ 484860 w 530830"/>
                <a:gd name="connsiteY7" fmla="*/ 261946 h 287966"/>
                <a:gd name="connsiteX8" fmla="*/ 485727 w 530830"/>
                <a:gd name="connsiteY8" fmla="*/ 268885 h 287966"/>
                <a:gd name="connsiteX9" fmla="*/ 414603 w 530830"/>
                <a:gd name="connsiteY9" fmla="*/ 287967 h 287966"/>
                <a:gd name="connsiteX10" fmla="*/ 404194 w 530830"/>
                <a:gd name="connsiteY10" fmla="*/ 282762 h 287966"/>
                <a:gd name="connsiteX11" fmla="*/ 412868 w 530830"/>
                <a:gd name="connsiteY11" fmla="*/ 275823 h 287966"/>
                <a:gd name="connsiteX12" fmla="*/ 418072 w 530830"/>
                <a:gd name="connsiteY12" fmla="*/ 257609 h 287966"/>
                <a:gd name="connsiteX13" fmla="*/ 428481 w 530830"/>
                <a:gd name="connsiteY13" fmla="*/ 248935 h 287966"/>
                <a:gd name="connsiteX14" fmla="*/ 435420 w 530830"/>
                <a:gd name="connsiteY14" fmla="*/ 247200 h 287966"/>
                <a:gd name="connsiteX15" fmla="*/ 440624 w 530830"/>
                <a:gd name="connsiteY15" fmla="*/ 255007 h 287966"/>
                <a:gd name="connsiteX16" fmla="*/ 450165 w 530830"/>
                <a:gd name="connsiteY16" fmla="*/ 256741 h 287966"/>
                <a:gd name="connsiteX17" fmla="*/ 455369 w 530830"/>
                <a:gd name="connsiteY17" fmla="*/ 251537 h 287966"/>
                <a:gd name="connsiteX18" fmla="*/ 459706 w 530830"/>
                <a:gd name="connsiteY18" fmla="*/ 268017 h 287966"/>
                <a:gd name="connsiteX19" fmla="*/ 448430 w 530830"/>
                <a:gd name="connsiteY19" fmla="*/ 270619 h 287966"/>
                <a:gd name="connsiteX20" fmla="*/ 424144 w 530830"/>
                <a:gd name="connsiteY20" fmla="*/ 276691 h 287966"/>
                <a:gd name="connsiteX21" fmla="*/ 111891 w 530830"/>
                <a:gd name="connsiteY21" fmla="*/ 85002 h 287966"/>
                <a:gd name="connsiteX22" fmla="*/ 271487 w 530830"/>
                <a:gd name="connsiteY22" fmla="*/ 52042 h 287966"/>
                <a:gd name="connsiteX23" fmla="*/ 280161 w 530830"/>
                <a:gd name="connsiteY23" fmla="*/ 39032 h 287966"/>
                <a:gd name="connsiteX24" fmla="*/ 282763 w 530830"/>
                <a:gd name="connsiteY24" fmla="*/ 24286 h 287966"/>
                <a:gd name="connsiteX25" fmla="*/ 299242 w 530830"/>
                <a:gd name="connsiteY25" fmla="*/ 19082 h 287966"/>
                <a:gd name="connsiteX26" fmla="*/ 303579 w 530830"/>
                <a:gd name="connsiteY26" fmla="*/ 9541 h 287966"/>
                <a:gd name="connsiteX27" fmla="*/ 318325 w 530830"/>
                <a:gd name="connsiteY27" fmla="*/ 0 h 287966"/>
                <a:gd name="connsiteX28" fmla="*/ 329600 w 530830"/>
                <a:gd name="connsiteY28" fmla="*/ 2602 h 287966"/>
                <a:gd name="connsiteX29" fmla="*/ 344346 w 530830"/>
                <a:gd name="connsiteY29" fmla="*/ 31225 h 287966"/>
                <a:gd name="connsiteX30" fmla="*/ 353019 w 530830"/>
                <a:gd name="connsiteY30" fmla="*/ 34695 h 287966"/>
                <a:gd name="connsiteX31" fmla="*/ 362561 w 530830"/>
                <a:gd name="connsiteY31" fmla="*/ 23419 h 287966"/>
                <a:gd name="connsiteX32" fmla="*/ 369500 w 530830"/>
                <a:gd name="connsiteY32" fmla="*/ 34695 h 287966"/>
                <a:gd name="connsiteX33" fmla="*/ 369500 w 530830"/>
                <a:gd name="connsiteY33" fmla="*/ 44236 h 287966"/>
                <a:gd name="connsiteX34" fmla="*/ 343479 w 530830"/>
                <a:gd name="connsiteY34" fmla="*/ 65053 h 287966"/>
                <a:gd name="connsiteX35" fmla="*/ 345213 w 530830"/>
                <a:gd name="connsiteY35" fmla="*/ 71992 h 287966"/>
                <a:gd name="connsiteX36" fmla="*/ 337407 w 530830"/>
                <a:gd name="connsiteY36" fmla="*/ 80665 h 287966"/>
                <a:gd name="connsiteX37" fmla="*/ 340877 w 530830"/>
                <a:gd name="connsiteY37" fmla="*/ 87604 h 287966"/>
                <a:gd name="connsiteX38" fmla="*/ 329600 w 530830"/>
                <a:gd name="connsiteY38" fmla="*/ 90206 h 287966"/>
                <a:gd name="connsiteX39" fmla="*/ 337407 w 530830"/>
                <a:gd name="connsiteY39" fmla="*/ 100615 h 287966"/>
                <a:gd name="connsiteX40" fmla="*/ 330468 w 530830"/>
                <a:gd name="connsiteY40" fmla="*/ 106686 h 287966"/>
                <a:gd name="connsiteX41" fmla="*/ 335672 w 530830"/>
                <a:gd name="connsiteY41" fmla="*/ 115360 h 287966"/>
                <a:gd name="connsiteX42" fmla="*/ 343479 w 530830"/>
                <a:gd name="connsiteY42" fmla="*/ 113625 h 287966"/>
                <a:gd name="connsiteX43" fmla="*/ 346081 w 530830"/>
                <a:gd name="connsiteY43" fmla="*/ 106686 h 287966"/>
                <a:gd name="connsiteX44" fmla="*/ 355621 w 530830"/>
                <a:gd name="connsiteY44" fmla="*/ 111891 h 287966"/>
                <a:gd name="connsiteX45" fmla="*/ 371235 w 530830"/>
                <a:gd name="connsiteY45" fmla="*/ 111891 h 287966"/>
                <a:gd name="connsiteX46" fmla="*/ 392919 w 530830"/>
                <a:gd name="connsiteY46" fmla="*/ 134442 h 287966"/>
                <a:gd name="connsiteX47" fmla="*/ 394653 w 530830"/>
                <a:gd name="connsiteY47" fmla="*/ 156994 h 287966"/>
                <a:gd name="connsiteX48" fmla="*/ 410266 w 530830"/>
                <a:gd name="connsiteY48" fmla="*/ 157861 h 287966"/>
                <a:gd name="connsiteX49" fmla="*/ 417205 w 530830"/>
                <a:gd name="connsiteY49" fmla="*/ 167402 h 287966"/>
                <a:gd name="connsiteX50" fmla="*/ 422409 w 530830"/>
                <a:gd name="connsiteY50" fmla="*/ 184750 h 287966"/>
                <a:gd name="connsiteX51" fmla="*/ 431083 w 530830"/>
                <a:gd name="connsiteY51" fmla="*/ 190821 h 287966"/>
                <a:gd name="connsiteX52" fmla="*/ 447563 w 530830"/>
                <a:gd name="connsiteY52" fmla="*/ 190821 h 287966"/>
                <a:gd name="connsiteX53" fmla="*/ 464043 w 530830"/>
                <a:gd name="connsiteY53" fmla="*/ 189954 h 287966"/>
                <a:gd name="connsiteX54" fmla="*/ 470982 w 530830"/>
                <a:gd name="connsiteY54" fmla="*/ 182148 h 287966"/>
                <a:gd name="connsiteX55" fmla="*/ 484860 w 530830"/>
                <a:gd name="connsiteY55" fmla="*/ 171739 h 287966"/>
                <a:gd name="connsiteX56" fmla="*/ 494401 w 530830"/>
                <a:gd name="connsiteY56" fmla="*/ 169137 h 287966"/>
                <a:gd name="connsiteX57" fmla="*/ 483993 w 530830"/>
                <a:gd name="connsiteY57" fmla="*/ 150922 h 287966"/>
                <a:gd name="connsiteX58" fmla="*/ 481390 w 530830"/>
                <a:gd name="connsiteY58" fmla="*/ 158729 h 287966"/>
                <a:gd name="connsiteX59" fmla="*/ 468379 w 530830"/>
                <a:gd name="connsiteY59" fmla="*/ 127503 h 287966"/>
                <a:gd name="connsiteX60" fmla="*/ 461441 w 530830"/>
                <a:gd name="connsiteY60" fmla="*/ 127503 h 287966"/>
                <a:gd name="connsiteX61" fmla="*/ 457971 w 530830"/>
                <a:gd name="connsiteY61" fmla="*/ 135310 h 287966"/>
                <a:gd name="connsiteX62" fmla="*/ 447563 w 530830"/>
                <a:gd name="connsiteY62" fmla="*/ 126636 h 287966"/>
                <a:gd name="connsiteX63" fmla="*/ 458839 w 530830"/>
                <a:gd name="connsiteY63" fmla="*/ 117095 h 287966"/>
                <a:gd name="connsiteX64" fmla="*/ 474451 w 530830"/>
                <a:gd name="connsiteY64" fmla="*/ 120564 h 287966"/>
                <a:gd name="connsiteX65" fmla="*/ 494401 w 530830"/>
                <a:gd name="connsiteY65" fmla="*/ 138779 h 287966"/>
                <a:gd name="connsiteX66" fmla="*/ 505677 w 530830"/>
                <a:gd name="connsiteY66" fmla="*/ 162198 h 287966"/>
                <a:gd name="connsiteX67" fmla="*/ 516085 w 530830"/>
                <a:gd name="connsiteY67" fmla="*/ 190821 h 287966"/>
                <a:gd name="connsiteX68" fmla="*/ 507411 w 530830"/>
                <a:gd name="connsiteY68" fmla="*/ 215108 h 287966"/>
                <a:gd name="connsiteX69" fmla="*/ 507411 w 530830"/>
                <a:gd name="connsiteY69" fmla="*/ 199495 h 287966"/>
                <a:gd name="connsiteX70" fmla="*/ 501340 w 530830"/>
                <a:gd name="connsiteY70" fmla="*/ 190821 h 287966"/>
                <a:gd name="connsiteX71" fmla="*/ 470982 w 530830"/>
                <a:gd name="connsiteY71" fmla="*/ 210771 h 287966"/>
                <a:gd name="connsiteX72" fmla="*/ 463175 w 530830"/>
                <a:gd name="connsiteY72" fmla="*/ 208169 h 287966"/>
                <a:gd name="connsiteX73" fmla="*/ 449298 w 530830"/>
                <a:gd name="connsiteY73" fmla="*/ 216842 h 287966"/>
                <a:gd name="connsiteX74" fmla="*/ 448430 w 530830"/>
                <a:gd name="connsiteY74" fmla="*/ 227251 h 287966"/>
                <a:gd name="connsiteX75" fmla="*/ 429348 w 530830"/>
                <a:gd name="connsiteY75" fmla="*/ 237659 h 287966"/>
                <a:gd name="connsiteX76" fmla="*/ 412000 w 530830"/>
                <a:gd name="connsiteY76" fmla="*/ 255874 h 287966"/>
                <a:gd name="connsiteX77" fmla="*/ 394653 w 530830"/>
                <a:gd name="connsiteY77" fmla="*/ 272354 h 287966"/>
                <a:gd name="connsiteX78" fmla="*/ 384245 w 530830"/>
                <a:gd name="connsiteY78" fmla="*/ 272354 h 287966"/>
                <a:gd name="connsiteX79" fmla="*/ 412868 w 530830"/>
                <a:gd name="connsiteY79" fmla="*/ 243731 h 287966"/>
                <a:gd name="connsiteX80" fmla="*/ 417205 w 530830"/>
                <a:gd name="connsiteY80" fmla="*/ 227251 h 287966"/>
                <a:gd name="connsiteX81" fmla="*/ 412868 w 530830"/>
                <a:gd name="connsiteY81" fmla="*/ 222046 h 287966"/>
                <a:gd name="connsiteX82" fmla="*/ 410266 w 530830"/>
                <a:gd name="connsiteY82" fmla="*/ 210771 h 287966"/>
                <a:gd name="connsiteX83" fmla="*/ 402460 w 530830"/>
                <a:gd name="connsiteY83" fmla="*/ 209903 h 287966"/>
                <a:gd name="connsiteX84" fmla="*/ 401592 w 530830"/>
                <a:gd name="connsiteY84" fmla="*/ 221179 h 287966"/>
                <a:gd name="connsiteX85" fmla="*/ 392919 w 530830"/>
                <a:gd name="connsiteY85" fmla="*/ 231588 h 287966"/>
                <a:gd name="connsiteX86" fmla="*/ 382510 w 530830"/>
                <a:gd name="connsiteY86" fmla="*/ 231588 h 287966"/>
                <a:gd name="connsiteX87" fmla="*/ 379908 w 530830"/>
                <a:gd name="connsiteY87" fmla="*/ 241129 h 287966"/>
                <a:gd name="connsiteX88" fmla="*/ 383377 w 530830"/>
                <a:gd name="connsiteY88" fmla="*/ 251537 h 287966"/>
                <a:gd name="connsiteX89" fmla="*/ 372969 w 530830"/>
                <a:gd name="connsiteY89" fmla="*/ 261078 h 287966"/>
                <a:gd name="connsiteX90" fmla="*/ 363428 w 530830"/>
                <a:gd name="connsiteY90" fmla="*/ 259343 h 287966"/>
                <a:gd name="connsiteX91" fmla="*/ 359958 w 530830"/>
                <a:gd name="connsiteY91" fmla="*/ 268017 h 287966"/>
                <a:gd name="connsiteX92" fmla="*/ 347815 w 530830"/>
                <a:gd name="connsiteY92" fmla="*/ 241996 h 287966"/>
                <a:gd name="connsiteX93" fmla="*/ 336540 w 530830"/>
                <a:gd name="connsiteY93" fmla="*/ 232455 h 287966"/>
                <a:gd name="connsiteX94" fmla="*/ 313988 w 530830"/>
                <a:gd name="connsiteY94" fmla="*/ 221179 h 287966"/>
                <a:gd name="connsiteX95" fmla="*/ 308784 w 530830"/>
                <a:gd name="connsiteY95" fmla="*/ 202097 h 287966"/>
                <a:gd name="connsiteX96" fmla="*/ 301845 w 530830"/>
                <a:gd name="connsiteY96" fmla="*/ 202097 h 287966"/>
                <a:gd name="connsiteX97" fmla="*/ 295773 w 530830"/>
                <a:gd name="connsiteY97" fmla="*/ 179545 h 287966"/>
                <a:gd name="connsiteX98" fmla="*/ 239394 w 530830"/>
                <a:gd name="connsiteY98" fmla="*/ 196893 h 287966"/>
                <a:gd name="connsiteX99" fmla="*/ 238527 w 530830"/>
                <a:gd name="connsiteY99" fmla="*/ 194291 h 287966"/>
                <a:gd name="connsiteX100" fmla="*/ 109289 w 530830"/>
                <a:gd name="connsiteY100" fmla="*/ 223781 h 287966"/>
                <a:gd name="connsiteX101" fmla="*/ 109289 w 530830"/>
                <a:gd name="connsiteY101" fmla="*/ 229853 h 287966"/>
                <a:gd name="connsiteX102" fmla="*/ 101482 w 530830"/>
                <a:gd name="connsiteY102" fmla="*/ 232455 h 287966"/>
                <a:gd name="connsiteX103" fmla="*/ 97145 w 530830"/>
                <a:gd name="connsiteY103" fmla="*/ 226383 h 287966"/>
                <a:gd name="connsiteX104" fmla="*/ 6072 w 530830"/>
                <a:gd name="connsiteY104" fmla="*/ 247200 h 287966"/>
                <a:gd name="connsiteX105" fmla="*/ 0 w 530830"/>
                <a:gd name="connsiteY105" fmla="*/ 238527 h 287966"/>
                <a:gd name="connsiteX106" fmla="*/ 4337 w 530830"/>
                <a:gd name="connsiteY106" fmla="*/ 108421 h 28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30830" h="287966">
                  <a:moveTo>
                    <a:pt x="492666" y="272354"/>
                  </a:moveTo>
                  <a:lnTo>
                    <a:pt x="522156" y="272354"/>
                  </a:lnTo>
                  <a:lnTo>
                    <a:pt x="529963" y="267150"/>
                  </a:lnTo>
                  <a:lnTo>
                    <a:pt x="530830" y="255874"/>
                  </a:lnTo>
                  <a:lnTo>
                    <a:pt x="514350" y="240261"/>
                  </a:lnTo>
                  <a:lnTo>
                    <a:pt x="517820" y="248935"/>
                  </a:lnTo>
                  <a:lnTo>
                    <a:pt x="504809" y="261946"/>
                  </a:lnTo>
                  <a:lnTo>
                    <a:pt x="484860" y="261946"/>
                  </a:lnTo>
                  <a:lnTo>
                    <a:pt x="485727" y="268885"/>
                  </a:lnTo>
                  <a:close/>
                  <a:moveTo>
                    <a:pt x="414603" y="287967"/>
                  </a:moveTo>
                  <a:lnTo>
                    <a:pt x="404194" y="282762"/>
                  </a:lnTo>
                  <a:lnTo>
                    <a:pt x="412868" y="275823"/>
                  </a:lnTo>
                  <a:lnTo>
                    <a:pt x="418072" y="257609"/>
                  </a:lnTo>
                  <a:lnTo>
                    <a:pt x="428481" y="248935"/>
                  </a:lnTo>
                  <a:lnTo>
                    <a:pt x="435420" y="247200"/>
                  </a:lnTo>
                  <a:lnTo>
                    <a:pt x="440624" y="255007"/>
                  </a:lnTo>
                  <a:lnTo>
                    <a:pt x="450165" y="256741"/>
                  </a:lnTo>
                  <a:lnTo>
                    <a:pt x="455369" y="251537"/>
                  </a:lnTo>
                  <a:lnTo>
                    <a:pt x="459706" y="268017"/>
                  </a:lnTo>
                  <a:lnTo>
                    <a:pt x="448430" y="270619"/>
                  </a:lnTo>
                  <a:lnTo>
                    <a:pt x="424144" y="276691"/>
                  </a:lnTo>
                  <a:close/>
                  <a:moveTo>
                    <a:pt x="111891" y="85002"/>
                  </a:moveTo>
                  <a:lnTo>
                    <a:pt x="271487" y="52042"/>
                  </a:lnTo>
                  <a:lnTo>
                    <a:pt x="280161" y="39032"/>
                  </a:lnTo>
                  <a:lnTo>
                    <a:pt x="282763" y="24286"/>
                  </a:lnTo>
                  <a:lnTo>
                    <a:pt x="299242" y="19082"/>
                  </a:lnTo>
                  <a:lnTo>
                    <a:pt x="303579" y="9541"/>
                  </a:lnTo>
                  <a:lnTo>
                    <a:pt x="318325" y="0"/>
                  </a:lnTo>
                  <a:lnTo>
                    <a:pt x="329600" y="2602"/>
                  </a:lnTo>
                  <a:lnTo>
                    <a:pt x="344346" y="31225"/>
                  </a:lnTo>
                  <a:lnTo>
                    <a:pt x="353019" y="34695"/>
                  </a:lnTo>
                  <a:lnTo>
                    <a:pt x="362561" y="23419"/>
                  </a:lnTo>
                  <a:lnTo>
                    <a:pt x="369500" y="34695"/>
                  </a:lnTo>
                  <a:lnTo>
                    <a:pt x="369500" y="44236"/>
                  </a:lnTo>
                  <a:lnTo>
                    <a:pt x="343479" y="65053"/>
                  </a:lnTo>
                  <a:lnTo>
                    <a:pt x="345213" y="71992"/>
                  </a:lnTo>
                  <a:lnTo>
                    <a:pt x="337407" y="80665"/>
                  </a:lnTo>
                  <a:lnTo>
                    <a:pt x="340877" y="87604"/>
                  </a:lnTo>
                  <a:lnTo>
                    <a:pt x="329600" y="90206"/>
                  </a:lnTo>
                  <a:lnTo>
                    <a:pt x="337407" y="100615"/>
                  </a:lnTo>
                  <a:lnTo>
                    <a:pt x="330468" y="106686"/>
                  </a:lnTo>
                  <a:lnTo>
                    <a:pt x="335672" y="115360"/>
                  </a:lnTo>
                  <a:lnTo>
                    <a:pt x="343479" y="113625"/>
                  </a:lnTo>
                  <a:lnTo>
                    <a:pt x="346081" y="106686"/>
                  </a:lnTo>
                  <a:lnTo>
                    <a:pt x="355621" y="111891"/>
                  </a:lnTo>
                  <a:lnTo>
                    <a:pt x="371235" y="111891"/>
                  </a:lnTo>
                  <a:lnTo>
                    <a:pt x="392919" y="134442"/>
                  </a:lnTo>
                  <a:lnTo>
                    <a:pt x="394653" y="156994"/>
                  </a:lnTo>
                  <a:lnTo>
                    <a:pt x="410266" y="157861"/>
                  </a:lnTo>
                  <a:lnTo>
                    <a:pt x="417205" y="167402"/>
                  </a:lnTo>
                  <a:lnTo>
                    <a:pt x="422409" y="184750"/>
                  </a:lnTo>
                  <a:lnTo>
                    <a:pt x="431083" y="190821"/>
                  </a:lnTo>
                  <a:lnTo>
                    <a:pt x="447563" y="190821"/>
                  </a:lnTo>
                  <a:lnTo>
                    <a:pt x="464043" y="189954"/>
                  </a:lnTo>
                  <a:lnTo>
                    <a:pt x="470982" y="182148"/>
                  </a:lnTo>
                  <a:lnTo>
                    <a:pt x="484860" y="171739"/>
                  </a:lnTo>
                  <a:lnTo>
                    <a:pt x="494401" y="169137"/>
                  </a:lnTo>
                  <a:lnTo>
                    <a:pt x="483993" y="150922"/>
                  </a:lnTo>
                  <a:lnTo>
                    <a:pt x="481390" y="158729"/>
                  </a:lnTo>
                  <a:lnTo>
                    <a:pt x="468379" y="127503"/>
                  </a:lnTo>
                  <a:lnTo>
                    <a:pt x="461441" y="127503"/>
                  </a:lnTo>
                  <a:lnTo>
                    <a:pt x="457971" y="135310"/>
                  </a:lnTo>
                  <a:lnTo>
                    <a:pt x="447563" y="126636"/>
                  </a:lnTo>
                  <a:lnTo>
                    <a:pt x="458839" y="117095"/>
                  </a:lnTo>
                  <a:lnTo>
                    <a:pt x="474451" y="120564"/>
                  </a:lnTo>
                  <a:lnTo>
                    <a:pt x="494401" y="138779"/>
                  </a:lnTo>
                  <a:lnTo>
                    <a:pt x="505677" y="162198"/>
                  </a:lnTo>
                  <a:lnTo>
                    <a:pt x="516085" y="190821"/>
                  </a:lnTo>
                  <a:lnTo>
                    <a:pt x="507411" y="215108"/>
                  </a:lnTo>
                  <a:lnTo>
                    <a:pt x="507411" y="199495"/>
                  </a:lnTo>
                  <a:lnTo>
                    <a:pt x="501340" y="190821"/>
                  </a:lnTo>
                  <a:lnTo>
                    <a:pt x="470982" y="210771"/>
                  </a:lnTo>
                  <a:lnTo>
                    <a:pt x="463175" y="208169"/>
                  </a:lnTo>
                  <a:lnTo>
                    <a:pt x="449298" y="216842"/>
                  </a:lnTo>
                  <a:lnTo>
                    <a:pt x="448430" y="227251"/>
                  </a:lnTo>
                  <a:lnTo>
                    <a:pt x="429348" y="237659"/>
                  </a:lnTo>
                  <a:lnTo>
                    <a:pt x="412000" y="255874"/>
                  </a:lnTo>
                  <a:lnTo>
                    <a:pt x="394653" y="272354"/>
                  </a:lnTo>
                  <a:lnTo>
                    <a:pt x="384245" y="272354"/>
                  </a:lnTo>
                  <a:lnTo>
                    <a:pt x="412868" y="243731"/>
                  </a:lnTo>
                  <a:lnTo>
                    <a:pt x="417205" y="227251"/>
                  </a:lnTo>
                  <a:lnTo>
                    <a:pt x="412868" y="222046"/>
                  </a:lnTo>
                  <a:lnTo>
                    <a:pt x="410266" y="210771"/>
                  </a:lnTo>
                  <a:lnTo>
                    <a:pt x="402460" y="209903"/>
                  </a:lnTo>
                  <a:lnTo>
                    <a:pt x="401592" y="221179"/>
                  </a:lnTo>
                  <a:lnTo>
                    <a:pt x="392919" y="231588"/>
                  </a:lnTo>
                  <a:lnTo>
                    <a:pt x="382510" y="231588"/>
                  </a:lnTo>
                  <a:lnTo>
                    <a:pt x="379908" y="241129"/>
                  </a:lnTo>
                  <a:lnTo>
                    <a:pt x="383377" y="251537"/>
                  </a:lnTo>
                  <a:lnTo>
                    <a:pt x="372969" y="261078"/>
                  </a:lnTo>
                  <a:lnTo>
                    <a:pt x="363428" y="259343"/>
                  </a:lnTo>
                  <a:lnTo>
                    <a:pt x="359958" y="268017"/>
                  </a:lnTo>
                  <a:lnTo>
                    <a:pt x="347815" y="241996"/>
                  </a:lnTo>
                  <a:lnTo>
                    <a:pt x="336540" y="232455"/>
                  </a:lnTo>
                  <a:lnTo>
                    <a:pt x="313988" y="221179"/>
                  </a:lnTo>
                  <a:lnTo>
                    <a:pt x="308784" y="202097"/>
                  </a:lnTo>
                  <a:lnTo>
                    <a:pt x="301845" y="202097"/>
                  </a:lnTo>
                  <a:lnTo>
                    <a:pt x="295773" y="179545"/>
                  </a:lnTo>
                  <a:lnTo>
                    <a:pt x="239394" y="196893"/>
                  </a:lnTo>
                  <a:lnTo>
                    <a:pt x="238527" y="194291"/>
                  </a:lnTo>
                  <a:lnTo>
                    <a:pt x="109289" y="223781"/>
                  </a:lnTo>
                  <a:lnTo>
                    <a:pt x="109289" y="229853"/>
                  </a:lnTo>
                  <a:lnTo>
                    <a:pt x="101482" y="232455"/>
                  </a:lnTo>
                  <a:lnTo>
                    <a:pt x="97145" y="226383"/>
                  </a:lnTo>
                  <a:lnTo>
                    <a:pt x="6072" y="247200"/>
                  </a:lnTo>
                  <a:lnTo>
                    <a:pt x="0" y="238527"/>
                  </a:lnTo>
                  <a:lnTo>
                    <a:pt x="4337" y="108421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717324-9B0B-16C0-DF0B-C2368E321FE8}"/>
                </a:ext>
              </a:extLst>
            </p:cNvPr>
            <p:cNvSpPr/>
            <p:nvPr/>
          </p:nvSpPr>
          <p:spPr>
            <a:xfrm>
              <a:off x="5333876" y="202508"/>
              <a:ext cx="1150999" cy="1199571"/>
            </a:xfrm>
            <a:custGeom>
              <a:avLst/>
              <a:gdLst>
                <a:gd name="connsiteX0" fmla="*/ 847420 w 1150999"/>
                <a:gd name="connsiteY0" fmla="*/ 1170081 h 1199571"/>
                <a:gd name="connsiteX1" fmla="*/ 848288 w 1150999"/>
                <a:gd name="connsiteY1" fmla="*/ 1182224 h 1199571"/>
                <a:gd name="connsiteX2" fmla="*/ 1033904 w 1150999"/>
                <a:gd name="connsiteY2" fmla="*/ 1151866 h 1199571"/>
                <a:gd name="connsiteX3" fmla="*/ 1038241 w 1150999"/>
                <a:gd name="connsiteY3" fmla="*/ 1141458 h 1199571"/>
                <a:gd name="connsiteX4" fmla="*/ 1072069 w 1150999"/>
                <a:gd name="connsiteY4" fmla="*/ 1090283 h 1199571"/>
                <a:gd name="connsiteX5" fmla="*/ 1072069 w 1150999"/>
                <a:gd name="connsiteY5" fmla="*/ 1052986 h 1199571"/>
                <a:gd name="connsiteX6" fmla="*/ 1079008 w 1150999"/>
                <a:gd name="connsiteY6" fmla="*/ 1034772 h 1199571"/>
                <a:gd name="connsiteX7" fmla="*/ 1098090 w 1150999"/>
                <a:gd name="connsiteY7" fmla="*/ 1027833 h 1199571"/>
                <a:gd name="connsiteX8" fmla="*/ 1115437 w 1150999"/>
                <a:gd name="connsiteY8" fmla="*/ 960178 h 1199571"/>
                <a:gd name="connsiteX9" fmla="*/ 1124111 w 1150999"/>
                <a:gd name="connsiteY9" fmla="*/ 955841 h 1199571"/>
                <a:gd name="connsiteX10" fmla="*/ 1132785 w 1150999"/>
                <a:gd name="connsiteY10" fmla="*/ 961045 h 1199571"/>
                <a:gd name="connsiteX11" fmla="*/ 1131050 w 1150999"/>
                <a:gd name="connsiteY11" fmla="*/ 966249 h 1199571"/>
                <a:gd name="connsiteX12" fmla="*/ 1121509 w 1150999"/>
                <a:gd name="connsiteY12" fmla="*/ 973188 h 1199571"/>
                <a:gd name="connsiteX13" fmla="*/ 1124111 w 1150999"/>
                <a:gd name="connsiteY13" fmla="*/ 980995 h 1199571"/>
                <a:gd name="connsiteX14" fmla="*/ 1131050 w 1150999"/>
                <a:gd name="connsiteY14" fmla="*/ 984464 h 1199571"/>
                <a:gd name="connsiteX15" fmla="*/ 1147530 w 1150999"/>
                <a:gd name="connsiteY15" fmla="*/ 972321 h 1199571"/>
                <a:gd name="connsiteX16" fmla="*/ 1150999 w 1150999"/>
                <a:gd name="connsiteY16" fmla="*/ 887319 h 1199571"/>
                <a:gd name="connsiteX17" fmla="*/ 1137122 w 1150999"/>
                <a:gd name="connsiteY17" fmla="*/ 867369 h 1199571"/>
                <a:gd name="connsiteX18" fmla="*/ 1126713 w 1150999"/>
                <a:gd name="connsiteY18" fmla="*/ 835277 h 1199571"/>
                <a:gd name="connsiteX19" fmla="*/ 1126713 w 1150999"/>
                <a:gd name="connsiteY19" fmla="*/ 813592 h 1199571"/>
                <a:gd name="connsiteX20" fmla="*/ 1106764 w 1150999"/>
                <a:gd name="connsiteY20" fmla="*/ 775428 h 1199571"/>
                <a:gd name="connsiteX21" fmla="*/ 1106764 w 1150999"/>
                <a:gd name="connsiteY21" fmla="*/ 759816 h 1199571"/>
                <a:gd name="connsiteX22" fmla="*/ 1096355 w 1150999"/>
                <a:gd name="connsiteY22" fmla="*/ 731192 h 1199571"/>
                <a:gd name="connsiteX23" fmla="*/ 1076406 w 1150999"/>
                <a:gd name="connsiteY23" fmla="*/ 705171 h 1199571"/>
                <a:gd name="connsiteX24" fmla="*/ 1051252 w 1150999"/>
                <a:gd name="connsiteY24" fmla="*/ 696498 h 1199571"/>
                <a:gd name="connsiteX25" fmla="*/ 1009618 w 1150999"/>
                <a:gd name="connsiteY25" fmla="*/ 722519 h 1199571"/>
                <a:gd name="connsiteX26" fmla="*/ 987934 w 1150999"/>
                <a:gd name="connsiteY26" fmla="*/ 762418 h 1199571"/>
                <a:gd name="connsiteX27" fmla="*/ 986199 w 1150999"/>
                <a:gd name="connsiteY27" fmla="*/ 770224 h 1199571"/>
                <a:gd name="connsiteX28" fmla="*/ 960178 w 1150999"/>
                <a:gd name="connsiteY28" fmla="*/ 800582 h 1199571"/>
                <a:gd name="connsiteX29" fmla="*/ 947167 w 1150999"/>
                <a:gd name="connsiteY29" fmla="*/ 798847 h 1199571"/>
                <a:gd name="connsiteX30" fmla="*/ 922014 w 1150999"/>
                <a:gd name="connsiteY30" fmla="*/ 774561 h 1199571"/>
                <a:gd name="connsiteX31" fmla="*/ 921146 w 1150999"/>
                <a:gd name="connsiteY31" fmla="*/ 745070 h 1199571"/>
                <a:gd name="connsiteX32" fmla="*/ 934157 w 1150999"/>
                <a:gd name="connsiteY32" fmla="*/ 728590 h 1199571"/>
                <a:gd name="connsiteX33" fmla="*/ 951504 w 1150999"/>
                <a:gd name="connsiteY33" fmla="*/ 726855 h 1199571"/>
                <a:gd name="connsiteX34" fmla="*/ 961913 w 1150999"/>
                <a:gd name="connsiteY34" fmla="*/ 712110 h 1199571"/>
                <a:gd name="connsiteX35" fmla="*/ 963648 w 1150999"/>
                <a:gd name="connsiteY35" fmla="*/ 677415 h 1199571"/>
                <a:gd name="connsiteX36" fmla="*/ 970587 w 1150999"/>
                <a:gd name="connsiteY36" fmla="*/ 670476 h 1199571"/>
                <a:gd name="connsiteX37" fmla="*/ 980127 w 1150999"/>
                <a:gd name="connsiteY37" fmla="*/ 669609 h 1199571"/>
                <a:gd name="connsiteX38" fmla="*/ 987934 w 1150999"/>
                <a:gd name="connsiteY38" fmla="*/ 654864 h 1199571"/>
                <a:gd name="connsiteX39" fmla="*/ 986199 w 1150999"/>
                <a:gd name="connsiteY39" fmla="*/ 571596 h 1199571"/>
                <a:gd name="connsiteX40" fmla="*/ 983597 w 1150999"/>
                <a:gd name="connsiteY40" fmla="*/ 560321 h 1199571"/>
                <a:gd name="connsiteX41" fmla="*/ 973189 w 1150999"/>
                <a:gd name="connsiteY41" fmla="*/ 549912 h 1199571"/>
                <a:gd name="connsiteX42" fmla="*/ 958443 w 1150999"/>
                <a:gd name="connsiteY42" fmla="*/ 541238 h 1199571"/>
                <a:gd name="connsiteX43" fmla="*/ 957576 w 1150999"/>
                <a:gd name="connsiteY43" fmla="*/ 525626 h 1199571"/>
                <a:gd name="connsiteX44" fmla="*/ 963648 w 1150999"/>
                <a:gd name="connsiteY44" fmla="*/ 520422 h 1199571"/>
                <a:gd name="connsiteX45" fmla="*/ 979260 w 1150999"/>
                <a:gd name="connsiteY45" fmla="*/ 527361 h 1199571"/>
                <a:gd name="connsiteX46" fmla="*/ 976658 w 1150999"/>
                <a:gd name="connsiteY46" fmla="*/ 512615 h 1199571"/>
                <a:gd name="connsiteX47" fmla="*/ 960178 w 1150999"/>
                <a:gd name="connsiteY47" fmla="*/ 489196 h 1199571"/>
                <a:gd name="connsiteX48" fmla="*/ 954106 w 1150999"/>
                <a:gd name="connsiteY48" fmla="*/ 475318 h 1199571"/>
                <a:gd name="connsiteX49" fmla="*/ 944565 w 1150999"/>
                <a:gd name="connsiteY49" fmla="*/ 465777 h 1199571"/>
                <a:gd name="connsiteX50" fmla="*/ 925483 w 1150999"/>
                <a:gd name="connsiteY50" fmla="*/ 465777 h 1199571"/>
                <a:gd name="connsiteX51" fmla="*/ 855227 w 1150999"/>
                <a:gd name="connsiteY51" fmla="*/ 440624 h 1199571"/>
                <a:gd name="connsiteX52" fmla="*/ 843083 w 1150999"/>
                <a:gd name="connsiteY52" fmla="*/ 425878 h 1199571"/>
                <a:gd name="connsiteX53" fmla="*/ 816195 w 1150999"/>
                <a:gd name="connsiteY53" fmla="*/ 423276 h 1199571"/>
                <a:gd name="connsiteX54" fmla="*/ 805786 w 1150999"/>
                <a:gd name="connsiteY54" fmla="*/ 425878 h 1199571"/>
                <a:gd name="connsiteX55" fmla="*/ 767622 w 1150999"/>
                <a:gd name="connsiteY55" fmla="*/ 405929 h 1199571"/>
                <a:gd name="connsiteX56" fmla="*/ 755479 w 1150999"/>
                <a:gd name="connsiteY56" fmla="*/ 405929 h 1199571"/>
                <a:gd name="connsiteX57" fmla="*/ 759816 w 1150999"/>
                <a:gd name="connsiteY57" fmla="*/ 414603 h 1199571"/>
                <a:gd name="connsiteX58" fmla="*/ 736397 w 1150999"/>
                <a:gd name="connsiteY58" fmla="*/ 413735 h 1199571"/>
                <a:gd name="connsiteX59" fmla="*/ 737264 w 1150999"/>
                <a:gd name="connsiteY59" fmla="*/ 418939 h 1199571"/>
                <a:gd name="connsiteX60" fmla="*/ 742469 w 1150999"/>
                <a:gd name="connsiteY60" fmla="*/ 424144 h 1199571"/>
                <a:gd name="connsiteX61" fmla="*/ 720784 w 1150999"/>
                <a:gd name="connsiteY61" fmla="*/ 442358 h 1199571"/>
                <a:gd name="connsiteX62" fmla="*/ 721651 w 1150999"/>
                <a:gd name="connsiteY62" fmla="*/ 457971 h 1199571"/>
                <a:gd name="connsiteX63" fmla="*/ 734662 w 1150999"/>
                <a:gd name="connsiteY63" fmla="*/ 477920 h 1199571"/>
                <a:gd name="connsiteX64" fmla="*/ 747673 w 1150999"/>
                <a:gd name="connsiteY64" fmla="*/ 479655 h 1199571"/>
                <a:gd name="connsiteX65" fmla="*/ 747673 w 1150999"/>
                <a:gd name="connsiteY65" fmla="*/ 484859 h 1199571"/>
                <a:gd name="connsiteX66" fmla="*/ 734662 w 1150999"/>
                <a:gd name="connsiteY66" fmla="*/ 489196 h 1199571"/>
                <a:gd name="connsiteX67" fmla="*/ 716447 w 1150999"/>
                <a:gd name="connsiteY67" fmla="*/ 488329 h 1199571"/>
                <a:gd name="connsiteX68" fmla="*/ 692161 w 1150999"/>
                <a:gd name="connsiteY68" fmla="*/ 510013 h 1199571"/>
                <a:gd name="connsiteX69" fmla="*/ 693028 w 1150999"/>
                <a:gd name="connsiteY69" fmla="*/ 531697 h 1199571"/>
                <a:gd name="connsiteX70" fmla="*/ 696498 w 1150999"/>
                <a:gd name="connsiteY70" fmla="*/ 582005 h 1199571"/>
                <a:gd name="connsiteX71" fmla="*/ 677416 w 1150999"/>
                <a:gd name="connsiteY71" fmla="*/ 611495 h 1199571"/>
                <a:gd name="connsiteX72" fmla="*/ 684355 w 1150999"/>
                <a:gd name="connsiteY72" fmla="*/ 572464 h 1199571"/>
                <a:gd name="connsiteX73" fmla="*/ 677416 w 1150999"/>
                <a:gd name="connsiteY73" fmla="*/ 567260 h 1199571"/>
                <a:gd name="connsiteX74" fmla="*/ 669609 w 1150999"/>
                <a:gd name="connsiteY74" fmla="*/ 613230 h 1199571"/>
                <a:gd name="connsiteX75" fmla="*/ 660936 w 1150999"/>
                <a:gd name="connsiteY75" fmla="*/ 593281 h 1199571"/>
                <a:gd name="connsiteX76" fmla="*/ 665272 w 1150999"/>
                <a:gd name="connsiteY76" fmla="*/ 573331 h 1199571"/>
                <a:gd name="connsiteX77" fmla="*/ 660936 w 1150999"/>
                <a:gd name="connsiteY77" fmla="*/ 564657 h 1199571"/>
                <a:gd name="connsiteX78" fmla="*/ 666140 w 1150999"/>
                <a:gd name="connsiteY78" fmla="*/ 553382 h 1199571"/>
                <a:gd name="connsiteX79" fmla="*/ 660936 w 1150999"/>
                <a:gd name="connsiteY79" fmla="*/ 543841 h 1199571"/>
                <a:gd name="connsiteX80" fmla="*/ 669609 w 1150999"/>
                <a:gd name="connsiteY80" fmla="*/ 535167 h 1199571"/>
                <a:gd name="connsiteX81" fmla="*/ 669609 w 1150999"/>
                <a:gd name="connsiteY81" fmla="*/ 524758 h 1199571"/>
                <a:gd name="connsiteX82" fmla="*/ 658334 w 1150999"/>
                <a:gd name="connsiteY82" fmla="*/ 529963 h 1199571"/>
                <a:gd name="connsiteX83" fmla="*/ 647058 w 1150999"/>
                <a:gd name="connsiteY83" fmla="*/ 556851 h 1199571"/>
                <a:gd name="connsiteX84" fmla="*/ 640986 w 1150999"/>
                <a:gd name="connsiteY84" fmla="*/ 562923 h 1199571"/>
                <a:gd name="connsiteX85" fmla="*/ 629710 w 1150999"/>
                <a:gd name="connsiteY85" fmla="*/ 583740 h 1199571"/>
                <a:gd name="connsiteX86" fmla="*/ 614965 w 1150999"/>
                <a:gd name="connsiteY86" fmla="*/ 582005 h 1199571"/>
                <a:gd name="connsiteX87" fmla="*/ 614098 w 1150999"/>
                <a:gd name="connsiteY87" fmla="*/ 592413 h 1199571"/>
                <a:gd name="connsiteX88" fmla="*/ 600220 w 1150999"/>
                <a:gd name="connsiteY88" fmla="*/ 592413 h 1199571"/>
                <a:gd name="connsiteX89" fmla="*/ 601955 w 1150999"/>
                <a:gd name="connsiteY89" fmla="*/ 605424 h 1199571"/>
                <a:gd name="connsiteX90" fmla="*/ 603689 w 1150999"/>
                <a:gd name="connsiteY90" fmla="*/ 622771 h 1199571"/>
                <a:gd name="connsiteX91" fmla="*/ 577668 w 1150999"/>
                <a:gd name="connsiteY91" fmla="*/ 633180 h 1199571"/>
                <a:gd name="connsiteX92" fmla="*/ 578535 w 1150999"/>
                <a:gd name="connsiteY92" fmla="*/ 644455 h 1199571"/>
                <a:gd name="connsiteX93" fmla="*/ 587209 w 1150999"/>
                <a:gd name="connsiteY93" fmla="*/ 659201 h 1199571"/>
                <a:gd name="connsiteX94" fmla="*/ 586342 w 1150999"/>
                <a:gd name="connsiteY94" fmla="*/ 704304 h 1199571"/>
                <a:gd name="connsiteX95" fmla="*/ 575066 w 1150999"/>
                <a:gd name="connsiteY95" fmla="*/ 742468 h 1199571"/>
                <a:gd name="connsiteX96" fmla="*/ 560321 w 1150999"/>
                <a:gd name="connsiteY96" fmla="*/ 764152 h 1199571"/>
                <a:gd name="connsiteX97" fmla="*/ 570729 w 1150999"/>
                <a:gd name="connsiteY97" fmla="*/ 776295 h 1199571"/>
                <a:gd name="connsiteX98" fmla="*/ 577668 w 1150999"/>
                <a:gd name="connsiteY98" fmla="*/ 806653 h 1199571"/>
                <a:gd name="connsiteX99" fmla="*/ 568995 w 1150999"/>
                <a:gd name="connsiteY99" fmla="*/ 828338 h 1199571"/>
                <a:gd name="connsiteX100" fmla="*/ 567260 w 1150999"/>
                <a:gd name="connsiteY100" fmla="*/ 846552 h 1199571"/>
                <a:gd name="connsiteX101" fmla="*/ 582005 w 1150999"/>
                <a:gd name="connsiteY101" fmla="*/ 876043 h 1199571"/>
                <a:gd name="connsiteX102" fmla="*/ 603689 w 1150999"/>
                <a:gd name="connsiteY102" fmla="*/ 918544 h 1199571"/>
                <a:gd name="connsiteX103" fmla="*/ 614098 w 1150999"/>
                <a:gd name="connsiteY103" fmla="*/ 935024 h 1199571"/>
                <a:gd name="connsiteX104" fmla="*/ 627976 w 1150999"/>
                <a:gd name="connsiteY104" fmla="*/ 994873 h 1199571"/>
                <a:gd name="connsiteX105" fmla="*/ 627108 w 1150999"/>
                <a:gd name="connsiteY105" fmla="*/ 1071201 h 1199571"/>
                <a:gd name="connsiteX106" fmla="*/ 619302 w 1150999"/>
                <a:gd name="connsiteY106" fmla="*/ 1105029 h 1199571"/>
                <a:gd name="connsiteX107" fmla="*/ 601955 w 1150999"/>
                <a:gd name="connsiteY107" fmla="*/ 1132784 h 1199571"/>
                <a:gd name="connsiteX108" fmla="*/ 594148 w 1150999"/>
                <a:gd name="connsiteY108" fmla="*/ 1164877 h 1199571"/>
                <a:gd name="connsiteX109" fmla="*/ 576801 w 1150999"/>
                <a:gd name="connsiteY109" fmla="*/ 1190898 h 1199571"/>
                <a:gd name="connsiteX110" fmla="*/ 566393 w 1150999"/>
                <a:gd name="connsiteY110" fmla="*/ 1199572 h 1199571"/>
                <a:gd name="connsiteX111" fmla="*/ 16480 w 1150999"/>
                <a:gd name="connsiteY111" fmla="*/ 330468 h 1199571"/>
                <a:gd name="connsiteX112" fmla="*/ 42501 w 1150999"/>
                <a:gd name="connsiteY112" fmla="*/ 363428 h 1199571"/>
                <a:gd name="connsiteX113" fmla="*/ 189954 w 1150999"/>
                <a:gd name="connsiteY113" fmla="*/ 396388 h 1199571"/>
                <a:gd name="connsiteX114" fmla="*/ 202097 w 1150999"/>
                <a:gd name="connsiteY114" fmla="*/ 405061 h 1199571"/>
                <a:gd name="connsiteX115" fmla="*/ 236792 w 1150999"/>
                <a:gd name="connsiteY115" fmla="*/ 412000 h 1199571"/>
                <a:gd name="connsiteX116" fmla="*/ 242863 w 1150999"/>
                <a:gd name="connsiteY116" fmla="*/ 416337 h 1199571"/>
                <a:gd name="connsiteX117" fmla="*/ 267150 w 1150999"/>
                <a:gd name="connsiteY117" fmla="*/ 414603 h 1199571"/>
                <a:gd name="connsiteX118" fmla="*/ 309651 w 1150999"/>
                <a:gd name="connsiteY118" fmla="*/ 421541 h 1199571"/>
                <a:gd name="connsiteX119" fmla="*/ 321794 w 1150999"/>
                <a:gd name="connsiteY119" fmla="*/ 434552 h 1199571"/>
                <a:gd name="connsiteX120" fmla="*/ 313121 w 1150999"/>
                <a:gd name="connsiteY120" fmla="*/ 443226 h 1199571"/>
                <a:gd name="connsiteX121" fmla="*/ 320060 w 1150999"/>
                <a:gd name="connsiteY121" fmla="*/ 450165 h 1199571"/>
                <a:gd name="connsiteX122" fmla="*/ 353019 w 1150999"/>
                <a:gd name="connsiteY122" fmla="*/ 456236 h 1199571"/>
                <a:gd name="connsiteX123" fmla="*/ 363428 w 1150999"/>
                <a:gd name="connsiteY123" fmla="*/ 466645 h 1199571"/>
                <a:gd name="connsiteX124" fmla="*/ 364295 w 1150999"/>
                <a:gd name="connsiteY124" fmla="*/ 504809 h 1199571"/>
                <a:gd name="connsiteX125" fmla="*/ 353019 w 1150999"/>
                <a:gd name="connsiteY125" fmla="*/ 529095 h 1199571"/>
                <a:gd name="connsiteX126" fmla="*/ 370367 w 1150999"/>
                <a:gd name="connsiteY126" fmla="*/ 529963 h 1199571"/>
                <a:gd name="connsiteX127" fmla="*/ 379041 w 1150999"/>
                <a:gd name="connsiteY127" fmla="*/ 523024 h 1199571"/>
                <a:gd name="connsiteX128" fmla="*/ 386847 w 1150999"/>
                <a:gd name="connsiteY128" fmla="*/ 529963 h 1199571"/>
                <a:gd name="connsiteX129" fmla="*/ 377306 w 1150999"/>
                <a:gd name="connsiteY129" fmla="*/ 556851 h 1199571"/>
                <a:gd name="connsiteX130" fmla="*/ 385979 w 1150999"/>
                <a:gd name="connsiteY130" fmla="*/ 570729 h 1199571"/>
                <a:gd name="connsiteX131" fmla="*/ 396388 w 1150999"/>
                <a:gd name="connsiteY131" fmla="*/ 573331 h 1199571"/>
                <a:gd name="connsiteX132" fmla="*/ 403327 w 1150999"/>
                <a:gd name="connsiteY132" fmla="*/ 557718 h 1199571"/>
                <a:gd name="connsiteX133" fmla="*/ 428481 w 1150999"/>
                <a:gd name="connsiteY133" fmla="*/ 517820 h 1199571"/>
                <a:gd name="connsiteX134" fmla="*/ 442358 w 1150999"/>
                <a:gd name="connsiteY134" fmla="*/ 465777 h 1199571"/>
                <a:gd name="connsiteX135" fmla="*/ 462308 w 1150999"/>
                <a:gd name="connsiteY135" fmla="*/ 448430 h 1199571"/>
                <a:gd name="connsiteX136" fmla="*/ 457971 w 1150999"/>
                <a:gd name="connsiteY136" fmla="*/ 434552 h 1199571"/>
                <a:gd name="connsiteX137" fmla="*/ 462308 w 1150999"/>
                <a:gd name="connsiteY137" fmla="*/ 426746 h 1199571"/>
                <a:gd name="connsiteX138" fmla="*/ 470982 w 1150999"/>
                <a:gd name="connsiteY138" fmla="*/ 440624 h 1199571"/>
                <a:gd name="connsiteX139" fmla="*/ 468379 w 1150999"/>
                <a:gd name="connsiteY139" fmla="*/ 459706 h 1199571"/>
                <a:gd name="connsiteX140" fmla="*/ 493533 w 1150999"/>
                <a:gd name="connsiteY140" fmla="*/ 440624 h 1199571"/>
                <a:gd name="connsiteX141" fmla="*/ 495268 w 1150999"/>
                <a:gd name="connsiteY141" fmla="*/ 420674 h 1199571"/>
                <a:gd name="connsiteX142" fmla="*/ 513483 w 1150999"/>
                <a:gd name="connsiteY142" fmla="*/ 425878 h 1199571"/>
                <a:gd name="connsiteX143" fmla="*/ 520422 w 1150999"/>
                <a:gd name="connsiteY143" fmla="*/ 412000 h 1199571"/>
                <a:gd name="connsiteX144" fmla="*/ 526493 w 1150999"/>
                <a:gd name="connsiteY144" fmla="*/ 417205 h 1199571"/>
                <a:gd name="connsiteX145" fmla="*/ 520422 w 1150999"/>
                <a:gd name="connsiteY145" fmla="*/ 430215 h 1199571"/>
                <a:gd name="connsiteX146" fmla="*/ 511748 w 1150999"/>
                <a:gd name="connsiteY146" fmla="*/ 434552 h 1199571"/>
                <a:gd name="connsiteX147" fmla="*/ 503074 w 1150999"/>
                <a:gd name="connsiteY147" fmla="*/ 451899 h 1199571"/>
                <a:gd name="connsiteX148" fmla="*/ 515218 w 1150999"/>
                <a:gd name="connsiteY148" fmla="*/ 467512 h 1199571"/>
                <a:gd name="connsiteX149" fmla="*/ 524758 w 1150999"/>
                <a:gd name="connsiteY149" fmla="*/ 463175 h 1199571"/>
                <a:gd name="connsiteX150" fmla="*/ 520422 w 1150999"/>
                <a:gd name="connsiteY150" fmla="*/ 457104 h 1199571"/>
                <a:gd name="connsiteX151" fmla="*/ 529095 w 1150999"/>
                <a:gd name="connsiteY151" fmla="*/ 444093 h 1199571"/>
                <a:gd name="connsiteX152" fmla="*/ 545576 w 1150999"/>
                <a:gd name="connsiteY152" fmla="*/ 429348 h 1199571"/>
                <a:gd name="connsiteX153" fmla="*/ 552514 w 1150999"/>
                <a:gd name="connsiteY153" fmla="*/ 429348 h 1199571"/>
                <a:gd name="connsiteX154" fmla="*/ 554249 w 1150999"/>
                <a:gd name="connsiteY154" fmla="*/ 406796 h 1199571"/>
                <a:gd name="connsiteX155" fmla="*/ 571597 w 1150999"/>
                <a:gd name="connsiteY155" fmla="*/ 391184 h 1199571"/>
                <a:gd name="connsiteX156" fmla="*/ 640119 w 1150999"/>
                <a:gd name="connsiteY156" fmla="*/ 386847 h 1199571"/>
                <a:gd name="connsiteX157" fmla="*/ 656599 w 1150999"/>
                <a:gd name="connsiteY157" fmla="*/ 359958 h 1199571"/>
                <a:gd name="connsiteX158" fmla="*/ 689559 w 1150999"/>
                <a:gd name="connsiteY158" fmla="*/ 357356 h 1199571"/>
                <a:gd name="connsiteX159" fmla="*/ 722519 w 1150999"/>
                <a:gd name="connsiteY159" fmla="*/ 367765 h 1199571"/>
                <a:gd name="connsiteX160" fmla="*/ 758948 w 1150999"/>
                <a:gd name="connsiteY160" fmla="*/ 391184 h 1199571"/>
                <a:gd name="connsiteX161" fmla="*/ 765020 w 1150999"/>
                <a:gd name="connsiteY161" fmla="*/ 389449 h 1199571"/>
                <a:gd name="connsiteX162" fmla="*/ 763285 w 1150999"/>
                <a:gd name="connsiteY162" fmla="*/ 359091 h 1199571"/>
                <a:gd name="connsiteX163" fmla="*/ 769357 w 1150999"/>
                <a:gd name="connsiteY163" fmla="*/ 357356 h 1199571"/>
                <a:gd name="connsiteX164" fmla="*/ 808388 w 1150999"/>
                <a:gd name="connsiteY164" fmla="*/ 366897 h 1199571"/>
                <a:gd name="connsiteX165" fmla="*/ 821399 w 1150999"/>
                <a:gd name="connsiteY165" fmla="*/ 365162 h 1199571"/>
                <a:gd name="connsiteX166" fmla="*/ 846553 w 1150999"/>
                <a:gd name="connsiteY166" fmla="*/ 359091 h 1199571"/>
                <a:gd name="connsiteX167" fmla="*/ 861298 w 1150999"/>
                <a:gd name="connsiteY167" fmla="*/ 362560 h 1199571"/>
                <a:gd name="connsiteX168" fmla="*/ 876911 w 1150999"/>
                <a:gd name="connsiteY168" fmla="*/ 363428 h 1199571"/>
                <a:gd name="connsiteX169" fmla="*/ 876911 w 1150999"/>
                <a:gd name="connsiteY169" fmla="*/ 353887 h 1199571"/>
                <a:gd name="connsiteX170" fmla="*/ 870839 w 1150999"/>
                <a:gd name="connsiteY170" fmla="*/ 346080 h 1199571"/>
                <a:gd name="connsiteX171" fmla="*/ 857829 w 1150999"/>
                <a:gd name="connsiteY171" fmla="*/ 344346 h 1199571"/>
                <a:gd name="connsiteX172" fmla="*/ 848288 w 1150999"/>
                <a:gd name="connsiteY172" fmla="*/ 337407 h 1199571"/>
                <a:gd name="connsiteX173" fmla="*/ 852625 w 1150999"/>
                <a:gd name="connsiteY173" fmla="*/ 325264 h 1199571"/>
                <a:gd name="connsiteX174" fmla="*/ 845685 w 1150999"/>
                <a:gd name="connsiteY174" fmla="*/ 322661 h 1199571"/>
                <a:gd name="connsiteX175" fmla="*/ 823134 w 1150999"/>
                <a:gd name="connsiteY175" fmla="*/ 323529 h 1199571"/>
                <a:gd name="connsiteX176" fmla="*/ 822267 w 1150999"/>
                <a:gd name="connsiteY176" fmla="*/ 314855 h 1199571"/>
                <a:gd name="connsiteX177" fmla="*/ 831807 w 1150999"/>
                <a:gd name="connsiteY177" fmla="*/ 307916 h 1199571"/>
                <a:gd name="connsiteX178" fmla="*/ 837011 w 1150999"/>
                <a:gd name="connsiteY178" fmla="*/ 314855 h 1199571"/>
                <a:gd name="connsiteX179" fmla="*/ 841348 w 1150999"/>
                <a:gd name="connsiteY179" fmla="*/ 299242 h 1199571"/>
                <a:gd name="connsiteX180" fmla="*/ 835277 w 1150999"/>
                <a:gd name="connsiteY180" fmla="*/ 293171 h 1199571"/>
                <a:gd name="connsiteX181" fmla="*/ 841348 w 1150999"/>
                <a:gd name="connsiteY181" fmla="*/ 291436 h 1199571"/>
                <a:gd name="connsiteX182" fmla="*/ 829205 w 1150999"/>
                <a:gd name="connsiteY182" fmla="*/ 280160 h 1199571"/>
                <a:gd name="connsiteX183" fmla="*/ 831807 w 1150999"/>
                <a:gd name="connsiteY183" fmla="*/ 268885 h 1199571"/>
                <a:gd name="connsiteX184" fmla="*/ 832675 w 1150999"/>
                <a:gd name="connsiteY184" fmla="*/ 252404 h 1199571"/>
                <a:gd name="connsiteX185" fmla="*/ 821399 w 1150999"/>
                <a:gd name="connsiteY185" fmla="*/ 252404 h 1199571"/>
                <a:gd name="connsiteX186" fmla="*/ 808388 w 1150999"/>
                <a:gd name="connsiteY186" fmla="*/ 261078 h 1199571"/>
                <a:gd name="connsiteX187" fmla="*/ 791909 w 1150999"/>
                <a:gd name="connsiteY187" fmla="*/ 261946 h 1199571"/>
                <a:gd name="connsiteX188" fmla="*/ 787572 w 1150999"/>
                <a:gd name="connsiteY188" fmla="*/ 277558 h 1199571"/>
                <a:gd name="connsiteX189" fmla="*/ 771092 w 1150999"/>
                <a:gd name="connsiteY189" fmla="*/ 279293 h 1199571"/>
                <a:gd name="connsiteX190" fmla="*/ 768490 w 1150999"/>
                <a:gd name="connsiteY190" fmla="*/ 268885 h 1199571"/>
                <a:gd name="connsiteX191" fmla="*/ 749407 w 1150999"/>
                <a:gd name="connsiteY191" fmla="*/ 269752 h 1199571"/>
                <a:gd name="connsiteX192" fmla="*/ 740734 w 1150999"/>
                <a:gd name="connsiteY192" fmla="*/ 280160 h 1199571"/>
                <a:gd name="connsiteX193" fmla="*/ 734662 w 1150999"/>
                <a:gd name="connsiteY193" fmla="*/ 279293 h 1199571"/>
                <a:gd name="connsiteX194" fmla="*/ 732927 w 1150999"/>
                <a:gd name="connsiteY194" fmla="*/ 272354 h 1199571"/>
                <a:gd name="connsiteX195" fmla="*/ 710376 w 1150999"/>
                <a:gd name="connsiteY195" fmla="*/ 275823 h 1199571"/>
                <a:gd name="connsiteX196" fmla="*/ 709509 w 1150999"/>
                <a:gd name="connsiteY196" fmla="*/ 234190 h 1199571"/>
                <a:gd name="connsiteX197" fmla="*/ 718182 w 1150999"/>
                <a:gd name="connsiteY197" fmla="*/ 216842 h 1199571"/>
                <a:gd name="connsiteX198" fmla="*/ 712111 w 1150999"/>
                <a:gd name="connsiteY198" fmla="*/ 215975 h 1199571"/>
                <a:gd name="connsiteX199" fmla="*/ 696498 w 1150999"/>
                <a:gd name="connsiteY199" fmla="*/ 225516 h 1199571"/>
                <a:gd name="connsiteX200" fmla="*/ 677416 w 1150999"/>
                <a:gd name="connsiteY200" fmla="*/ 225516 h 1199571"/>
                <a:gd name="connsiteX201" fmla="*/ 644456 w 1150999"/>
                <a:gd name="connsiteY201" fmla="*/ 248935 h 1199571"/>
                <a:gd name="connsiteX202" fmla="*/ 590679 w 1150999"/>
                <a:gd name="connsiteY202" fmla="*/ 251537 h 1199571"/>
                <a:gd name="connsiteX203" fmla="*/ 555116 w 1150999"/>
                <a:gd name="connsiteY203" fmla="*/ 258476 h 1199571"/>
                <a:gd name="connsiteX204" fmla="*/ 538637 w 1150999"/>
                <a:gd name="connsiteY204" fmla="*/ 271487 h 1199571"/>
                <a:gd name="connsiteX205" fmla="*/ 526493 w 1150999"/>
                <a:gd name="connsiteY205" fmla="*/ 282762 h 1199571"/>
                <a:gd name="connsiteX206" fmla="*/ 504809 w 1150999"/>
                <a:gd name="connsiteY206" fmla="*/ 297508 h 1199571"/>
                <a:gd name="connsiteX207" fmla="*/ 502207 w 1150999"/>
                <a:gd name="connsiteY207" fmla="*/ 304447 h 1199571"/>
                <a:gd name="connsiteX208" fmla="*/ 497003 w 1150999"/>
                <a:gd name="connsiteY208" fmla="*/ 289701 h 1199571"/>
                <a:gd name="connsiteX209" fmla="*/ 485727 w 1150999"/>
                <a:gd name="connsiteY209" fmla="*/ 284497 h 1199571"/>
                <a:gd name="connsiteX210" fmla="*/ 485727 w 1150999"/>
                <a:gd name="connsiteY210" fmla="*/ 289701 h 1199571"/>
                <a:gd name="connsiteX211" fmla="*/ 491799 w 1150999"/>
                <a:gd name="connsiteY211" fmla="*/ 295773 h 1199571"/>
                <a:gd name="connsiteX212" fmla="*/ 491799 w 1150999"/>
                <a:gd name="connsiteY212" fmla="*/ 307049 h 1199571"/>
                <a:gd name="connsiteX213" fmla="*/ 478788 w 1150999"/>
                <a:gd name="connsiteY213" fmla="*/ 301844 h 1199571"/>
                <a:gd name="connsiteX214" fmla="*/ 473584 w 1150999"/>
                <a:gd name="connsiteY214" fmla="*/ 301844 h 1199571"/>
                <a:gd name="connsiteX215" fmla="*/ 470982 w 1150999"/>
                <a:gd name="connsiteY215" fmla="*/ 312253 h 1199571"/>
                <a:gd name="connsiteX216" fmla="*/ 453635 w 1150999"/>
                <a:gd name="connsiteY216" fmla="*/ 295773 h 1199571"/>
                <a:gd name="connsiteX217" fmla="*/ 442358 w 1150999"/>
                <a:gd name="connsiteY217" fmla="*/ 294038 h 1199571"/>
                <a:gd name="connsiteX218" fmla="*/ 431083 w 1150999"/>
                <a:gd name="connsiteY218" fmla="*/ 307049 h 1199571"/>
                <a:gd name="connsiteX219" fmla="*/ 403327 w 1150999"/>
                <a:gd name="connsiteY219" fmla="*/ 306181 h 1199571"/>
                <a:gd name="connsiteX220" fmla="*/ 398990 w 1150999"/>
                <a:gd name="connsiteY220" fmla="*/ 294038 h 1199571"/>
                <a:gd name="connsiteX221" fmla="*/ 381643 w 1150999"/>
                <a:gd name="connsiteY221" fmla="*/ 277558 h 1199571"/>
                <a:gd name="connsiteX222" fmla="*/ 370367 w 1150999"/>
                <a:gd name="connsiteY222" fmla="*/ 263680 h 1199571"/>
                <a:gd name="connsiteX223" fmla="*/ 370367 w 1150999"/>
                <a:gd name="connsiteY223" fmla="*/ 257609 h 1199571"/>
                <a:gd name="connsiteX224" fmla="*/ 360826 w 1150999"/>
                <a:gd name="connsiteY224" fmla="*/ 245465 h 1199571"/>
                <a:gd name="connsiteX225" fmla="*/ 338274 w 1150999"/>
                <a:gd name="connsiteY225" fmla="*/ 235057 h 1199571"/>
                <a:gd name="connsiteX226" fmla="*/ 309651 w 1150999"/>
                <a:gd name="connsiteY226" fmla="*/ 234190 h 1199571"/>
                <a:gd name="connsiteX227" fmla="*/ 300110 w 1150999"/>
                <a:gd name="connsiteY227" fmla="*/ 226383 h 1199571"/>
                <a:gd name="connsiteX228" fmla="*/ 287967 w 1150999"/>
                <a:gd name="connsiteY228" fmla="*/ 226383 h 1199571"/>
                <a:gd name="connsiteX229" fmla="*/ 281895 w 1150999"/>
                <a:gd name="connsiteY229" fmla="*/ 229853 h 1199571"/>
                <a:gd name="connsiteX230" fmla="*/ 262813 w 1150999"/>
                <a:gd name="connsiteY230" fmla="*/ 248935 h 1199571"/>
                <a:gd name="connsiteX231" fmla="*/ 256742 w 1150999"/>
                <a:gd name="connsiteY231" fmla="*/ 258476 h 1199571"/>
                <a:gd name="connsiteX232" fmla="*/ 248068 w 1150999"/>
                <a:gd name="connsiteY232" fmla="*/ 252404 h 1199571"/>
                <a:gd name="connsiteX233" fmla="*/ 249803 w 1150999"/>
                <a:gd name="connsiteY233" fmla="*/ 243731 h 1199571"/>
                <a:gd name="connsiteX234" fmla="*/ 256742 w 1150999"/>
                <a:gd name="connsiteY234" fmla="*/ 225516 h 1199571"/>
                <a:gd name="connsiteX235" fmla="*/ 284498 w 1150999"/>
                <a:gd name="connsiteY235" fmla="*/ 182148 h 1199571"/>
                <a:gd name="connsiteX236" fmla="*/ 291436 w 1150999"/>
                <a:gd name="connsiteY236" fmla="*/ 180413 h 1199571"/>
                <a:gd name="connsiteX237" fmla="*/ 306182 w 1150999"/>
                <a:gd name="connsiteY237" fmla="*/ 163933 h 1199571"/>
                <a:gd name="connsiteX238" fmla="*/ 312253 w 1150999"/>
                <a:gd name="connsiteY238" fmla="*/ 150055 h 1199571"/>
                <a:gd name="connsiteX239" fmla="*/ 338274 w 1150999"/>
                <a:gd name="connsiteY239" fmla="*/ 144851 h 1199571"/>
                <a:gd name="connsiteX240" fmla="*/ 345213 w 1150999"/>
                <a:gd name="connsiteY240" fmla="*/ 139646 h 1199571"/>
                <a:gd name="connsiteX241" fmla="*/ 344346 w 1150999"/>
                <a:gd name="connsiteY241" fmla="*/ 130973 h 1199571"/>
                <a:gd name="connsiteX242" fmla="*/ 340009 w 1150999"/>
                <a:gd name="connsiteY242" fmla="*/ 126636 h 1199571"/>
                <a:gd name="connsiteX243" fmla="*/ 300977 w 1150999"/>
                <a:gd name="connsiteY243" fmla="*/ 128371 h 1199571"/>
                <a:gd name="connsiteX244" fmla="*/ 283630 w 1150999"/>
                <a:gd name="connsiteY244" fmla="*/ 132707 h 1199571"/>
                <a:gd name="connsiteX245" fmla="*/ 261078 w 1150999"/>
                <a:gd name="connsiteY245" fmla="*/ 143116 h 1199571"/>
                <a:gd name="connsiteX246" fmla="*/ 250670 w 1150999"/>
                <a:gd name="connsiteY246" fmla="*/ 153524 h 1199571"/>
                <a:gd name="connsiteX247" fmla="*/ 235925 w 1150999"/>
                <a:gd name="connsiteY247" fmla="*/ 172607 h 1199571"/>
                <a:gd name="connsiteX248" fmla="*/ 220312 w 1150999"/>
                <a:gd name="connsiteY248" fmla="*/ 181280 h 1199571"/>
                <a:gd name="connsiteX249" fmla="*/ 191689 w 1150999"/>
                <a:gd name="connsiteY249" fmla="*/ 210771 h 1199571"/>
                <a:gd name="connsiteX250" fmla="*/ 188219 w 1150999"/>
                <a:gd name="connsiteY250" fmla="*/ 224649 h 1199571"/>
                <a:gd name="connsiteX251" fmla="*/ 124034 w 1150999"/>
                <a:gd name="connsiteY251" fmla="*/ 264548 h 1199571"/>
                <a:gd name="connsiteX252" fmla="*/ 89339 w 1150999"/>
                <a:gd name="connsiteY252" fmla="*/ 268885 h 1199571"/>
                <a:gd name="connsiteX253" fmla="*/ 73726 w 1150999"/>
                <a:gd name="connsiteY253" fmla="*/ 272354 h 1199571"/>
                <a:gd name="connsiteX254" fmla="*/ 53777 w 1150999"/>
                <a:gd name="connsiteY254" fmla="*/ 298375 h 1199571"/>
                <a:gd name="connsiteX255" fmla="*/ 38164 w 1150999"/>
                <a:gd name="connsiteY255" fmla="*/ 304447 h 1199571"/>
                <a:gd name="connsiteX256" fmla="*/ 0 w 1150999"/>
                <a:gd name="connsiteY256" fmla="*/ 324396 h 1199571"/>
                <a:gd name="connsiteX257" fmla="*/ 889921 w 1150999"/>
                <a:gd name="connsiteY257" fmla="*/ 363428 h 1199571"/>
                <a:gd name="connsiteX258" fmla="*/ 922881 w 1150999"/>
                <a:gd name="connsiteY258" fmla="*/ 364295 h 1199571"/>
                <a:gd name="connsiteX259" fmla="*/ 928085 w 1150999"/>
                <a:gd name="connsiteY259" fmla="*/ 359958 h 1199571"/>
                <a:gd name="connsiteX260" fmla="*/ 926351 w 1150999"/>
                <a:gd name="connsiteY260" fmla="*/ 342611 h 1199571"/>
                <a:gd name="connsiteX261" fmla="*/ 911606 w 1150999"/>
                <a:gd name="connsiteY261" fmla="*/ 326998 h 1199571"/>
                <a:gd name="connsiteX262" fmla="*/ 895125 w 1150999"/>
                <a:gd name="connsiteY262" fmla="*/ 327866 h 1199571"/>
                <a:gd name="connsiteX263" fmla="*/ 894258 w 1150999"/>
                <a:gd name="connsiteY263" fmla="*/ 332202 h 1199571"/>
                <a:gd name="connsiteX264" fmla="*/ 903799 w 1150999"/>
                <a:gd name="connsiteY264" fmla="*/ 335672 h 1199571"/>
                <a:gd name="connsiteX265" fmla="*/ 889921 w 1150999"/>
                <a:gd name="connsiteY265" fmla="*/ 342611 h 1199571"/>
                <a:gd name="connsiteX266" fmla="*/ 887319 w 1150999"/>
                <a:gd name="connsiteY266" fmla="*/ 351285 h 1199571"/>
                <a:gd name="connsiteX267" fmla="*/ 882115 w 1150999"/>
                <a:gd name="connsiteY267" fmla="*/ 346080 h 1199571"/>
                <a:gd name="connsiteX268" fmla="*/ 878646 w 1150999"/>
                <a:gd name="connsiteY268" fmla="*/ 353019 h 1199571"/>
                <a:gd name="connsiteX269" fmla="*/ 238527 w 1150999"/>
                <a:gd name="connsiteY269" fmla="*/ 0 h 1199571"/>
                <a:gd name="connsiteX270" fmla="*/ 218577 w 1150999"/>
                <a:gd name="connsiteY270" fmla="*/ 1735 h 1199571"/>
                <a:gd name="connsiteX271" fmla="*/ 195158 w 1150999"/>
                <a:gd name="connsiteY271" fmla="*/ 18215 h 1199571"/>
                <a:gd name="connsiteX272" fmla="*/ 133575 w 1150999"/>
                <a:gd name="connsiteY272" fmla="*/ 64185 h 1199571"/>
                <a:gd name="connsiteX273" fmla="*/ 140514 w 1150999"/>
                <a:gd name="connsiteY273" fmla="*/ 72859 h 1199571"/>
                <a:gd name="connsiteX274" fmla="*/ 156126 w 1150999"/>
                <a:gd name="connsiteY274" fmla="*/ 75461 h 1199571"/>
                <a:gd name="connsiteX275" fmla="*/ 180413 w 1150999"/>
                <a:gd name="connsiteY275" fmla="*/ 58114 h 1199571"/>
                <a:gd name="connsiteX276" fmla="*/ 170872 w 1150999"/>
                <a:gd name="connsiteY276" fmla="*/ 53777 h 1199571"/>
                <a:gd name="connsiteX277" fmla="*/ 190821 w 1150999"/>
                <a:gd name="connsiteY277" fmla="*/ 39899 h 1199571"/>
                <a:gd name="connsiteX278" fmla="*/ 199495 w 1150999"/>
                <a:gd name="connsiteY278" fmla="*/ 39899 h 1199571"/>
                <a:gd name="connsiteX279" fmla="*/ 225516 w 1150999"/>
                <a:gd name="connsiteY279" fmla="*/ 23419 h 1199571"/>
                <a:gd name="connsiteX280" fmla="*/ 224649 w 1150999"/>
                <a:gd name="connsiteY280" fmla="*/ 15613 h 1199571"/>
                <a:gd name="connsiteX281" fmla="*/ 595016 w 1150999"/>
                <a:gd name="connsiteY281" fmla="*/ 544708 h 1199571"/>
                <a:gd name="connsiteX282" fmla="*/ 595016 w 1150999"/>
                <a:gd name="connsiteY282" fmla="*/ 553382 h 1199571"/>
                <a:gd name="connsiteX283" fmla="*/ 613230 w 1150999"/>
                <a:gd name="connsiteY283" fmla="*/ 567260 h 1199571"/>
                <a:gd name="connsiteX284" fmla="*/ 611495 w 1150999"/>
                <a:gd name="connsiteY284" fmla="*/ 546443 h 1199571"/>
                <a:gd name="connsiteX285" fmla="*/ 588944 w 1150999"/>
                <a:gd name="connsiteY285" fmla="*/ 568994 h 1199571"/>
                <a:gd name="connsiteX286" fmla="*/ 598485 w 1150999"/>
                <a:gd name="connsiteY286" fmla="*/ 569862 h 1199571"/>
                <a:gd name="connsiteX287" fmla="*/ 598485 w 1150999"/>
                <a:gd name="connsiteY287" fmla="*/ 577668 h 1199571"/>
                <a:gd name="connsiteX288" fmla="*/ 589811 w 1150999"/>
                <a:gd name="connsiteY288" fmla="*/ 577668 h 1199571"/>
                <a:gd name="connsiteX289" fmla="*/ 774561 w 1150999"/>
                <a:gd name="connsiteY289" fmla="*/ 384245 h 1199571"/>
                <a:gd name="connsiteX290" fmla="*/ 774561 w 1150999"/>
                <a:gd name="connsiteY290" fmla="*/ 392051 h 1199571"/>
                <a:gd name="connsiteX291" fmla="*/ 781500 w 1150999"/>
                <a:gd name="connsiteY291" fmla="*/ 390316 h 1199571"/>
                <a:gd name="connsiteX292" fmla="*/ 781500 w 1150999"/>
                <a:gd name="connsiteY292" fmla="*/ 385979 h 1199571"/>
                <a:gd name="connsiteX293" fmla="*/ 815327 w 1150999"/>
                <a:gd name="connsiteY293" fmla="*/ 411133 h 1199571"/>
                <a:gd name="connsiteX294" fmla="*/ 814460 w 1150999"/>
                <a:gd name="connsiteY294" fmla="*/ 401592 h 1199571"/>
                <a:gd name="connsiteX295" fmla="*/ 800582 w 1150999"/>
                <a:gd name="connsiteY295" fmla="*/ 399857 h 1199571"/>
                <a:gd name="connsiteX296" fmla="*/ 795378 w 1150999"/>
                <a:gd name="connsiteY296" fmla="*/ 396388 h 1199571"/>
                <a:gd name="connsiteX297" fmla="*/ 787572 w 1150999"/>
                <a:gd name="connsiteY297" fmla="*/ 396388 h 1199571"/>
                <a:gd name="connsiteX298" fmla="*/ 784102 w 1150999"/>
                <a:gd name="connsiteY298" fmla="*/ 398990 h 1199571"/>
                <a:gd name="connsiteX299" fmla="*/ 791909 w 1150999"/>
                <a:gd name="connsiteY299" fmla="*/ 402459 h 1199571"/>
                <a:gd name="connsiteX300" fmla="*/ 801450 w 1150999"/>
                <a:gd name="connsiteY300" fmla="*/ 412000 h 1199571"/>
                <a:gd name="connsiteX301" fmla="*/ 659201 w 1150999"/>
                <a:gd name="connsiteY301" fmla="*/ 421541 h 1199571"/>
                <a:gd name="connsiteX302" fmla="*/ 658334 w 1150999"/>
                <a:gd name="connsiteY302" fmla="*/ 431083 h 1199571"/>
                <a:gd name="connsiteX303" fmla="*/ 655732 w 1150999"/>
                <a:gd name="connsiteY303" fmla="*/ 437154 h 1199571"/>
                <a:gd name="connsiteX304" fmla="*/ 657466 w 1150999"/>
                <a:gd name="connsiteY304" fmla="*/ 456236 h 1199571"/>
                <a:gd name="connsiteX305" fmla="*/ 660936 w 1150999"/>
                <a:gd name="connsiteY305" fmla="*/ 458838 h 1199571"/>
                <a:gd name="connsiteX306" fmla="*/ 667007 w 1150999"/>
                <a:gd name="connsiteY306" fmla="*/ 459706 h 1199571"/>
                <a:gd name="connsiteX307" fmla="*/ 671344 w 1150999"/>
                <a:gd name="connsiteY307" fmla="*/ 451899 h 1199571"/>
                <a:gd name="connsiteX308" fmla="*/ 672211 w 1150999"/>
                <a:gd name="connsiteY308" fmla="*/ 438022 h 1199571"/>
                <a:gd name="connsiteX309" fmla="*/ 669609 w 1150999"/>
                <a:gd name="connsiteY309" fmla="*/ 432817 h 1199571"/>
                <a:gd name="connsiteX310" fmla="*/ 668742 w 1150999"/>
                <a:gd name="connsiteY310" fmla="*/ 423276 h 119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1150999" h="1199571">
                  <a:moveTo>
                    <a:pt x="847420" y="1170081"/>
                  </a:moveTo>
                  <a:lnTo>
                    <a:pt x="848288" y="1182224"/>
                  </a:lnTo>
                  <a:lnTo>
                    <a:pt x="1033904" y="1151866"/>
                  </a:lnTo>
                  <a:lnTo>
                    <a:pt x="1038241" y="1141458"/>
                  </a:lnTo>
                  <a:lnTo>
                    <a:pt x="1072069" y="1090283"/>
                  </a:lnTo>
                  <a:lnTo>
                    <a:pt x="1072069" y="1052986"/>
                  </a:lnTo>
                  <a:lnTo>
                    <a:pt x="1079008" y="1034772"/>
                  </a:lnTo>
                  <a:lnTo>
                    <a:pt x="1098090" y="1027833"/>
                  </a:lnTo>
                  <a:lnTo>
                    <a:pt x="1115437" y="960178"/>
                  </a:lnTo>
                  <a:lnTo>
                    <a:pt x="1124111" y="955841"/>
                  </a:lnTo>
                  <a:lnTo>
                    <a:pt x="1132785" y="961045"/>
                  </a:lnTo>
                  <a:lnTo>
                    <a:pt x="1131050" y="966249"/>
                  </a:lnTo>
                  <a:lnTo>
                    <a:pt x="1121509" y="973188"/>
                  </a:lnTo>
                  <a:lnTo>
                    <a:pt x="1124111" y="980995"/>
                  </a:lnTo>
                  <a:lnTo>
                    <a:pt x="1131050" y="984464"/>
                  </a:lnTo>
                  <a:lnTo>
                    <a:pt x="1147530" y="972321"/>
                  </a:lnTo>
                  <a:lnTo>
                    <a:pt x="1150999" y="887319"/>
                  </a:lnTo>
                  <a:lnTo>
                    <a:pt x="1137122" y="867369"/>
                  </a:lnTo>
                  <a:lnTo>
                    <a:pt x="1126713" y="835277"/>
                  </a:lnTo>
                  <a:lnTo>
                    <a:pt x="1126713" y="813592"/>
                  </a:lnTo>
                  <a:lnTo>
                    <a:pt x="1106764" y="775428"/>
                  </a:lnTo>
                  <a:lnTo>
                    <a:pt x="1106764" y="759816"/>
                  </a:lnTo>
                  <a:lnTo>
                    <a:pt x="1096355" y="731192"/>
                  </a:lnTo>
                  <a:lnTo>
                    <a:pt x="1076406" y="705171"/>
                  </a:lnTo>
                  <a:lnTo>
                    <a:pt x="1051252" y="696498"/>
                  </a:lnTo>
                  <a:lnTo>
                    <a:pt x="1009618" y="722519"/>
                  </a:lnTo>
                  <a:lnTo>
                    <a:pt x="987934" y="762418"/>
                  </a:lnTo>
                  <a:lnTo>
                    <a:pt x="986199" y="770224"/>
                  </a:lnTo>
                  <a:lnTo>
                    <a:pt x="960178" y="800582"/>
                  </a:lnTo>
                  <a:lnTo>
                    <a:pt x="947167" y="798847"/>
                  </a:lnTo>
                  <a:lnTo>
                    <a:pt x="922014" y="774561"/>
                  </a:lnTo>
                  <a:lnTo>
                    <a:pt x="921146" y="745070"/>
                  </a:lnTo>
                  <a:lnTo>
                    <a:pt x="934157" y="728590"/>
                  </a:lnTo>
                  <a:lnTo>
                    <a:pt x="951504" y="726855"/>
                  </a:lnTo>
                  <a:lnTo>
                    <a:pt x="961913" y="712110"/>
                  </a:lnTo>
                  <a:lnTo>
                    <a:pt x="963648" y="677415"/>
                  </a:lnTo>
                  <a:lnTo>
                    <a:pt x="970587" y="670476"/>
                  </a:lnTo>
                  <a:lnTo>
                    <a:pt x="980127" y="669609"/>
                  </a:lnTo>
                  <a:lnTo>
                    <a:pt x="987934" y="654864"/>
                  </a:lnTo>
                  <a:lnTo>
                    <a:pt x="986199" y="571596"/>
                  </a:lnTo>
                  <a:lnTo>
                    <a:pt x="983597" y="560321"/>
                  </a:lnTo>
                  <a:lnTo>
                    <a:pt x="973189" y="549912"/>
                  </a:lnTo>
                  <a:lnTo>
                    <a:pt x="958443" y="541238"/>
                  </a:lnTo>
                  <a:lnTo>
                    <a:pt x="957576" y="525626"/>
                  </a:lnTo>
                  <a:lnTo>
                    <a:pt x="963648" y="520422"/>
                  </a:lnTo>
                  <a:lnTo>
                    <a:pt x="979260" y="527361"/>
                  </a:lnTo>
                  <a:lnTo>
                    <a:pt x="976658" y="512615"/>
                  </a:lnTo>
                  <a:lnTo>
                    <a:pt x="960178" y="489196"/>
                  </a:lnTo>
                  <a:lnTo>
                    <a:pt x="954106" y="475318"/>
                  </a:lnTo>
                  <a:lnTo>
                    <a:pt x="944565" y="465777"/>
                  </a:lnTo>
                  <a:lnTo>
                    <a:pt x="925483" y="465777"/>
                  </a:lnTo>
                  <a:lnTo>
                    <a:pt x="855227" y="440624"/>
                  </a:lnTo>
                  <a:lnTo>
                    <a:pt x="843083" y="425878"/>
                  </a:lnTo>
                  <a:lnTo>
                    <a:pt x="816195" y="423276"/>
                  </a:lnTo>
                  <a:lnTo>
                    <a:pt x="805786" y="425878"/>
                  </a:lnTo>
                  <a:lnTo>
                    <a:pt x="767622" y="405929"/>
                  </a:lnTo>
                  <a:lnTo>
                    <a:pt x="755479" y="405929"/>
                  </a:lnTo>
                  <a:lnTo>
                    <a:pt x="759816" y="414603"/>
                  </a:lnTo>
                  <a:lnTo>
                    <a:pt x="736397" y="413735"/>
                  </a:lnTo>
                  <a:lnTo>
                    <a:pt x="737264" y="418939"/>
                  </a:lnTo>
                  <a:lnTo>
                    <a:pt x="742469" y="424144"/>
                  </a:lnTo>
                  <a:lnTo>
                    <a:pt x="720784" y="442358"/>
                  </a:lnTo>
                  <a:lnTo>
                    <a:pt x="721651" y="457971"/>
                  </a:lnTo>
                  <a:lnTo>
                    <a:pt x="734662" y="477920"/>
                  </a:lnTo>
                  <a:lnTo>
                    <a:pt x="747673" y="479655"/>
                  </a:lnTo>
                  <a:lnTo>
                    <a:pt x="747673" y="484859"/>
                  </a:lnTo>
                  <a:lnTo>
                    <a:pt x="734662" y="489196"/>
                  </a:lnTo>
                  <a:lnTo>
                    <a:pt x="716447" y="488329"/>
                  </a:lnTo>
                  <a:lnTo>
                    <a:pt x="692161" y="510013"/>
                  </a:lnTo>
                  <a:lnTo>
                    <a:pt x="693028" y="531697"/>
                  </a:lnTo>
                  <a:lnTo>
                    <a:pt x="696498" y="582005"/>
                  </a:lnTo>
                  <a:lnTo>
                    <a:pt x="677416" y="611495"/>
                  </a:lnTo>
                  <a:lnTo>
                    <a:pt x="684355" y="572464"/>
                  </a:lnTo>
                  <a:lnTo>
                    <a:pt x="677416" y="567260"/>
                  </a:lnTo>
                  <a:lnTo>
                    <a:pt x="669609" y="613230"/>
                  </a:lnTo>
                  <a:lnTo>
                    <a:pt x="660936" y="593281"/>
                  </a:lnTo>
                  <a:lnTo>
                    <a:pt x="665272" y="573331"/>
                  </a:lnTo>
                  <a:lnTo>
                    <a:pt x="660936" y="564657"/>
                  </a:lnTo>
                  <a:lnTo>
                    <a:pt x="666140" y="553382"/>
                  </a:lnTo>
                  <a:lnTo>
                    <a:pt x="660936" y="543841"/>
                  </a:lnTo>
                  <a:lnTo>
                    <a:pt x="669609" y="535167"/>
                  </a:lnTo>
                  <a:lnTo>
                    <a:pt x="669609" y="524758"/>
                  </a:lnTo>
                  <a:lnTo>
                    <a:pt x="658334" y="529963"/>
                  </a:lnTo>
                  <a:lnTo>
                    <a:pt x="647058" y="556851"/>
                  </a:lnTo>
                  <a:lnTo>
                    <a:pt x="640986" y="562923"/>
                  </a:lnTo>
                  <a:lnTo>
                    <a:pt x="629710" y="583740"/>
                  </a:lnTo>
                  <a:lnTo>
                    <a:pt x="614965" y="582005"/>
                  </a:lnTo>
                  <a:lnTo>
                    <a:pt x="614098" y="592413"/>
                  </a:lnTo>
                  <a:lnTo>
                    <a:pt x="600220" y="592413"/>
                  </a:lnTo>
                  <a:lnTo>
                    <a:pt x="601955" y="605424"/>
                  </a:lnTo>
                  <a:lnTo>
                    <a:pt x="603689" y="622771"/>
                  </a:lnTo>
                  <a:lnTo>
                    <a:pt x="577668" y="633180"/>
                  </a:lnTo>
                  <a:lnTo>
                    <a:pt x="578535" y="644455"/>
                  </a:lnTo>
                  <a:lnTo>
                    <a:pt x="587209" y="659201"/>
                  </a:lnTo>
                  <a:lnTo>
                    <a:pt x="586342" y="704304"/>
                  </a:lnTo>
                  <a:lnTo>
                    <a:pt x="575066" y="742468"/>
                  </a:lnTo>
                  <a:lnTo>
                    <a:pt x="560321" y="764152"/>
                  </a:lnTo>
                  <a:lnTo>
                    <a:pt x="570729" y="776295"/>
                  </a:lnTo>
                  <a:lnTo>
                    <a:pt x="577668" y="806653"/>
                  </a:lnTo>
                  <a:lnTo>
                    <a:pt x="568995" y="828338"/>
                  </a:lnTo>
                  <a:lnTo>
                    <a:pt x="567260" y="846552"/>
                  </a:lnTo>
                  <a:lnTo>
                    <a:pt x="582005" y="876043"/>
                  </a:lnTo>
                  <a:lnTo>
                    <a:pt x="603689" y="918544"/>
                  </a:lnTo>
                  <a:lnTo>
                    <a:pt x="614098" y="935024"/>
                  </a:lnTo>
                  <a:lnTo>
                    <a:pt x="627976" y="994873"/>
                  </a:lnTo>
                  <a:lnTo>
                    <a:pt x="627108" y="1071201"/>
                  </a:lnTo>
                  <a:lnTo>
                    <a:pt x="619302" y="1105029"/>
                  </a:lnTo>
                  <a:lnTo>
                    <a:pt x="601955" y="1132784"/>
                  </a:lnTo>
                  <a:lnTo>
                    <a:pt x="594148" y="1164877"/>
                  </a:lnTo>
                  <a:lnTo>
                    <a:pt x="576801" y="1190898"/>
                  </a:lnTo>
                  <a:lnTo>
                    <a:pt x="566393" y="1199572"/>
                  </a:lnTo>
                  <a:close/>
                  <a:moveTo>
                    <a:pt x="16480" y="330468"/>
                  </a:moveTo>
                  <a:lnTo>
                    <a:pt x="42501" y="363428"/>
                  </a:lnTo>
                  <a:lnTo>
                    <a:pt x="189954" y="396388"/>
                  </a:lnTo>
                  <a:lnTo>
                    <a:pt x="202097" y="405061"/>
                  </a:lnTo>
                  <a:lnTo>
                    <a:pt x="236792" y="412000"/>
                  </a:lnTo>
                  <a:lnTo>
                    <a:pt x="242863" y="416337"/>
                  </a:lnTo>
                  <a:lnTo>
                    <a:pt x="267150" y="414603"/>
                  </a:lnTo>
                  <a:lnTo>
                    <a:pt x="309651" y="421541"/>
                  </a:lnTo>
                  <a:lnTo>
                    <a:pt x="321794" y="434552"/>
                  </a:lnTo>
                  <a:lnTo>
                    <a:pt x="313121" y="443226"/>
                  </a:lnTo>
                  <a:lnTo>
                    <a:pt x="320060" y="450165"/>
                  </a:lnTo>
                  <a:lnTo>
                    <a:pt x="353019" y="456236"/>
                  </a:lnTo>
                  <a:lnTo>
                    <a:pt x="363428" y="466645"/>
                  </a:lnTo>
                  <a:lnTo>
                    <a:pt x="364295" y="504809"/>
                  </a:lnTo>
                  <a:lnTo>
                    <a:pt x="353019" y="529095"/>
                  </a:lnTo>
                  <a:lnTo>
                    <a:pt x="370367" y="529963"/>
                  </a:lnTo>
                  <a:lnTo>
                    <a:pt x="379041" y="523024"/>
                  </a:lnTo>
                  <a:lnTo>
                    <a:pt x="386847" y="529963"/>
                  </a:lnTo>
                  <a:lnTo>
                    <a:pt x="377306" y="556851"/>
                  </a:lnTo>
                  <a:lnTo>
                    <a:pt x="385979" y="570729"/>
                  </a:lnTo>
                  <a:lnTo>
                    <a:pt x="396388" y="573331"/>
                  </a:lnTo>
                  <a:lnTo>
                    <a:pt x="403327" y="557718"/>
                  </a:lnTo>
                  <a:lnTo>
                    <a:pt x="428481" y="517820"/>
                  </a:lnTo>
                  <a:lnTo>
                    <a:pt x="442358" y="465777"/>
                  </a:lnTo>
                  <a:lnTo>
                    <a:pt x="462308" y="448430"/>
                  </a:lnTo>
                  <a:lnTo>
                    <a:pt x="457971" y="434552"/>
                  </a:lnTo>
                  <a:lnTo>
                    <a:pt x="462308" y="426746"/>
                  </a:lnTo>
                  <a:lnTo>
                    <a:pt x="470982" y="440624"/>
                  </a:lnTo>
                  <a:lnTo>
                    <a:pt x="468379" y="459706"/>
                  </a:lnTo>
                  <a:lnTo>
                    <a:pt x="493533" y="440624"/>
                  </a:lnTo>
                  <a:lnTo>
                    <a:pt x="495268" y="420674"/>
                  </a:lnTo>
                  <a:lnTo>
                    <a:pt x="513483" y="425878"/>
                  </a:lnTo>
                  <a:lnTo>
                    <a:pt x="520422" y="412000"/>
                  </a:lnTo>
                  <a:lnTo>
                    <a:pt x="526493" y="417205"/>
                  </a:lnTo>
                  <a:lnTo>
                    <a:pt x="520422" y="430215"/>
                  </a:lnTo>
                  <a:lnTo>
                    <a:pt x="511748" y="434552"/>
                  </a:lnTo>
                  <a:lnTo>
                    <a:pt x="503074" y="451899"/>
                  </a:lnTo>
                  <a:lnTo>
                    <a:pt x="515218" y="467512"/>
                  </a:lnTo>
                  <a:lnTo>
                    <a:pt x="524758" y="463175"/>
                  </a:lnTo>
                  <a:lnTo>
                    <a:pt x="520422" y="457104"/>
                  </a:lnTo>
                  <a:lnTo>
                    <a:pt x="529095" y="444093"/>
                  </a:lnTo>
                  <a:lnTo>
                    <a:pt x="545576" y="429348"/>
                  </a:lnTo>
                  <a:lnTo>
                    <a:pt x="552514" y="429348"/>
                  </a:lnTo>
                  <a:lnTo>
                    <a:pt x="554249" y="406796"/>
                  </a:lnTo>
                  <a:lnTo>
                    <a:pt x="571597" y="391184"/>
                  </a:lnTo>
                  <a:lnTo>
                    <a:pt x="640119" y="386847"/>
                  </a:lnTo>
                  <a:lnTo>
                    <a:pt x="656599" y="359958"/>
                  </a:lnTo>
                  <a:lnTo>
                    <a:pt x="689559" y="357356"/>
                  </a:lnTo>
                  <a:lnTo>
                    <a:pt x="722519" y="367765"/>
                  </a:lnTo>
                  <a:lnTo>
                    <a:pt x="758948" y="391184"/>
                  </a:lnTo>
                  <a:lnTo>
                    <a:pt x="765020" y="389449"/>
                  </a:lnTo>
                  <a:lnTo>
                    <a:pt x="763285" y="359091"/>
                  </a:lnTo>
                  <a:lnTo>
                    <a:pt x="769357" y="357356"/>
                  </a:lnTo>
                  <a:lnTo>
                    <a:pt x="808388" y="366897"/>
                  </a:lnTo>
                  <a:lnTo>
                    <a:pt x="821399" y="365162"/>
                  </a:lnTo>
                  <a:lnTo>
                    <a:pt x="846553" y="359091"/>
                  </a:lnTo>
                  <a:lnTo>
                    <a:pt x="861298" y="362560"/>
                  </a:lnTo>
                  <a:lnTo>
                    <a:pt x="876911" y="363428"/>
                  </a:lnTo>
                  <a:lnTo>
                    <a:pt x="876911" y="353887"/>
                  </a:lnTo>
                  <a:lnTo>
                    <a:pt x="870839" y="346080"/>
                  </a:lnTo>
                  <a:lnTo>
                    <a:pt x="857829" y="344346"/>
                  </a:lnTo>
                  <a:lnTo>
                    <a:pt x="848288" y="337407"/>
                  </a:lnTo>
                  <a:lnTo>
                    <a:pt x="852625" y="325264"/>
                  </a:lnTo>
                  <a:lnTo>
                    <a:pt x="845685" y="322661"/>
                  </a:lnTo>
                  <a:lnTo>
                    <a:pt x="823134" y="323529"/>
                  </a:lnTo>
                  <a:lnTo>
                    <a:pt x="822267" y="314855"/>
                  </a:lnTo>
                  <a:lnTo>
                    <a:pt x="831807" y="307916"/>
                  </a:lnTo>
                  <a:lnTo>
                    <a:pt x="837011" y="314855"/>
                  </a:lnTo>
                  <a:lnTo>
                    <a:pt x="841348" y="299242"/>
                  </a:lnTo>
                  <a:lnTo>
                    <a:pt x="835277" y="293171"/>
                  </a:lnTo>
                  <a:lnTo>
                    <a:pt x="841348" y="291436"/>
                  </a:lnTo>
                  <a:lnTo>
                    <a:pt x="829205" y="280160"/>
                  </a:lnTo>
                  <a:lnTo>
                    <a:pt x="831807" y="268885"/>
                  </a:lnTo>
                  <a:lnTo>
                    <a:pt x="832675" y="252404"/>
                  </a:lnTo>
                  <a:lnTo>
                    <a:pt x="821399" y="252404"/>
                  </a:lnTo>
                  <a:lnTo>
                    <a:pt x="808388" y="261078"/>
                  </a:lnTo>
                  <a:lnTo>
                    <a:pt x="791909" y="261946"/>
                  </a:lnTo>
                  <a:lnTo>
                    <a:pt x="787572" y="277558"/>
                  </a:lnTo>
                  <a:lnTo>
                    <a:pt x="771092" y="279293"/>
                  </a:lnTo>
                  <a:lnTo>
                    <a:pt x="768490" y="268885"/>
                  </a:lnTo>
                  <a:lnTo>
                    <a:pt x="749407" y="269752"/>
                  </a:lnTo>
                  <a:lnTo>
                    <a:pt x="740734" y="280160"/>
                  </a:lnTo>
                  <a:lnTo>
                    <a:pt x="734662" y="279293"/>
                  </a:lnTo>
                  <a:lnTo>
                    <a:pt x="732927" y="272354"/>
                  </a:lnTo>
                  <a:lnTo>
                    <a:pt x="710376" y="275823"/>
                  </a:lnTo>
                  <a:lnTo>
                    <a:pt x="709509" y="234190"/>
                  </a:lnTo>
                  <a:lnTo>
                    <a:pt x="718182" y="216842"/>
                  </a:lnTo>
                  <a:lnTo>
                    <a:pt x="712111" y="215975"/>
                  </a:lnTo>
                  <a:lnTo>
                    <a:pt x="696498" y="225516"/>
                  </a:lnTo>
                  <a:lnTo>
                    <a:pt x="677416" y="225516"/>
                  </a:lnTo>
                  <a:lnTo>
                    <a:pt x="644456" y="248935"/>
                  </a:lnTo>
                  <a:lnTo>
                    <a:pt x="590679" y="251537"/>
                  </a:lnTo>
                  <a:lnTo>
                    <a:pt x="555116" y="258476"/>
                  </a:lnTo>
                  <a:lnTo>
                    <a:pt x="538637" y="271487"/>
                  </a:lnTo>
                  <a:lnTo>
                    <a:pt x="526493" y="282762"/>
                  </a:lnTo>
                  <a:lnTo>
                    <a:pt x="504809" y="297508"/>
                  </a:lnTo>
                  <a:lnTo>
                    <a:pt x="502207" y="304447"/>
                  </a:lnTo>
                  <a:lnTo>
                    <a:pt x="497003" y="289701"/>
                  </a:lnTo>
                  <a:lnTo>
                    <a:pt x="485727" y="284497"/>
                  </a:lnTo>
                  <a:lnTo>
                    <a:pt x="485727" y="289701"/>
                  </a:lnTo>
                  <a:lnTo>
                    <a:pt x="491799" y="295773"/>
                  </a:lnTo>
                  <a:lnTo>
                    <a:pt x="491799" y="307049"/>
                  </a:lnTo>
                  <a:lnTo>
                    <a:pt x="478788" y="301844"/>
                  </a:lnTo>
                  <a:lnTo>
                    <a:pt x="473584" y="301844"/>
                  </a:lnTo>
                  <a:lnTo>
                    <a:pt x="470982" y="312253"/>
                  </a:lnTo>
                  <a:lnTo>
                    <a:pt x="453635" y="295773"/>
                  </a:lnTo>
                  <a:lnTo>
                    <a:pt x="442358" y="294038"/>
                  </a:lnTo>
                  <a:lnTo>
                    <a:pt x="431083" y="307049"/>
                  </a:lnTo>
                  <a:lnTo>
                    <a:pt x="403327" y="306181"/>
                  </a:lnTo>
                  <a:lnTo>
                    <a:pt x="398990" y="294038"/>
                  </a:lnTo>
                  <a:lnTo>
                    <a:pt x="381643" y="277558"/>
                  </a:lnTo>
                  <a:lnTo>
                    <a:pt x="370367" y="263680"/>
                  </a:lnTo>
                  <a:lnTo>
                    <a:pt x="370367" y="257609"/>
                  </a:lnTo>
                  <a:lnTo>
                    <a:pt x="360826" y="245465"/>
                  </a:lnTo>
                  <a:lnTo>
                    <a:pt x="338274" y="235057"/>
                  </a:lnTo>
                  <a:lnTo>
                    <a:pt x="309651" y="234190"/>
                  </a:lnTo>
                  <a:lnTo>
                    <a:pt x="300110" y="226383"/>
                  </a:lnTo>
                  <a:lnTo>
                    <a:pt x="287967" y="226383"/>
                  </a:lnTo>
                  <a:lnTo>
                    <a:pt x="281895" y="229853"/>
                  </a:lnTo>
                  <a:lnTo>
                    <a:pt x="262813" y="248935"/>
                  </a:lnTo>
                  <a:lnTo>
                    <a:pt x="256742" y="258476"/>
                  </a:lnTo>
                  <a:lnTo>
                    <a:pt x="248068" y="252404"/>
                  </a:lnTo>
                  <a:lnTo>
                    <a:pt x="249803" y="243731"/>
                  </a:lnTo>
                  <a:lnTo>
                    <a:pt x="256742" y="225516"/>
                  </a:lnTo>
                  <a:lnTo>
                    <a:pt x="284498" y="182148"/>
                  </a:lnTo>
                  <a:lnTo>
                    <a:pt x="291436" y="180413"/>
                  </a:lnTo>
                  <a:lnTo>
                    <a:pt x="306182" y="163933"/>
                  </a:lnTo>
                  <a:lnTo>
                    <a:pt x="312253" y="150055"/>
                  </a:lnTo>
                  <a:lnTo>
                    <a:pt x="338274" y="144851"/>
                  </a:lnTo>
                  <a:lnTo>
                    <a:pt x="345213" y="139646"/>
                  </a:lnTo>
                  <a:lnTo>
                    <a:pt x="344346" y="130973"/>
                  </a:lnTo>
                  <a:lnTo>
                    <a:pt x="340009" y="126636"/>
                  </a:lnTo>
                  <a:lnTo>
                    <a:pt x="300977" y="128371"/>
                  </a:lnTo>
                  <a:lnTo>
                    <a:pt x="283630" y="132707"/>
                  </a:lnTo>
                  <a:lnTo>
                    <a:pt x="261078" y="143116"/>
                  </a:lnTo>
                  <a:lnTo>
                    <a:pt x="250670" y="153524"/>
                  </a:lnTo>
                  <a:lnTo>
                    <a:pt x="235925" y="172607"/>
                  </a:lnTo>
                  <a:lnTo>
                    <a:pt x="220312" y="181280"/>
                  </a:lnTo>
                  <a:lnTo>
                    <a:pt x="191689" y="210771"/>
                  </a:lnTo>
                  <a:lnTo>
                    <a:pt x="188219" y="224649"/>
                  </a:lnTo>
                  <a:lnTo>
                    <a:pt x="124034" y="264548"/>
                  </a:lnTo>
                  <a:lnTo>
                    <a:pt x="89339" y="268885"/>
                  </a:lnTo>
                  <a:lnTo>
                    <a:pt x="73726" y="272354"/>
                  </a:lnTo>
                  <a:lnTo>
                    <a:pt x="53777" y="298375"/>
                  </a:lnTo>
                  <a:lnTo>
                    <a:pt x="38164" y="304447"/>
                  </a:lnTo>
                  <a:lnTo>
                    <a:pt x="0" y="324396"/>
                  </a:lnTo>
                  <a:close/>
                  <a:moveTo>
                    <a:pt x="889921" y="363428"/>
                  </a:moveTo>
                  <a:lnTo>
                    <a:pt x="922881" y="364295"/>
                  </a:lnTo>
                  <a:lnTo>
                    <a:pt x="928085" y="359958"/>
                  </a:lnTo>
                  <a:lnTo>
                    <a:pt x="926351" y="342611"/>
                  </a:lnTo>
                  <a:lnTo>
                    <a:pt x="911606" y="326998"/>
                  </a:lnTo>
                  <a:lnTo>
                    <a:pt x="895125" y="327866"/>
                  </a:lnTo>
                  <a:lnTo>
                    <a:pt x="894258" y="332202"/>
                  </a:lnTo>
                  <a:lnTo>
                    <a:pt x="903799" y="335672"/>
                  </a:lnTo>
                  <a:lnTo>
                    <a:pt x="889921" y="342611"/>
                  </a:lnTo>
                  <a:lnTo>
                    <a:pt x="887319" y="351285"/>
                  </a:lnTo>
                  <a:lnTo>
                    <a:pt x="882115" y="346080"/>
                  </a:lnTo>
                  <a:lnTo>
                    <a:pt x="878646" y="353019"/>
                  </a:lnTo>
                  <a:close/>
                  <a:moveTo>
                    <a:pt x="238527" y="0"/>
                  </a:moveTo>
                  <a:lnTo>
                    <a:pt x="218577" y="1735"/>
                  </a:lnTo>
                  <a:lnTo>
                    <a:pt x="195158" y="18215"/>
                  </a:lnTo>
                  <a:lnTo>
                    <a:pt x="133575" y="64185"/>
                  </a:lnTo>
                  <a:lnTo>
                    <a:pt x="140514" y="72859"/>
                  </a:lnTo>
                  <a:lnTo>
                    <a:pt x="156126" y="75461"/>
                  </a:lnTo>
                  <a:lnTo>
                    <a:pt x="180413" y="58114"/>
                  </a:lnTo>
                  <a:lnTo>
                    <a:pt x="170872" y="53777"/>
                  </a:lnTo>
                  <a:lnTo>
                    <a:pt x="190821" y="39899"/>
                  </a:lnTo>
                  <a:lnTo>
                    <a:pt x="199495" y="39899"/>
                  </a:lnTo>
                  <a:lnTo>
                    <a:pt x="225516" y="23419"/>
                  </a:lnTo>
                  <a:lnTo>
                    <a:pt x="224649" y="15613"/>
                  </a:lnTo>
                  <a:close/>
                  <a:moveTo>
                    <a:pt x="595016" y="544708"/>
                  </a:moveTo>
                  <a:lnTo>
                    <a:pt x="595016" y="553382"/>
                  </a:lnTo>
                  <a:lnTo>
                    <a:pt x="613230" y="567260"/>
                  </a:lnTo>
                  <a:lnTo>
                    <a:pt x="611495" y="546443"/>
                  </a:lnTo>
                  <a:close/>
                  <a:moveTo>
                    <a:pt x="588944" y="568994"/>
                  </a:moveTo>
                  <a:lnTo>
                    <a:pt x="598485" y="569862"/>
                  </a:lnTo>
                  <a:lnTo>
                    <a:pt x="598485" y="577668"/>
                  </a:lnTo>
                  <a:lnTo>
                    <a:pt x="589811" y="577668"/>
                  </a:lnTo>
                  <a:close/>
                  <a:moveTo>
                    <a:pt x="774561" y="384245"/>
                  </a:moveTo>
                  <a:lnTo>
                    <a:pt x="774561" y="392051"/>
                  </a:lnTo>
                  <a:lnTo>
                    <a:pt x="781500" y="390316"/>
                  </a:lnTo>
                  <a:lnTo>
                    <a:pt x="781500" y="385979"/>
                  </a:lnTo>
                  <a:close/>
                  <a:moveTo>
                    <a:pt x="815327" y="411133"/>
                  </a:moveTo>
                  <a:lnTo>
                    <a:pt x="814460" y="401592"/>
                  </a:lnTo>
                  <a:lnTo>
                    <a:pt x="800582" y="399857"/>
                  </a:lnTo>
                  <a:lnTo>
                    <a:pt x="795378" y="396388"/>
                  </a:lnTo>
                  <a:lnTo>
                    <a:pt x="787572" y="396388"/>
                  </a:lnTo>
                  <a:lnTo>
                    <a:pt x="784102" y="398990"/>
                  </a:lnTo>
                  <a:lnTo>
                    <a:pt x="791909" y="402459"/>
                  </a:lnTo>
                  <a:lnTo>
                    <a:pt x="801450" y="412000"/>
                  </a:lnTo>
                  <a:close/>
                  <a:moveTo>
                    <a:pt x="659201" y="421541"/>
                  </a:moveTo>
                  <a:lnTo>
                    <a:pt x="658334" y="431083"/>
                  </a:lnTo>
                  <a:lnTo>
                    <a:pt x="655732" y="437154"/>
                  </a:lnTo>
                  <a:lnTo>
                    <a:pt x="657466" y="456236"/>
                  </a:lnTo>
                  <a:lnTo>
                    <a:pt x="660936" y="458838"/>
                  </a:lnTo>
                  <a:lnTo>
                    <a:pt x="667007" y="459706"/>
                  </a:lnTo>
                  <a:lnTo>
                    <a:pt x="671344" y="451899"/>
                  </a:lnTo>
                  <a:lnTo>
                    <a:pt x="672211" y="438022"/>
                  </a:lnTo>
                  <a:lnTo>
                    <a:pt x="669609" y="432817"/>
                  </a:lnTo>
                  <a:lnTo>
                    <a:pt x="668742" y="423276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331F028-35B1-AA1E-9D67-C76E27E9CE7C}"/>
                </a:ext>
              </a:extLst>
            </p:cNvPr>
            <p:cNvSpPr/>
            <p:nvPr/>
          </p:nvSpPr>
          <p:spPr>
            <a:xfrm>
              <a:off x="4437884" y="18626"/>
              <a:ext cx="1004413" cy="1112834"/>
            </a:xfrm>
            <a:custGeom>
              <a:avLst/>
              <a:gdLst>
                <a:gd name="connsiteX0" fmla="*/ 20817 w 1004413"/>
                <a:gd name="connsiteY0" fmla="*/ 129238 h 1112834"/>
                <a:gd name="connsiteX1" fmla="*/ 11276 w 1004413"/>
                <a:gd name="connsiteY1" fmla="*/ 153524 h 1112834"/>
                <a:gd name="connsiteX2" fmla="*/ 18215 w 1004413"/>
                <a:gd name="connsiteY2" fmla="*/ 165668 h 1112834"/>
                <a:gd name="connsiteX3" fmla="*/ 15613 w 1004413"/>
                <a:gd name="connsiteY3" fmla="*/ 209903 h 1112834"/>
                <a:gd name="connsiteX4" fmla="*/ 11276 w 1004413"/>
                <a:gd name="connsiteY4" fmla="*/ 219444 h 1112834"/>
                <a:gd name="connsiteX5" fmla="*/ 34695 w 1004413"/>
                <a:gd name="connsiteY5" fmla="*/ 298375 h 1112834"/>
                <a:gd name="connsiteX6" fmla="*/ 45971 w 1004413"/>
                <a:gd name="connsiteY6" fmla="*/ 320059 h 1112834"/>
                <a:gd name="connsiteX7" fmla="*/ 52042 w 1004413"/>
                <a:gd name="connsiteY7" fmla="*/ 441491 h 1112834"/>
                <a:gd name="connsiteX8" fmla="*/ 60716 w 1004413"/>
                <a:gd name="connsiteY8" fmla="*/ 464910 h 1112834"/>
                <a:gd name="connsiteX9" fmla="*/ 57246 w 1004413"/>
                <a:gd name="connsiteY9" fmla="*/ 515217 h 1112834"/>
                <a:gd name="connsiteX10" fmla="*/ 82400 w 1004413"/>
                <a:gd name="connsiteY10" fmla="*/ 579403 h 1112834"/>
                <a:gd name="connsiteX11" fmla="*/ 85002 w 1004413"/>
                <a:gd name="connsiteY11" fmla="*/ 629710 h 1112834"/>
                <a:gd name="connsiteX12" fmla="*/ 84135 w 1004413"/>
                <a:gd name="connsiteY12" fmla="*/ 647925 h 1112834"/>
                <a:gd name="connsiteX13" fmla="*/ 83268 w 1004413"/>
                <a:gd name="connsiteY13" fmla="*/ 667007 h 1112834"/>
                <a:gd name="connsiteX14" fmla="*/ 75461 w 1004413"/>
                <a:gd name="connsiteY14" fmla="*/ 684354 h 1112834"/>
                <a:gd name="connsiteX15" fmla="*/ 48573 w 1004413"/>
                <a:gd name="connsiteY15" fmla="*/ 700834 h 1112834"/>
                <a:gd name="connsiteX16" fmla="*/ 45971 w 1004413"/>
                <a:gd name="connsiteY16" fmla="*/ 711243 h 1112834"/>
                <a:gd name="connsiteX17" fmla="*/ 60716 w 1004413"/>
                <a:gd name="connsiteY17" fmla="*/ 732927 h 1112834"/>
                <a:gd name="connsiteX18" fmla="*/ 64186 w 1004413"/>
                <a:gd name="connsiteY18" fmla="*/ 748540 h 1112834"/>
                <a:gd name="connsiteX19" fmla="*/ 86737 w 1004413"/>
                <a:gd name="connsiteY19" fmla="*/ 753744 h 1112834"/>
                <a:gd name="connsiteX20" fmla="*/ 99747 w 1004413"/>
                <a:gd name="connsiteY20" fmla="*/ 770224 h 1112834"/>
                <a:gd name="connsiteX21" fmla="*/ 98013 w 1004413"/>
                <a:gd name="connsiteY21" fmla="*/ 1112835 h 1112834"/>
                <a:gd name="connsiteX22" fmla="*/ 342611 w 1004413"/>
                <a:gd name="connsiteY22" fmla="*/ 1112835 h 1112834"/>
                <a:gd name="connsiteX23" fmla="*/ 657466 w 1004413"/>
                <a:gd name="connsiteY23" fmla="*/ 1105029 h 1112834"/>
                <a:gd name="connsiteX24" fmla="*/ 818797 w 1004413"/>
                <a:gd name="connsiteY24" fmla="*/ 1098957 h 1112834"/>
                <a:gd name="connsiteX25" fmla="*/ 809256 w 1004413"/>
                <a:gd name="connsiteY25" fmla="*/ 1059925 h 1112834"/>
                <a:gd name="connsiteX26" fmla="*/ 807521 w 1004413"/>
                <a:gd name="connsiteY26" fmla="*/ 1033904 h 1112834"/>
                <a:gd name="connsiteX27" fmla="*/ 788439 w 1004413"/>
                <a:gd name="connsiteY27" fmla="*/ 1007883 h 1112834"/>
                <a:gd name="connsiteX28" fmla="*/ 764153 w 1004413"/>
                <a:gd name="connsiteY28" fmla="*/ 1001812 h 1112834"/>
                <a:gd name="connsiteX29" fmla="*/ 719049 w 1004413"/>
                <a:gd name="connsiteY29" fmla="*/ 970586 h 1112834"/>
                <a:gd name="connsiteX30" fmla="*/ 713845 w 1004413"/>
                <a:gd name="connsiteY30" fmla="*/ 941963 h 1112834"/>
                <a:gd name="connsiteX31" fmla="*/ 659201 w 1004413"/>
                <a:gd name="connsiteY31" fmla="*/ 915075 h 1112834"/>
                <a:gd name="connsiteX32" fmla="*/ 657466 w 1004413"/>
                <a:gd name="connsiteY32" fmla="*/ 903799 h 1112834"/>
                <a:gd name="connsiteX33" fmla="*/ 628843 w 1004413"/>
                <a:gd name="connsiteY33" fmla="*/ 903799 h 1112834"/>
                <a:gd name="connsiteX34" fmla="*/ 609761 w 1004413"/>
                <a:gd name="connsiteY34" fmla="*/ 881247 h 1112834"/>
                <a:gd name="connsiteX35" fmla="*/ 592413 w 1004413"/>
                <a:gd name="connsiteY35" fmla="*/ 869971 h 1112834"/>
                <a:gd name="connsiteX36" fmla="*/ 598485 w 1004413"/>
                <a:gd name="connsiteY36" fmla="*/ 825736 h 1112834"/>
                <a:gd name="connsiteX37" fmla="*/ 590679 w 1004413"/>
                <a:gd name="connsiteY37" fmla="*/ 811858 h 1112834"/>
                <a:gd name="connsiteX38" fmla="*/ 595016 w 1004413"/>
                <a:gd name="connsiteY38" fmla="*/ 765020 h 1112834"/>
                <a:gd name="connsiteX39" fmla="*/ 603689 w 1004413"/>
                <a:gd name="connsiteY39" fmla="*/ 749407 h 1112834"/>
                <a:gd name="connsiteX40" fmla="*/ 601087 w 1004413"/>
                <a:gd name="connsiteY40" fmla="*/ 725988 h 1112834"/>
                <a:gd name="connsiteX41" fmla="*/ 590679 w 1004413"/>
                <a:gd name="connsiteY41" fmla="*/ 714712 h 1112834"/>
                <a:gd name="connsiteX42" fmla="*/ 575066 w 1004413"/>
                <a:gd name="connsiteY42" fmla="*/ 712110 h 1112834"/>
                <a:gd name="connsiteX43" fmla="*/ 575066 w 1004413"/>
                <a:gd name="connsiteY43" fmla="*/ 697365 h 1112834"/>
                <a:gd name="connsiteX44" fmla="*/ 599353 w 1004413"/>
                <a:gd name="connsiteY44" fmla="*/ 647058 h 1112834"/>
                <a:gd name="connsiteX45" fmla="*/ 650527 w 1004413"/>
                <a:gd name="connsiteY45" fmla="*/ 613230 h 1112834"/>
                <a:gd name="connsiteX46" fmla="*/ 647058 w 1004413"/>
                <a:gd name="connsiteY46" fmla="*/ 500472 h 1112834"/>
                <a:gd name="connsiteX47" fmla="*/ 654864 w 1004413"/>
                <a:gd name="connsiteY47" fmla="*/ 503942 h 1112834"/>
                <a:gd name="connsiteX48" fmla="*/ 660068 w 1004413"/>
                <a:gd name="connsiteY48" fmla="*/ 499605 h 1112834"/>
                <a:gd name="connsiteX49" fmla="*/ 660936 w 1004413"/>
                <a:gd name="connsiteY49" fmla="*/ 490064 h 1112834"/>
                <a:gd name="connsiteX50" fmla="*/ 668742 w 1004413"/>
                <a:gd name="connsiteY50" fmla="*/ 484859 h 1112834"/>
                <a:gd name="connsiteX51" fmla="*/ 680885 w 1004413"/>
                <a:gd name="connsiteY51" fmla="*/ 495268 h 1112834"/>
                <a:gd name="connsiteX52" fmla="*/ 686957 w 1004413"/>
                <a:gd name="connsiteY52" fmla="*/ 494400 h 1112834"/>
                <a:gd name="connsiteX53" fmla="*/ 686957 w 1004413"/>
                <a:gd name="connsiteY53" fmla="*/ 494400 h 1112834"/>
                <a:gd name="connsiteX54" fmla="*/ 676548 w 1004413"/>
                <a:gd name="connsiteY54" fmla="*/ 475318 h 1112834"/>
                <a:gd name="connsiteX55" fmla="*/ 713845 w 1004413"/>
                <a:gd name="connsiteY55" fmla="*/ 448430 h 1112834"/>
                <a:gd name="connsiteX56" fmla="*/ 740734 w 1004413"/>
                <a:gd name="connsiteY56" fmla="*/ 416337 h 1112834"/>
                <a:gd name="connsiteX57" fmla="*/ 754611 w 1004413"/>
                <a:gd name="connsiteY57" fmla="*/ 409398 h 1112834"/>
                <a:gd name="connsiteX58" fmla="*/ 795378 w 1004413"/>
                <a:gd name="connsiteY58" fmla="*/ 358224 h 1112834"/>
                <a:gd name="connsiteX59" fmla="*/ 850022 w 1004413"/>
                <a:gd name="connsiteY59" fmla="*/ 307916 h 1112834"/>
                <a:gd name="connsiteX60" fmla="*/ 883850 w 1004413"/>
                <a:gd name="connsiteY60" fmla="*/ 289701 h 1112834"/>
                <a:gd name="connsiteX61" fmla="*/ 938494 w 1004413"/>
                <a:gd name="connsiteY61" fmla="*/ 266282 h 1112834"/>
                <a:gd name="connsiteX62" fmla="*/ 1004414 w 1004413"/>
                <a:gd name="connsiteY62" fmla="*/ 227251 h 1112834"/>
                <a:gd name="connsiteX63" fmla="*/ 999210 w 1004413"/>
                <a:gd name="connsiteY63" fmla="*/ 223781 h 1112834"/>
                <a:gd name="connsiteX64" fmla="*/ 967117 w 1004413"/>
                <a:gd name="connsiteY64" fmla="*/ 229853 h 1112834"/>
                <a:gd name="connsiteX65" fmla="*/ 942831 w 1004413"/>
                <a:gd name="connsiteY65" fmla="*/ 230720 h 1112834"/>
                <a:gd name="connsiteX66" fmla="*/ 934157 w 1004413"/>
                <a:gd name="connsiteY66" fmla="*/ 216842 h 1112834"/>
                <a:gd name="connsiteX67" fmla="*/ 922014 w 1004413"/>
                <a:gd name="connsiteY67" fmla="*/ 209036 h 1112834"/>
                <a:gd name="connsiteX68" fmla="*/ 837011 w 1004413"/>
                <a:gd name="connsiteY68" fmla="*/ 219444 h 1112834"/>
                <a:gd name="connsiteX69" fmla="*/ 828338 w 1004413"/>
                <a:gd name="connsiteY69" fmla="*/ 195158 h 1112834"/>
                <a:gd name="connsiteX70" fmla="*/ 814460 w 1004413"/>
                <a:gd name="connsiteY70" fmla="*/ 194291 h 1112834"/>
                <a:gd name="connsiteX71" fmla="*/ 799715 w 1004413"/>
                <a:gd name="connsiteY71" fmla="*/ 201230 h 1112834"/>
                <a:gd name="connsiteX72" fmla="*/ 767622 w 1004413"/>
                <a:gd name="connsiteY72" fmla="*/ 228118 h 1112834"/>
                <a:gd name="connsiteX73" fmla="*/ 732060 w 1004413"/>
                <a:gd name="connsiteY73" fmla="*/ 228118 h 1112834"/>
                <a:gd name="connsiteX74" fmla="*/ 713845 w 1004413"/>
                <a:gd name="connsiteY74" fmla="*/ 219444 h 1112834"/>
                <a:gd name="connsiteX75" fmla="*/ 711243 w 1004413"/>
                <a:gd name="connsiteY75" fmla="*/ 204699 h 1112834"/>
                <a:gd name="connsiteX76" fmla="*/ 677416 w 1004413"/>
                <a:gd name="connsiteY76" fmla="*/ 197760 h 1112834"/>
                <a:gd name="connsiteX77" fmla="*/ 672211 w 1004413"/>
                <a:gd name="connsiteY77" fmla="*/ 183882 h 1112834"/>
                <a:gd name="connsiteX78" fmla="*/ 666140 w 1004413"/>
                <a:gd name="connsiteY78" fmla="*/ 172606 h 1112834"/>
                <a:gd name="connsiteX79" fmla="*/ 657466 w 1004413"/>
                <a:gd name="connsiteY79" fmla="*/ 180413 h 1112834"/>
                <a:gd name="connsiteX80" fmla="*/ 634914 w 1004413"/>
                <a:gd name="connsiteY80" fmla="*/ 181280 h 1112834"/>
                <a:gd name="connsiteX81" fmla="*/ 549045 w 1004413"/>
                <a:gd name="connsiteY81" fmla="*/ 133575 h 1112834"/>
                <a:gd name="connsiteX82" fmla="*/ 523891 w 1004413"/>
                <a:gd name="connsiteY82" fmla="*/ 133575 h 1112834"/>
                <a:gd name="connsiteX83" fmla="*/ 516952 w 1004413"/>
                <a:gd name="connsiteY83" fmla="*/ 127503 h 1112834"/>
                <a:gd name="connsiteX84" fmla="*/ 490064 w 1004413"/>
                <a:gd name="connsiteY84" fmla="*/ 138779 h 1112834"/>
                <a:gd name="connsiteX85" fmla="*/ 483125 w 1004413"/>
                <a:gd name="connsiteY85" fmla="*/ 150055 h 1112834"/>
                <a:gd name="connsiteX86" fmla="*/ 454502 w 1004413"/>
                <a:gd name="connsiteY86" fmla="*/ 156994 h 1112834"/>
                <a:gd name="connsiteX87" fmla="*/ 443226 w 1004413"/>
                <a:gd name="connsiteY87" fmla="*/ 155259 h 1112834"/>
                <a:gd name="connsiteX88" fmla="*/ 443226 w 1004413"/>
                <a:gd name="connsiteY88" fmla="*/ 140514 h 1112834"/>
                <a:gd name="connsiteX89" fmla="*/ 437154 w 1004413"/>
                <a:gd name="connsiteY89" fmla="*/ 132708 h 1112834"/>
                <a:gd name="connsiteX90" fmla="*/ 385979 w 1004413"/>
                <a:gd name="connsiteY90" fmla="*/ 132708 h 1112834"/>
                <a:gd name="connsiteX91" fmla="*/ 382510 w 1004413"/>
                <a:gd name="connsiteY91" fmla="*/ 120564 h 1112834"/>
                <a:gd name="connsiteX92" fmla="*/ 359958 w 1004413"/>
                <a:gd name="connsiteY92" fmla="*/ 120564 h 1112834"/>
                <a:gd name="connsiteX93" fmla="*/ 350417 w 1004413"/>
                <a:gd name="connsiteY93" fmla="*/ 124034 h 1112834"/>
                <a:gd name="connsiteX94" fmla="*/ 329600 w 1004413"/>
                <a:gd name="connsiteY94" fmla="*/ 109289 h 1112834"/>
                <a:gd name="connsiteX95" fmla="*/ 332203 w 1004413"/>
                <a:gd name="connsiteY95" fmla="*/ 97145 h 1112834"/>
                <a:gd name="connsiteX96" fmla="*/ 326998 w 1004413"/>
                <a:gd name="connsiteY96" fmla="*/ 76328 h 1112834"/>
                <a:gd name="connsiteX97" fmla="*/ 320927 w 1004413"/>
                <a:gd name="connsiteY97" fmla="*/ 66787 h 1112834"/>
                <a:gd name="connsiteX98" fmla="*/ 319192 w 1004413"/>
                <a:gd name="connsiteY98" fmla="*/ 40766 h 1112834"/>
                <a:gd name="connsiteX99" fmla="*/ 310518 w 1004413"/>
                <a:gd name="connsiteY99" fmla="*/ 13878 h 1112834"/>
                <a:gd name="connsiteX100" fmla="*/ 292304 w 1004413"/>
                <a:gd name="connsiteY100" fmla="*/ 0 h 1112834"/>
                <a:gd name="connsiteX101" fmla="*/ 267150 w 1004413"/>
                <a:gd name="connsiteY101" fmla="*/ 0 h 1112834"/>
                <a:gd name="connsiteX102" fmla="*/ 268017 w 1004413"/>
                <a:gd name="connsiteY102" fmla="*/ 69390 h 1112834"/>
                <a:gd name="connsiteX103" fmla="*/ 0 w 1004413"/>
                <a:gd name="connsiteY103" fmla="*/ 65920 h 111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04413" h="1112834">
                  <a:moveTo>
                    <a:pt x="20817" y="129238"/>
                  </a:moveTo>
                  <a:lnTo>
                    <a:pt x="11276" y="153524"/>
                  </a:lnTo>
                  <a:lnTo>
                    <a:pt x="18215" y="165668"/>
                  </a:lnTo>
                  <a:lnTo>
                    <a:pt x="15613" y="209903"/>
                  </a:lnTo>
                  <a:lnTo>
                    <a:pt x="11276" y="219444"/>
                  </a:lnTo>
                  <a:lnTo>
                    <a:pt x="34695" y="298375"/>
                  </a:lnTo>
                  <a:lnTo>
                    <a:pt x="45971" y="320059"/>
                  </a:lnTo>
                  <a:lnTo>
                    <a:pt x="52042" y="441491"/>
                  </a:lnTo>
                  <a:lnTo>
                    <a:pt x="60716" y="464910"/>
                  </a:lnTo>
                  <a:lnTo>
                    <a:pt x="57246" y="515217"/>
                  </a:lnTo>
                  <a:lnTo>
                    <a:pt x="82400" y="579403"/>
                  </a:lnTo>
                  <a:lnTo>
                    <a:pt x="85002" y="629710"/>
                  </a:lnTo>
                  <a:lnTo>
                    <a:pt x="84135" y="647925"/>
                  </a:lnTo>
                  <a:lnTo>
                    <a:pt x="83268" y="667007"/>
                  </a:lnTo>
                  <a:lnTo>
                    <a:pt x="75461" y="684354"/>
                  </a:lnTo>
                  <a:lnTo>
                    <a:pt x="48573" y="700834"/>
                  </a:lnTo>
                  <a:lnTo>
                    <a:pt x="45971" y="711243"/>
                  </a:lnTo>
                  <a:lnTo>
                    <a:pt x="60716" y="732927"/>
                  </a:lnTo>
                  <a:lnTo>
                    <a:pt x="64186" y="748540"/>
                  </a:lnTo>
                  <a:lnTo>
                    <a:pt x="86737" y="753744"/>
                  </a:lnTo>
                  <a:lnTo>
                    <a:pt x="99747" y="770224"/>
                  </a:lnTo>
                  <a:lnTo>
                    <a:pt x="98013" y="1112835"/>
                  </a:lnTo>
                  <a:lnTo>
                    <a:pt x="342611" y="1112835"/>
                  </a:lnTo>
                  <a:lnTo>
                    <a:pt x="657466" y="1105029"/>
                  </a:lnTo>
                  <a:lnTo>
                    <a:pt x="818797" y="1098957"/>
                  </a:lnTo>
                  <a:lnTo>
                    <a:pt x="809256" y="1059925"/>
                  </a:lnTo>
                  <a:lnTo>
                    <a:pt x="807521" y="1033904"/>
                  </a:lnTo>
                  <a:lnTo>
                    <a:pt x="788439" y="1007883"/>
                  </a:lnTo>
                  <a:lnTo>
                    <a:pt x="764153" y="1001812"/>
                  </a:lnTo>
                  <a:lnTo>
                    <a:pt x="719049" y="970586"/>
                  </a:lnTo>
                  <a:lnTo>
                    <a:pt x="713845" y="941963"/>
                  </a:lnTo>
                  <a:lnTo>
                    <a:pt x="659201" y="915075"/>
                  </a:lnTo>
                  <a:lnTo>
                    <a:pt x="657466" y="903799"/>
                  </a:lnTo>
                  <a:lnTo>
                    <a:pt x="628843" y="903799"/>
                  </a:lnTo>
                  <a:lnTo>
                    <a:pt x="609761" y="881247"/>
                  </a:lnTo>
                  <a:lnTo>
                    <a:pt x="592413" y="869971"/>
                  </a:lnTo>
                  <a:lnTo>
                    <a:pt x="598485" y="825736"/>
                  </a:lnTo>
                  <a:lnTo>
                    <a:pt x="590679" y="811858"/>
                  </a:lnTo>
                  <a:lnTo>
                    <a:pt x="595016" y="765020"/>
                  </a:lnTo>
                  <a:lnTo>
                    <a:pt x="603689" y="749407"/>
                  </a:lnTo>
                  <a:lnTo>
                    <a:pt x="601087" y="725988"/>
                  </a:lnTo>
                  <a:lnTo>
                    <a:pt x="590679" y="714712"/>
                  </a:lnTo>
                  <a:lnTo>
                    <a:pt x="575066" y="712110"/>
                  </a:lnTo>
                  <a:lnTo>
                    <a:pt x="575066" y="697365"/>
                  </a:lnTo>
                  <a:lnTo>
                    <a:pt x="599353" y="647058"/>
                  </a:lnTo>
                  <a:lnTo>
                    <a:pt x="650527" y="613230"/>
                  </a:lnTo>
                  <a:lnTo>
                    <a:pt x="647058" y="500472"/>
                  </a:lnTo>
                  <a:lnTo>
                    <a:pt x="654864" y="503942"/>
                  </a:lnTo>
                  <a:lnTo>
                    <a:pt x="660068" y="499605"/>
                  </a:lnTo>
                  <a:lnTo>
                    <a:pt x="660936" y="490064"/>
                  </a:lnTo>
                  <a:lnTo>
                    <a:pt x="668742" y="484859"/>
                  </a:lnTo>
                  <a:lnTo>
                    <a:pt x="680885" y="495268"/>
                  </a:lnTo>
                  <a:lnTo>
                    <a:pt x="686957" y="494400"/>
                  </a:lnTo>
                  <a:lnTo>
                    <a:pt x="686957" y="494400"/>
                  </a:lnTo>
                  <a:lnTo>
                    <a:pt x="676548" y="475318"/>
                  </a:lnTo>
                  <a:lnTo>
                    <a:pt x="713845" y="448430"/>
                  </a:lnTo>
                  <a:lnTo>
                    <a:pt x="740734" y="416337"/>
                  </a:lnTo>
                  <a:lnTo>
                    <a:pt x="754611" y="409398"/>
                  </a:lnTo>
                  <a:lnTo>
                    <a:pt x="795378" y="358224"/>
                  </a:lnTo>
                  <a:lnTo>
                    <a:pt x="850022" y="307916"/>
                  </a:lnTo>
                  <a:lnTo>
                    <a:pt x="883850" y="289701"/>
                  </a:lnTo>
                  <a:lnTo>
                    <a:pt x="938494" y="266282"/>
                  </a:lnTo>
                  <a:lnTo>
                    <a:pt x="1004414" y="227251"/>
                  </a:lnTo>
                  <a:lnTo>
                    <a:pt x="999210" y="223781"/>
                  </a:lnTo>
                  <a:lnTo>
                    <a:pt x="967117" y="229853"/>
                  </a:lnTo>
                  <a:lnTo>
                    <a:pt x="942831" y="230720"/>
                  </a:lnTo>
                  <a:lnTo>
                    <a:pt x="934157" y="216842"/>
                  </a:lnTo>
                  <a:lnTo>
                    <a:pt x="922014" y="209036"/>
                  </a:lnTo>
                  <a:lnTo>
                    <a:pt x="837011" y="219444"/>
                  </a:lnTo>
                  <a:lnTo>
                    <a:pt x="828338" y="195158"/>
                  </a:lnTo>
                  <a:lnTo>
                    <a:pt x="814460" y="194291"/>
                  </a:lnTo>
                  <a:lnTo>
                    <a:pt x="799715" y="201230"/>
                  </a:lnTo>
                  <a:lnTo>
                    <a:pt x="767622" y="228118"/>
                  </a:lnTo>
                  <a:lnTo>
                    <a:pt x="732060" y="228118"/>
                  </a:lnTo>
                  <a:lnTo>
                    <a:pt x="713845" y="219444"/>
                  </a:lnTo>
                  <a:lnTo>
                    <a:pt x="711243" y="204699"/>
                  </a:lnTo>
                  <a:lnTo>
                    <a:pt x="677416" y="197760"/>
                  </a:lnTo>
                  <a:lnTo>
                    <a:pt x="672211" y="183882"/>
                  </a:lnTo>
                  <a:lnTo>
                    <a:pt x="666140" y="172606"/>
                  </a:lnTo>
                  <a:lnTo>
                    <a:pt x="657466" y="180413"/>
                  </a:lnTo>
                  <a:lnTo>
                    <a:pt x="634914" y="181280"/>
                  </a:lnTo>
                  <a:lnTo>
                    <a:pt x="549045" y="133575"/>
                  </a:lnTo>
                  <a:lnTo>
                    <a:pt x="523891" y="133575"/>
                  </a:lnTo>
                  <a:lnTo>
                    <a:pt x="516952" y="127503"/>
                  </a:lnTo>
                  <a:lnTo>
                    <a:pt x="490064" y="138779"/>
                  </a:lnTo>
                  <a:lnTo>
                    <a:pt x="483125" y="150055"/>
                  </a:lnTo>
                  <a:lnTo>
                    <a:pt x="454502" y="156994"/>
                  </a:lnTo>
                  <a:lnTo>
                    <a:pt x="443226" y="155259"/>
                  </a:lnTo>
                  <a:lnTo>
                    <a:pt x="443226" y="140514"/>
                  </a:lnTo>
                  <a:lnTo>
                    <a:pt x="437154" y="132708"/>
                  </a:lnTo>
                  <a:lnTo>
                    <a:pt x="385979" y="132708"/>
                  </a:lnTo>
                  <a:lnTo>
                    <a:pt x="382510" y="120564"/>
                  </a:lnTo>
                  <a:lnTo>
                    <a:pt x="359958" y="120564"/>
                  </a:lnTo>
                  <a:lnTo>
                    <a:pt x="350417" y="124034"/>
                  </a:lnTo>
                  <a:lnTo>
                    <a:pt x="329600" y="109289"/>
                  </a:lnTo>
                  <a:lnTo>
                    <a:pt x="332203" y="97145"/>
                  </a:lnTo>
                  <a:lnTo>
                    <a:pt x="326998" y="76328"/>
                  </a:lnTo>
                  <a:lnTo>
                    <a:pt x="320927" y="66787"/>
                  </a:lnTo>
                  <a:lnTo>
                    <a:pt x="319192" y="40766"/>
                  </a:lnTo>
                  <a:lnTo>
                    <a:pt x="310518" y="13878"/>
                  </a:lnTo>
                  <a:lnTo>
                    <a:pt x="292304" y="0"/>
                  </a:lnTo>
                  <a:lnTo>
                    <a:pt x="267150" y="0"/>
                  </a:lnTo>
                  <a:lnTo>
                    <a:pt x="268017" y="69390"/>
                  </a:lnTo>
                  <a:lnTo>
                    <a:pt x="0" y="65920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F3A625-93AD-265D-C38C-FA43BDD95D4E}"/>
                </a:ext>
              </a:extLst>
            </p:cNvPr>
            <p:cNvSpPr/>
            <p:nvPr/>
          </p:nvSpPr>
          <p:spPr>
            <a:xfrm>
              <a:off x="5309590" y="2719614"/>
              <a:ext cx="542105" cy="941095"/>
            </a:xfrm>
            <a:custGeom>
              <a:avLst/>
              <a:gdLst>
                <a:gd name="connsiteX0" fmla="*/ 529095 w 542105"/>
                <a:gd name="connsiteY0" fmla="*/ 897727 h 941095"/>
                <a:gd name="connsiteX1" fmla="*/ 485727 w 542105"/>
                <a:gd name="connsiteY1" fmla="*/ 898595 h 941095"/>
                <a:gd name="connsiteX2" fmla="*/ 464910 w 542105"/>
                <a:gd name="connsiteY2" fmla="*/ 885584 h 941095"/>
                <a:gd name="connsiteX3" fmla="*/ 396388 w 542105"/>
                <a:gd name="connsiteY3" fmla="*/ 907268 h 941095"/>
                <a:gd name="connsiteX4" fmla="*/ 388581 w 542105"/>
                <a:gd name="connsiteY4" fmla="*/ 901197 h 941095"/>
                <a:gd name="connsiteX5" fmla="*/ 384245 w 542105"/>
                <a:gd name="connsiteY5" fmla="*/ 902932 h 941095"/>
                <a:gd name="connsiteX6" fmla="*/ 383377 w 542105"/>
                <a:gd name="connsiteY6" fmla="*/ 916809 h 941095"/>
                <a:gd name="connsiteX7" fmla="*/ 378173 w 542105"/>
                <a:gd name="connsiteY7" fmla="*/ 917677 h 941095"/>
                <a:gd name="connsiteX8" fmla="*/ 355621 w 542105"/>
                <a:gd name="connsiteY8" fmla="*/ 941096 h 941095"/>
                <a:gd name="connsiteX9" fmla="*/ 349550 w 542105"/>
                <a:gd name="connsiteY9" fmla="*/ 940228 h 941095"/>
                <a:gd name="connsiteX10" fmla="*/ 344346 w 542105"/>
                <a:gd name="connsiteY10" fmla="*/ 934157 h 941095"/>
                <a:gd name="connsiteX11" fmla="*/ 333937 w 542105"/>
                <a:gd name="connsiteY11" fmla="*/ 918544 h 941095"/>
                <a:gd name="connsiteX12" fmla="*/ 336539 w 542105"/>
                <a:gd name="connsiteY12" fmla="*/ 907268 h 941095"/>
                <a:gd name="connsiteX13" fmla="*/ 294906 w 542105"/>
                <a:gd name="connsiteY13" fmla="*/ 848287 h 941095"/>
                <a:gd name="connsiteX14" fmla="*/ 302712 w 542105"/>
                <a:gd name="connsiteY14" fmla="*/ 808388 h 941095"/>
                <a:gd name="connsiteX15" fmla="*/ 311386 w 542105"/>
                <a:gd name="connsiteY15" fmla="*/ 796245 h 941095"/>
                <a:gd name="connsiteX16" fmla="*/ 312253 w 542105"/>
                <a:gd name="connsiteY16" fmla="*/ 784102 h 941095"/>
                <a:gd name="connsiteX17" fmla="*/ 0 w 542105"/>
                <a:gd name="connsiteY17" fmla="*/ 801449 h 941095"/>
                <a:gd name="connsiteX18" fmla="*/ 14745 w 542105"/>
                <a:gd name="connsiteY18" fmla="*/ 698232 h 941095"/>
                <a:gd name="connsiteX19" fmla="*/ 35562 w 542105"/>
                <a:gd name="connsiteY19" fmla="*/ 656598 h 941095"/>
                <a:gd name="connsiteX20" fmla="*/ 87605 w 542105"/>
                <a:gd name="connsiteY20" fmla="*/ 583739 h 941095"/>
                <a:gd name="connsiteX21" fmla="*/ 71992 w 542105"/>
                <a:gd name="connsiteY21" fmla="*/ 562055 h 941095"/>
                <a:gd name="connsiteX22" fmla="*/ 89339 w 542105"/>
                <a:gd name="connsiteY22" fmla="*/ 562055 h 941095"/>
                <a:gd name="connsiteX23" fmla="*/ 89339 w 542105"/>
                <a:gd name="connsiteY23" fmla="*/ 533432 h 941095"/>
                <a:gd name="connsiteX24" fmla="*/ 68522 w 542105"/>
                <a:gd name="connsiteY24" fmla="*/ 511748 h 941095"/>
                <a:gd name="connsiteX25" fmla="*/ 72859 w 542105"/>
                <a:gd name="connsiteY25" fmla="*/ 497003 h 941095"/>
                <a:gd name="connsiteX26" fmla="*/ 62451 w 542105"/>
                <a:gd name="connsiteY26" fmla="*/ 488329 h 941095"/>
                <a:gd name="connsiteX27" fmla="*/ 48573 w 542105"/>
                <a:gd name="connsiteY27" fmla="*/ 426746 h 941095"/>
                <a:gd name="connsiteX28" fmla="*/ 53777 w 542105"/>
                <a:gd name="connsiteY28" fmla="*/ 414602 h 941095"/>
                <a:gd name="connsiteX29" fmla="*/ 64186 w 542105"/>
                <a:gd name="connsiteY29" fmla="*/ 401592 h 941095"/>
                <a:gd name="connsiteX30" fmla="*/ 68522 w 542105"/>
                <a:gd name="connsiteY30" fmla="*/ 375571 h 941095"/>
                <a:gd name="connsiteX31" fmla="*/ 55512 w 542105"/>
                <a:gd name="connsiteY31" fmla="*/ 355621 h 941095"/>
                <a:gd name="connsiteX32" fmla="*/ 51175 w 542105"/>
                <a:gd name="connsiteY32" fmla="*/ 336539 h 941095"/>
                <a:gd name="connsiteX33" fmla="*/ 58981 w 542105"/>
                <a:gd name="connsiteY33" fmla="*/ 330468 h 941095"/>
                <a:gd name="connsiteX34" fmla="*/ 58981 w 542105"/>
                <a:gd name="connsiteY34" fmla="*/ 323529 h 941095"/>
                <a:gd name="connsiteX35" fmla="*/ 44236 w 542105"/>
                <a:gd name="connsiteY35" fmla="*/ 313988 h 941095"/>
                <a:gd name="connsiteX36" fmla="*/ 43368 w 542105"/>
                <a:gd name="connsiteY36" fmla="*/ 307916 h 941095"/>
                <a:gd name="connsiteX37" fmla="*/ 57247 w 542105"/>
                <a:gd name="connsiteY37" fmla="*/ 300110 h 941095"/>
                <a:gd name="connsiteX38" fmla="*/ 46838 w 542105"/>
                <a:gd name="connsiteY38" fmla="*/ 290569 h 941095"/>
                <a:gd name="connsiteX39" fmla="*/ 61584 w 542105"/>
                <a:gd name="connsiteY39" fmla="*/ 228985 h 941095"/>
                <a:gd name="connsiteX40" fmla="*/ 91074 w 542105"/>
                <a:gd name="connsiteY40" fmla="*/ 215107 h 941095"/>
                <a:gd name="connsiteX41" fmla="*/ 91074 w 542105"/>
                <a:gd name="connsiteY41" fmla="*/ 208169 h 941095"/>
                <a:gd name="connsiteX42" fmla="*/ 81533 w 542105"/>
                <a:gd name="connsiteY42" fmla="*/ 196026 h 941095"/>
                <a:gd name="connsiteX43" fmla="*/ 106686 w 542105"/>
                <a:gd name="connsiteY43" fmla="*/ 149187 h 941095"/>
                <a:gd name="connsiteX44" fmla="*/ 123167 w 542105"/>
                <a:gd name="connsiteY44" fmla="*/ 149187 h 941095"/>
                <a:gd name="connsiteX45" fmla="*/ 136177 w 542105"/>
                <a:gd name="connsiteY45" fmla="*/ 138779 h 941095"/>
                <a:gd name="connsiteX46" fmla="*/ 133575 w 542105"/>
                <a:gd name="connsiteY46" fmla="*/ 93676 h 941095"/>
                <a:gd name="connsiteX47" fmla="*/ 160463 w 542105"/>
                <a:gd name="connsiteY47" fmla="*/ 54644 h 941095"/>
                <a:gd name="connsiteX48" fmla="*/ 176076 w 542105"/>
                <a:gd name="connsiteY48" fmla="*/ 49440 h 941095"/>
                <a:gd name="connsiteX49" fmla="*/ 171739 w 542105"/>
                <a:gd name="connsiteY49" fmla="*/ 22552 h 941095"/>
                <a:gd name="connsiteX50" fmla="*/ 503942 w 542105"/>
                <a:gd name="connsiteY50" fmla="*/ 0 h 941095"/>
                <a:gd name="connsiteX51" fmla="*/ 515218 w 542105"/>
                <a:gd name="connsiteY51" fmla="*/ 17347 h 941095"/>
                <a:gd name="connsiteX52" fmla="*/ 503942 w 542105"/>
                <a:gd name="connsiteY52" fmla="*/ 598485 h 941095"/>
                <a:gd name="connsiteX53" fmla="*/ 542106 w 542105"/>
                <a:gd name="connsiteY53" fmla="*/ 886451 h 9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42105" h="941095">
                  <a:moveTo>
                    <a:pt x="529095" y="897727"/>
                  </a:moveTo>
                  <a:lnTo>
                    <a:pt x="485727" y="898595"/>
                  </a:lnTo>
                  <a:lnTo>
                    <a:pt x="464910" y="885584"/>
                  </a:lnTo>
                  <a:lnTo>
                    <a:pt x="396388" y="907268"/>
                  </a:lnTo>
                  <a:lnTo>
                    <a:pt x="388581" y="901197"/>
                  </a:lnTo>
                  <a:lnTo>
                    <a:pt x="384245" y="902932"/>
                  </a:lnTo>
                  <a:lnTo>
                    <a:pt x="383377" y="916809"/>
                  </a:lnTo>
                  <a:lnTo>
                    <a:pt x="378173" y="917677"/>
                  </a:lnTo>
                  <a:lnTo>
                    <a:pt x="355621" y="941096"/>
                  </a:lnTo>
                  <a:lnTo>
                    <a:pt x="349550" y="940228"/>
                  </a:lnTo>
                  <a:lnTo>
                    <a:pt x="344346" y="934157"/>
                  </a:lnTo>
                  <a:lnTo>
                    <a:pt x="333937" y="918544"/>
                  </a:lnTo>
                  <a:lnTo>
                    <a:pt x="336539" y="907268"/>
                  </a:lnTo>
                  <a:lnTo>
                    <a:pt x="294906" y="848287"/>
                  </a:lnTo>
                  <a:lnTo>
                    <a:pt x="302712" y="808388"/>
                  </a:lnTo>
                  <a:lnTo>
                    <a:pt x="311386" y="796245"/>
                  </a:lnTo>
                  <a:lnTo>
                    <a:pt x="312253" y="784102"/>
                  </a:lnTo>
                  <a:lnTo>
                    <a:pt x="0" y="801449"/>
                  </a:lnTo>
                  <a:lnTo>
                    <a:pt x="14745" y="698232"/>
                  </a:lnTo>
                  <a:lnTo>
                    <a:pt x="35562" y="656598"/>
                  </a:lnTo>
                  <a:lnTo>
                    <a:pt x="87605" y="583739"/>
                  </a:lnTo>
                  <a:lnTo>
                    <a:pt x="71992" y="562055"/>
                  </a:lnTo>
                  <a:lnTo>
                    <a:pt x="89339" y="562055"/>
                  </a:lnTo>
                  <a:lnTo>
                    <a:pt x="89339" y="533432"/>
                  </a:lnTo>
                  <a:lnTo>
                    <a:pt x="68522" y="511748"/>
                  </a:lnTo>
                  <a:lnTo>
                    <a:pt x="72859" y="497003"/>
                  </a:lnTo>
                  <a:lnTo>
                    <a:pt x="62451" y="488329"/>
                  </a:lnTo>
                  <a:lnTo>
                    <a:pt x="48573" y="426746"/>
                  </a:lnTo>
                  <a:lnTo>
                    <a:pt x="53777" y="414602"/>
                  </a:lnTo>
                  <a:lnTo>
                    <a:pt x="64186" y="401592"/>
                  </a:lnTo>
                  <a:lnTo>
                    <a:pt x="68522" y="375571"/>
                  </a:lnTo>
                  <a:lnTo>
                    <a:pt x="55512" y="355621"/>
                  </a:lnTo>
                  <a:lnTo>
                    <a:pt x="51175" y="336539"/>
                  </a:lnTo>
                  <a:lnTo>
                    <a:pt x="58981" y="330468"/>
                  </a:lnTo>
                  <a:lnTo>
                    <a:pt x="58981" y="323529"/>
                  </a:lnTo>
                  <a:lnTo>
                    <a:pt x="44236" y="313988"/>
                  </a:lnTo>
                  <a:lnTo>
                    <a:pt x="43368" y="307916"/>
                  </a:lnTo>
                  <a:lnTo>
                    <a:pt x="57247" y="300110"/>
                  </a:lnTo>
                  <a:lnTo>
                    <a:pt x="46838" y="290569"/>
                  </a:lnTo>
                  <a:lnTo>
                    <a:pt x="61584" y="228985"/>
                  </a:lnTo>
                  <a:lnTo>
                    <a:pt x="91074" y="215107"/>
                  </a:lnTo>
                  <a:lnTo>
                    <a:pt x="91074" y="208169"/>
                  </a:lnTo>
                  <a:lnTo>
                    <a:pt x="81533" y="196026"/>
                  </a:lnTo>
                  <a:lnTo>
                    <a:pt x="106686" y="149187"/>
                  </a:lnTo>
                  <a:lnTo>
                    <a:pt x="123167" y="149187"/>
                  </a:lnTo>
                  <a:lnTo>
                    <a:pt x="136177" y="138779"/>
                  </a:lnTo>
                  <a:lnTo>
                    <a:pt x="133575" y="93676"/>
                  </a:lnTo>
                  <a:lnTo>
                    <a:pt x="160463" y="54644"/>
                  </a:lnTo>
                  <a:lnTo>
                    <a:pt x="176076" y="49440"/>
                  </a:lnTo>
                  <a:lnTo>
                    <a:pt x="171739" y="22552"/>
                  </a:lnTo>
                  <a:lnTo>
                    <a:pt x="503942" y="0"/>
                  </a:lnTo>
                  <a:lnTo>
                    <a:pt x="515218" y="17347"/>
                  </a:lnTo>
                  <a:lnTo>
                    <a:pt x="503942" y="598485"/>
                  </a:lnTo>
                  <a:lnTo>
                    <a:pt x="542106" y="886451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B4AA76-E5C1-4659-58B1-0A55A29B164D}"/>
                </a:ext>
              </a:extLst>
            </p:cNvPr>
            <p:cNvSpPr/>
            <p:nvPr/>
          </p:nvSpPr>
          <p:spPr>
            <a:xfrm>
              <a:off x="4630440" y="1677036"/>
              <a:ext cx="1012220" cy="874308"/>
            </a:xfrm>
            <a:custGeom>
              <a:avLst/>
              <a:gdLst>
                <a:gd name="connsiteX0" fmla="*/ 614097 w 1012220"/>
                <a:gd name="connsiteY0" fmla="*/ 34695 h 874308"/>
                <a:gd name="connsiteX1" fmla="*/ 604557 w 1012220"/>
                <a:gd name="connsiteY1" fmla="*/ 25154 h 874308"/>
                <a:gd name="connsiteX2" fmla="*/ 599352 w 1012220"/>
                <a:gd name="connsiteY2" fmla="*/ 11276 h 874308"/>
                <a:gd name="connsiteX3" fmla="*/ 584607 w 1012220"/>
                <a:gd name="connsiteY3" fmla="*/ 0 h 874308"/>
                <a:gd name="connsiteX4" fmla="*/ 460573 w 1012220"/>
                <a:gd name="connsiteY4" fmla="*/ 6939 h 874308"/>
                <a:gd name="connsiteX5" fmla="*/ 224649 w 1012220"/>
                <a:gd name="connsiteY5" fmla="*/ 17347 h 874308"/>
                <a:gd name="connsiteX6" fmla="*/ 0 w 1012220"/>
                <a:gd name="connsiteY6" fmla="*/ 16480 h 874308"/>
                <a:gd name="connsiteX7" fmla="*/ 11276 w 1012220"/>
                <a:gd name="connsiteY7" fmla="*/ 27756 h 874308"/>
                <a:gd name="connsiteX8" fmla="*/ 8674 w 1012220"/>
                <a:gd name="connsiteY8" fmla="*/ 39899 h 874308"/>
                <a:gd name="connsiteX9" fmla="*/ 26889 w 1012220"/>
                <a:gd name="connsiteY9" fmla="*/ 71992 h 874308"/>
                <a:gd name="connsiteX10" fmla="*/ 60716 w 1012220"/>
                <a:gd name="connsiteY10" fmla="*/ 126636 h 874308"/>
                <a:gd name="connsiteX11" fmla="*/ 85870 w 1012220"/>
                <a:gd name="connsiteY11" fmla="*/ 152657 h 874308"/>
                <a:gd name="connsiteX12" fmla="*/ 103217 w 1012220"/>
                <a:gd name="connsiteY12" fmla="*/ 157861 h 874308"/>
                <a:gd name="connsiteX13" fmla="*/ 111023 w 1012220"/>
                <a:gd name="connsiteY13" fmla="*/ 149188 h 874308"/>
                <a:gd name="connsiteX14" fmla="*/ 124034 w 1012220"/>
                <a:gd name="connsiteY14" fmla="*/ 167402 h 874308"/>
                <a:gd name="connsiteX15" fmla="*/ 123167 w 1012220"/>
                <a:gd name="connsiteY15" fmla="*/ 177811 h 874308"/>
                <a:gd name="connsiteX16" fmla="*/ 99747 w 1012220"/>
                <a:gd name="connsiteY16" fmla="*/ 200362 h 874308"/>
                <a:gd name="connsiteX17" fmla="*/ 95411 w 1012220"/>
                <a:gd name="connsiteY17" fmla="*/ 220312 h 874308"/>
                <a:gd name="connsiteX18" fmla="*/ 117095 w 1012220"/>
                <a:gd name="connsiteY18" fmla="*/ 241996 h 874308"/>
                <a:gd name="connsiteX19" fmla="*/ 139647 w 1012220"/>
                <a:gd name="connsiteY19" fmla="*/ 282762 h 874308"/>
                <a:gd name="connsiteX20" fmla="*/ 167402 w 1012220"/>
                <a:gd name="connsiteY20" fmla="*/ 288834 h 874308"/>
                <a:gd name="connsiteX21" fmla="*/ 171739 w 1012220"/>
                <a:gd name="connsiteY21" fmla="*/ 706039 h 874308"/>
                <a:gd name="connsiteX22" fmla="*/ 173474 w 1012220"/>
                <a:gd name="connsiteY22" fmla="*/ 799715 h 874308"/>
                <a:gd name="connsiteX23" fmla="*/ 512615 w 1012220"/>
                <a:gd name="connsiteY23" fmla="*/ 793643 h 874308"/>
                <a:gd name="connsiteX24" fmla="*/ 857829 w 1012220"/>
                <a:gd name="connsiteY24" fmla="*/ 776296 h 874308"/>
                <a:gd name="connsiteX25" fmla="*/ 871706 w 1012220"/>
                <a:gd name="connsiteY25" fmla="*/ 797980 h 874308"/>
                <a:gd name="connsiteX26" fmla="*/ 871706 w 1012220"/>
                <a:gd name="connsiteY26" fmla="*/ 817062 h 874308"/>
                <a:gd name="connsiteX27" fmla="*/ 856961 w 1012220"/>
                <a:gd name="connsiteY27" fmla="*/ 830073 h 874308"/>
                <a:gd name="connsiteX28" fmla="*/ 832675 w 1012220"/>
                <a:gd name="connsiteY28" fmla="*/ 874308 h 874308"/>
                <a:gd name="connsiteX29" fmla="*/ 929820 w 1012220"/>
                <a:gd name="connsiteY29" fmla="*/ 867369 h 874308"/>
                <a:gd name="connsiteX30" fmla="*/ 938494 w 1012220"/>
                <a:gd name="connsiteY30" fmla="*/ 850022 h 874308"/>
                <a:gd name="connsiteX31" fmla="*/ 948902 w 1012220"/>
                <a:gd name="connsiteY31" fmla="*/ 845685 h 874308"/>
                <a:gd name="connsiteX32" fmla="*/ 948902 w 1012220"/>
                <a:gd name="connsiteY32" fmla="*/ 839614 h 874308"/>
                <a:gd name="connsiteX33" fmla="*/ 938494 w 1012220"/>
                <a:gd name="connsiteY33" fmla="*/ 830073 h 874308"/>
                <a:gd name="connsiteX34" fmla="*/ 933289 w 1012220"/>
                <a:gd name="connsiteY34" fmla="*/ 821399 h 874308"/>
                <a:gd name="connsiteX35" fmla="*/ 948035 w 1012220"/>
                <a:gd name="connsiteY35" fmla="*/ 823133 h 874308"/>
                <a:gd name="connsiteX36" fmla="*/ 954973 w 1012220"/>
                <a:gd name="connsiteY36" fmla="*/ 817062 h 874308"/>
                <a:gd name="connsiteX37" fmla="*/ 942831 w 1012220"/>
                <a:gd name="connsiteY37" fmla="*/ 804051 h 874308"/>
                <a:gd name="connsiteX38" fmla="*/ 954973 w 1012220"/>
                <a:gd name="connsiteY38" fmla="*/ 799715 h 874308"/>
                <a:gd name="connsiteX39" fmla="*/ 955841 w 1012220"/>
                <a:gd name="connsiteY39" fmla="*/ 791041 h 874308"/>
                <a:gd name="connsiteX40" fmla="*/ 950637 w 1012220"/>
                <a:gd name="connsiteY40" fmla="*/ 782367 h 874308"/>
                <a:gd name="connsiteX41" fmla="*/ 950637 w 1012220"/>
                <a:gd name="connsiteY41" fmla="*/ 771091 h 874308"/>
                <a:gd name="connsiteX42" fmla="*/ 944565 w 1012220"/>
                <a:gd name="connsiteY42" fmla="*/ 765020 h 874308"/>
                <a:gd name="connsiteX43" fmla="*/ 946300 w 1012220"/>
                <a:gd name="connsiteY43" fmla="*/ 756346 h 874308"/>
                <a:gd name="connsiteX44" fmla="*/ 955841 w 1012220"/>
                <a:gd name="connsiteY44" fmla="*/ 756346 h 874308"/>
                <a:gd name="connsiteX45" fmla="*/ 961913 w 1012220"/>
                <a:gd name="connsiteY45" fmla="*/ 762418 h 874308"/>
                <a:gd name="connsiteX46" fmla="*/ 959310 w 1012220"/>
                <a:gd name="connsiteY46" fmla="*/ 771091 h 874308"/>
                <a:gd name="connsiteX47" fmla="*/ 966250 w 1012220"/>
                <a:gd name="connsiteY47" fmla="*/ 777163 h 874308"/>
                <a:gd name="connsiteX48" fmla="*/ 973189 w 1012220"/>
                <a:gd name="connsiteY48" fmla="*/ 768489 h 874308"/>
                <a:gd name="connsiteX49" fmla="*/ 981862 w 1012220"/>
                <a:gd name="connsiteY49" fmla="*/ 745070 h 874308"/>
                <a:gd name="connsiteX50" fmla="*/ 994005 w 1012220"/>
                <a:gd name="connsiteY50" fmla="*/ 752877 h 874308"/>
                <a:gd name="connsiteX51" fmla="*/ 1000077 w 1012220"/>
                <a:gd name="connsiteY51" fmla="*/ 749407 h 874308"/>
                <a:gd name="connsiteX52" fmla="*/ 1010485 w 1012220"/>
                <a:gd name="connsiteY52" fmla="*/ 713845 h 874308"/>
                <a:gd name="connsiteX53" fmla="*/ 1001812 w 1012220"/>
                <a:gd name="connsiteY53" fmla="*/ 705171 h 874308"/>
                <a:gd name="connsiteX54" fmla="*/ 1010485 w 1012220"/>
                <a:gd name="connsiteY54" fmla="*/ 687824 h 874308"/>
                <a:gd name="connsiteX55" fmla="*/ 1012220 w 1012220"/>
                <a:gd name="connsiteY55" fmla="*/ 680018 h 874308"/>
                <a:gd name="connsiteX56" fmla="*/ 1000944 w 1012220"/>
                <a:gd name="connsiteY56" fmla="*/ 673079 h 874308"/>
                <a:gd name="connsiteX57" fmla="*/ 976658 w 1012220"/>
                <a:gd name="connsiteY57" fmla="*/ 673079 h 874308"/>
                <a:gd name="connsiteX58" fmla="*/ 964515 w 1012220"/>
                <a:gd name="connsiteY58" fmla="*/ 660068 h 874308"/>
                <a:gd name="connsiteX59" fmla="*/ 948902 w 1012220"/>
                <a:gd name="connsiteY59" fmla="*/ 627108 h 874308"/>
                <a:gd name="connsiteX60" fmla="*/ 948902 w 1012220"/>
                <a:gd name="connsiteY60" fmla="*/ 610628 h 874308"/>
                <a:gd name="connsiteX61" fmla="*/ 955841 w 1012220"/>
                <a:gd name="connsiteY61" fmla="*/ 605424 h 874308"/>
                <a:gd name="connsiteX62" fmla="*/ 956708 w 1012220"/>
                <a:gd name="connsiteY62" fmla="*/ 594148 h 874308"/>
                <a:gd name="connsiteX63" fmla="*/ 941963 w 1012220"/>
                <a:gd name="connsiteY63" fmla="*/ 577668 h 874308"/>
                <a:gd name="connsiteX64" fmla="*/ 934157 w 1012220"/>
                <a:gd name="connsiteY64" fmla="*/ 555984 h 874308"/>
                <a:gd name="connsiteX65" fmla="*/ 910738 w 1012220"/>
                <a:gd name="connsiteY65" fmla="*/ 520422 h 874308"/>
                <a:gd name="connsiteX66" fmla="*/ 869104 w 1012220"/>
                <a:gd name="connsiteY66" fmla="*/ 509146 h 874308"/>
                <a:gd name="connsiteX67" fmla="*/ 804919 w 1012220"/>
                <a:gd name="connsiteY67" fmla="*/ 447563 h 874308"/>
                <a:gd name="connsiteX68" fmla="*/ 801450 w 1012220"/>
                <a:gd name="connsiteY68" fmla="*/ 426746 h 874308"/>
                <a:gd name="connsiteX69" fmla="*/ 825736 w 1012220"/>
                <a:gd name="connsiteY69" fmla="*/ 360826 h 874308"/>
                <a:gd name="connsiteX70" fmla="*/ 822266 w 1012220"/>
                <a:gd name="connsiteY70" fmla="*/ 344346 h 874308"/>
                <a:gd name="connsiteX71" fmla="*/ 832675 w 1012220"/>
                <a:gd name="connsiteY71" fmla="*/ 334805 h 874308"/>
                <a:gd name="connsiteX72" fmla="*/ 832675 w 1012220"/>
                <a:gd name="connsiteY72" fmla="*/ 323529 h 874308"/>
                <a:gd name="connsiteX73" fmla="*/ 808388 w 1012220"/>
                <a:gd name="connsiteY73" fmla="*/ 310518 h 874308"/>
                <a:gd name="connsiteX74" fmla="*/ 782367 w 1012220"/>
                <a:gd name="connsiteY74" fmla="*/ 304447 h 874308"/>
                <a:gd name="connsiteX75" fmla="*/ 752877 w 1012220"/>
                <a:gd name="connsiteY75" fmla="*/ 314855 h 874308"/>
                <a:gd name="connsiteX76" fmla="*/ 741601 w 1012220"/>
                <a:gd name="connsiteY76" fmla="*/ 294906 h 874308"/>
                <a:gd name="connsiteX77" fmla="*/ 746805 w 1012220"/>
                <a:gd name="connsiteY77" fmla="*/ 278426 h 874308"/>
                <a:gd name="connsiteX78" fmla="*/ 740734 w 1012220"/>
                <a:gd name="connsiteY78" fmla="*/ 257609 h 874308"/>
                <a:gd name="connsiteX79" fmla="*/ 666140 w 1012220"/>
                <a:gd name="connsiteY79" fmla="*/ 184750 h 874308"/>
                <a:gd name="connsiteX80" fmla="*/ 647057 w 1012220"/>
                <a:gd name="connsiteY80" fmla="*/ 171739 h 874308"/>
                <a:gd name="connsiteX81" fmla="*/ 625373 w 1012220"/>
                <a:gd name="connsiteY81" fmla="*/ 120564 h 874308"/>
                <a:gd name="connsiteX82" fmla="*/ 614965 w 1012220"/>
                <a:gd name="connsiteY82" fmla="*/ 73726 h 874308"/>
                <a:gd name="connsiteX83" fmla="*/ 627108 w 1012220"/>
                <a:gd name="connsiteY83" fmla="*/ 41634 h 87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12220" h="874308">
                  <a:moveTo>
                    <a:pt x="614097" y="34695"/>
                  </a:moveTo>
                  <a:lnTo>
                    <a:pt x="604557" y="25154"/>
                  </a:lnTo>
                  <a:lnTo>
                    <a:pt x="599352" y="11276"/>
                  </a:lnTo>
                  <a:lnTo>
                    <a:pt x="584607" y="0"/>
                  </a:lnTo>
                  <a:lnTo>
                    <a:pt x="460573" y="6939"/>
                  </a:lnTo>
                  <a:lnTo>
                    <a:pt x="224649" y="17347"/>
                  </a:lnTo>
                  <a:lnTo>
                    <a:pt x="0" y="16480"/>
                  </a:lnTo>
                  <a:lnTo>
                    <a:pt x="11276" y="27756"/>
                  </a:lnTo>
                  <a:lnTo>
                    <a:pt x="8674" y="39899"/>
                  </a:lnTo>
                  <a:lnTo>
                    <a:pt x="26889" y="71992"/>
                  </a:lnTo>
                  <a:lnTo>
                    <a:pt x="60716" y="126636"/>
                  </a:lnTo>
                  <a:lnTo>
                    <a:pt x="85870" y="152657"/>
                  </a:lnTo>
                  <a:lnTo>
                    <a:pt x="103217" y="157861"/>
                  </a:lnTo>
                  <a:lnTo>
                    <a:pt x="111023" y="149188"/>
                  </a:lnTo>
                  <a:lnTo>
                    <a:pt x="124034" y="167402"/>
                  </a:lnTo>
                  <a:lnTo>
                    <a:pt x="123167" y="177811"/>
                  </a:lnTo>
                  <a:lnTo>
                    <a:pt x="99747" y="200362"/>
                  </a:lnTo>
                  <a:lnTo>
                    <a:pt x="95411" y="220312"/>
                  </a:lnTo>
                  <a:lnTo>
                    <a:pt x="117095" y="241996"/>
                  </a:lnTo>
                  <a:lnTo>
                    <a:pt x="139647" y="282762"/>
                  </a:lnTo>
                  <a:lnTo>
                    <a:pt x="167402" y="288834"/>
                  </a:lnTo>
                  <a:lnTo>
                    <a:pt x="171739" y="706039"/>
                  </a:lnTo>
                  <a:lnTo>
                    <a:pt x="173474" y="799715"/>
                  </a:lnTo>
                  <a:lnTo>
                    <a:pt x="512615" y="793643"/>
                  </a:lnTo>
                  <a:lnTo>
                    <a:pt x="857829" y="776296"/>
                  </a:lnTo>
                  <a:lnTo>
                    <a:pt x="871706" y="797980"/>
                  </a:lnTo>
                  <a:lnTo>
                    <a:pt x="871706" y="817062"/>
                  </a:lnTo>
                  <a:lnTo>
                    <a:pt x="856961" y="830073"/>
                  </a:lnTo>
                  <a:lnTo>
                    <a:pt x="832675" y="874308"/>
                  </a:lnTo>
                  <a:lnTo>
                    <a:pt x="929820" y="867369"/>
                  </a:lnTo>
                  <a:lnTo>
                    <a:pt x="938494" y="850022"/>
                  </a:lnTo>
                  <a:lnTo>
                    <a:pt x="948902" y="845685"/>
                  </a:lnTo>
                  <a:lnTo>
                    <a:pt x="948902" y="839614"/>
                  </a:lnTo>
                  <a:lnTo>
                    <a:pt x="938494" y="830073"/>
                  </a:lnTo>
                  <a:lnTo>
                    <a:pt x="933289" y="821399"/>
                  </a:lnTo>
                  <a:lnTo>
                    <a:pt x="948035" y="823133"/>
                  </a:lnTo>
                  <a:lnTo>
                    <a:pt x="954973" y="817062"/>
                  </a:lnTo>
                  <a:lnTo>
                    <a:pt x="942831" y="804051"/>
                  </a:lnTo>
                  <a:lnTo>
                    <a:pt x="954973" y="799715"/>
                  </a:lnTo>
                  <a:lnTo>
                    <a:pt x="955841" y="791041"/>
                  </a:lnTo>
                  <a:lnTo>
                    <a:pt x="950637" y="782367"/>
                  </a:lnTo>
                  <a:lnTo>
                    <a:pt x="950637" y="771091"/>
                  </a:lnTo>
                  <a:lnTo>
                    <a:pt x="944565" y="765020"/>
                  </a:lnTo>
                  <a:lnTo>
                    <a:pt x="946300" y="756346"/>
                  </a:lnTo>
                  <a:lnTo>
                    <a:pt x="955841" y="756346"/>
                  </a:lnTo>
                  <a:lnTo>
                    <a:pt x="961913" y="762418"/>
                  </a:lnTo>
                  <a:lnTo>
                    <a:pt x="959310" y="771091"/>
                  </a:lnTo>
                  <a:lnTo>
                    <a:pt x="966250" y="777163"/>
                  </a:lnTo>
                  <a:lnTo>
                    <a:pt x="973189" y="768489"/>
                  </a:lnTo>
                  <a:lnTo>
                    <a:pt x="981862" y="745070"/>
                  </a:lnTo>
                  <a:lnTo>
                    <a:pt x="994005" y="752877"/>
                  </a:lnTo>
                  <a:lnTo>
                    <a:pt x="1000077" y="749407"/>
                  </a:lnTo>
                  <a:lnTo>
                    <a:pt x="1010485" y="713845"/>
                  </a:lnTo>
                  <a:lnTo>
                    <a:pt x="1001812" y="705171"/>
                  </a:lnTo>
                  <a:lnTo>
                    <a:pt x="1010485" y="687824"/>
                  </a:lnTo>
                  <a:lnTo>
                    <a:pt x="1012220" y="680018"/>
                  </a:lnTo>
                  <a:lnTo>
                    <a:pt x="1000944" y="673079"/>
                  </a:lnTo>
                  <a:lnTo>
                    <a:pt x="976658" y="673079"/>
                  </a:lnTo>
                  <a:lnTo>
                    <a:pt x="964515" y="660068"/>
                  </a:lnTo>
                  <a:lnTo>
                    <a:pt x="948902" y="627108"/>
                  </a:lnTo>
                  <a:lnTo>
                    <a:pt x="948902" y="610628"/>
                  </a:lnTo>
                  <a:lnTo>
                    <a:pt x="955841" y="605424"/>
                  </a:lnTo>
                  <a:lnTo>
                    <a:pt x="956708" y="594148"/>
                  </a:lnTo>
                  <a:lnTo>
                    <a:pt x="941963" y="577668"/>
                  </a:lnTo>
                  <a:lnTo>
                    <a:pt x="934157" y="555984"/>
                  </a:lnTo>
                  <a:lnTo>
                    <a:pt x="910738" y="520422"/>
                  </a:lnTo>
                  <a:lnTo>
                    <a:pt x="869104" y="509146"/>
                  </a:lnTo>
                  <a:lnTo>
                    <a:pt x="804919" y="447563"/>
                  </a:lnTo>
                  <a:lnTo>
                    <a:pt x="801450" y="426746"/>
                  </a:lnTo>
                  <a:lnTo>
                    <a:pt x="825736" y="360826"/>
                  </a:lnTo>
                  <a:lnTo>
                    <a:pt x="822266" y="344346"/>
                  </a:lnTo>
                  <a:lnTo>
                    <a:pt x="832675" y="334805"/>
                  </a:lnTo>
                  <a:lnTo>
                    <a:pt x="832675" y="323529"/>
                  </a:lnTo>
                  <a:lnTo>
                    <a:pt x="808388" y="310518"/>
                  </a:lnTo>
                  <a:lnTo>
                    <a:pt x="782367" y="304447"/>
                  </a:lnTo>
                  <a:lnTo>
                    <a:pt x="752877" y="314855"/>
                  </a:lnTo>
                  <a:lnTo>
                    <a:pt x="741601" y="294906"/>
                  </a:lnTo>
                  <a:lnTo>
                    <a:pt x="746805" y="278426"/>
                  </a:lnTo>
                  <a:lnTo>
                    <a:pt x="740734" y="257609"/>
                  </a:lnTo>
                  <a:lnTo>
                    <a:pt x="666140" y="184750"/>
                  </a:lnTo>
                  <a:lnTo>
                    <a:pt x="647057" y="171739"/>
                  </a:lnTo>
                  <a:lnTo>
                    <a:pt x="625373" y="120564"/>
                  </a:lnTo>
                  <a:lnTo>
                    <a:pt x="614965" y="73726"/>
                  </a:lnTo>
                  <a:lnTo>
                    <a:pt x="627108" y="4163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E96C92-2F0D-24F0-D79C-062F34452D63}"/>
                </a:ext>
              </a:extLst>
            </p:cNvPr>
            <p:cNvSpPr/>
            <p:nvPr/>
          </p:nvSpPr>
          <p:spPr>
            <a:xfrm>
              <a:off x="2023995" y="-182604"/>
              <a:ext cx="1548254" cy="981862"/>
            </a:xfrm>
            <a:custGeom>
              <a:avLst/>
              <a:gdLst>
                <a:gd name="connsiteX0" fmla="*/ 546443 w 1548254"/>
                <a:gd name="connsiteY0" fmla="*/ 867369 h 981862"/>
                <a:gd name="connsiteX1" fmla="*/ 1043445 w 1548254"/>
                <a:gd name="connsiteY1" fmla="*/ 935891 h 981862"/>
                <a:gd name="connsiteX2" fmla="*/ 1485804 w 1548254"/>
                <a:gd name="connsiteY2" fmla="*/ 981862 h 981862"/>
                <a:gd name="connsiteX3" fmla="*/ 1503151 w 1548254"/>
                <a:gd name="connsiteY3" fmla="*/ 802317 h 981862"/>
                <a:gd name="connsiteX4" fmla="*/ 1548254 w 1548254"/>
                <a:gd name="connsiteY4" fmla="*/ 223781 h 981862"/>
                <a:gd name="connsiteX5" fmla="*/ 1084212 w 1548254"/>
                <a:gd name="connsiteY5" fmla="*/ 175209 h 981862"/>
                <a:gd name="connsiteX6" fmla="*/ 613230 w 1548254"/>
                <a:gd name="connsiteY6" fmla="*/ 108421 h 981862"/>
                <a:gd name="connsiteX7" fmla="*/ 41634 w 1548254"/>
                <a:gd name="connsiteY7" fmla="*/ 0 h 981862"/>
                <a:gd name="connsiteX8" fmla="*/ 0 w 1548254"/>
                <a:gd name="connsiteY8" fmla="*/ 190821 h 981862"/>
                <a:gd name="connsiteX9" fmla="*/ 32093 w 1548254"/>
                <a:gd name="connsiteY9" fmla="*/ 255007 h 981862"/>
                <a:gd name="connsiteX10" fmla="*/ 18215 w 1548254"/>
                <a:gd name="connsiteY10" fmla="*/ 296640 h 981862"/>
                <a:gd name="connsiteX11" fmla="*/ 49440 w 1548254"/>
                <a:gd name="connsiteY11" fmla="*/ 338274 h 981862"/>
                <a:gd name="connsiteX12" fmla="*/ 65920 w 1548254"/>
                <a:gd name="connsiteY12" fmla="*/ 344346 h 981862"/>
                <a:gd name="connsiteX13" fmla="*/ 99747 w 1548254"/>
                <a:gd name="connsiteY13" fmla="*/ 416337 h 981862"/>
                <a:gd name="connsiteX14" fmla="*/ 99747 w 1548254"/>
                <a:gd name="connsiteY14" fmla="*/ 434552 h 981862"/>
                <a:gd name="connsiteX15" fmla="*/ 119697 w 1548254"/>
                <a:gd name="connsiteY15" fmla="*/ 460573 h 981862"/>
                <a:gd name="connsiteX16" fmla="*/ 127503 w 1548254"/>
                <a:gd name="connsiteY16" fmla="*/ 460573 h 981862"/>
                <a:gd name="connsiteX17" fmla="*/ 139647 w 1548254"/>
                <a:gd name="connsiteY17" fmla="*/ 478788 h 981862"/>
                <a:gd name="connsiteX18" fmla="*/ 167402 w 1548254"/>
                <a:gd name="connsiteY18" fmla="*/ 478788 h 981862"/>
                <a:gd name="connsiteX19" fmla="*/ 167402 w 1548254"/>
                <a:gd name="connsiteY19" fmla="*/ 492666 h 981862"/>
                <a:gd name="connsiteX20" fmla="*/ 105819 w 1548254"/>
                <a:gd name="connsiteY20" fmla="*/ 640119 h 981862"/>
                <a:gd name="connsiteX21" fmla="*/ 101482 w 1548254"/>
                <a:gd name="connsiteY21" fmla="*/ 675681 h 981862"/>
                <a:gd name="connsiteX22" fmla="*/ 113625 w 1548254"/>
                <a:gd name="connsiteY22" fmla="*/ 680018 h 981862"/>
                <a:gd name="connsiteX23" fmla="*/ 127503 w 1548254"/>
                <a:gd name="connsiteY23" fmla="*/ 702569 h 981862"/>
                <a:gd name="connsiteX24" fmla="*/ 151790 w 1548254"/>
                <a:gd name="connsiteY24" fmla="*/ 690426 h 981862"/>
                <a:gd name="connsiteX25" fmla="*/ 183015 w 1548254"/>
                <a:gd name="connsiteY25" fmla="*/ 669609 h 981862"/>
                <a:gd name="connsiteX26" fmla="*/ 199495 w 1548254"/>
                <a:gd name="connsiteY26" fmla="*/ 686089 h 981862"/>
                <a:gd name="connsiteX27" fmla="*/ 203832 w 1548254"/>
                <a:gd name="connsiteY27" fmla="*/ 707773 h 981862"/>
                <a:gd name="connsiteX28" fmla="*/ 199495 w 1548254"/>
                <a:gd name="connsiteY28" fmla="*/ 735529 h 981862"/>
                <a:gd name="connsiteX29" fmla="*/ 221179 w 1548254"/>
                <a:gd name="connsiteY29" fmla="*/ 819664 h 981862"/>
                <a:gd name="connsiteX30" fmla="*/ 243731 w 1548254"/>
                <a:gd name="connsiteY30" fmla="*/ 850022 h 981862"/>
                <a:gd name="connsiteX31" fmla="*/ 263680 w 1548254"/>
                <a:gd name="connsiteY31" fmla="*/ 862165 h 981862"/>
                <a:gd name="connsiteX32" fmla="*/ 267150 w 1548254"/>
                <a:gd name="connsiteY32" fmla="*/ 888186 h 981862"/>
                <a:gd name="connsiteX33" fmla="*/ 267150 w 1548254"/>
                <a:gd name="connsiteY33" fmla="*/ 923748 h 981862"/>
                <a:gd name="connsiteX34" fmla="*/ 287099 w 1548254"/>
                <a:gd name="connsiteY34" fmla="*/ 943698 h 981862"/>
                <a:gd name="connsiteX35" fmla="*/ 300977 w 1548254"/>
                <a:gd name="connsiteY35" fmla="*/ 923748 h 981862"/>
                <a:gd name="connsiteX36" fmla="*/ 360826 w 1548254"/>
                <a:gd name="connsiteY36" fmla="*/ 937626 h 981862"/>
                <a:gd name="connsiteX37" fmla="*/ 379040 w 1548254"/>
                <a:gd name="connsiteY37" fmla="*/ 927218 h 981862"/>
                <a:gd name="connsiteX38" fmla="*/ 457104 w 1548254"/>
                <a:gd name="connsiteY38" fmla="*/ 941963 h 981862"/>
                <a:gd name="connsiteX39" fmla="*/ 481390 w 1548254"/>
                <a:gd name="connsiteY39" fmla="*/ 913340 h 981862"/>
                <a:gd name="connsiteX40" fmla="*/ 497003 w 1548254"/>
                <a:gd name="connsiteY40" fmla="*/ 908136 h 981862"/>
                <a:gd name="connsiteX41" fmla="*/ 507411 w 1548254"/>
                <a:gd name="connsiteY41" fmla="*/ 923748 h 981862"/>
                <a:gd name="connsiteX42" fmla="*/ 521289 w 1548254"/>
                <a:gd name="connsiteY42" fmla="*/ 959311 h 981862"/>
                <a:gd name="connsiteX43" fmla="*/ 529095 w 1548254"/>
                <a:gd name="connsiteY43" fmla="*/ 960178 h 98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48254" h="981862">
                  <a:moveTo>
                    <a:pt x="546443" y="867369"/>
                  </a:moveTo>
                  <a:lnTo>
                    <a:pt x="1043445" y="935891"/>
                  </a:lnTo>
                  <a:lnTo>
                    <a:pt x="1485804" y="981862"/>
                  </a:lnTo>
                  <a:lnTo>
                    <a:pt x="1503151" y="802317"/>
                  </a:lnTo>
                  <a:lnTo>
                    <a:pt x="1548254" y="223781"/>
                  </a:lnTo>
                  <a:lnTo>
                    <a:pt x="1084212" y="175209"/>
                  </a:lnTo>
                  <a:lnTo>
                    <a:pt x="613230" y="108421"/>
                  </a:lnTo>
                  <a:lnTo>
                    <a:pt x="41634" y="0"/>
                  </a:lnTo>
                  <a:lnTo>
                    <a:pt x="0" y="190821"/>
                  </a:lnTo>
                  <a:lnTo>
                    <a:pt x="32093" y="255007"/>
                  </a:lnTo>
                  <a:lnTo>
                    <a:pt x="18215" y="296640"/>
                  </a:lnTo>
                  <a:lnTo>
                    <a:pt x="49440" y="338274"/>
                  </a:lnTo>
                  <a:lnTo>
                    <a:pt x="65920" y="344346"/>
                  </a:lnTo>
                  <a:lnTo>
                    <a:pt x="99747" y="416337"/>
                  </a:lnTo>
                  <a:lnTo>
                    <a:pt x="99747" y="434552"/>
                  </a:lnTo>
                  <a:lnTo>
                    <a:pt x="119697" y="460573"/>
                  </a:lnTo>
                  <a:lnTo>
                    <a:pt x="127503" y="460573"/>
                  </a:lnTo>
                  <a:lnTo>
                    <a:pt x="139647" y="478788"/>
                  </a:lnTo>
                  <a:lnTo>
                    <a:pt x="167402" y="478788"/>
                  </a:lnTo>
                  <a:lnTo>
                    <a:pt x="167402" y="492666"/>
                  </a:lnTo>
                  <a:lnTo>
                    <a:pt x="105819" y="640119"/>
                  </a:lnTo>
                  <a:lnTo>
                    <a:pt x="101482" y="675681"/>
                  </a:lnTo>
                  <a:lnTo>
                    <a:pt x="113625" y="680018"/>
                  </a:lnTo>
                  <a:lnTo>
                    <a:pt x="127503" y="702569"/>
                  </a:lnTo>
                  <a:lnTo>
                    <a:pt x="151790" y="690426"/>
                  </a:lnTo>
                  <a:lnTo>
                    <a:pt x="183015" y="669609"/>
                  </a:lnTo>
                  <a:lnTo>
                    <a:pt x="199495" y="686089"/>
                  </a:lnTo>
                  <a:lnTo>
                    <a:pt x="203832" y="707773"/>
                  </a:lnTo>
                  <a:lnTo>
                    <a:pt x="199495" y="735529"/>
                  </a:lnTo>
                  <a:lnTo>
                    <a:pt x="221179" y="819664"/>
                  </a:lnTo>
                  <a:lnTo>
                    <a:pt x="243731" y="850022"/>
                  </a:lnTo>
                  <a:lnTo>
                    <a:pt x="263680" y="862165"/>
                  </a:lnTo>
                  <a:lnTo>
                    <a:pt x="267150" y="888186"/>
                  </a:lnTo>
                  <a:lnTo>
                    <a:pt x="267150" y="923748"/>
                  </a:lnTo>
                  <a:lnTo>
                    <a:pt x="287099" y="943698"/>
                  </a:lnTo>
                  <a:lnTo>
                    <a:pt x="300977" y="923748"/>
                  </a:lnTo>
                  <a:lnTo>
                    <a:pt x="360826" y="937626"/>
                  </a:lnTo>
                  <a:lnTo>
                    <a:pt x="379040" y="927218"/>
                  </a:lnTo>
                  <a:lnTo>
                    <a:pt x="457104" y="941963"/>
                  </a:lnTo>
                  <a:lnTo>
                    <a:pt x="481390" y="913340"/>
                  </a:lnTo>
                  <a:lnTo>
                    <a:pt x="497003" y="908136"/>
                  </a:lnTo>
                  <a:lnTo>
                    <a:pt x="507411" y="923748"/>
                  </a:lnTo>
                  <a:lnTo>
                    <a:pt x="521289" y="959311"/>
                  </a:lnTo>
                  <a:lnTo>
                    <a:pt x="529095" y="960178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40E4033-774D-D046-ACB1-2591181E3086}"/>
                </a:ext>
              </a:extLst>
            </p:cNvPr>
            <p:cNvSpPr/>
            <p:nvPr/>
          </p:nvSpPr>
          <p:spPr>
            <a:xfrm>
              <a:off x="3443879" y="1180033"/>
              <a:ext cx="1247277" cy="623638"/>
            </a:xfrm>
            <a:custGeom>
              <a:avLst/>
              <a:gdLst>
                <a:gd name="connsiteX0" fmla="*/ 475318 w 1247277"/>
                <a:gd name="connsiteY0" fmla="*/ 30358 h 623638"/>
                <a:gd name="connsiteX1" fmla="*/ 804919 w 1247277"/>
                <a:gd name="connsiteY1" fmla="*/ 44236 h 623638"/>
                <a:gd name="connsiteX2" fmla="*/ 834409 w 1247277"/>
                <a:gd name="connsiteY2" fmla="*/ 71992 h 623638"/>
                <a:gd name="connsiteX3" fmla="*/ 849155 w 1247277"/>
                <a:gd name="connsiteY3" fmla="*/ 73726 h 623638"/>
                <a:gd name="connsiteX4" fmla="*/ 867369 w 1247277"/>
                <a:gd name="connsiteY4" fmla="*/ 91074 h 623638"/>
                <a:gd name="connsiteX5" fmla="*/ 882982 w 1247277"/>
                <a:gd name="connsiteY5" fmla="*/ 90206 h 623638"/>
                <a:gd name="connsiteX6" fmla="*/ 898594 w 1247277"/>
                <a:gd name="connsiteY6" fmla="*/ 72859 h 623638"/>
                <a:gd name="connsiteX7" fmla="*/ 911605 w 1247277"/>
                <a:gd name="connsiteY7" fmla="*/ 78063 h 623638"/>
                <a:gd name="connsiteX8" fmla="*/ 920279 w 1247277"/>
                <a:gd name="connsiteY8" fmla="*/ 71992 h 623638"/>
                <a:gd name="connsiteX9" fmla="*/ 926350 w 1247277"/>
                <a:gd name="connsiteY9" fmla="*/ 76328 h 623638"/>
                <a:gd name="connsiteX10" fmla="*/ 934157 w 1247277"/>
                <a:gd name="connsiteY10" fmla="*/ 72859 h 623638"/>
                <a:gd name="connsiteX11" fmla="*/ 940228 w 1247277"/>
                <a:gd name="connsiteY11" fmla="*/ 76328 h 623638"/>
                <a:gd name="connsiteX12" fmla="*/ 948035 w 1247277"/>
                <a:gd name="connsiteY12" fmla="*/ 72859 h 623638"/>
                <a:gd name="connsiteX13" fmla="*/ 956708 w 1247277"/>
                <a:gd name="connsiteY13" fmla="*/ 77196 h 623638"/>
                <a:gd name="connsiteX14" fmla="*/ 968851 w 1247277"/>
                <a:gd name="connsiteY14" fmla="*/ 71992 h 623638"/>
                <a:gd name="connsiteX15" fmla="*/ 986199 w 1247277"/>
                <a:gd name="connsiteY15" fmla="*/ 77196 h 623638"/>
                <a:gd name="connsiteX16" fmla="*/ 991403 w 1247277"/>
                <a:gd name="connsiteY16" fmla="*/ 86737 h 623638"/>
                <a:gd name="connsiteX17" fmla="*/ 1044313 w 1247277"/>
                <a:gd name="connsiteY17" fmla="*/ 105819 h 623638"/>
                <a:gd name="connsiteX18" fmla="*/ 1054721 w 1247277"/>
                <a:gd name="connsiteY18" fmla="*/ 117095 h 623638"/>
                <a:gd name="connsiteX19" fmla="*/ 1062528 w 1247277"/>
                <a:gd name="connsiteY19" fmla="*/ 139646 h 623638"/>
                <a:gd name="connsiteX20" fmla="*/ 1078140 w 1247277"/>
                <a:gd name="connsiteY20" fmla="*/ 145718 h 623638"/>
                <a:gd name="connsiteX21" fmla="*/ 1091151 w 1247277"/>
                <a:gd name="connsiteY21" fmla="*/ 143983 h 623638"/>
                <a:gd name="connsiteX22" fmla="*/ 1095487 w 1247277"/>
                <a:gd name="connsiteY22" fmla="*/ 151790 h 623638"/>
                <a:gd name="connsiteX23" fmla="*/ 1095487 w 1247277"/>
                <a:gd name="connsiteY23" fmla="*/ 171739 h 623638"/>
                <a:gd name="connsiteX24" fmla="*/ 1100692 w 1247277"/>
                <a:gd name="connsiteY24" fmla="*/ 186484 h 623638"/>
                <a:gd name="connsiteX25" fmla="*/ 1100692 w 1247277"/>
                <a:gd name="connsiteY25" fmla="*/ 198628 h 623638"/>
                <a:gd name="connsiteX26" fmla="*/ 1111967 w 1247277"/>
                <a:gd name="connsiteY26" fmla="*/ 230720 h 623638"/>
                <a:gd name="connsiteX27" fmla="*/ 1131050 w 1247277"/>
                <a:gd name="connsiteY27" fmla="*/ 268017 h 623638"/>
                <a:gd name="connsiteX28" fmla="*/ 1132784 w 1247277"/>
                <a:gd name="connsiteY28" fmla="*/ 300110 h 623638"/>
                <a:gd name="connsiteX29" fmla="*/ 1157071 w 1247277"/>
                <a:gd name="connsiteY29" fmla="*/ 343478 h 623638"/>
                <a:gd name="connsiteX30" fmla="*/ 1160540 w 1247277"/>
                <a:gd name="connsiteY30" fmla="*/ 396388 h 623638"/>
                <a:gd name="connsiteX31" fmla="*/ 1171816 w 1247277"/>
                <a:gd name="connsiteY31" fmla="*/ 402459 h 623638"/>
                <a:gd name="connsiteX32" fmla="*/ 1170081 w 1247277"/>
                <a:gd name="connsiteY32" fmla="*/ 427613 h 623638"/>
                <a:gd name="connsiteX33" fmla="*/ 1177020 w 1247277"/>
                <a:gd name="connsiteY33" fmla="*/ 456236 h 623638"/>
                <a:gd name="connsiteX34" fmla="*/ 1170949 w 1247277"/>
                <a:gd name="connsiteY34" fmla="*/ 475318 h 623638"/>
                <a:gd name="connsiteX35" fmla="*/ 1186561 w 1247277"/>
                <a:gd name="connsiteY35" fmla="*/ 513483 h 623638"/>
                <a:gd name="connsiteX36" fmla="*/ 1197837 w 1247277"/>
                <a:gd name="connsiteY36" fmla="*/ 524758 h 623638"/>
                <a:gd name="connsiteX37" fmla="*/ 1195235 w 1247277"/>
                <a:gd name="connsiteY37" fmla="*/ 536902 h 623638"/>
                <a:gd name="connsiteX38" fmla="*/ 1213450 w 1247277"/>
                <a:gd name="connsiteY38" fmla="*/ 568994 h 623638"/>
                <a:gd name="connsiteX39" fmla="*/ 1247277 w 1247277"/>
                <a:gd name="connsiteY39" fmla="*/ 623639 h 623638"/>
                <a:gd name="connsiteX40" fmla="*/ 966249 w 1247277"/>
                <a:gd name="connsiteY40" fmla="*/ 623639 h 623638"/>
                <a:gd name="connsiteX41" fmla="*/ 587209 w 1247277"/>
                <a:gd name="connsiteY41" fmla="*/ 613230 h 623638"/>
                <a:gd name="connsiteX42" fmla="*/ 274956 w 1247277"/>
                <a:gd name="connsiteY42" fmla="*/ 595883 h 623638"/>
                <a:gd name="connsiteX43" fmla="*/ 287099 w 1247277"/>
                <a:gd name="connsiteY43" fmla="*/ 404194 h 623638"/>
                <a:gd name="connsiteX44" fmla="*/ 0 w 1247277"/>
                <a:gd name="connsiteY44" fmla="*/ 383377 h 623638"/>
                <a:gd name="connsiteX45" fmla="*/ 32093 w 1247277"/>
                <a:gd name="connsiteY45" fmla="*/ 0 h 6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47277" h="623638">
                  <a:moveTo>
                    <a:pt x="475318" y="30358"/>
                  </a:moveTo>
                  <a:lnTo>
                    <a:pt x="804919" y="44236"/>
                  </a:lnTo>
                  <a:lnTo>
                    <a:pt x="834409" y="71992"/>
                  </a:lnTo>
                  <a:lnTo>
                    <a:pt x="849155" y="73726"/>
                  </a:lnTo>
                  <a:lnTo>
                    <a:pt x="867369" y="91074"/>
                  </a:lnTo>
                  <a:lnTo>
                    <a:pt x="882982" y="90206"/>
                  </a:lnTo>
                  <a:lnTo>
                    <a:pt x="898594" y="72859"/>
                  </a:lnTo>
                  <a:lnTo>
                    <a:pt x="911605" y="78063"/>
                  </a:lnTo>
                  <a:lnTo>
                    <a:pt x="920279" y="71992"/>
                  </a:lnTo>
                  <a:lnTo>
                    <a:pt x="926350" y="76328"/>
                  </a:lnTo>
                  <a:lnTo>
                    <a:pt x="934157" y="72859"/>
                  </a:lnTo>
                  <a:lnTo>
                    <a:pt x="940228" y="76328"/>
                  </a:lnTo>
                  <a:lnTo>
                    <a:pt x="948035" y="72859"/>
                  </a:lnTo>
                  <a:lnTo>
                    <a:pt x="956708" y="77196"/>
                  </a:lnTo>
                  <a:lnTo>
                    <a:pt x="968851" y="71992"/>
                  </a:lnTo>
                  <a:lnTo>
                    <a:pt x="986199" y="77196"/>
                  </a:lnTo>
                  <a:lnTo>
                    <a:pt x="991403" y="86737"/>
                  </a:lnTo>
                  <a:lnTo>
                    <a:pt x="1044313" y="105819"/>
                  </a:lnTo>
                  <a:lnTo>
                    <a:pt x="1054721" y="117095"/>
                  </a:lnTo>
                  <a:lnTo>
                    <a:pt x="1062528" y="139646"/>
                  </a:lnTo>
                  <a:lnTo>
                    <a:pt x="1078140" y="145718"/>
                  </a:lnTo>
                  <a:lnTo>
                    <a:pt x="1091151" y="143983"/>
                  </a:lnTo>
                  <a:lnTo>
                    <a:pt x="1095487" y="151790"/>
                  </a:lnTo>
                  <a:lnTo>
                    <a:pt x="1095487" y="171739"/>
                  </a:lnTo>
                  <a:lnTo>
                    <a:pt x="1100692" y="186484"/>
                  </a:lnTo>
                  <a:lnTo>
                    <a:pt x="1100692" y="198628"/>
                  </a:lnTo>
                  <a:lnTo>
                    <a:pt x="1111967" y="230720"/>
                  </a:lnTo>
                  <a:lnTo>
                    <a:pt x="1131050" y="268017"/>
                  </a:lnTo>
                  <a:lnTo>
                    <a:pt x="1132784" y="300110"/>
                  </a:lnTo>
                  <a:lnTo>
                    <a:pt x="1157071" y="343478"/>
                  </a:lnTo>
                  <a:lnTo>
                    <a:pt x="1160540" y="396388"/>
                  </a:lnTo>
                  <a:lnTo>
                    <a:pt x="1171816" y="402459"/>
                  </a:lnTo>
                  <a:lnTo>
                    <a:pt x="1170081" y="427613"/>
                  </a:lnTo>
                  <a:lnTo>
                    <a:pt x="1177020" y="456236"/>
                  </a:lnTo>
                  <a:lnTo>
                    <a:pt x="1170949" y="475318"/>
                  </a:lnTo>
                  <a:lnTo>
                    <a:pt x="1186561" y="513483"/>
                  </a:lnTo>
                  <a:lnTo>
                    <a:pt x="1197837" y="524758"/>
                  </a:lnTo>
                  <a:lnTo>
                    <a:pt x="1195235" y="536902"/>
                  </a:lnTo>
                  <a:lnTo>
                    <a:pt x="1213450" y="568994"/>
                  </a:lnTo>
                  <a:lnTo>
                    <a:pt x="1247277" y="623639"/>
                  </a:lnTo>
                  <a:lnTo>
                    <a:pt x="966249" y="623639"/>
                  </a:lnTo>
                  <a:lnTo>
                    <a:pt x="587209" y="613230"/>
                  </a:lnTo>
                  <a:lnTo>
                    <a:pt x="274956" y="595883"/>
                  </a:lnTo>
                  <a:lnTo>
                    <a:pt x="287099" y="404194"/>
                  </a:lnTo>
                  <a:lnTo>
                    <a:pt x="0" y="383377"/>
                  </a:lnTo>
                  <a:lnTo>
                    <a:pt x="32093" y="0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9BC0F81-7BC9-0CDA-FC78-91FB98079A12}"/>
                </a:ext>
              </a:extLst>
            </p:cNvPr>
            <p:cNvSpPr/>
            <p:nvPr/>
          </p:nvSpPr>
          <p:spPr>
            <a:xfrm>
              <a:off x="1100247" y="997018"/>
              <a:ext cx="963647" cy="1488405"/>
            </a:xfrm>
            <a:custGeom>
              <a:avLst/>
              <a:gdLst>
                <a:gd name="connsiteX0" fmla="*/ 781500 w 963647"/>
                <a:gd name="connsiteY0" fmla="*/ 1130182 h 1488405"/>
                <a:gd name="connsiteX1" fmla="*/ 752009 w 963647"/>
                <a:gd name="connsiteY1" fmla="*/ 1281972 h 1488405"/>
                <a:gd name="connsiteX2" fmla="*/ 731192 w 963647"/>
                <a:gd name="connsiteY2" fmla="*/ 1307126 h 1488405"/>
                <a:gd name="connsiteX3" fmla="*/ 713845 w 963647"/>
                <a:gd name="connsiteY3" fmla="*/ 1307126 h 1488405"/>
                <a:gd name="connsiteX4" fmla="*/ 703437 w 963647"/>
                <a:gd name="connsiteY4" fmla="*/ 1283707 h 1488405"/>
                <a:gd name="connsiteX5" fmla="*/ 671344 w 963647"/>
                <a:gd name="connsiteY5" fmla="*/ 1271564 h 1488405"/>
                <a:gd name="connsiteX6" fmla="*/ 640986 w 963647"/>
                <a:gd name="connsiteY6" fmla="*/ 1276768 h 1488405"/>
                <a:gd name="connsiteX7" fmla="*/ 632312 w 963647"/>
                <a:gd name="connsiteY7" fmla="*/ 1394730 h 1488405"/>
                <a:gd name="connsiteX8" fmla="*/ 636649 w 963647"/>
                <a:gd name="connsiteY8" fmla="*/ 1437231 h 1488405"/>
                <a:gd name="connsiteX9" fmla="*/ 632312 w 963647"/>
                <a:gd name="connsiteY9" fmla="*/ 1462385 h 1488405"/>
                <a:gd name="connsiteX10" fmla="*/ 620169 w 963647"/>
                <a:gd name="connsiteY10" fmla="*/ 1488406 h 1488405"/>
                <a:gd name="connsiteX11" fmla="*/ 9541 w 963647"/>
                <a:gd name="connsiteY11" fmla="*/ 577668 h 1488405"/>
                <a:gd name="connsiteX12" fmla="*/ 0 w 963647"/>
                <a:gd name="connsiteY12" fmla="*/ 547310 h 1488405"/>
                <a:gd name="connsiteX13" fmla="*/ 142249 w 963647"/>
                <a:gd name="connsiteY13" fmla="*/ 0 h 1488405"/>
                <a:gd name="connsiteX14" fmla="*/ 549912 w 963647"/>
                <a:gd name="connsiteY14" fmla="*/ 97145 h 1488405"/>
                <a:gd name="connsiteX15" fmla="*/ 761550 w 963647"/>
                <a:gd name="connsiteY15" fmla="*/ 143983 h 1488405"/>
                <a:gd name="connsiteX16" fmla="*/ 963647 w 963647"/>
                <a:gd name="connsiteY16" fmla="*/ 184750 h 148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47" h="1488405">
                  <a:moveTo>
                    <a:pt x="781500" y="1130182"/>
                  </a:moveTo>
                  <a:lnTo>
                    <a:pt x="752009" y="1281972"/>
                  </a:lnTo>
                  <a:lnTo>
                    <a:pt x="731192" y="1307126"/>
                  </a:lnTo>
                  <a:lnTo>
                    <a:pt x="713845" y="1307126"/>
                  </a:lnTo>
                  <a:lnTo>
                    <a:pt x="703437" y="1283707"/>
                  </a:lnTo>
                  <a:lnTo>
                    <a:pt x="671344" y="1271564"/>
                  </a:lnTo>
                  <a:lnTo>
                    <a:pt x="640986" y="1276768"/>
                  </a:lnTo>
                  <a:lnTo>
                    <a:pt x="632312" y="1394730"/>
                  </a:lnTo>
                  <a:lnTo>
                    <a:pt x="636649" y="1437231"/>
                  </a:lnTo>
                  <a:lnTo>
                    <a:pt x="632312" y="1462385"/>
                  </a:lnTo>
                  <a:lnTo>
                    <a:pt x="620169" y="1488406"/>
                  </a:lnTo>
                  <a:lnTo>
                    <a:pt x="9541" y="577668"/>
                  </a:lnTo>
                  <a:lnTo>
                    <a:pt x="0" y="547310"/>
                  </a:lnTo>
                  <a:lnTo>
                    <a:pt x="142249" y="0"/>
                  </a:lnTo>
                  <a:lnTo>
                    <a:pt x="549912" y="97145"/>
                  </a:lnTo>
                  <a:lnTo>
                    <a:pt x="761550" y="143983"/>
                  </a:lnTo>
                  <a:lnTo>
                    <a:pt x="963647" y="184750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D30C14-E0E1-6C94-EC50-A3900D816CED}"/>
                </a:ext>
              </a:extLst>
            </p:cNvPr>
            <p:cNvSpPr/>
            <p:nvPr/>
          </p:nvSpPr>
          <p:spPr>
            <a:xfrm>
              <a:off x="7825829" y="349961"/>
              <a:ext cx="251537" cy="526493"/>
            </a:xfrm>
            <a:custGeom>
              <a:avLst/>
              <a:gdLst>
                <a:gd name="connsiteX0" fmla="*/ 84134 w 251537"/>
                <a:gd name="connsiteY0" fmla="*/ 14745 h 526493"/>
                <a:gd name="connsiteX1" fmla="*/ 72859 w 251537"/>
                <a:gd name="connsiteY1" fmla="*/ 15613 h 526493"/>
                <a:gd name="connsiteX2" fmla="*/ 64185 w 251537"/>
                <a:gd name="connsiteY2" fmla="*/ 6072 h 526493"/>
                <a:gd name="connsiteX3" fmla="*/ 47705 w 251537"/>
                <a:gd name="connsiteY3" fmla="*/ 18215 h 526493"/>
                <a:gd name="connsiteX4" fmla="*/ 43368 w 251537"/>
                <a:gd name="connsiteY4" fmla="*/ 71124 h 526493"/>
                <a:gd name="connsiteX5" fmla="*/ 53776 w 251537"/>
                <a:gd name="connsiteY5" fmla="*/ 91074 h 526493"/>
                <a:gd name="connsiteX6" fmla="*/ 44236 w 251537"/>
                <a:gd name="connsiteY6" fmla="*/ 121432 h 526493"/>
                <a:gd name="connsiteX7" fmla="*/ 62450 w 251537"/>
                <a:gd name="connsiteY7" fmla="*/ 145718 h 526493"/>
                <a:gd name="connsiteX8" fmla="*/ 58981 w 251537"/>
                <a:gd name="connsiteY8" fmla="*/ 160463 h 526493"/>
                <a:gd name="connsiteX9" fmla="*/ 59848 w 251537"/>
                <a:gd name="connsiteY9" fmla="*/ 171739 h 526493"/>
                <a:gd name="connsiteX10" fmla="*/ 50307 w 251537"/>
                <a:gd name="connsiteY10" fmla="*/ 189954 h 526493"/>
                <a:gd name="connsiteX11" fmla="*/ 38164 w 251537"/>
                <a:gd name="connsiteY11" fmla="*/ 193423 h 526493"/>
                <a:gd name="connsiteX12" fmla="*/ 32960 w 251537"/>
                <a:gd name="connsiteY12" fmla="*/ 204699 h 526493"/>
                <a:gd name="connsiteX13" fmla="*/ 14745 w 251537"/>
                <a:gd name="connsiteY13" fmla="*/ 213373 h 526493"/>
                <a:gd name="connsiteX14" fmla="*/ 8674 w 251537"/>
                <a:gd name="connsiteY14" fmla="*/ 226383 h 526493"/>
                <a:gd name="connsiteX15" fmla="*/ 20817 w 251537"/>
                <a:gd name="connsiteY15" fmla="*/ 255874 h 526493"/>
                <a:gd name="connsiteX16" fmla="*/ 16480 w 251537"/>
                <a:gd name="connsiteY16" fmla="*/ 277558 h 526493"/>
                <a:gd name="connsiteX17" fmla="*/ 20817 w 251537"/>
                <a:gd name="connsiteY17" fmla="*/ 290569 h 526493"/>
                <a:gd name="connsiteX18" fmla="*/ 12143 w 251537"/>
                <a:gd name="connsiteY18" fmla="*/ 307049 h 526493"/>
                <a:gd name="connsiteX19" fmla="*/ 15613 w 251537"/>
                <a:gd name="connsiteY19" fmla="*/ 323529 h 526493"/>
                <a:gd name="connsiteX20" fmla="*/ 4337 w 251537"/>
                <a:gd name="connsiteY20" fmla="*/ 340009 h 526493"/>
                <a:gd name="connsiteX21" fmla="*/ 6071 w 251537"/>
                <a:gd name="connsiteY21" fmla="*/ 359091 h 526493"/>
                <a:gd name="connsiteX22" fmla="*/ 0 w 251537"/>
                <a:gd name="connsiteY22" fmla="*/ 368632 h 526493"/>
                <a:gd name="connsiteX23" fmla="*/ 6071 w 251537"/>
                <a:gd name="connsiteY23" fmla="*/ 407664 h 526493"/>
                <a:gd name="connsiteX24" fmla="*/ 12143 w 251537"/>
                <a:gd name="connsiteY24" fmla="*/ 420674 h 526493"/>
                <a:gd name="connsiteX25" fmla="*/ 7806 w 251537"/>
                <a:gd name="connsiteY25" fmla="*/ 443226 h 526493"/>
                <a:gd name="connsiteX26" fmla="*/ 15613 w 251537"/>
                <a:gd name="connsiteY26" fmla="*/ 458838 h 526493"/>
                <a:gd name="connsiteX27" fmla="*/ 13878 w 251537"/>
                <a:gd name="connsiteY27" fmla="*/ 480523 h 526493"/>
                <a:gd name="connsiteX28" fmla="*/ 9541 w 251537"/>
                <a:gd name="connsiteY28" fmla="*/ 491798 h 526493"/>
                <a:gd name="connsiteX29" fmla="*/ 8674 w 251537"/>
                <a:gd name="connsiteY29" fmla="*/ 503942 h 526493"/>
                <a:gd name="connsiteX30" fmla="*/ 26888 w 251537"/>
                <a:gd name="connsiteY30" fmla="*/ 526493 h 526493"/>
                <a:gd name="connsiteX31" fmla="*/ 186484 w 251537"/>
                <a:gd name="connsiteY31" fmla="*/ 493533 h 526493"/>
                <a:gd name="connsiteX32" fmla="*/ 195158 w 251537"/>
                <a:gd name="connsiteY32" fmla="*/ 480523 h 526493"/>
                <a:gd name="connsiteX33" fmla="*/ 197760 w 251537"/>
                <a:gd name="connsiteY33" fmla="*/ 465777 h 526493"/>
                <a:gd name="connsiteX34" fmla="*/ 214240 w 251537"/>
                <a:gd name="connsiteY34" fmla="*/ 460573 h 526493"/>
                <a:gd name="connsiteX35" fmla="*/ 218577 w 251537"/>
                <a:gd name="connsiteY35" fmla="*/ 451032 h 526493"/>
                <a:gd name="connsiteX36" fmla="*/ 233322 w 251537"/>
                <a:gd name="connsiteY36" fmla="*/ 441491 h 526493"/>
                <a:gd name="connsiteX37" fmla="*/ 244598 w 251537"/>
                <a:gd name="connsiteY37" fmla="*/ 444093 h 526493"/>
                <a:gd name="connsiteX38" fmla="*/ 251537 w 251537"/>
                <a:gd name="connsiteY38" fmla="*/ 402459 h 526493"/>
                <a:gd name="connsiteX39" fmla="*/ 231587 w 251537"/>
                <a:gd name="connsiteY39" fmla="*/ 390316 h 526493"/>
                <a:gd name="connsiteX40" fmla="*/ 224648 w 251537"/>
                <a:gd name="connsiteY40" fmla="*/ 371234 h 526493"/>
                <a:gd name="connsiteX41" fmla="*/ 196892 w 251537"/>
                <a:gd name="connsiteY41" fmla="*/ 353887 h 526493"/>
                <a:gd name="connsiteX42" fmla="*/ 191688 w 251537"/>
                <a:gd name="connsiteY42" fmla="*/ 319192 h 526493"/>
                <a:gd name="connsiteX43" fmla="*/ 88471 w 251537"/>
                <a:gd name="connsiteY43" fmla="*/ 0 h 52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1537" h="526493">
                  <a:moveTo>
                    <a:pt x="84134" y="14745"/>
                  </a:moveTo>
                  <a:lnTo>
                    <a:pt x="72859" y="15613"/>
                  </a:lnTo>
                  <a:lnTo>
                    <a:pt x="64185" y="6072"/>
                  </a:lnTo>
                  <a:lnTo>
                    <a:pt x="47705" y="18215"/>
                  </a:lnTo>
                  <a:lnTo>
                    <a:pt x="43368" y="71124"/>
                  </a:lnTo>
                  <a:lnTo>
                    <a:pt x="53776" y="91074"/>
                  </a:lnTo>
                  <a:lnTo>
                    <a:pt x="44236" y="121432"/>
                  </a:lnTo>
                  <a:lnTo>
                    <a:pt x="62450" y="145718"/>
                  </a:lnTo>
                  <a:lnTo>
                    <a:pt x="58981" y="160463"/>
                  </a:lnTo>
                  <a:lnTo>
                    <a:pt x="59848" y="171739"/>
                  </a:lnTo>
                  <a:lnTo>
                    <a:pt x="50307" y="189954"/>
                  </a:lnTo>
                  <a:lnTo>
                    <a:pt x="38164" y="193423"/>
                  </a:lnTo>
                  <a:lnTo>
                    <a:pt x="32960" y="204699"/>
                  </a:lnTo>
                  <a:lnTo>
                    <a:pt x="14745" y="213373"/>
                  </a:lnTo>
                  <a:lnTo>
                    <a:pt x="8674" y="226383"/>
                  </a:lnTo>
                  <a:lnTo>
                    <a:pt x="20817" y="255874"/>
                  </a:lnTo>
                  <a:lnTo>
                    <a:pt x="16480" y="277558"/>
                  </a:lnTo>
                  <a:lnTo>
                    <a:pt x="20817" y="290569"/>
                  </a:lnTo>
                  <a:lnTo>
                    <a:pt x="12143" y="307049"/>
                  </a:lnTo>
                  <a:lnTo>
                    <a:pt x="15613" y="323529"/>
                  </a:lnTo>
                  <a:lnTo>
                    <a:pt x="4337" y="340009"/>
                  </a:lnTo>
                  <a:lnTo>
                    <a:pt x="6071" y="359091"/>
                  </a:lnTo>
                  <a:lnTo>
                    <a:pt x="0" y="368632"/>
                  </a:lnTo>
                  <a:lnTo>
                    <a:pt x="6071" y="407664"/>
                  </a:lnTo>
                  <a:lnTo>
                    <a:pt x="12143" y="420674"/>
                  </a:lnTo>
                  <a:lnTo>
                    <a:pt x="7806" y="443226"/>
                  </a:lnTo>
                  <a:lnTo>
                    <a:pt x="15613" y="458838"/>
                  </a:lnTo>
                  <a:lnTo>
                    <a:pt x="13878" y="480523"/>
                  </a:lnTo>
                  <a:lnTo>
                    <a:pt x="9541" y="491798"/>
                  </a:lnTo>
                  <a:lnTo>
                    <a:pt x="8674" y="503942"/>
                  </a:lnTo>
                  <a:lnTo>
                    <a:pt x="26888" y="526493"/>
                  </a:lnTo>
                  <a:lnTo>
                    <a:pt x="186484" y="493533"/>
                  </a:lnTo>
                  <a:lnTo>
                    <a:pt x="195158" y="480523"/>
                  </a:lnTo>
                  <a:lnTo>
                    <a:pt x="197760" y="465777"/>
                  </a:lnTo>
                  <a:lnTo>
                    <a:pt x="214240" y="460573"/>
                  </a:lnTo>
                  <a:lnTo>
                    <a:pt x="218577" y="451032"/>
                  </a:lnTo>
                  <a:lnTo>
                    <a:pt x="233322" y="441491"/>
                  </a:lnTo>
                  <a:lnTo>
                    <a:pt x="244598" y="444093"/>
                  </a:lnTo>
                  <a:lnTo>
                    <a:pt x="251537" y="402459"/>
                  </a:lnTo>
                  <a:lnTo>
                    <a:pt x="231587" y="390316"/>
                  </a:lnTo>
                  <a:lnTo>
                    <a:pt x="224648" y="371234"/>
                  </a:lnTo>
                  <a:lnTo>
                    <a:pt x="196892" y="353887"/>
                  </a:lnTo>
                  <a:lnTo>
                    <a:pt x="191688" y="319192"/>
                  </a:lnTo>
                  <a:lnTo>
                    <a:pt x="88471" y="0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6BA07E2-1DA7-2BC6-DA4D-917A394B5694}"/>
                </a:ext>
              </a:extLst>
            </p:cNvPr>
            <p:cNvSpPr/>
            <p:nvPr/>
          </p:nvSpPr>
          <p:spPr>
            <a:xfrm>
              <a:off x="7562148" y="1205187"/>
              <a:ext cx="200362" cy="467512"/>
            </a:xfrm>
            <a:custGeom>
              <a:avLst/>
              <a:gdLst>
                <a:gd name="connsiteX0" fmla="*/ 173474 w 200362"/>
                <a:gd name="connsiteY0" fmla="*/ 42501 h 467512"/>
                <a:gd name="connsiteX1" fmla="*/ 46838 w 200362"/>
                <a:gd name="connsiteY1" fmla="*/ 0 h 467512"/>
                <a:gd name="connsiteX2" fmla="*/ 31225 w 200362"/>
                <a:gd name="connsiteY2" fmla="*/ 21684 h 467512"/>
                <a:gd name="connsiteX3" fmla="*/ 32093 w 200362"/>
                <a:gd name="connsiteY3" fmla="*/ 40766 h 467512"/>
                <a:gd name="connsiteX4" fmla="*/ 6072 w 200362"/>
                <a:gd name="connsiteY4" fmla="*/ 87604 h 467512"/>
                <a:gd name="connsiteX5" fmla="*/ 19082 w 200362"/>
                <a:gd name="connsiteY5" fmla="*/ 103217 h 467512"/>
                <a:gd name="connsiteX6" fmla="*/ 13011 w 200362"/>
                <a:gd name="connsiteY6" fmla="*/ 120564 h 467512"/>
                <a:gd name="connsiteX7" fmla="*/ 4337 w 200362"/>
                <a:gd name="connsiteY7" fmla="*/ 129238 h 467512"/>
                <a:gd name="connsiteX8" fmla="*/ 8674 w 200362"/>
                <a:gd name="connsiteY8" fmla="*/ 160463 h 467512"/>
                <a:gd name="connsiteX9" fmla="*/ 32093 w 200362"/>
                <a:gd name="connsiteY9" fmla="*/ 168270 h 467512"/>
                <a:gd name="connsiteX10" fmla="*/ 40766 w 200362"/>
                <a:gd name="connsiteY10" fmla="*/ 192556 h 467512"/>
                <a:gd name="connsiteX11" fmla="*/ 58981 w 200362"/>
                <a:gd name="connsiteY11" fmla="*/ 202097 h 467512"/>
                <a:gd name="connsiteX12" fmla="*/ 95411 w 200362"/>
                <a:gd name="connsiteY12" fmla="*/ 229853 h 467512"/>
                <a:gd name="connsiteX13" fmla="*/ 66788 w 200362"/>
                <a:gd name="connsiteY13" fmla="*/ 252405 h 467512"/>
                <a:gd name="connsiteX14" fmla="*/ 52909 w 200362"/>
                <a:gd name="connsiteY14" fmla="*/ 272354 h 467512"/>
                <a:gd name="connsiteX15" fmla="*/ 37297 w 200362"/>
                <a:gd name="connsiteY15" fmla="*/ 298375 h 467512"/>
                <a:gd name="connsiteX16" fmla="*/ 23419 w 200362"/>
                <a:gd name="connsiteY16" fmla="*/ 303579 h 467512"/>
                <a:gd name="connsiteX17" fmla="*/ 11276 w 200362"/>
                <a:gd name="connsiteY17" fmla="*/ 318325 h 467512"/>
                <a:gd name="connsiteX18" fmla="*/ 2602 w 200362"/>
                <a:gd name="connsiteY18" fmla="*/ 337407 h 467512"/>
                <a:gd name="connsiteX19" fmla="*/ 0 w 200362"/>
                <a:gd name="connsiteY19" fmla="*/ 355621 h 467512"/>
                <a:gd name="connsiteX20" fmla="*/ 6939 w 200362"/>
                <a:gd name="connsiteY20" fmla="*/ 363428 h 467512"/>
                <a:gd name="connsiteX21" fmla="*/ 10409 w 200362"/>
                <a:gd name="connsiteY21" fmla="*/ 383377 h 467512"/>
                <a:gd name="connsiteX22" fmla="*/ 20817 w 200362"/>
                <a:gd name="connsiteY22" fmla="*/ 388581 h 467512"/>
                <a:gd name="connsiteX23" fmla="*/ 41634 w 200362"/>
                <a:gd name="connsiteY23" fmla="*/ 401592 h 467512"/>
                <a:gd name="connsiteX24" fmla="*/ 57246 w 200362"/>
                <a:gd name="connsiteY24" fmla="*/ 408531 h 467512"/>
                <a:gd name="connsiteX25" fmla="*/ 71124 w 200362"/>
                <a:gd name="connsiteY25" fmla="*/ 415470 h 467512"/>
                <a:gd name="connsiteX26" fmla="*/ 71992 w 200362"/>
                <a:gd name="connsiteY26" fmla="*/ 425011 h 467512"/>
                <a:gd name="connsiteX27" fmla="*/ 78930 w 200362"/>
                <a:gd name="connsiteY27" fmla="*/ 425878 h 467512"/>
                <a:gd name="connsiteX28" fmla="*/ 88472 w 200362"/>
                <a:gd name="connsiteY28" fmla="*/ 415470 h 467512"/>
                <a:gd name="connsiteX29" fmla="*/ 95411 w 200362"/>
                <a:gd name="connsiteY29" fmla="*/ 418939 h 467512"/>
                <a:gd name="connsiteX30" fmla="*/ 113625 w 200362"/>
                <a:gd name="connsiteY30" fmla="*/ 420674 h 467512"/>
                <a:gd name="connsiteX31" fmla="*/ 111891 w 200362"/>
                <a:gd name="connsiteY31" fmla="*/ 445828 h 467512"/>
                <a:gd name="connsiteX32" fmla="*/ 113625 w 200362"/>
                <a:gd name="connsiteY32" fmla="*/ 467512 h 467512"/>
                <a:gd name="connsiteX33" fmla="*/ 129238 w 200362"/>
                <a:gd name="connsiteY33" fmla="*/ 461440 h 467512"/>
                <a:gd name="connsiteX34" fmla="*/ 142249 w 200362"/>
                <a:gd name="connsiteY34" fmla="*/ 427613 h 467512"/>
                <a:gd name="connsiteX35" fmla="*/ 156126 w 200362"/>
                <a:gd name="connsiteY35" fmla="*/ 385979 h 467512"/>
                <a:gd name="connsiteX36" fmla="*/ 181280 w 200362"/>
                <a:gd name="connsiteY36" fmla="*/ 361693 h 467512"/>
                <a:gd name="connsiteX37" fmla="*/ 186484 w 200362"/>
                <a:gd name="connsiteY37" fmla="*/ 331335 h 467512"/>
                <a:gd name="connsiteX38" fmla="*/ 181280 w 200362"/>
                <a:gd name="connsiteY38" fmla="*/ 320927 h 467512"/>
                <a:gd name="connsiteX39" fmla="*/ 196025 w 200362"/>
                <a:gd name="connsiteY39" fmla="*/ 295773 h 467512"/>
                <a:gd name="connsiteX40" fmla="*/ 196025 w 200362"/>
                <a:gd name="connsiteY40" fmla="*/ 285364 h 467512"/>
                <a:gd name="connsiteX41" fmla="*/ 189954 w 200362"/>
                <a:gd name="connsiteY41" fmla="*/ 275823 h 467512"/>
                <a:gd name="connsiteX42" fmla="*/ 200362 w 200362"/>
                <a:gd name="connsiteY42" fmla="*/ 252405 h 467512"/>
                <a:gd name="connsiteX43" fmla="*/ 197760 w 200362"/>
                <a:gd name="connsiteY43" fmla="*/ 221179 h 467512"/>
                <a:gd name="connsiteX44" fmla="*/ 192556 w 200362"/>
                <a:gd name="connsiteY44" fmla="*/ 150055 h 467512"/>
                <a:gd name="connsiteX45" fmla="*/ 182148 w 200362"/>
                <a:gd name="connsiteY45" fmla="*/ 137912 h 467512"/>
                <a:gd name="connsiteX46" fmla="*/ 182148 w 200362"/>
                <a:gd name="connsiteY46" fmla="*/ 150055 h 467512"/>
                <a:gd name="connsiteX47" fmla="*/ 186484 w 200362"/>
                <a:gd name="connsiteY47" fmla="*/ 155259 h 467512"/>
                <a:gd name="connsiteX48" fmla="*/ 176944 w 200362"/>
                <a:gd name="connsiteY48" fmla="*/ 155259 h 467512"/>
                <a:gd name="connsiteX49" fmla="*/ 171739 w 200362"/>
                <a:gd name="connsiteY49" fmla="*/ 151790 h 467512"/>
                <a:gd name="connsiteX50" fmla="*/ 160463 w 200362"/>
                <a:gd name="connsiteY50" fmla="*/ 150055 h 467512"/>
                <a:gd name="connsiteX51" fmla="*/ 152657 w 200362"/>
                <a:gd name="connsiteY51" fmla="*/ 155259 h 467512"/>
                <a:gd name="connsiteX52" fmla="*/ 142249 w 200362"/>
                <a:gd name="connsiteY52" fmla="*/ 141381 h 467512"/>
                <a:gd name="connsiteX53" fmla="*/ 148320 w 200362"/>
                <a:gd name="connsiteY53" fmla="*/ 126636 h 467512"/>
                <a:gd name="connsiteX54" fmla="*/ 148320 w 200362"/>
                <a:gd name="connsiteY54" fmla="*/ 117962 h 467512"/>
                <a:gd name="connsiteX55" fmla="*/ 163065 w 200362"/>
                <a:gd name="connsiteY55" fmla="*/ 111891 h 467512"/>
                <a:gd name="connsiteX56" fmla="*/ 170004 w 200362"/>
                <a:gd name="connsiteY56" fmla="*/ 93676 h 46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00362" h="467512">
                  <a:moveTo>
                    <a:pt x="173474" y="42501"/>
                  </a:moveTo>
                  <a:lnTo>
                    <a:pt x="46838" y="0"/>
                  </a:lnTo>
                  <a:lnTo>
                    <a:pt x="31225" y="21684"/>
                  </a:lnTo>
                  <a:lnTo>
                    <a:pt x="32093" y="40766"/>
                  </a:lnTo>
                  <a:lnTo>
                    <a:pt x="6072" y="87604"/>
                  </a:lnTo>
                  <a:lnTo>
                    <a:pt x="19082" y="103217"/>
                  </a:lnTo>
                  <a:lnTo>
                    <a:pt x="13011" y="120564"/>
                  </a:lnTo>
                  <a:lnTo>
                    <a:pt x="4337" y="129238"/>
                  </a:lnTo>
                  <a:lnTo>
                    <a:pt x="8674" y="160463"/>
                  </a:lnTo>
                  <a:lnTo>
                    <a:pt x="32093" y="168270"/>
                  </a:lnTo>
                  <a:lnTo>
                    <a:pt x="40766" y="192556"/>
                  </a:lnTo>
                  <a:lnTo>
                    <a:pt x="58981" y="202097"/>
                  </a:lnTo>
                  <a:lnTo>
                    <a:pt x="95411" y="229853"/>
                  </a:lnTo>
                  <a:lnTo>
                    <a:pt x="66788" y="252405"/>
                  </a:lnTo>
                  <a:lnTo>
                    <a:pt x="52909" y="272354"/>
                  </a:lnTo>
                  <a:lnTo>
                    <a:pt x="37297" y="298375"/>
                  </a:lnTo>
                  <a:lnTo>
                    <a:pt x="23419" y="303579"/>
                  </a:lnTo>
                  <a:lnTo>
                    <a:pt x="11276" y="318325"/>
                  </a:lnTo>
                  <a:lnTo>
                    <a:pt x="2602" y="337407"/>
                  </a:lnTo>
                  <a:lnTo>
                    <a:pt x="0" y="355621"/>
                  </a:lnTo>
                  <a:lnTo>
                    <a:pt x="6939" y="363428"/>
                  </a:lnTo>
                  <a:lnTo>
                    <a:pt x="10409" y="383377"/>
                  </a:lnTo>
                  <a:lnTo>
                    <a:pt x="20817" y="388581"/>
                  </a:lnTo>
                  <a:lnTo>
                    <a:pt x="41634" y="401592"/>
                  </a:lnTo>
                  <a:lnTo>
                    <a:pt x="57246" y="408531"/>
                  </a:lnTo>
                  <a:lnTo>
                    <a:pt x="71124" y="415470"/>
                  </a:lnTo>
                  <a:lnTo>
                    <a:pt x="71992" y="425011"/>
                  </a:lnTo>
                  <a:lnTo>
                    <a:pt x="78930" y="425878"/>
                  </a:lnTo>
                  <a:lnTo>
                    <a:pt x="88472" y="415470"/>
                  </a:lnTo>
                  <a:lnTo>
                    <a:pt x="95411" y="418939"/>
                  </a:lnTo>
                  <a:lnTo>
                    <a:pt x="113625" y="420674"/>
                  </a:lnTo>
                  <a:lnTo>
                    <a:pt x="111891" y="445828"/>
                  </a:lnTo>
                  <a:lnTo>
                    <a:pt x="113625" y="467512"/>
                  </a:lnTo>
                  <a:lnTo>
                    <a:pt x="129238" y="461440"/>
                  </a:lnTo>
                  <a:lnTo>
                    <a:pt x="142249" y="427613"/>
                  </a:lnTo>
                  <a:lnTo>
                    <a:pt x="156126" y="385979"/>
                  </a:lnTo>
                  <a:lnTo>
                    <a:pt x="181280" y="361693"/>
                  </a:lnTo>
                  <a:lnTo>
                    <a:pt x="186484" y="331335"/>
                  </a:lnTo>
                  <a:lnTo>
                    <a:pt x="181280" y="320927"/>
                  </a:lnTo>
                  <a:lnTo>
                    <a:pt x="196025" y="295773"/>
                  </a:lnTo>
                  <a:lnTo>
                    <a:pt x="196025" y="285364"/>
                  </a:lnTo>
                  <a:lnTo>
                    <a:pt x="189954" y="275823"/>
                  </a:lnTo>
                  <a:lnTo>
                    <a:pt x="200362" y="252405"/>
                  </a:lnTo>
                  <a:lnTo>
                    <a:pt x="197760" y="221179"/>
                  </a:lnTo>
                  <a:lnTo>
                    <a:pt x="192556" y="150055"/>
                  </a:lnTo>
                  <a:lnTo>
                    <a:pt x="182148" y="137912"/>
                  </a:lnTo>
                  <a:lnTo>
                    <a:pt x="182148" y="150055"/>
                  </a:lnTo>
                  <a:lnTo>
                    <a:pt x="186484" y="155259"/>
                  </a:lnTo>
                  <a:lnTo>
                    <a:pt x="176944" y="155259"/>
                  </a:lnTo>
                  <a:lnTo>
                    <a:pt x="171739" y="151790"/>
                  </a:lnTo>
                  <a:lnTo>
                    <a:pt x="160463" y="150055"/>
                  </a:lnTo>
                  <a:lnTo>
                    <a:pt x="152657" y="155259"/>
                  </a:lnTo>
                  <a:lnTo>
                    <a:pt x="142249" y="141381"/>
                  </a:lnTo>
                  <a:lnTo>
                    <a:pt x="148320" y="126636"/>
                  </a:lnTo>
                  <a:lnTo>
                    <a:pt x="148320" y="117962"/>
                  </a:lnTo>
                  <a:lnTo>
                    <a:pt x="163065" y="111891"/>
                  </a:lnTo>
                  <a:lnTo>
                    <a:pt x="170004" y="93676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B525FF0-E503-2717-021E-CD4D455136B8}"/>
                </a:ext>
              </a:extLst>
            </p:cNvPr>
            <p:cNvSpPr/>
            <p:nvPr/>
          </p:nvSpPr>
          <p:spPr>
            <a:xfrm>
              <a:off x="2478497" y="2250367"/>
              <a:ext cx="1055588" cy="1095487"/>
            </a:xfrm>
            <a:custGeom>
              <a:avLst/>
              <a:gdLst>
                <a:gd name="connsiteX0" fmla="*/ 1050384 w 1055588"/>
                <a:gd name="connsiteY0" fmla="*/ 189954 h 1095487"/>
                <a:gd name="connsiteX1" fmla="*/ 1043446 w 1055588"/>
                <a:gd name="connsiteY1" fmla="*/ 189954 h 1095487"/>
                <a:gd name="connsiteX2" fmla="*/ 974923 w 1055588"/>
                <a:gd name="connsiteY2" fmla="*/ 1051252 h 1095487"/>
                <a:gd name="connsiteX3" fmla="*/ 699100 w 1055588"/>
                <a:gd name="connsiteY3" fmla="*/ 1028700 h 1095487"/>
                <a:gd name="connsiteX4" fmla="*/ 400725 w 1055588"/>
                <a:gd name="connsiteY4" fmla="*/ 997475 h 1095487"/>
                <a:gd name="connsiteX5" fmla="*/ 398122 w 1055588"/>
                <a:gd name="connsiteY5" fmla="*/ 1023496 h 1095487"/>
                <a:gd name="connsiteX6" fmla="*/ 415470 w 1055588"/>
                <a:gd name="connsiteY6" fmla="*/ 1042578 h 1095487"/>
                <a:gd name="connsiteX7" fmla="*/ 148320 w 1055588"/>
                <a:gd name="connsiteY7" fmla="*/ 1007016 h 1095487"/>
                <a:gd name="connsiteX8" fmla="*/ 136177 w 1055588"/>
                <a:gd name="connsiteY8" fmla="*/ 1095487 h 1095487"/>
                <a:gd name="connsiteX9" fmla="*/ 0 w 1055588"/>
                <a:gd name="connsiteY9" fmla="*/ 1076405 h 1095487"/>
                <a:gd name="connsiteX10" fmla="*/ 150922 w 1055588"/>
                <a:gd name="connsiteY10" fmla="*/ 0 h 1095487"/>
                <a:gd name="connsiteX11" fmla="*/ 607159 w 1055588"/>
                <a:gd name="connsiteY11" fmla="*/ 56379 h 1095487"/>
                <a:gd name="connsiteX12" fmla="*/ 1055589 w 1055588"/>
                <a:gd name="connsiteY12" fmla="*/ 98013 h 109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5588" h="1095487">
                  <a:moveTo>
                    <a:pt x="1050384" y="189954"/>
                  </a:moveTo>
                  <a:lnTo>
                    <a:pt x="1043446" y="189954"/>
                  </a:lnTo>
                  <a:lnTo>
                    <a:pt x="974923" y="1051252"/>
                  </a:lnTo>
                  <a:lnTo>
                    <a:pt x="699100" y="1028700"/>
                  </a:lnTo>
                  <a:lnTo>
                    <a:pt x="400725" y="997475"/>
                  </a:lnTo>
                  <a:lnTo>
                    <a:pt x="398122" y="1023496"/>
                  </a:lnTo>
                  <a:lnTo>
                    <a:pt x="415470" y="1042578"/>
                  </a:lnTo>
                  <a:lnTo>
                    <a:pt x="148320" y="1007016"/>
                  </a:lnTo>
                  <a:lnTo>
                    <a:pt x="136177" y="1095487"/>
                  </a:lnTo>
                  <a:lnTo>
                    <a:pt x="0" y="1076405"/>
                  </a:lnTo>
                  <a:lnTo>
                    <a:pt x="150922" y="0"/>
                  </a:lnTo>
                  <a:lnTo>
                    <a:pt x="607159" y="56379"/>
                  </a:lnTo>
                  <a:lnTo>
                    <a:pt x="1055589" y="98013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17D36DD-EF9A-ED9C-0861-40CC9863B607}"/>
                </a:ext>
              </a:extLst>
            </p:cNvPr>
            <p:cNvSpPr/>
            <p:nvPr/>
          </p:nvSpPr>
          <p:spPr>
            <a:xfrm>
              <a:off x="6872590" y="480934"/>
              <a:ext cx="1148397" cy="872573"/>
            </a:xfrm>
            <a:custGeom>
              <a:avLst/>
              <a:gdLst>
                <a:gd name="connsiteX0" fmla="*/ 1126713 w 1148397"/>
                <a:gd name="connsiteY0" fmla="*/ 647058 h 872573"/>
                <a:gd name="connsiteX1" fmla="*/ 1115437 w 1148397"/>
                <a:gd name="connsiteY1" fmla="*/ 647925 h 872573"/>
                <a:gd name="connsiteX2" fmla="*/ 1111100 w 1148397"/>
                <a:gd name="connsiteY2" fmla="*/ 656599 h 872573"/>
                <a:gd name="connsiteX3" fmla="*/ 861298 w 1148397"/>
                <a:gd name="connsiteY3" fmla="*/ 843950 h 872573"/>
                <a:gd name="connsiteX4" fmla="*/ 867369 w 1148397"/>
                <a:gd name="connsiteY4" fmla="*/ 849155 h 872573"/>
                <a:gd name="connsiteX5" fmla="*/ 878645 w 1148397"/>
                <a:gd name="connsiteY5" fmla="*/ 846553 h 872573"/>
                <a:gd name="connsiteX6" fmla="*/ 888186 w 1148397"/>
                <a:gd name="connsiteY6" fmla="*/ 849155 h 872573"/>
                <a:gd name="connsiteX7" fmla="*/ 895992 w 1148397"/>
                <a:gd name="connsiteY7" fmla="*/ 837879 h 872573"/>
                <a:gd name="connsiteX8" fmla="*/ 912473 w 1148397"/>
                <a:gd name="connsiteY8" fmla="*/ 837879 h 872573"/>
                <a:gd name="connsiteX9" fmla="*/ 933289 w 1148397"/>
                <a:gd name="connsiteY9" fmla="*/ 830072 h 872573"/>
                <a:gd name="connsiteX10" fmla="*/ 977525 w 1148397"/>
                <a:gd name="connsiteY10" fmla="*/ 811858 h 872573"/>
                <a:gd name="connsiteX11" fmla="*/ 973189 w 1148397"/>
                <a:gd name="connsiteY11" fmla="*/ 807521 h 872573"/>
                <a:gd name="connsiteX12" fmla="*/ 956708 w 1148397"/>
                <a:gd name="connsiteY12" fmla="*/ 814460 h 872573"/>
                <a:gd name="connsiteX13" fmla="*/ 939361 w 1148397"/>
                <a:gd name="connsiteY13" fmla="*/ 822266 h 872573"/>
                <a:gd name="connsiteX14" fmla="*/ 941096 w 1148397"/>
                <a:gd name="connsiteY14" fmla="*/ 815327 h 872573"/>
                <a:gd name="connsiteX15" fmla="*/ 963647 w 1148397"/>
                <a:gd name="connsiteY15" fmla="*/ 805786 h 872573"/>
                <a:gd name="connsiteX16" fmla="*/ 970587 w 1148397"/>
                <a:gd name="connsiteY16" fmla="*/ 797112 h 872573"/>
                <a:gd name="connsiteX17" fmla="*/ 980995 w 1148397"/>
                <a:gd name="connsiteY17" fmla="*/ 797980 h 872573"/>
                <a:gd name="connsiteX18" fmla="*/ 1016557 w 1148397"/>
                <a:gd name="connsiteY18" fmla="*/ 778030 h 872573"/>
                <a:gd name="connsiteX19" fmla="*/ 1016557 w 1148397"/>
                <a:gd name="connsiteY19" fmla="*/ 784102 h 872573"/>
                <a:gd name="connsiteX20" fmla="*/ 980127 w 1148397"/>
                <a:gd name="connsiteY20" fmla="*/ 810123 h 872573"/>
                <a:gd name="connsiteX21" fmla="*/ 1019159 w 1148397"/>
                <a:gd name="connsiteY21" fmla="*/ 785837 h 872573"/>
                <a:gd name="connsiteX22" fmla="*/ 1033904 w 1148397"/>
                <a:gd name="connsiteY22" fmla="*/ 766754 h 872573"/>
                <a:gd name="connsiteX23" fmla="*/ 1046915 w 1148397"/>
                <a:gd name="connsiteY23" fmla="*/ 765887 h 872573"/>
                <a:gd name="connsiteX24" fmla="*/ 1085947 w 1148397"/>
                <a:gd name="connsiteY24" fmla="*/ 738999 h 872573"/>
                <a:gd name="connsiteX25" fmla="*/ 1113703 w 1148397"/>
                <a:gd name="connsiteY25" fmla="*/ 712110 h 872573"/>
                <a:gd name="connsiteX26" fmla="*/ 1139724 w 1148397"/>
                <a:gd name="connsiteY26" fmla="*/ 692161 h 872573"/>
                <a:gd name="connsiteX27" fmla="*/ 1148397 w 1148397"/>
                <a:gd name="connsiteY27" fmla="*/ 681752 h 872573"/>
                <a:gd name="connsiteX28" fmla="*/ 1133652 w 1148397"/>
                <a:gd name="connsiteY28" fmla="*/ 680885 h 872573"/>
                <a:gd name="connsiteX29" fmla="*/ 1124978 w 1148397"/>
                <a:gd name="connsiteY29" fmla="*/ 691293 h 872573"/>
                <a:gd name="connsiteX30" fmla="*/ 1123243 w 1148397"/>
                <a:gd name="connsiteY30" fmla="*/ 697365 h 872573"/>
                <a:gd name="connsiteX31" fmla="*/ 1115437 w 1148397"/>
                <a:gd name="connsiteY31" fmla="*/ 703437 h 872573"/>
                <a:gd name="connsiteX32" fmla="*/ 1108498 w 1148397"/>
                <a:gd name="connsiteY32" fmla="*/ 693895 h 872573"/>
                <a:gd name="connsiteX33" fmla="*/ 1093753 w 1148397"/>
                <a:gd name="connsiteY33" fmla="*/ 702569 h 872573"/>
                <a:gd name="connsiteX34" fmla="*/ 1092885 w 1148397"/>
                <a:gd name="connsiteY34" fmla="*/ 710375 h 872573"/>
                <a:gd name="connsiteX35" fmla="*/ 1085079 w 1148397"/>
                <a:gd name="connsiteY35" fmla="*/ 708641 h 872573"/>
                <a:gd name="connsiteX36" fmla="*/ 1089416 w 1148397"/>
                <a:gd name="connsiteY36" fmla="*/ 700834 h 872573"/>
                <a:gd name="connsiteX37" fmla="*/ 1079008 w 1148397"/>
                <a:gd name="connsiteY37" fmla="*/ 694763 h 872573"/>
                <a:gd name="connsiteX38" fmla="*/ 1073803 w 1148397"/>
                <a:gd name="connsiteY38" fmla="*/ 702569 h 872573"/>
                <a:gd name="connsiteX39" fmla="*/ 1081610 w 1148397"/>
                <a:gd name="connsiteY39" fmla="*/ 705171 h 872573"/>
                <a:gd name="connsiteX40" fmla="*/ 1083345 w 1148397"/>
                <a:gd name="connsiteY40" fmla="*/ 709508 h 872573"/>
                <a:gd name="connsiteX41" fmla="*/ 1080742 w 1148397"/>
                <a:gd name="connsiteY41" fmla="*/ 713845 h 872573"/>
                <a:gd name="connsiteX42" fmla="*/ 1068599 w 1148397"/>
                <a:gd name="connsiteY42" fmla="*/ 736397 h 872573"/>
                <a:gd name="connsiteX43" fmla="*/ 1052119 w 1148397"/>
                <a:gd name="connsiteY43" fmla="*/ 736397 h 872573"/>
                <a:gd name="connsiteX44" fmla="*/ 1059926 w 1148397"/>
                <a:gd name="connsiteY44" fmla="*/ 720784 h 872573"/>
                <a:gd name="connsiteX45" fmla="*/ 1067732 w 1148397"/>
                <a:gd name="connsiteY45" fmla="*/ 715580 h 872573"/>
                <a:gd name="connsiteX46" fmla="*/ 1070334 w 1148397"/>
                <a:gd name="connsiteY46" fmla="*/ 700834 h 872573"/>
                <a:gd name="connsiteX47" fmla="*/ 1082477 w 1148397"/>
                <a:gd name="connsiteY47" fmla="*/ 686956 h 872573"/>
                <a:gd name="connsiteX48" fmla="*/ 1090283 w 1148397"/>
                <a:gd name="connsiteY48" fmla="*/ 680018 h 872573"/>
                <a:gd name="connsiteX49" fmla="*/ 1103294 w 1148397"/>
                <a:gd name="connsiteY49" fmla="*/ 673946 h 872573"/>
                <a:gd name="connsiteX50" fmla="*/ 1092885 w 1148397"/>
                <a:gd name="connsiteY50" fmla="*/ 672211 h 872573"/>
                <a:gd name="connsiteX51" fmla="*/ 1086814 w 1148397"/>
                <a:gd name="connsiteY51" fmla="*/ 680018 h 872573"/>
                <a:gd name="connsiteX52" fmla="*/ 1080742 w 1148397"/>
                <a:gd name="connsiteY52" fmla="*/ 680018 h 872573"/>
                <a:gd name="connsiteX53" fmla="*/ 1071201 w 1148397"/>
                <a:gd name="connsiteY53" fmla="*/ 686956 h 872573"/>
                <a:gd name="connsiteX54" fmla="*/ 1069466 w 1148397"/>
                <a:gd name="connsiteY54" fmla="*/ 695630 h 872573"/>
                <a:gd name="connsiteX55" fmla="*/ 1050384 w 1148397"/>
                <a:gd name="connsiteY55" fmla="*/ 713845 h 872573"/>
                <a:gd name="connsiteX56" fmla="*/ 1046915 w 1148397"/>
                <a:gd name="connsiteY56" fmla="*/ 721651 h 872573"/>
                <a:gd name="connsiteX57" fmla="*/ 1034772 w 1148397"/>
                <a:gd name="connsiteY57" fmla="*/ 729458 h 872573"/>
                <a:gd name="connsiteX58" fmla="*/ 967984 w 1148397"/>
                <a:gd name="connsiteY58" fmla="*/ 745938 h 872573"/>
                <a:gd name="connsiteX59" fmla="*/ 969719 w 1148397"/>
                <a:gd name="connsiteY59" fmla="*/ 753744 h 872573"/>
                <a:gd name="connsiteX60" fmla="*/ 961913 w 1148397"/>
                <a:gd name="connsiteY60" fmla="*/ 759816 h 872573"/>
                <a:gd name="connsiteX61" fmla="*/ 944565 w 1148397"/>
                <a:gd name="connsiteY61" fmla="*/ 762418 h 872573"/>
                <a:gd name="connsiteX62" fmla="*/ 935892 w 1148397"/>
                <a:gd name="connsiteY62" fmla="*/ 757213 h 872573"/>
                <a:gd name="connsiteX63" fmla="*/ 934157 w 1148397"/>
                <a:gd name="connsiteY63" fmla="*/ 766754 h 872573"/>
                <a:gd name="connsiteX64" fmla="*/ 924616 w 1148397"/>
                <a:gd name="connsiteY64" fmla="*/ 763285 h 872573"/>
                <a:gd name="connsiteX65" fmla="*/ 925483 w 1148397"/>
                <a:gd name="connsiteY65" fmla="*/ 771959 h 872573"/>
                <a:gd name="connsiteX66" fmla="*/ 915075 w 1148397"/>
                <a:gd name="connsiteY66" fmla="*/ 771091 h 872573"/>
                <a:gd name="connsiteX67" fmla="*/ 904666 w 1148397"/>
                <a:gd name="connsiteY67" fmla="*/ 775428 h 872573"/>
                <a:gd name="connsiteX68" fmla="*/ 902931 w 1148397"/>
                <a:gd name="connsiteY68" fmla="*/ 784969 h 872573"/>
                <a:gd name="connsiteX69" fmla="*/ 894258 w 1148397"/>
                <a:gd name="connsiteY69" fmla="*/ 784969 h 872573"/>
                <a:gd name="connsiteX70" fmla="*/ 895992 w 1148397"/>
                <a:gd name="connsiteY70" fmla="*/ 793643 h 872573"/>
                <a:gd name="connsiteX71" fmla="*/ 889921 w 1148397"/>
                <a:gd name="connsiteY71" fmla="*/ 793643 h 872573"/>
                <a:gd name="connsiteX72" fmla="*/ 891656 w 1148397"/>
                <a:gd name="connsiteY72" fmla="*/ 802317 h 872573"/>
                <a:gd name="connsiteX73" fmla="*/ 876043 w 1148397"/>
                <a:gd name="connsiteY73" fmla="*/ 805786 h 872573"/>
                <a:gd name="connsiteX74" fmla="*/ 863033 w 1148397"/>
                <a:gd name="connsiteY74" fmla="*/ 825736 h 872573"/>
                <a:gd name="connsiteX75" fmla="*/ 854359 w 1148397"/>
                <a:gd name="connsiteY75" fmla="*/ 840481 h 872573"/>
                <a:gd name="connsiteX76" fmla="*/ 840481 w 1148397"/>
                <a:gd name="connsiteY76" fmla="*/ 843950 h 872573"/>
                <a:gd name="connsiteX77" fmla="*/ 840481 w 1148397"/>
                <a:gd name="connsiteY77" fmla="*/ 852624 h 872573"/>
                <a:gd name="connsiteX78" fmla="*/ 834409 w 1148397"/>
                <a:gd name="connsiteY78" fmla="*/ 866502 h 872573"/>
                <a:gd name="connsiteX79" fmla="*/ 839613 w 1148397"/>
                <a:gd name="connsiteY79" fmla="*/ 872574 h 872573"/>
                <a:gd name="connsiteX80" fmla="*/ 860431 w 1148397"/>
                <a:gd name="connsiteY80" fmla="*/ 852624 h 872573"/>
                <a:gd name="connsiteX81" fmla="*/ 859563 w 1148397"/>
                <a:gd name="connsiteY81" fmla="*/ 844818 h 872573"/>
                <a:gd name="connsiteX82" fmla="*/ 766755 w 1148397"/>
                <a:gd name="connsiteY82" fmla="*/ 14745 h 872573"/>
                <a:gd name="connsiteX83" fmla="*/ 761550 w 1148397"/>
                <a:gd name="connsiteY83" fmla="*/ 31225 h 872573"/>
                <a:gd name="connsiteX84" fmla="*/ 773694 w 1148397"/>
                <a:gd name="connsiteY84" fmla="*/ 39032 h 872573"/>
                <a:gd name="connsiteX85" fmla="*/ 770224 w 1148397"/>
                <a:gd name="connsiteY85" fmla="*/ 52042 h 872573"/>
                <a:gd name="connsiteX86" fmla="*/ 774561 w 1148397"/>
                <a:gd name="connsiteY86" fmla="*/ 79798 h 872573"/>
                <a:gd name="connsiteX87" fmla="*/ 793643 w 1148397"/>
                <a:gd name="connsiteY87" fmla="*/ 99747 h 872573"/>
                <a:gd name="connsiteX88" fmla="*/ 790173 w 1148397"/>
                <a:gd name="connsiteY88" fmla="*/ 118830 h 872573"/>
                <a:gd name="connsiteX89" fmla="*/ 795378 w 1148397"/>
                <a:gd name="connsiteY89" fmla="*/ 136177 h 872573"/>
                <a:gd name="connsiteX90" fmla="*/ 791908 w 1148397"/>
                <a:gd name="connsiteY90" fmla="*/ 144851 h 872573"/>
                <a:gd name="connsiteX91" fmla="*/ 789306 w 1148397"/>
                <a:gd name="connsiteY91" fmla="*/ 177811 h 872573"/>
                <a:gd name="connsiteX92" fmla="*/ 816194 w 1148397"/>
                <a:gd name="connsiteY92" fmla="*/ 235924 h 872573"/>
                <a:gd name="connsiteX93" fmla="*/ 809256 w 1148397"/>
                <a:gd name="connsiteY93" fmla="*/ 251537 h 872573"/>
                <a:gd name="connsiteX94" fmla="*/ 817062 w 1148397"/>
                <a:gd name="connsiteY94" fmla="*/ 270619 h 872573"/>
                <a:gd name="connsiteX95" fmla="*/ 824868 w 1148397"/>
                <a:gd name="connsiteY95" fmla="*/ 256741 h 872573"/>
                <a:gd name="connsiteX96" fmla="*/ 841348 w 1148397"/>
                <a:gd name="connsiteY96" fmla="*/ 269752 h 872573"/>
                <a:gd name="connsiteX97" fmla="*/ 867369 w 1148397"/>
                <a:gd name="connsiteY97" fmla="*/ 392918 h 872573"/>
                <a:gd name="connsiteX98" fmla="*/ 863033 w 1148397"/>
                <a:gd name="connsiteY98" fmla="*/ 410266 h 872573"/>
                <a:gd name="connsiteX99" fmla="*/ 872573 w 1148397"/>
                <a:gd name="connsiteY99" fmla="*/ 418939 h 872573"/>
                <a:gd name="connsiteX100" fmla="*/ 868237 w 1148397"/>
                <a:gd name="connsiteY100" fmla="*/ 549045 h 872573"/>
                <a:gd name="connsiteX101" fmla="*/ 874308 w 1148397"/>
                <a:gd name="connsiteY101" fmla="*/ 557719 h 872573"/>
                <a:gd name="connsiteX102" fmla="*/ 898594 w 1148397"/>
                <a:gd name="connsiteY102" fmla="*/ 699100 h 872573"/>
                <a:gd name="connsiteX103" fmla="*/ 914208 w 1148397"/>
                <a:gd name="connsiteY103" fmla="*/ 712110 h 872573"/>
                <a:gd name="connsiteX104" fmla="*/ 883850 w 1148397"/>
                <a:gd name="connsiteY104" fmla="*/ 741601 h 872573"/>
                <a:gd name="connsiteX105" fmla="*/ 898594 w 1148397"/>
                <a:gd name="connsiteY105" fmla="*/ 760683 h 872573"/>
                <a:gd name="connsiteX106" fmla="*/ 887319 w 1148397"/>
                <a:gd name="connsiteY106" fmla="*/ 789306 h 872573"/>
                <a:gd name="connsiteX107" fmla="*/ 874308 w 1148397"/>
                <a:gd name="connsiteY107" fmla="*/ 804051 h 872573"/>
                <a:gd name="connsiteX108" fmla="*/ 861298 w 1148397"/>
                <a:gd name="connsiteY108" fmla="*/ 824001 h 872573"/>
                <a:gd name="connsiteX109" fmla="*/ 859563 w 1148397"/>
                <a:gd name="connsiteY109" fmla="*/ 817929 h 872573"/>
                <a:gd name="connsiteX110" fmla="*/ 863033 w 1148397"/>
                <a:gd name="connsiteY110" fmla="*/ 766754 h 872573"/>
                <a:gd name="connsiteX111" fmla="*/ 736397 w 1148397"/>
                <a:gd name="connsiteY111" fmla="*/ 724253 h 872573"/>
                <a:gd name="connsiteX112" fmla="*/ 722519 w 1148397"/>
                <a:gd name="connsiteY112" fmla="*/ 714712 h 872573"/>
                <a:gd name="connsiteX113" fmla="*/ 706039 w 1148397"/>
                <a:gd name="connsiteY113" fmla="*/ 717314 h 872573"/>
                <a:gd name="connsiteX114" fmla="*/ 680018 w 1148397"/>
                <a:gd name="connsiteY114" fmla="*/ 698232 h 872573"/>
                <a:gd name="connsiteX115" fmla="*/ 653997 w 1148397"/>
                <a:gd name="connsiteY115" fmla="*/ 647925 h 872573"/>
                <a:gd name="connsiteX116" fmla="*/ 636649 w 1148397"/>
                <a:gd name="connsiteY116" fmla="*/ 647925 h 872573"/>
                <a:gd name="connsiteX117" fmla="*/ 633180 w 1148397"/>
                <a:gd name="connsiteY117" fmla="*/ 634914 h 872573"/>
                <a:gd name="connsiteX118" fmla="*/ 618434 w 1148397"/>
                <a:gd name="connsiteY118" fmla="*/ 625373 h 872573"/>
                <a:gd name="connsiteX119" fmla="*/ 6939 w 1148397"/>
                <a:gd name="connsiteY119" fmla="*/ 745938 h 872573"/>
                <a:gd name="connsiteX120" fmla="*/ 0 w 1148397"/>
                <a:gd name="connsiteY120" fmla="*/ 693895 h 872573"/>
                <a:gd name="connsiteX121" fmla="*/ 37297 w 1148397"/>
                <a:gd name="connsiteY121" fmla="*/ 660068 h 872573"/>
                <a:gd name="connsiteX122" fmla="*/ 42501 w 1148397"/>
                <a:gd name="connsiteY122" fmla="*/ 645323 h 872573"/>
                <a:gd name="connsiteX123" fmla="*/ 76328 w 1148397"/>
                <a:gd name="connsiteY123" fmla="*/ 623639 h 872573"/>
                <a:gd name="connsiteX124" fmla="*/ 81533 w 1148397"/>
                <a:gd name="connsiteY124" fmla="*/ 602822 h 872573"/>
                <a:gd name="connsiteX125" fmla="*/ 101482 w 1148397"/>
                <a:gd name="connsiteY125" fmla="*/ 585474 h 872573"/>
                <a:gd name="connsiteX126" fmla="*/ 108421 w 1148397"/>
                <a:gd name="connsiteY126" fmla="*/ 575933 h 872573"/>
                <a:gd name="connsiteX127" fmla="*/ 93676 w 1148397"/>
                <a:gd name="connsiteY127" fmla="*/ 547310 h 872573"/>
                <a:gd name="connsiteX128" fmla="*/ 78930 w 1148397"/>
                <a:gd name="connsiteY128" fmla="*/ 542973 h 872573"/>
                <a:gd name="connsiteX129" fmla="*/ 63318 w 1148397"/>
                <a:gd name="connsiteY129" fmla="*/ 516952 h 872573"/>
                <a:gd name="connsiteX130" fmla="*/ 61583 w 1148397"/>
                <a:gd name="connsiteY130" fmla="*/ 489196 h 872573"/>
                <a:gd name="connsiteX131" fmla="*/ 127503 w 1148397"/>
                <a:gd name="connsiteY131" fmla="*/ 455369 h 872573"/>
                <a:gd name="connsiteX132" fmla="*/ 198628 w 1148397"/>
                <a:gd name="connsiteY132" fmla="*/ 441491 h 872573"/>
                <a:gd name="connsiteX133" fmla="*/ 236792 w 1148397"/>
                <a:gd name="connsiteY133" fmla="*/ 441491 h 872573"/>
                <a:gd name="connsiteX134" fmla="*/ 264548 w 1148397"/>
                <a:gd name="connsiteY134" fmla="*/ 455369 h 872573"/>
                <a:gd name="connsiteX135" fmla="*/ 272354 w 1148397"/>
                <a:gd name="connsiteY135" fmla="*/ 454501 h 872573"/>
                <a:gd name="connsiteX136" fmla="*/ 287967 w 1148397"/>
                <a:gd name="connsiteY136" fmla="*/ 440624 h 872573"/>
                <a:gd name="connsiteX137" fmla="*/ 317457 w 1148397"/>
                <a:gd name="connsiteY137" fmla="*/ 434552 h 872573"/>
                <a:gd name="connsiteX138" fmla="*/ 343478 w 1148397"/>
                <a:gd name="connsiteY138" fmla="*/ 434552 h 872573"/>
                <a:gd name="connsiteX139" fmla="*/ 366030 w 1148397"/>
                <a:gd name="connsiteY139" fmla="*/ 423276 h 872573"/>
                <a:gd name="connsiteX140" fmla="*/ 387714 w 1148397"/>
                <a:gd name="connsiteY140" fmla="*/ 400725 h 872573"/>
                <a:gd name="connsiteX141" fmla="*/ 408531 w 1148397"/>
                <a:gd name="connsiteY141" fmla="*/ 373836 h 872573"/>
                <a:gd name="connsiteX142" fmla="*/ 425011 w 1148397"/>
                <a:gd name="connsiteY142" fmla="*/ 370367 h 872573"/>
                <a:gd name="connsiteX143" fmla="*/ 434552 w 1148397"/>
                <a:gd name="connsiteY143" fmla="*/ 366030 h 872573"/>
                <a:gd name="connsiteX144" fmla="*/ 438022 w 1148397"/>
                <a:gd name="connsiteY144" fmla="*/ 338274 h 872573"/>
                <a:gd name="connsiteX145" fmla="*/ 425878 w 1148397"/>
                <a:gd name="connsiteY145" fmla="*/ 314855 h 872573"/>
                <a:gd name="connsiteX146" fmla="*/ 415470 w 1148397"/>
                <a:gd name="connsiteY146" fmla="*/ 308784 h 872573"/>
                <a:gd name="connsiteX147" fmla="*/ 432818 w 1148397"/>
                <a:gd name="connsiteY147" fmla="*/ 297508 h 872573"/>
                <a:gd name="connsiteX148" fmla="*/ 431950 w 1148397"/>
                <a:gd name="connsiteY148" fmla="*/ 281895 h 872573"/>
                <a:gd name="connsiteX149" fmla="*/ 418939 w 1148397"/>
                <a:gd name="connsiteY149" fmla="*/ 281895 h 872573"/>
                <a:gd name="connsiteX150" fmla="*/ 398990 w 1148397"/>
                <a:gd name="connsiteY150" fmla="*/ 269752 h 872573"/>
                <a:gd name="connsiteX151" fmla="*/ 398123 w 1148397"/>
                <a:gd name="connsiteY151" fmla="*/ 242863 h 872573"/>
                <a:gd name="connsiteX152" fmla="*/ 451899 w 1148397"/>
                <a:gd name="connsiteY152" fmla="*/ 189954 h 872573"/>
                <a:gd name="connsiteX153" fmla="*/ 457971 w 1148397"/>
                <a:gd name="connsiteY153" fmla="*/ 169137 h 872573"/>
                <a:gd name="connsiteX154" fmla="*/ 490064 w 1148397"/>
                <a:gd name="connsiteY154" fmla="*/ 114493 h 872573"/>
                <a:gd name="connsiteX155" fmla="*/ 541239 w 1148397"/>
                <a:gd name="connsiteY155" fmla="*/ 58981 h 872573"/>
                <a:gd name="connsiteX156" fmla="*/ 559453 w 1148397"/>
                <a:gd name="connsiteY156" fmla="*/ 44236 h 872573"/>
                <a:gd name="connsiteX157" fmla="*/ 581137 w 1148397"/>
                <a:gd name="connsiteY157" fmla="*/ 45103 h 872573"/>
                <a:gd name="connsiteX158" fmla="*/ 759815 w 1148397"/>
                <a:gd name="connsiteY158" fmla="*/ 0 h 87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148397" h="872573">
                  <a:moveTo>
                    <a:pt x="1126713" y="647058"/>
                  </a:moveTo>
                  <a:lnTo>
                    <a:pt x="1115437" y="647925"/>
                  </a:lnTo>
                  <a:lnTo>
                    <a:pt x="1111100" y="656599"/>
                  </a:lnTo>
                  <a:close/>
                  <a:moveTo>
                    <a:pt x="861298" y="843950"/>
                  </a:moveTo>
                  <a:lnTo>
                    <a:pt x="867369" y="849155"/>
                  </a:lnTo>
                  <a:lnTo>
                    <a:pt x="878645" y="846553"/>
                  </a:lnTo>
                  <a:lnTo>
                    <a:pt x="888186" y="849155"/>
                  </a:lnTo>
                  <a:lnTo>
                    <a:pt x="895992" y="837879"/>
                  </a:lnTo>
                  <a:lnTo>
                    <a:pt x="912473" y="837879"/>
                  </a:lnTo>
                  <a:lnTo>
                    <a:pt x="933289" y="830072"/>
                  </a:lnTo>
                  <a:lnTo>
                    <a:pt x="977525" y="811858"/>
                  </a:lnTo>
                  <a:lnTo>
                    <a:pt x="973189" y="807521"/>
                  </a:lnTo>
                  <a:lnTo>
                    <a:pt x="956708" y="814460"/>
                  </a:lnTo>
                  <a:lnTo>
                    <a:pt x="939361" y="822266"/>
                  </a:lnTo>
                  <a:lnTo>
                    <a:pt x="941096" y="815327"/>
                  </a:lnTo>
                  <a:lnTo>
                    <a:pt x="963647" y="805786"/>
                  </a:lnTo>
                  <a:lnTo>
                    <a:pt x="970587" y="797112"/>
                  </a:lnTo>
                  <a:lnTo>
                    <a:pt x="980995" y="797980"/>
                  </a:lnTo>
                  <a:lnTo>
                    <a:pt x="1016557" y="778030"/>
                  </a:lnTo>
                  <a:lnTo>
                    <a:pt x="1016557" y="784102"/>
                  </a:lnTo>
                  <a:lnTo>
                    <a:pt x="980127" y="810123"/>
                  </a:lnTo>
                  <a:lnTo>
                    <a:pt x="1019159" y="785837"/>
                  </a:lnTo>
                  <a:lnTo>
                    <a:pt x="1033904" y="766754"/>
                  </a:lnTo>
                  <a:lnTo>
                    <a:pt x="1046915" y="765887"/>
                  </a:lnTo>
                  <a:lnTo>
                    <a:pt x="1085947" y="738999"/>
                  </a:lnTo>
                  <a:lnTo>
                    <a:pt x="1113703" y="712110"/>
                  </a:lnTo>
                  <a:lnTo>
                    <a:pt x="1139724" y="692161"/>
                  </a:lnTo>
                  <a:lnTo>
                    <a:pt x="1148397" y="681752"/>
                  </a:lnTo>
                  <a:lnTo>
                    <a:pt x="1133652" y="680885"/>
                  </a:lnTo>
                  <a:lnTo>
                    <a:pt x="1124978" y="691293"/>
                  </a:lnTo>
                  <a:lnTo>
                    <a:pt x="1123243" y="697365"/>
                  </a:lnTo>
                  <a:lnTo>
                    <a:pt x="1115437" y="703437"/>
                  </a:lnTo>
                  <a:lnTo>
                    <a:pt x="1108498" y="693895"/>
                  </a:lnTo>
                  <a:lnTo>
                    <a:pt x="1093753" y="702569"/>
                  </a:lnTo>
                  <a:lnTo>
                    <a:pt x="1092885" y="710375"/>
                  </a:lnTo>
                  <a:lnTo>
                    <a:pt x="1085079" y="708641"/>
                  </a:lnTo>
                  <a:lnTo>
                    <a:pt x="1089416" y="700834"/>
                  </a:lnTo>
                  <a:lnTo>
                    <a:pt x="1079008" y="694763"/>
                  </a:lnTo>
                  <a:lnTo>
                    <a:pt x="1073803" y="702569"/>
                  </a:lnTo>
                  <a:lnTo>
                    <a:pt x="1081610" y="705171"/>
                  </a:lnTo>
                  <a:lnTo>
                    <a:pt x="1083345" y="709508"/>
                  </a:lnTo>
                  <a:lnTo>
                    <a:pt x="1080742" y="713845"/>
                  </a:lnTo>
                  <a:lnTo>
                    <a:pt x="1068599" y="736397"/>
                  </a:lnTo>
                  <a:lnTo>
                    <a:pt x="1052119" y="736397"/>
                  </a:lnTo>
                  <a:lnTo>
                    <a:pt x="1059926" y="720784"/>
                  </a:lnTo>
                  <a:lnTo>
                    <a:pt x="1067732" y="715580"/>
                  </a:lnTo>
                  <a:lnTo>
                    <a:pt x="1070334" y="700834"/>
                  </a:lnTo>
                  <a:lnTo>
                    <a:pt x="1082477" y="686956"/>
                  </a:lnTo>
                  <a:lnTo>
                    <a:pt x="1090283" y="680018"/>
                  </a:lnTo>
                  <a:lnTo>
                    <a:pt x="1103294" y="673946"/>
                  </a:lnTo>
                  <a:lnTo>
                    <a:pt x="1092885" y="672211"/>
                  </a:lnTo>
                  <a:lnTo>
                    <a:pt x="1086814" y="680018"/>
                  </a:lnTo>
                  <a:lnTo>
                    <a:pt x="1080742" y="680018"/>
                  </a:lnTo>
                  <a:lnTo>
                    <a:pt x="1071201" y="686956"/>
                  </a:lnTo>
                  <a:lnTo>
                    <a:pt x="1069466" y="695630"/>
                  </a:lnTo>
                  <a:lnTo>
                    <a:pt x="1050384" y="713845"/>
                  </a:lnTo>
                  <a:lnTo>
                    <a:pt x="1046915" y="721651"/>
                  </a:lnTo>
                  <a:lnTo>
                    <a:pt x="1034772" y="729458"/>
                  </a:lnTo>
                  <a:lnTo>
                    <a:pt x="967984" y="745938"/>
                  </a:lnTo>
                  <a:lnTo>
                    <a:pt x="969719" y="753744"/>
                  </a:lnTo>
                  <a:lnTo>
                    <a:pt x="961913" y="759816"/>
                  </a:lnTo>
                  <a:lnTo>
                    <a:pt x="944565" y="762418"/>
                  </a:lnTo>
                  <a:lnTo>
                    <a:pt x="935892" y="757213"/>
                  </a:lnTo>
                  <a:lnTo>
                    <a:pt x="934157" y="766754"/>
                  </a:lnTo>
                  <a:lnTo>
                    <a:pt x="924616" y="763285"/>
                  </a:lnTo>
                  <a:lnTo>
                    <a:pt x="925483" y="771959"/>
                  </a:lnTo>
                  <a:lnTo>
                    <a:pt x="915075" y="771091"/>
                  </a:lnTo>
                  <a:lnTo>
                    <a:pt x="904666" y="775428"/>
                  </a:lnTo>
                  <a:lnTo>
                    <a:pt x="902931" y="784969"/>
                  </a:lnTo>
                  <a:lnTo>
                    <a:pt x="894258" y="784969"/>
                  </a:lnTo>
                  <a:lnTo>
                    <a:pt x="895992" y="793643"/>
                  </a:lnTo>
                  <a:lnTo>
                    <a:pt x="889921" y="793643"/>
                  </a:lnTo>
                  <a:lnTo>
                    <a:pt x="891656" y="802317"/>
                  </a:lnTo>
                  <a:lnTo>
                    <a:pt x="876043" y="805786"/>
                  </a:lnTo>
                  <a:lnTo>
                    <a:pt x="863033" y="825736"/>
                  </a:lnTo>
                  <a:close/>
                  <a:moveTo>
                    <a:pt x="854359" y="840481"/>
                  </a:moveTo>
                  <a:lnTo>
                    <a:pt x="840481" y="843950"/>
                  </a:lnTo>
                  <a:lnTo>
                    <a:pt x="840481" y="852624"/>
                  </a:lnTo>
                  <a:lnTo>
                    <a:pt x="834409" y="866502"/>
                  </a:lnTo>
                  <a:lnTo>
                    <a:pt x="839613" y="872574"/>
                  </a:lnTo>
                  <a:lnTo>
                    <a:pt x="860431" y="852624"/>
                  </a:lnTo>
                  <a:lnTo>
                    <a:pt x="859563" y="844818"/>
                  </a:lnTo>
                  <a:close/>
                  <a:moveTo>
                    <a:pt x="766755" y="14745"/>
                  </a:moveTo>
                  <a:lnTo>
                    <a:pt x="761550" y="31225"/>
                  </a:lnTo>
                  <a:lnTo>
                    <a:pt x="773694" y="39032"/>
                  </a:lnTo>
                  <a:lnTo>
                    <a:pt x="770224" y="52042"/>
                  </a:lnTo>
                  <a:lnTo>
                    <a:pt x="774561" y="79798"/>
                  </a:lnTo>
                  <a:lnTo>
                    <a:pt x="793643" y="99747"/>
                  </a:lnTo>
                  <a:lnTo>
                    <a:pt x="790173" y="118830"/>
                  </a:lnTo>
                  <a:lnTo>
                    <a:pt x="795378" y="136177"/>
                  </a:lnTo>
                  <a:lnTo>
                    <a:pt x="791908" y="144851"/>
                  </a:lnTo>
                  <a:lnTo>
                    <a:pt x="789306" y="177811"/>
                  </a:lnTo>
                  <a:lnTo>
                    <a:pt x="816194" y="235924"/>
                  </a:lnTo>
                  <a:lnTo>
                    <a:pt x="809256" y="251537"/>
                  </a:lnTo>
                  <a:lnTo>
                    <a:pt x="817062" y="270619"/>
                  </a:lnTo>
                  <a:lnTo>
                    <a:pt x="824868" y="256741"/>
                  </a:lnTo>
                  <a:lnTo>
                    <a:pt x="841348" y="269752"/>
                  </a:lnTo>
                  <a:lnTo>
                    <a:pt x="867369" y="392918"/>
                  </a:lnTo>
                  <a:lnTo>
                    <a:pt x="863033" y="410266"/>
                  </a:lnTo>
                  <a:lnTo>
                    <a:pt x="872573" y="418939"/>
                  </a:lnTo>
                  <a:lnTo>
                    <a:pt x="868237" y="549045"/>
                  </a:lnTo>
                  <a:lnTo>
                    <a:pt x="874308" y="557719"/>
                  </a:lnTo>
                  <a:lnTo>
                    <a:pt x="898594" y="699100"/>
                  </a:lnTo>
                  <a:lnTo>
                    <a:pt x="914208" y="712110"/>
                  </a:lnTo>
                  <a:lnTo>
                    <a:pt x="883850" y="741601"/>
                  </a:lnTo>
                  <a:lnTo>
                    <a:pt x="898594" y="760683"/>
                  </a:lnTo>
                  <a:lnTo>
                    <a:pt x="887319" y="789306"/>
                  </a:lnTo>
                  <a:lnTo>
                    <a:pt x="874308" y="804051"/>
                  </a:lnTo>
                  <a:lnTo>
                    <a:pt x="861298" y="824001"/>
                  </a:lnTo>
                  <a:lnTo>
                    <a:pt x="859563" y="817929"/>
                  </a:lnTo>
                  <a:lnTo>
                    <a:pt x="863033" y="766754"/>
                  </a:lnTo>
                  <a:lnTo>
                    <a:pt x="736397" y="724253"/>
                  </a:lnTo>
                  <a:lnTo>
                    <a:pt x="722519" y="714712"/>
                  </a:lnTo>
                  <a:lnTo>
                    <a:pt x="706039" y="717314"/>
                  </a:lnTo>
                  <a:lnTo>
                    <a:pt x="680018" y="698232"/>
                  </a:lnTo>
                  <a:lnTo>
                    <a:pt x="653997" y="647925"/>
                  </a:lnTo>
                  <a:lnTo>
                    <a:pt x="636649" y="647925"/>
                  </a:lnTo>
                  <a:lnTo>
                    <a:pt x="633180" y="634914"/>
                  </a:lnTo>
                  <a:lnTo>
                    <a:pt x="618434" y="625373"/>
                  </a:lnTo>
                  <a:lnTo>
                    <a:pt x="6939" y="745938"/>
                  </a:lnTo>
                  <a:lnTo>
                    <a:pt x="0" y="693895"/>
                  </a:lnTo>
                  <a:lnTo>
                    <a:pt x="37297" y="660068"/>
                  </a:lnTo>
                  <a:lnTo>
                    <a:pt x="42501" y="645323"/>
                  </a:lnTo>
                  <a:lnTo>
                    <a:pt x="76328" y="623639"/>
                  </a:lnTo>
                  <a:lnTo>
                    <a:pt x="81533" y="602822"/>
                  </a:lnTo>
                  <a:lnTo>
                    <a:pt x="101482" y="585474"/>
                  </a:lnTo>
                  <a:lnTo>
                    <a:pt x="108421" y="575933"/>
                  </a:lnTo>
                  <a:lnTo>
                    <a:pt x="93676" y="547310"/>
                  </a:lnTo>
                  <a:lnTo>
                    <a:pt x="78930" y="542973"/>
                  </a:lnTo>
                  <a:lnTo>
                    <a:pt x="63318" y="516952"/>
                  </a:lnTo>
                  <a:lnTo>
                    <a:pt x="61583" y="489196"/>
                  </a:lnTo>
                  <a:lnTo>
                    <a:pt x="127503" y="455369"/>
                  </a:lnTo>
                  <a:lnTo>
                    <a:pt x="198628" y="441491"/>
                  </a:lnTo>
                  <a:lnTo>
                    <a:pt x="236792" y="441491"/>
                  </a:lnTo>
                  <a:lnTo>
                    <a:pt x="264548" y="455369"/>
                  </a:lnTo>
                  <a:lnTo>
                    <a:pt x="272354" y="454501"/>
                  </a:lnTo>
                  <a:lnTo>
                    <a:pt x="287967" y="440624"/>
                  </a:lnTo>
                  <a:lnTo>
                    <a:pt x="317457" y="434552"/>
                  </a:lnTo>
                  <a:lnTo>
                    <a:pt x="343478" y="434552"/>
                  </a:lnTo>
                  <a:lnTo>
                    <a:pt x="366030" y="423276"/>
                  </a:lnTo>
                  <a:lnTo>
                    <a:pt x="387714" y="400725"/>
                  </a:lnTo>
                  <a:lnTo>
                    <a:pt x="408531" y="373836"/>
                  </a:lnTo>
                  <a:lnTo>
                    <a:pt x="425011" y="370367"/>
                  </a:lnTo>
                  <a:lnTo>
                    <a:pt x="434552" y="366030"/>
                  </a:lnTo>
                  <a:lnTo>
                    <a:pt x="438022" y="338274"/>
                  </a:lnTo>
                  <a:lnTo>
                    <a:pt x="425878" y="314855"/>
                  </a:lnTo>
                  <a:lnTo>
                    <a:pt x="415470" y="308784"/>
                  </a:lnTo>
                  <a:lnTo>
                    <a:pt x="432818" y="297508"/>
                  </a:lnTo>
                  <a:lnTo>
                    <a:pt x="431950" y="281895"/>
                  </a:lnTo>
                  <a:lnTo>
                    <a:pt x="418939" y="281895"/>
                  </a:lnTo>
                  <a:lnTo>
                    <a:pt x="398990" y="269752"/>
                  </a:lnTo>
                  <a:lnTo>
                    <a:pt x="398123" y="242863"/>
                  </a:lnTo>
                  <a:lnTo>
                    <a:pt x="451899" y="189954"/>
                  </a:lnTo>
                  <a:lnTo>
                    <a:pt x="457971" y="169137"/>
                  </a:lnTo>
                  <a:lnTo>
                    <a:pt x="490064" y="114493"/>
                  </a:lnTo>
                  <a:lnTo>
                    <a:pt x="541239" y="58981"/>
                  </a:lnTo>
                  <a:lnTo>
                    <a:pt x="559453" y="44236"/>
                  </a:lnTo>
                  <a:lnTo>
                    <a:pt x="581137" y="45103"/>
                  </a:lnTo>
                  <a:lnTo>
                    <a:pt x="759815" y="0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A24545-6366-61D7-4DA6-0B43B1C22863}"/>
                </a:ext>
              </a:extLst>
            </p:cNvPr>
            <p:cNvSpPr/>
            <p:nvPr/>
          </p:nvSpPr>
          <p:spPr>
            <a:xfrm>
              <a:off x="6408547" y="2152354"/>
              <a:ext cx="1340952" cy="586341"/>
            </a:xfrm>
            <a:custGeom>
              <a:avLst/>
              <a:gdLst>
                <a:gd name="connsiteX0" fmla="*/ 1209980 w 1340952"/>
                <a:gd name="connsiteY0" fmla="*/ 3469 h 586341"/>
                <a:gd name="connsiteX1" fmla="*/ 957576 w 1340952"/>
                <a:gd name="connsiteY1" fmla="*/ 56379 h 586341"/>
                <a:gd name="connsiteX2" fmla="*/ 615832 w 1340952"/>
                <a:gd name="connsiteY2" fmla="*/ 119697 h 586341"/>
                <a:gd name="connsiteX3" fmla="*/ 360825 w 1340952"/>
                <a:gd name="connsiteY3" fmla="*/ 150055 h 586341"/>
                <a:gd name="connsiteX4" fmla="*/ 360825 w 1340952"/>
                <a:gd name="connsiteY4" fmla="*/ 195158 h 586341"/>
                <a:gd name="connsiteX5" fmla="*/ 347815 w 1340952"/>
                <a:gd name="connsiteY5" fmla="*/ 194291 h 586341"/>
                <a:gd name="connsiteX6" fmla="*/ 335672 w 1340952"/>
                <a:gd name="connsiteY6" fmla="*/ 204699 h 586341"/>
                <a:gd name="connsiteX7" fmla="*/ 314855 w 1340952"/>
                <a:gd name="connsiteY7" fmla="*/ 249802 h 586341"/>
                <a:gd name="connsiteX8" fmla="*/ 292304 w 1340952"/>
                <a:gd name="connsiteY8" fmla="*/ 240261 h 586341"/>
                <a:gd name="connsiteX9" fmla="*/ 261946 w 1340952"/>
                <a:gd name="connsiteY9" fmla="*/ 261945 h 586341"/>
                <a:gd name="connsiteX10" fmla="*/ 255874 w 1340952"/>
                <a:gd name="connsiteY10" fmla="*/ 280160 h 586341"/>
                <a:gd name="connsiteX11" fmla="*/ 242863 w 1340952"/>
                <a:gd name="connsiteY11" fmla="*/ 290569 h 586341"/>
                <a:gd name="connsiteX12" fmla="*/ 235925 w 1340952"/>
                <a:gd name="connsiteY12" fmla="*/ 283630 h 586341"/>
                <a:gd name="connsiteX13" fmla="*/ 235057 w 1340952"/>
                <a:gd name="connsiteY13" fmla="*/ 270619 h 586341"/>
                <a:gd name="connsiteX14" fmla="*/ 228118 w 1340952"/>
                <a:gd name="connsiteY14" fmla="*/ 268885 h 586341"/>
                <a:gd name="connsiteX15" fmla="*/ 193423 w 1340952"/>
                <a:gd name="connsiteY15" fmla="*/ 297508 h 586341"/>
                <a:gd name="connsiteX16" fmla="*/ 188219 w 1340952"/>
                <a:gd name="connsiteY16" fmla="*/ 326998 h 586341"/>
                <a:gd name="connsiteX17" fmla="*/ 147453 w 1340952"/>
                <a:gd name="connsiteY17" fmla="*/ 347815 h 586341"/>
                <a:gd name="connsiteX18" fmla="*/ 143116 w 1340952"/>
                <a:gd name="connsiteY18" fmla="*/ 358223 h 586341"/>
                <a:gd name="connsiteX19" fmla="*/ 115360 w 1340952"/>
                <a:gd name="connsiteY19" fmla="*/ 380775 h 586341"/>
                <a:gd name="connsiteX20" fmla="*/ 84135 w 1340952"/>
                <a:gd name="connsiteY20" fmla="*/ 385112 h 586341"/>
                <a:gd name="connsiteX21" fmla="*/ 44236 w 1340952"/>
                <a:gd name="connsiteY21" fmla="*/ 411133 h 586341"/>
                <a:gd name="connsiteX22" fmla="*/ 37297 w 1340952"/>
                <a:gd name="connsiteY22" fmla="*/ 446695 h 586341"/>
                <a:gd name="connsiteX23" fmla="*/ 26021 w 1340952"/>
                <a:gd name="connsiteY23" fmla="*/ 454501 h 586341"/>
                <a:gd name="connsiteX24" fmla="*/ 13011 w 1340952"/>
                <a:gd name="connsiteY24" fmla="*/ 453634 h 586341"/>
                <a:gd name="connsiteX25" fmla="*/ 867 w 1340952"/>
                <a:gd name="connsiteY25" fmla="*/ 464910 h 586341"/>
                <a:gd name="connsiteX26" fmla="*/ 0 w 1340952"/>
                <a:gd name="connsiteY26" fmla="*/ 507411 h 586341"/>
                <a:gd name="connsiteX27" fmla="*/ 185617 w 1340952"/>
                <a:gd name="connsiteY27" fmla="*/ 481390 h 586341"/>
                <a:gd name="connsiteX28" fmla="*/ 223781 w 1340952"/>
                <a:gd name="connsiteY28" fmla="*/ 464910 h 586341"/>
                <a:gd name="connsiteX29" fmla="*/ 235057 w 1340952"/>
                <a:gd name="connsiteY29" fmla="*/ 464043 h 586341"/>
                <a:gd name="connsiteX30" fmla="*/ 298375 w 1340952"/>
                <a:gd name="connsiteY30" fmla="*/ 426746 h 586341"/>
                <a:gd name="connsiteX31" fmla="*/ 499605 w 1340952"/>
                <a:gd name="connsiteY31" fmla="*/ 407664 h 586341"/>
                <a:gd name="connsiteX32" fmla="*/ 503074 w 1340952"/>
                <a:gd name="connsiteY32" fmla="*/ 412000 h 586341"/>
                <a:gd name="connsiteX33" fmla="*/ 501339 w 1340952"/>
                <a:gd name="connsiteY33" fmla="*/ 424144 h 586341"/>
                <a:gd name="connsiteX34" fmla="*/ 507411 w 1340952"/>
                <a:gd name="connsiteY34" fmla="*/ 426746 h 586341"/>
                <a:gd name="connsiteX35" fmla="*/ 517820 w 1340952"/>
                <a:gd name="connsiteY35" fmla="*/ 413735 h 586341"/>
                <a:gd name="connsiteX36" fmla="*/ 546443 w 1340952"/>
                <a:gd name="connsiteY36" fmla="*/ 439756 h 586341"/>
                <a:gd name="connsiteX37" fmla="*/ 547310 w 1340952"/>
                <a:gd name="connsiteY37" fmla="*/ 462308 h 586341"/>
                <a:gd name="connsiteX38" fmla="*/ 718182 w 1340952"/>
                <a:gd name="connsiteY38" fmla="*/ 438022 h 586341"/>
                <a:gd name="connsiteX39" fmla="*/ 930687 w 1340952"/>
                <a:gd name="connsiteY39" fmla="*/ 586341 h 586341"/>
                <a:gd name="connsiteX40" fmla="*/ 965382 w 1340952"/>
                <a:gd name="connsiteY40" fmla="*/ 567260 h 586341"/>
                <a:gd name="connsiteX41" fmla="*/ 991403 w 1340952"/>
                <a:gd name="connsiteY41" fmla="*/ 561188 h 586341"/>
                <a:gd name="connsiteX42" fmla="*/ 1006148 w 1340952"/>
                <a:gd name="connsiteY42" fmla="*/ 561188 h 586341"/>
                <a:gd name="connsiteX43" fmla="*/ 1015689 w 1340952"/>
                <a:gd name="connsiteY43" fmla="*/ 570729 h 586341"/>
                <a:gd name="connsiteX44" fmla="*/ 1022629 w 1340952"/>
                <a:gd name="connsiteY44" fmla="*/ 553382 h 586341"/>
                <a:gd name="connsiteX45" fmla="*/ 1027833 w 1340952"/>
                <a:gd name="connsiteY45" fmla="*/ 510013 h 586341"/>
                <a:gd name="connsiteX46" fmla="*/ 1042578 w 1340952"/>
                <a:gd name="connsiteY46" fmla="*/ 476186 h 586341"/>
                <a:gd name="connsiteX47" fmla="*/ 1089416 w 1340952"/>
                <a:gd name="connsiteY47" fmla="*/ 423276 h 586341"/>
                <a:gd name="connsiteX48" fmla="*/ 1124978 w 1340952"/>
                <a:gd name="connsiteY48" fmla="*/ 392918 h 586341"/>
                <a:gd name="connsiteX49" fmla="*/ 1171816 w 1340952"/>
                <a:gd name="connsiteY49" fmla="*/ 372969 h 586341"/>
                <a:gd name="connsiteX50" fmla="*/ 1193500 w 1340952"/>
                <a:gd name="connsiteY50" fmla="*/ 369499 h 586341"/>
                <a:gd name="connsiteX51" fmla="*/ 1204776 w 1340952"/>
                <a:gd name="connsiteY51" fmla="*/ 372969 h 586341"/>
                <a:gd name="connsiteX52" fmla="*/ 1210847 w 1340952"/>
                <a:gd name="connsiteY52" fmla="*/ 382510 h 586341"/>
                <a:gd name="connsiteX53" fmla="*/ 1239471 w 1340952"/>
                <a:gd name="connsiteY53" fmla="*/ 325264 h 586341"/>
                <a:gd name="connsiteX54" fmla="*/ 1268094 w 1340952"/>
                <a:gd name="connsiteY54" fmla="*/ 279293 h 586341"/>
                <a:gd name="connsiteX55" fmla="*/ 1262022 w 1340952"/>
                <a:gd name="connsiteY55" fmla="*/ 276691 h 586341"/>
                <a:gd name="connsiteX56" fmla="*/ 1223858 w 1340952"/>
                <a:gd name="connsiteY56" fmla="*/ 335672 h 586341"/>
                <a:gd name="connsiteX57" fmla="*/ 1219521 w 1340952"/>
                <a:gd name="connsiteY57" fmla="*/ 328733 h 586341"/>
                <a:gd name="connsiteX58" fmla="*/ 1236869 w 1340952"/>
                <a:gd name="connsiteY58" fmla="*/ 309651 h 586341"/>
                <a:gd name="connsiteX59" fmla="*/ 1233399 w 1340952"/>
                <a:gd name="connsiteY59" fmla="*/ 296640 h 586341"/>
                <a:gd name="connsiteX60" fmla="*/ 1216052 w 1340952"/>
                <a:gd name="connsiteY60" fmla="*/ 292303 h 586341"/>
                <a:gd name="connsiteX61" fmla="*/ 1224726 w 1340952"/>
                <a:gd name="connsiteY61" fmla="*/ 303579 h 586341"/>
                <a:gd name="connsiteX62" fmla="*/ 1214317 w 1340952"/>
                <a:gd name="connsiteY62" fmla="*/ 304446 h 586341"/>
                <a:gd name="connsiteX63" fmla="*/ 1203909 w 1340952"/>
                <a:gd name="connsiteY63" fmla="*/ 288834 h 586341"/>
                <a:gd name="connsiteX64" fmla="*/ 1193500 w 1340952"/>
                <a:gd name="connsiteY64" fmla="*/ 306181 h 586341"/>
                <a:gd name="connsiteX65" fmla="*/ 1179622 w 1340952"/>
                <a:gd name="connsiteY65" fmla="*/ 307916 h 586341"/>
                <a:gd name="connsiteX66" fmla="*/ 1188296 w 1340952"/>
                <a:gd name="connsiteY66" fmla="*/ 284497 h 586341"/>
                <a:gd name="connsiteX67" fmla="*/ 1194368 w 1340952"/>
                <a:gd name="connsiteY67" fmla="*/ 269752 h 586341"/>
                <a:gd name="connsiteX68" fmla="*/ 1192633 w 1340952"/>
                <a:gd name="connsiteY68" fmla="*/ 244598 h 586341"/>
                <a:gd name="connsiteX69" fmla="*/ 1173551 w 1340952"/>
                <a:gd name="connsiteY69" fmla="*/ 243731 h 586341"/>
                <a:gd name="connsiteX70" fmla="*/ 1181357 w 1340952"/>
                <a:gd name="connsiteY70" fmla="*/ 235924 h 586341"/>
                <a:gd name="connsiteX71" fmla="*/ 1190898 w 1340952"/>
                <a:gd name="connsiteY71" fmla="*/ 238527 h 586341"/>
                <a:gd name="connsiteX72" fmla="*/ 1214317 w 1340952"/>
                <a:gd name="connsiteY72" fmla="*/ 239394 h 586341"/>
                <a:gd name="connsiteX73" fmla="*/ 1221256 w 1340952"/>
                <a:gd name="connsiteY73" fmla="*/ 235057 h 586341"/>
                <a:gd name="connsiteX74" fmla="*/ 1241205 w 1340952"/>
                <a:gd name="connsiteY74" fmla="*/ 235057 h 586341"/>
                <a:gd name="connsiteX75" fmla="*/ 1258553 w 1340952"/>
                <a:gd name="connsiteY75" fmla="*/ 218577 h 586341"/>
                <a:gd name="connsiteX76" fmla="*/ 1260288 w 1340952"/>
                <a:gd name="connsiteY76" fmla="*/ 190821 h 586341"/>
                <a:gd name="connsiteX77" fmla="*/ 1271563 w 1340952"/>
                <a:gd name="connsiteY77" fmla="*/ 178678 h 586341"/>
                <a:gd name="connsiteX78" fmla="*/ 1281972 w 1340952"/>
                <a:gd name="connsiteY78" fmla="*/ 176943 h 586341"/>
                <a:gd name="connsiteX79" fmla="*/ 1293248 w 1340952"/>
                <a:gd name="connsiteY79" fmla="*/ 168270 h 586341"/>
                <a:gd name="connsiteX80" fmla="*/ 1288911 w 1340952"/>
                <a:gd name="connsiteY80" fmla="*/ 136177 h 586341"/>
                <a:gd name="connsiteX81" fmla="*/ 1269829 w 1340952"/>
                <a:gd name="connsiteY81" fmla="*/ 103217 h 586341"/>
                <a:gd name="connsiteX82" fmla="*/ 1246410 w 1340952"/>
                <a:gd name="connsiteY82" fmla="*/ 101482 h 586341"/>
                <a:gd name="connsiteX83" fmla="*/ 1238603 w 1340952"/>
                <a:gd name="connsiteY83" fmla="*/ 115360 h 586341"/>
                <a:gd name="connsiteX84" fmla="*/ 1234267 w 1340952"/>
                <a:gd name="connsiteY84" fmla="*/ 106686 h 586341"/>
                <a:gd name="connsiteX85" fmla="*/ 1210847 w 1340952"/>
                <a:gd name="connsiteY85" fmla="*/ 108421 h 586341"/>
                <a:gd name="connsiteX86" fmla="*/ 1200439 w 1340952"/>
                <a:gd name="connsiteY86" fmla="*/ 111891 h 586341"/>
                <a:gd name="connsiteX87" fmla="*/ 1183959 w 1340952"/>
                <a:gd name="connsiteY87" fmla="*/ 122299 h 586341"/>
                <a:gd name="connsiteX88" fmla="*/ 1181357 w 1340952"/>
                <a:gd name="connsiteY88" fmla="*/ 118829 h 586341"/>
                <a:gd name="connsiteX89" fmla="*/ 1173551 w 1340952"/>
                <a:gd name="connsiteY89" fmla="*/ 118829 h 586341"/>
                <a:gd name="connsiteX90" fmla="*/ 1157938 w 1340952"/>
                <a:gd name="connsiteY90" fmla="*/ 129238 h 586341"/>
                <a:gd name="connsiteX91" fmla="*/ 1135387 w 1340952"/>
                <a:gd name="connsiteY91" fmla="*/ 133575 h 586341"/>
                <a:gd name="connsiteX92" fmla="*/ 1135387 w 1340952"/>
                <a:gd name="connsiteY92" fmla="*/ 122299 h 586341"/>
                <a:gd name="connsiteX93" fmla="*/ 1142326 w 1340952"/>
                <a:gd name="connsiteY93" fmla="*/ 113625 h 586341"/>
                <a:gd name="connsiteX94" fmla="*/ 1150999 w 1340952"/>
                <a:gd name="connsiteY94" fmla="*/ 119697 h 586341"/>
                <a:gd name="connsiteX95" fmla="*/ 1159673 w 1340952"/>
                <a:gd name="connsiteY95" fmla="*/ 119697 h 586341"/>
                <a:gd name="connsiteX96" fmla="*/ 1174418 w 1340952"/>
                <a:gd name="connsiteY96" fmla="*/ 101482 h 586341"/>
                <a:gd name="connsiteX97" fmla="*/ 1206511 w 1340952"/>
                <a:gd name="connsiteY97" fmla="*/ 86737 h 586341"/>
                <a:gd name="connsiteX98" fmla="*/ 1223858 w 1340952"/>
                <a:gd name="connsiteY98" fmla="*/ 67655 h 586341"/>
                <a:gd name="connsiteX99" fmla="*/ 1244675 w 1340952"/>
                <a:gd name="connsiteY99" fmla="*/ 67655 h 586341"/>
                <a:gd name="connsiteX100" fmla="*/ 1251614 w 1340952"/>
                <a:gd name="connsiteY100" fmla="*/ 78930 h 586341"/>
                <a:gd name="connsiteX101" fmla="*/ 1266359 w 1340952"/>
                <a:gd name="connsiteY101" fmla="*/ 85870 h 586341"/>
                <a:gd name="connsiteX102" fmla="*/ 1262022 w 1340952"/>
                <a:gd name="connsiteY102" fmla="*/ 72859 h 586341"/>
                <a:gd name="connsiteX103" fmla="*/ 1259420 w 1340952"/>
                <a:gd name="connsiteY103" fmla="*/ 58981 h 586341"/>
                <a:gd name="connsiteX104" fmla="*/ 1235134 w 1340952"/>
                <a:gd name="connsiteY104" fmla="*/ 32093 h 586341"/>
                <a:gd name="connsiteX105" fmla="*/ 1232532 w 1340952"/>
                <a:gd name="connsiteY105" fmla="*/ 19949 h 586341"/>
                <a:gd name="connsiteX106" fmla="*/ 1229063 w 1340952"/>
                <a:gd name="connsiteY106" fmla="*/ 28623 h 586341"/>
                <a:gd name="connsiteX107" fmla="*/ 1221256 w 1340952"/>
                <a:gd name="connsiteY107" fmla="*/ 17347 h 586341"/>
                <a:gd name="connsiteX108" fmla="*/ 1270696 w 1340952"/>
                <a:gd name="connsiteY108" fmla="*/ 272354 h 586341"/>
                <a:gd name="connsiteX109" fmla="*/ 1294115 w 1340952"/>
                <a:gd name="connsiteY109" fmla="*/ 250670 h 586341"/>
                <a:gd name="connsiteX110" fmla="*/ 1334014 w 1340952"/>
                <a:gd name="connsiteY110" fmla="*/ 222046 h 586341"/>
                <a:gd name="connsiteX111" fmla="*/ 1334014 w 1340952"/>
                <a:gd name="connsiteY111" fmla="*/ 189954 h 586341"/>
                <a:gd name="connsiteX112" fmla="*/ 1330545 w 1340952"/>
                <a:gd name="connsiteY112" fmla="*/ 163065 h 586341"/>
                <a:gd name="connsiteX113" fmla="*/ 1315799 w 1340952"/>
                <a:gd name="connsiteY113" fmla="*/ 126636 h 586341"/>
                <a:gd name="connsiteX114" fmla="*/ 1328810 w 1340952"/>
                <a:gd name="connsiteY114" fmla="*/ 138779 h 586341"/>
                <a:gd name="connsiteX115" fmla="*/ 1337484 w 1340952"/>
                <a:gd name="connsiteY115" fmla="*/ 166535 h 586341"/>
                <a:gd name="connsiteX116" fmla="*/ 1340953 w 1340952"/>
                <a:gd name="connsiteY116" fmla="*/ 232455 h 586341"/>
                <a:gd name="connsiteX117" fmla="*/ 1326208 w 1340952"/>
                <a:gd name="connsiteY117" fmla="*/ 235924 h 586341"/>
                <a:gd name="connsiteX118" fmla="*/ 1299319 w 1340952"/>
                <a:gd name="connsiteY118" fmla="*/ 256741 h 586341"/>
                <a:gd name="connsiteX119" fmla="*/ 1271563 w 1340952"/>
                <a:gd name="connsiteY119" fmla="*/ 284497 h 586341"/>
                <a:gd name="connsiteX120" fmla="*/ 1287176 w 1340952"/>
                <a:gd name="connsiteY120" fmla="*/ 104951 h 586341"/>
                <a:gd name="connsiteX121" fmla="*/ 1279370 w 1340952"/>
                <a:gd name="connsiteY121" fmla="*/ 103217 h 586341"/>
                <a:gd name="connsiteX122" fmla="*/ 1279370 w 1340952"/>
                <a:gd name="connsiteY122" fmla="*/ 111891 h 586341"/>
                <a:gd name="connsiteX123" fmla="*/ 1301054 w 1340952"/>
                <a:gd name="connsiteY123" fmla="*/ 130973 h 586341"/>
                <a:gd name="connsiteX124" fmla="*/ 1299319 w 1340952"/>
                <a:gd name="connsiteY124" fmla="*/ 118829 h 586341"/>
                <a:gd name="connsiteX125" fmla="*/ 1312330 w 1340952"/>
                <a:gd name="connsiteY125" fmla="*/ 123166 h 586341"/>
                <a:gd name="connsiteX126" fmla="*/ 1300187 w 1340952"/>
                <a:gd name="connsiteY126" fmla="*/ 98880 h 586341"/>
                <a:gd name="connsiteX127" fmla="*/ 1281105 w 1340952"/>
                <a:gd name="connsiteY127" fmla="*/ 69390 h 586341"/>
                <a:gd name="connsiteX128" fmla="*/ 1260288 w 1340952"/>
                <a:gd name="connsiteY128" fmla="*/ 43368 h 586341"/>
                <a:gd name="connsiteX129" fmla="*/ 1241205 w 1340952"/>
                <a:gd name="connsiteY129" fmla="*/ 6071 h 586341"/>
                <a:gd name="connsiteX130" fmla="*/ 1234267 w 1340952"/>
                <a:gd name="connsiteY130" fmla="*/ 0 h 586341"/>
                <a:gd name="connsiteX131" fmla="*/ 1253349 w 1340952"/>
                <a:gd name="connsiteY131" fmla="*/ 37297 h 586341"/>
                <a:gd name="connsiteX132" fmla="*/ 1255951 w 1340952"/>
                <a:gd name="connsiteY132" fmla="*/ 48572 h 586341"/>
                <a:gd name="connsiteX133" fmla="*/ 1285442 w 1340952"/>
                <a:gd name="connsiteY133" fmla="*/ 96278 h 586341"/>
                <a:gd name="connsiteX134" fmla="*/ 1301054 w 1340952"/>
                <a:gd name="connsiteY134" fmla="*/ 114493 h 5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340952" h="586341">
                  <a:moveTo>
                    <a:pt x="1209980" y="3469"/>
                  </a:moveTo>
                  <a:lnTo>
                    <a:pt x="957576" y="56379"/>
                  </a:lnTo>
                  <a:lnTo>
                    <a:pt x="615832" y="119697"/>
                  </a:lnTo>
                  <a:lnTo>
                    <a:pt x="360825" y="150055"/>
                  </a:lnTo>
                  <a:lnTo>
                    <a:pt x="360825" y="195158"/>
                  </a:lnTo>
                  <a:lnTo>
                    <a:pt x="347815" y="194291"/>
                  </a:lnTo>
                  <a:lnTo>
                    <a:pt x="335672" y="204699"/>
                  </a:lnTo>
                  <a:lnTo>
                    <a:pt x="314855" y="249802"/>
                  </a:lnTo>
                  <a:lnTo>
                    <a:pt x="292304" y="240261"/>
                  </a:lnTo>
                  <a:lnTo>
                    <a:pt x="261946" y="261945"/>
                  </a:lnTo>
                  <a:lnTo>
                    <a:pt x="255874" y="280160"/>
                  </a:lnTo>
                  <a:lnTo>
                    <a:pt x="242863" y="290569"/>
                  </a:lnTo>
                  <a:lnTo>
                    <a:pt x="235925" y="283630"/>
                  </a:lnTo>
                  <a:lnTo>
                    <a:pt x="235057" y="270619"/>
                  </a:lnTo>
                  <a:lnTo>
                    <a:pt x="228118" y="268885"/>
                  </a:lnTo>
                  <a:lnTo>
                    <a:pt x="193423" y="297508"/>
                  </a:lnTo>
                  <a:lnTo>
                    <a:pt x="188219" y="326998"/>
                  </a:lnTo>
                  <a:lnTo>
                    <a:pt x="147453" y="347815"/>
                  </a:lnTo>
                  <a:lnTo>
                    <a:pt x="143116" y="358223"/>
                  </a:lnTo>
                  <a:lnTo>
                    <a:pt x="115360" y="380775"/>
                  </a:lnTo>
                  <a:lnTo>
                    <a:pt x="84135" y="385112"/>
                  </a:lnTo>
                  <a:lnTo>
                    <a:pt x="44236" y="411133"/>
                  </a:lnTo>
                  <a:lnTo>
                    <a:pt x="37297" y="446695"/>
                  </a:lnTo>
                  <a:lnTo>
                    <a:pt x="26021" y="454501"/>
                  </a:lnTo>
                  <a:lnTo>
                    <a:pt x="13011" y="453634"/>
                  </a:lnTo>
                  <a:lnTo>
                    <a:pt x="867" y="464910"/>
                  </a:lnTo>
                  <a:lnTo>
                    <a:pt x="0" y="507411"/>
                  </a:lnTo>
                  <a:lnTo>
                    <a:pt x="185617" y="481390"/>
                  </a:lnTo>
                  <a:lnTo>
                    <a:pt x="223781" y="464910"/>
                  </a:lnTo>
                  <a:lnTo>
                    <a:pt x="235057" y="464043"/>
                  </a:lnTo>
                  <a:lnTo>
                    <a:pt x="298375" y="426746"/>
                  </a:lnTo>
                  <a:lnTo>
                    <a:pt x="499605" y="407664"/>
                  </a:lnTo>
                  <a:lnTo>
                    <a:pt x="503074" y="412000"/>
                  </a:lnTo>
                  <a:lnTo>
                    <a:pt x="501339" y="424144"/>
                  </a:lnTo>
                  <a:lnTo>
                    <a:pt x="507411" y="426746"/>
                  </a:lnTo>
                  <a:lnTo>
                    <a:pt x="517820" y="413735"/>
                  </a:lnTo>
                  <a:lnTo>
                    <a:pt x="546443" y="439756"/>
                  </a:lnTo>
                  <a:lnTo>
                    <a:pt x="547310" y="462308"/>
                  </a:lnTo>
                  <a:lnTo>
                    <a:pt x="718182" y="438022"/>
                  </a:lnTo>
                  <a:lnTo>
                    <a:pt x="930687" y="586341"/>
                  </a:lnTo>
                  <a:lnTo>
                    <a:pt x="965382" y="567260"/>
                  </a:lnTo>
                  <a:lnTo>
                    <a:pt x="991403" y="561188"/>
                  </a:lnTo>
                  <a:lnTo>
                    <a:pt x="1006148" y="561188"/>
                  </a:lnTo>
                  <a:lnTo>
                    <a:pt x="1015689" y="570729"/>
                  </a:lnTo>
                  <a:lnTo>
                    <a:pt x="1022629" y="553382"/>
                  </a:lnTo>
                  <a:lnTo>
                    <a:pt x="1027833" y="510013"/>
                  </a:lnTo>
                  <a:lnTo>
                    <a:pt x="1042578" y="476186"/>
                  </a:lnTo>
                  <a:lnTo>
                    <a:pt x="1089416" y="423276"/>
                  </a:lnTo>
                  <a:lnTo>
                    <a:pt x="1124978" y="392918"/>
                  </a:lnTo>
                  <a:lnTo>
                    <a:pt x="1171816" y="372969"/>
                  </a:lnTo>
                  <a:lnTo>
                    <a:pt x="1193500" y="369499"/>
                  </a:lnTo>
                  <a:lnTo>
                    <a:pt x="1204776" y="372969"/>
                  </a:lnTo>
                  <a:lnTo>
                    <a:pt x="1210847" y="382510"/>
                  </a:lnTo>
                  <a:lnTo>
                    <a:pt x="1239471" y="325264"/>
                  </a:lnTo>
                  <a:lnTo>
                    <a:pt x="1268094" y="279293"/>
                  </a:lnTo>
                  <a:lnTo>
                    <a:pt x="1262022" y="276691"/>
                  </a:lnTo>
                  <a:lnTo>
                    <a:pt x="1223858" y="335672"/>
                  </a:lnTo>
                  <a:lnTo>
                    <a:pt x="1219521" y="328733"/>
                  </a:lnTo>
                  <a:lnTo>
                    <a:pt x="1236869" y="309651"/>
                  </a:lnTo>
                  <a:lnTo>
                    <a:pt x="1233399" y="296640"/>
                  </a:lnTo>
                  <a:lnTo>
                    <a:pt x="1216052" y="292303"/>
                  </a:lnTo>
                  <a:lnTo>
                    <a:pt x="1224726" y="303579"/>
                  </a:lnTo>
                  <a:lnTo>
                    <a:pt x="1214317" y="304446"/>
                  </a:lnTo>
                  <a:lnTo>
                    <a:pt x="1203909" y="288834"/>
                  </a:lnTo>
                  <a:lnTo>
                    <a:pt x="1193500" y="306181"/>
                  </a:lnTo>
                  <a:lnTo>
                    <a:pt x="1179622" y="307916"/>
                  </a:lnTo>
                  <a:lnTo>
                    <a:pt x="1188296" y="284497"/>
                  </a:lnTo>
                  <a:lnTo>
                    <a:pt x="1194368" y="269752"/>
                  </a:lnTo>
                  <a:lnTo>
                    <a:pt x="1192633" y="244598"/>
                  </a:lnTo>
                  <a:lnTo>
                    <a:pt x="1173551" y="243731"/>
                  </a:lnTo>
                  <a:lnTo>
                    <a:pt x="1181357" y="235924"/>
                  </a:lnTo>
                  <a:lnTo>
                    <a:pt x="1190898" y="238527"/>
                  </a:lnTo>
                  <a:lnTo>
                    <a:pt x="1214317" y="239394"/>
                  </a:lnTo>
                  <a:lnTo>
                    <a:pt x="1221256" y="235057"/>
                  </a:lnTo>
                  <a:lnTo>
                    <a:pt x="1241205" y="235057"/>
                  </a:lnTo>
                  <a:lnTo>
                    <a:pt x="1258553" y="218577"/>
                  </a:lnTo>
                  <a:lnTo>
                    <a:pt x="1260288" y="190821"/>
                  </a:lnTo>
                  <a:lnTo>
                    <a:pt x="1271563" y="178678"/>
                  </a:lnTo>
                  <a:lnTo>
                    <a:pt x="1281972" y="176943"/>
                  </a:lnTo>
                  <a:lnTo>
                    <a:pt x="1293248" y="168270"/>
                  </a:lnTo>
                  <a:lnTo>
                    <a:pt x="1288911" y="136177"/>
                  </a:lnTo>
                  <a:lnTo>
                    <a:pt x="1269829" y="103217"/>
                  </a:lnTo>
                  <a:lnTo>
                    <a:pt x="1246410" y="101482"/>
                  </a:lnTo>
                  <a:lnTo>
                    <a:pt x="1238603" y="115360"/>
                  </a:lnTo>
                  <a:lnTo>
                    <a:pt x="1234267" y="106686"/>
                  </a:lnTo>
                  <a:lnTo>
                    <a:pt x="1210847" y="108421"/>
                  </a:lnTo>
                  <a:lnTo>
                    <a:pt x="1200439" y="111891"/>
                  </a:lnTo>
                  <a:lnTo>
                    <a:pt x="1183959" y="122299"/>
                  </a:lnTo>
                  <a:lnTo>
                    <a:pt x="1181357" y="118829"/>
                  </a:lnTo>
                  <a:lnTo>
                    <a:pt x="1173551" y="118829"/>
                  </a:lnTo>
                  <a:lnTo>
                    <a:pt x="1157938" y="129238"/>
                  </a:lnTo>
                  <a:lnTo>
                    <a:pt x="1135387" y="133575"/>
                  </a:lnTo>
                  <a:lnTo>
                    <a:pt x="1135387" y="122299"/>
                  </a:lnTo>
                  <a:lnTo>
                    <a:pt x="1142326" y="113625"/>
                  </a:lnTo>
                  <a:lnTo>
                    <a:pt x="1150999" y="119697"/>
                  </a:lnTo>
                  <a:lnTo>
                    <a:pt x="1159673" y="119697"/>
                  </a:lnTo>
                  <a:lnTo>
                    <a:pt x="1174418" y="101482"/>
                  </a:lnTo>
                  <a:lnTo>
                    <a:pt x="1206511" y="86737"/>
                  </a:lnTo>
                  <a:lnTo>
                    <a:pt x="1223858" y="67655"/>
                  </a:lnTo>
                  <a:lnTo>
                    <a:pt x="1244675" y="67655"/>
                  </a:lnTo>
                  <a:lnTo>
                    <a:pt x="1251614" y="78930"/>
                  </a:lnTo>
                  <a:lnTo>
                    <a:pt x="1266359" y="85870"/>
                  </a:lnTo>
                  <a:lnTo>
                    <a:pt x="1262022" y="72859"/>
                  </a:lnTo>
                  <a:lnTo>
                    <a:pt x="1259420" y="58981"/>
                  </a:lnTo>
                  <a:lnTo>
                    <a:pt x="1235134" y="32093"/>
                  </a:lnTo>
                  <a:lnTo>
                    <a:pt x="1232532" y="19949"/>
                  </a:lnTo>
                  <a:lnTo>
                    <a:pt x="1229063" y="28623"/>
                  </a:lnTo>
                  <a:lnTo>
                    <a:pt x="1221256" y="17347"/>
                  </a:lnTo>
                  <a:close/>
                  <a:moveTo>
                    <a:pt x="1270696" y="272354"/>
                  </a:moveTo>
                  <a:lnTo>
                    <a:pt x="1294115" y="250670"/>
                  </a:lnTo>
                  <a:lnTo>
                    <a:pt x="1334014" y="222046"/>
                  </a:lnTo>
                  <a:lnTo>
                    <a:pt x="1334014" y="189954"/>
                  </a:lnTo>
                  <a:lnTo>
                    <a:pt x="1330545" y="163065"/>
                  </a:lnTo>
                  <a:lnTo>
                    <a:pt x="1315799" y="126636"/>
                  </a:lnTo>
                  <a:lnTo>
                    <a:pt x="1328810" y="138779"/>
                  </a:lnTo>
                  <a:lnTo>
                    <a:pt x="1337484" y="166535"/>
                  </a:lnTo>
                  <a:lnTo>
                    <a:pt x="1340953" y="232455"/>
                  </a:lnTo>
                  <a:lnTo>
                    <a:pt x="1326208" y="235924"/>
                  </a:lnTo>
                  <a:lnTo>
                    <a:pt x="1299319" y="256741"/>
                  </a:lnTo>
                  <a:lnTo>
                    <a:pt x="1271563" y="284497"/>
                  </a:lnTo>
                  <a:close/>
                  <a:moveTo>
                    <a:pt x="1287176" y="104951"/>
                  </a:moveTo>
                  <a:lnTo>
                    <a:pt x="1279370" y="103217"/>
                  </a:lnTo>
                  <a:lnTo>
                    <a:pt x="1279370" y="111891"/>
                  </a:lnTo>
                  <a:lnTo>
                    <a:pt x="1301054" y="130973"/>
                  </a:lnTo>
                  <a:lnTo>
                    <a:pt x="1299319" y="118829"/>
                  </a:lnTo>
                  <a:close/>
                  <a:moveTo>
                    <a:pt x="1312330" y="123166"/>
                  </a:moveTo>
                  <a:lnTo>
                    <a:pt x="1300187" y="98880"/>
                  </a:lnTo>
                  <a:lnTo>
                    <a:pt x="1281105" y="69390"/>
                  </a:lnTo>
                  <a:lnTo>
                    <a:pt x="1260288" y="43368"/>
                  </a:lnTo>
                  <a:lnTo>
                    <a:pt x="1241205" y="6071"/>
                  </a:lnTo>
                  <a:lnTo>
                    <a:pt x="1234267" y="0"/>
                  </a:lnTo>
                  <a:lnTo>
                    <a:pt x="1253349" y="37297"/>
                  </a:lnTo>
                  <a:lnTo>
                    <a:pt x="1255951" y="48572"/>
                  </a:lnTo>
                  <a:lnTo>
                    <a:pt x="1285442" y="96278"/>
                  </a:lnTo>
                  <a:lnTo>
                    <a:pt x="1301054" y="114493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2504D7F-47BD-4CF4-EA4A-B8276010B943}"/>
                </a:ext>
              </a:extLst>
            </p:cNvPr>
            <p:cNvSpPr/>
            <p:nvPr/>
          </p:nvSpPr>
          <p:spPr>
            <a:xfrm>
              <a:off x="3527146" y="41177"/>
              <a:ext cx="995740" cy="625373"/>
            </a:xfrm>
            <a:custGeom>
              <a:avLst/>
              <a:gdLst>
                <a:gd name="connsiteX0" fmla="*/ 931555 w 995740"/>
                <a:gd name="connsiteY0" fmla="*/ 106686 h 625373"/>
                <a:gd name="connsiteX1" fmla="*/ 922014 w 995740"/>
                <a:gd name="connsiteY1" fmla="*/ 130973 h 625373"/>
                <a:gd name="connsiteX2" fmla="*/ 928953 w 995740"/>
                <a:gd name="connsiteY2" fmla="*/ 143116 h 625373"/>
                <a:gd name="connsiteX3" fmla="*/ 926351 w 995740"/>
                <a:gd name="connsiteY3" fmla="*/ 187352 h 625373"/>
                <a:gd name="connsiteX4" fmla="*/ 922014 w 995740"/>
                <a:gd name="connsiteY4" fmla="*/ 196893 h 625373"/>
                <a:gd name="connsiteX5" fmla="*/ 945433 w 995740"/>
                <a:gd name="connsiteY5" fmla="*/ 275823 h 625373"/>
                <a:gd name="connsiteX6" fmla="*/ 956709 w 995740"/>
                <a:gd name="connsiteY6" fmla="*/ 297508 h 625373"/>
                <a:gd name="connsiteX7" fmla="*/ 962780 w 995740"/>
                <a:gd name="connsiteY7" fmla="*/ 418939 h 625373"/>
                <a:gd name="connsiteX8" fmla="*/ 971454 w 995740"/>
                <a:gd name="connsiteY8" fmla="*/ 442358 h 625373"/>
                <a:gd name="connsiteX9" fmla="*/ 967984 w 995740"/>
                <a:gd name="connsiteY9" fmla="*/ 492666 h 625373"/>
                <a:gd name="connsiteX10" fmla="*/ 993138 w 995740"/>
                <a:gd name="connsiteY10" fmla="*/ 556851 h 625373"/>
                <a:gd name="connsiteX11" fmla="*/ 995740 w 995740"/>
                <a:gd name="connsiteY11" fmla="*/ 607159 h 625373"/>
                <a:gd name="connsiteX12" fmla="*/ 994873 w 995740"/>
                <a:gd name="connsiteY12" fmla="*/ 625373 h 625373"/>
                <a:gd name="connsiteX13" fmla="*/ 738999 w 995740"/>
                <a:gd name="connsiteY13" fmla="*/ 621904 h 625373"/>
                <a:gd name="connsiteX14" fmla="*/ 340009 w 995740"/>
                <a:gd name="connsiteY14" fmla="*/ 603689 h 625373"/>
                <a:gd name="connsiteX15" fmla="*/ 0 w 995740"/>
                <a:gd name="connsiteY15" fmla="*/ 578535 h 625373"/>
                <a:gd name="connsiteX16" fmla="*/ 45103 w 995740"/>
                <a:gd name="connsiteY16" fmla="*/ 0 h 625373"/>
                <a:gd name="connsiteX17" fmla="*/ 431083 w 995740"/>
                <a:gd name="connsiteY17" fmla="*/ 29491 h 625373"/>
                <a:gd name="connsiteX18" fmla="*/ 910738 w 995740"/>
                <a:gd name="connsiteY18" fmla="*/ 43368 h 6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5740" h="625373">
                  <a:moveTo>
                    <a:pt x="931555" y="106686"/>
                  </a:moveTo>
                  <a:lnTo>
                    <a:pt x="922014" y="130973"/>
                  </a:lnTo>
                  <a:lnTo>
                    <a:pt x="928953" y="143116"/>
                  </a:lnTo>
                  <a:lnTo>
                    <a:pt x="926351" y="187352"/>
                  </a:lnTo>
                  <a:lnTo>
                    <a:pt x="922014" y="196893"/>
                  </a:lnTo>
                  <a:lnTo>
                    <a:pt x="945433" y="275823"/>
                  </a:lnTo>
                  <a:lnTo>
                    <a:pt x="956709" y="297508"/>
                  </a:lnTo>
                  <a:lnTo>
                    <a:pt x="962780" y="418939"/>
                  </a:lnTo>
                  <a:lnTo>
                    <a:pt x="971454" y="442358"/>
                  </a:lnTo>
                  <a:lnTo>
                    <a:pt x="967984" y="492666"/>
                  </a:lnTo>
                  <a:lnTo>
                    <a:pt x="993138" y="556851"/>
                  </a:lnTo>
                  <a:lnTo>
                    <a:pt x="995740" y="607159"/>
                  </a:lnTo>
                  <a:lnTo>
                    <a:pt x="994873" y="625373"/>
                  </a:lnTo>
                  <a:lnTo>
                    <a:pt x="738999" y="621904"/>
                  </a:lnTo>
                  <a:lnTo>
                    <a:pt x="340009" y="603689"/>
                  </a:lnTo>
                  <a:lnTo>
                    <a:pt x="0" y="578535"/>
                  </a:lnTo>
                  <a:lnTo>
                    <a:pt x="45103" y="0"/>
                  </a:lnTo>
                  <a:lnTo>
                    <a:pt x="431083" y="29491"/>
                  </a:lnTo>
                  <a:lnTo>
                    <a:pt x="910738" y="43368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749E374-B269-A58D-D54C-3BEA338CFD18}"/>
                </a:ext>
              </a:extLst>
            </p:cNvPr>
            <p:cNvSpPr/>
            <p:nvPr/>
          </p:nvSpPr>
          <p:spPr>
            <a:xfrm>
              <a:off x="6182164" y="1245953"/>
              <a:ext cx="636648" cy="730324"/>
            </a:xfrm>
            <a:custGeom>
              <a:avLst/>
              <a:gdLst>
                <a:gd name="connsiteX0" fmla="*/ 193423 w 636648"/>
                <a:gd name="connsiteY0" fmla="*/ 117962 h 730324"/>
                <a:gd name="connsiteX1" fmla="*/ 209903 w 636648"/>
                <a:gd name="connsiteY1" fmla="*/ 114493 h 730324"/>
                <a:gd name="connsiteX2" fmla="*/ 235924 w 636648"/>
                <a:gd name="connsiteY2" fmla="*/ 125769 h 730324"/>
                <a:gd name="connsiteX3" fmla="*/ 254139 w 636648"/>
                <a:gd name="connsiteY3" fmla="*/ 130973 h 730324"/>
                <a:gd name="connsiteX4" fmla="*/ 260211 w 636648"/>
                <a:gd name="connsiteY4" fmla="*/ 138779 h 730324"/>
                <a:gd name="connsiteX5" fmla="*/ 268885 w 636648"/>
                <a:gd name="connsiteY5" fmla="*/ 138779 h 730324"/>
                <a:gd name="connsiteX6" fmla="*/ 277558 w 636648"/>
                <a:gd name="connsiteY6" fmla="*/ 125769 h 730324"/>
                <a:gd name="connsiteX7" fmla="*/ 288834 w 636648"/>
                <a:gd name="connsiteY7" fmla="*/ 132708 h 730324"/>
                <a:gd name="connsiteX8" fmla="*/ 301844 w 636648"/>
                <a:gd name="connsiteY8" fmla="*/ 132708 h 730324"/>
                <a:gd name="connsiteX9" fmla="*/ 300977 w 636648"/>
                <a:gd name="connsiteY9" fmla="*/ 141381 h 730324"/>
                <a:gd name="connsiteX10" fmla="*/ 274089 w 636648"/>
                <a:gd name="connsiteY10" fmla="*/ 145718 h 730324"/>
                <a:gd name="connsiteX11" fmla="*/ 256741 w 636648"/>
                <a:gd name="connsiteY11" fmla="*/ 155259 h 730324"/>
                <a:gd name="connsiteX12" fmla="*/ 273221 w 636648"/>
                <a:gd name="connsiteY12" fmla="*/ 162198 h 730324"/>
                <a:gd name="connsiteX13" fmla="*/ 287099 w 636648"/>
                <a:gd name="connsiteY13" fmla="*/ 149188 h 730324"/>
                <a:gd name="connsiteX14" fmla="*/ 307916 w 636648"/>
                <a:gd name="connsiteY14" fmla="*/ 145718 h 730324"/>
                <a:gd name="connsiteX15" fmla="*/ 326998 w 636648"/>
                <a:gd name="connsiteY15" fmla="*/ 158729 h 730324"/>
                <a:gd name="connsiteX16" fmla="*/ 340008 w 636648"/>
                <a:gd name="connsiteY16" fmla="*/ 157861 h 730324"/>
                <a:gd name="connsiteX17" fmla="*/ 361693 w 636648"/>
                <a:gd name="connsiteY17" fmla="*/ 143116 h 730324"/>
                <a:gd name="connsiteX18" fmla="*/ 392918 w 636648"/>
                <a:gd name="connsiteY18" fmla="*/ 124901 h 730324"/>
                <a:gd name="connsiteX19" fmla="*/ 438022 w 636648"/>
                <a:gd name="connsiteY19" fmla="*/ 122299 h 730324"/>
                <a:gd name="connsiteX20" fmla="*/ 480522 w 636648"/>
                <a:gd name="connsiteY20" fmla="*/ 71124 h 730324"/>
                <a:gd name="connsiteX21" fmla="*/ 513482 w 636648"/>
                <a:gd name="connsiteY21" fmla="*/ 44236 h 730324"/>
                <a:gd name="connsiteX22" fmla="*/ 594148 w 636648"/>
                <a:gd name="connsiteY22" fmla="*/ 0 h 730324"/>
                <a:gd name="connsiteX23" fmla="*/ 636649 w 636648"/>
                <a:gd name="connsiteY23" fmla="*/ 259344 h 730324"/>
                <a:gd name="connsiteX24" fmla="*/ 617567 w 636648"/>
                <a:gd name="connsiteY24" fmla="*/ 269752 h 730324"/>
                <a:gd name="connsiteX25" fmla="*/ 629710 w 636648"/>
                <a:gd name="connsiteY25" fmla="*/ 287967 h 730324"/>
                <a:gd name="connsiteX26" fmla="*/ 628843 w 636648"/>
                <a:gd name="connsiteY26" fmla="*/ 307049 h 730324"/>
                <a:gd name="connsiteX27" fmla="*/ 634047 w 636648"/>
                <a:gd name="connsiteY27" fmla="*/ 324396 h 730324"/>
                <a:gd name="connsiteX28" fmla="*/ 624506 w 636648"/>
                <a:gd name="connsiteY28" fmla="*/ 353887 h 730324"/>
                <a:gd name="connsiteX29" fmla="*/ 623638 w 636648"/>
                <a:gd name="connsiteY29" fmla="*/ 400725 h 730324"/>
                <a:gd name="connsiteX30" fmla="*/ 614965 w 636648"/>
                <a:gd name="connsiteY30" fmla="*/ 431950 h 730324"/>
                <a:gd name="connsiteX31" fmla="*/ 619301 w 636648"/>
                <a:gd name="connsiteY31" fmla="*/ 441491 h 730324"/>
                <a:gd name="connsiteX32" fmla="*/ 615832 w 636648"/>
                <a:gd name="connsiteY32" fmla="*/ 460573 h 730324"/>
                <a:gd name="connsiteX33" fmla="*/ 606291 w 636648"/>
                <a:gd name="connsiteY33" fmla="*/ 464910 h 730324"/>
                <a:gd name="connsiteX34" fmla="*/ 588943 w 636648"/>
                <a:gd name="connsiteY34" fmla="*/ 493533 h 730324"/>
                <a:gd name="connsiteX35" fmla="*/ 573331 w 636648"/>
                <a:gd name="connsiteY35" fmla="*/ 510881 h 730324"/>
                <a:gd name="connsiteX36" fmla="*/ 568127 w 636648"/>
                <a:gd name="connsiteY36" fmla="*/ 510881 h 730324"/>
                <a:gd name="connsiteX37" fmla="*/ 552514 w 636648"/>
                <a:gd name="connsiteY37" fmla="*/ 525626 h 730324"/>
                <a:gd name="connsiteX38" fmla="*/ 541238 w 636648"/>
                <a:gd name="connsiteY38" fmla="*/ 515217 h 730324"/>
                <a:gd name="connsiteX39" fmla="*/ 528228 w 636648"/>
                <a:gd name="connsiteY39" fmla="*/ 530830 h 730324"/>
                <a:gd name="connsiteX40" fmla="*/ 525626 w 636648"/>
                <a:gd name="connsiteY40" fmla="*/ 541239 h 730324"/>
                <a:gd name="connsiteX41" fmla="*/ 514350 w 636648"/>
                <a:gd name="connsiteY41" fmla="*/ 541239 h 730324"/>
                <a:gd name="connsiteX42" fmla="*/ 503074 w 636648"/>
                <a:gd name="connsiteY42" fmla="*/ 560321 h 730324"/>
                <a:gd name="connsiteX43" fmla="*/ 503941 w 636648"/>
                <a:gd name="connsiteY43" fmla="*/ 578535 h 730324"/>
                <a:gd name="connsiteX44" fmla="*/ 495268 w 636648"/>
                <a:gd name="connsiteY44" fmla="*/ 582872 h 730324"/>
                <a:gd name="connsiteX45" fmla="*/ 507411 w 636648"/>
                <a:gd name="connsiteY45" fmla="*/ 592413 h 730324"/>
                <a:gd name="connsiteX46" fmla="*/ 507411 w 636648"/>
                <a:gd name="connsiteY46" fmla="*/ 608893 h 730324"/>
                <a:gd name="connsiteX47" fmla="*/ 498737 w 636648"/>
                <a:gd name="connsiteY47" fmla="*/ 610628 h 730324"/>
                <a:gd name="connsiteX48" fmla="*/ 492666 w 636648"/>
                <a:gd name="connsiteY48" fmla="*/ 617567 h 730324"/>
                <a:gd name="connsiteX49" fmla="*/ 483992 w 636648"/>
                <a:gd name="connsiteY49" fmla="*/ 621904 h 730324"/>
                <a:gd name="connsiteX50" fmla="*/ 478787 w 636648"/>
                <a:gd name="connsiteY50" fmla="*/ 603689 h 730324"/>
                <a:gd name="connsiteX51" fmla="*/ 464910 w 636648"/>
                <a:gd name="connsiteY51" fmla="*/ 599352 h 730324"/>
                <a:gd name="connsiteX52" fmla="*/ 456236 w 636648"/>
                <a:gd name="connsiteY52" fmla="*/ 619302 h 730324"/>
                <a:gd name="connsiteX53" fmla="*/ 453634 w 636648"/>
                <a:gd name="connsiteY53" fmla="*/ 638384 h 730324"/>
                <a:gd name="connsiteX54" fmla="*/ 444093 w 636648"/>
                <a:gd name="connsiteY54" fmla="*/ 649660 h 730324"/>
                <a:gd name="connsiteX55" fmla="*/ 455369 w 636648"/>
                <a:gd name="connsiteY55" fmla="*/ 680885 h 730324"/>
                <a:gd name="connsiteX56" fmla="*/ 442358 w 636648"/>
                <a:gd name="connsiteY56" fmla="*/ 687824 h 730324"/>
                <a:gd name="connsiteX57" fmla="*/ 438889 w 636648"/>
                <a:gd name="connsiteY57" fmla="*/ 718182 h 730324"/>
                <a:gd name="connsiteX58" fmla="*/ 425878 w 636648"/>
                <a:gd name="connsiteY58" fmla="*/ 718182 h 730324"/>
                <a:gd name="connsiteX59" fmla="*/ 398122 w 636648"/>
                <a:gd name="connsiteY59" fmla="*/ 730325 h 730324"/>
                <a:gd name="connsiteX60" fmla="*/ 387714 w 636648"/>
                <a:gd name="connsiteY60" fmla="*/ 712110 h 730324"/>
                <a:gd name="connsiteX61" fmla="*/ 357356 w 636648"/>
                <a:gd name="connsiteY61" fmla="*/ 699967 h 730324"/>
                <a:gd name="connsiteX62" fmla="*/ 350417 w 636648"/>
                <a:gd name="connsiteY62" fmla="*/ 674813 h 730324"/>
                <a:gd name="connsiteX63" fmla="*/ 346080 w 636648"/>
                <a:gd name="connsiteY63" fmla="*/ 667875 h 730324"/>
                <a:gd name="connsiteX64" fmla="*/ 316590 w 636648"/>
                <a:gd name="connsiteY64" fmla="*/ 683487 h 730324"/>
                <a:gd name="connsiteX65" fmla="*/ 311385 w 636648"/>
                <a:gd name="connsiteY65" fmla="*/ 698232 h 730324"/>
                <a:gd name="connsiteX66" fmla="*/ 303579 w 636648"/>
                <a:gd name="connsiteY66" fmla="*/ 698232 h 730324"/>
                <a:gd name="connsiteX67" fmla="*/ 292303 w 636648"/>
                <a:gd name="connsiteY67" fmla="*/ 704304 h 730324"/>
                <a:gd name="connsiteX68" fmla="*/ 281895 w 636648"/>
                <a:gd name="connsiteY68" fmla="*/ 697365 h 730324"/>
                <a:gd name="connsiteX69" fmla="*/ 255874 w 636648"/>
                <a:gd name="connsiteY69" fmla="*/ 690426 h 730324"/>
                <a:gd name="connsiteX70" fmla="*/ 239394 w 636648"/>
                <a:gd name="connsiteY70" fmla="*/ 697365 h 730324"/>
                <a:gd name="connsiteX71" fmla="*/ 239394 w 636648"/>
                <a:gd name="connsiteY71" fmla="*/ 706039 h 730324"/>
                <a:gd name="connsiteX72" fmla="*/ 220312 w 636648"/>
                <a:gd name="connsiteY72" fmla="*/ 704304 h 730324"/>
                <a:gd name="connsiteX73" fmla="*/ 203832 w 636648"/>
                <a:gd name="connsiteY73" fmla="*/ 686089 h 730324"/>
                <a:gd name="connsiteX74" fmla="*/ 183882 w 636648"/>
                <a:gd name="connsiteY74" fmla="*/ 687824 h 730324"/>
                <a:gd name="connsiteX75" fmla="*/ 148320 w 636648"/>
                <a:gd name="connsiteY75" fmla="*/ 681752 h 730324"/>
                <a:gd name="connsiteX76" fmla="*/ 148320 w 636648"/>
                <a:gd name="connsiteY76" fmla="*/ 673079 h 730324"/>
                <a:gd name="connsiteX77" fmla="*/ 129238 w 636648"/>
                <a:gd name="connsiteY77" fmla="*/ 643588 h 730324"/>
                <a:gd name="connsiteX78" fmla="*/ 104084 w 636648"/>
                <a:gd name="connsiteY78" fmla="*/ 633180 h 730324"/>
                <a:gd name="connsiteX79" fmla="*/ 87604 w 636648"/>
                <a:gd name="connsiteY79" fmla="*/ 640119 h 730324"/>
                <a:gd name="connsiteX80" fmla="*/ 68522 w 636648"/>
                <a:gd name="connsiteY80" fmla="*/ 639251 h 730324"/>
                <a:gd name="connsiteX81" fmla="*/ 57246 w 636648"/>
                <a:gd name="connsiteY81" fmla="*/ 634914 h 730324"/>
                <a:gd name="connsiteX82" fmla="*/ 0 w 636648"/>
                <a:gd name="connsiteY82" fmla="*/ 138779 h 730324"/>
                <a:gd name="connsiteX83" fmla="*/ 185617 w 636648"/>
                <a:gd name="connsiteY83" fmla="*/ 108421 h 73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36648" h="730324">
                  <a:moveTo>
                    <a:pt x="193423" y="117962"/>
                  </a:moveTo>
                  <a:lnTo>
                    <a:pt x="209903" y="114493"/>
                  </a:lnTo>
                  <a:lnTo>
                    <a:pt x="235924" y="125769"/>
                  </a:lnTo>
                  <a:lnTo>
                    <a:pt x="254139" y="130973"/>
                  </a:lnTo>
                  <a:lnTo>
                    <a:pt x="260211" y="138779"/>
                  </a:lnTo>
                  <a:lnTo>
                    <a:pt x="268885" y="138779"/>
                  </a:lnTo>
                  <a:lnTo>
                    <a:pt x="277558" y="125769"/>
                  </a:lnTo>
                  <a:lnTo>
                    <a:pt x="288834" y="132708"/>
                  </a:lnTo>
                  <a:lnTo>
                    <a:pt x="301844" y="132708"/>
                  </a:lnTo>
                  <a:lnTo>
                    <a:pt x="300977" y="141381"/>
                  </a:lnTo>
                  <a:lnTo>
                    <a:pt x="274089" y="145718"/>
                  </a:lnTo>
                  <a:lnTo>
                    <a:pt x="256741" y="155259"/>
                  </a:lnTo>
                  <a:lnTo>
                    <a:pt x="273221" y="162198"/>
                  </a:lnTo>
                  <a:lnTo>
                    <a:pt x="287099" y="149188"/>
                  </a:lnTo>
                  <a:lnTo>
                    <a:pt x="307916" y="145718"/>
                  </a:lnTo>
                  <a:lnTo>
                    <a:pt x="326998" y="158729"/>
                  </a:lnTo>
                  <a:lnTo>
                    <a:pt x="340008" y="157861"/>
                  </a:lnTo>
                  <a:lnTo>
                    <a:pt x="361693" y="143116"/>
                  </a:lnTo>
                  <a:lnTo>
                    <a:pt x="392918" y="124901"/>
                  </a:lnTo>
                  <a:lnTo>
                    <a:pt x="438022" y="122299"/>
                  </a:lnTo>
                  <a:lnTo>
                    <a:pt x="480522" y="71124"/>
                  </a:lnTo>
                  <a:lnTo>
                    <a:pt x="513482" y="44236"/>
                  </a:lnTo>
                  <a:lnTo>
                    <a:pt x="594148" y="0"/>
                  </a:lnTo>
                  <a:lnTo>
                    <a:pt x="636649" y="259344"/>
                  </a:lnTo>
                  <a:lnTo>
                    <a:pt x="617567" y="269752"/>
                  </a:lnTo>
                  <a:lnTo>
                    <a:pt x="629710" y="287967"/>
                  </a:lnTo>
                  <a:lnTo>
                    <a:pt x="628843" y="307049"/>
                  </a:lnTo>
                  <a:lnTo>
                    <a:pt x="634047" y="324396"/>
                  </a:lnTo>
                  <a:lnTo>
                    <a:pt x="624506" y="353887"/>
                  </a:lnTo>
                  <a:lnTo>
                    <a:pt x="623638" y="400725"/>
                  </a:lnTo>
                  <a:lnTo>
                    <a:pt x="614965" y="431950"/>
                  </a:lnTo>
                  <a:lnTo>
                    <a:pt x="619301" y="441491"/>
                  </a:lnTo>
                  <a:lnTo>
                    <a:pt x="615832" y="460573"/>
                  </a:lnTo>
                  <a:lnTo>
                    <a:pt x="606291" y="464910"/>
                  </a:lnTo>
                  <a:lnTo>
                    <a:pt x="588943" y="493533"/>
                  </a:lnTo>
                  <a:lnTo>
                    <a:pt x="573331" y="510881"/>
                  </a:lnTo>
                  <a:lnTo>
                    <a:pt x="568127" y="510881"/>
                  </a:lnTo>
                  <a:lnTo>
                    <a:pt x="552514" y="525626"/>
                  </a:lnTo>
                  <a:lnTo>
                    <a:pt x="541238" y="515217"/>
                  </a:lnTo>
                  <a:lnTo>
                    <a:pt x="528228" y="530830"/>
                  </a:lnTo>
                  <a:lnTo>
                    <a:pt x="525626" y="541239"/>
                  </a:lnTo>
                  <a:lnTo>
                    <a:pt x="514350" y="541239"/>
                  </a:lnTo>
                  <a:lnTo>
                    <a:pt x="503074" y="560321"/>
                  </a:lnTo>
                  <a:lnTo>
                    <a:pt x="503941" y="578535"/>
                  </a:lnTo>
                  <a:lnTo>
                    <a:pt x="495268" y="582872"/>
                  </a:lnTo>
                  <a:lnTo>
                    <a:pt x="507411" y="592413"/>
                  </a:lnTo>
                  <a:lnTo>
                    <a:pt x="507411" y="608893"/>
                  </a:lnTo>
                  <a:lnTo>
                    <a:pt x="498737" y="610628"/>
                  </a:lnTo>
                  <a:lnTo>
                    <a:pt x="492666" y="617567"/>
                  </a:lnTo>
                  <a:lnTo>
                    <a:pt x="483992" y="621904"/>
                  </a:lnTo>
                  <a:lnTo>
                    <a:pt x="478787" y="603689"/>
                  </a:lnTo>
                  <a:lnTo>
                    <a:pt x="464910" y="599352"/>
                  </a:lnTo>
                  <a:lnTo>
                    <a:pt x="456236" y="619302"/>
                  </a:lnTo>
                  <a:lnTo>
                    <a:pt x="453634" y="638384"/>
                  </a:lnTo>
                  <a:lnTo>
                    <a:pt x="444093" y="649660"/>
                  </a:lnTo>
                  <a:lnTo>
                    <a:pt x="455369" y="680885"/>
                  </a:lnTo>
                  <a:lnTo>
                    <a:pt x="442358" y="687824"/>
                  </a:lnTo>
                  <a:lnTo>
                    <a:pt x="438889" y="718182"/>
                  </a:lnTo>
                  <a:lnTo>
                    <a:pt x="425878" y="718182"/>
                  </a:lnTo>
                  <a:lnTo>
                    <a:pt x="398122" y="730325"/>
                  </a:lnTo>
                  <a:lnTo>
                    <a:pt x="387714" y="712110"/>
                  </a:lnTo>
                  <a:lnTo>
                    <a:pt x="357356" y="699967"/>
                  </a:lnTo>
                  <a:lnTo>
                    <a:pt x="350417" y="674813"/>
                  </a:lnTo>
                  <a:lnTo>
                    <a:pt x="346080" y="667875"/>
                  </a:lnTo>
                  <a:lnTo>
                    <a:pt x="316590" y="683487"/>
                  </a:lnTo>
                  <a:lnTo>
                    <a:pt x="311385" y="698232"/>
                  </a:lnTo>
                  <a:lnTo>
                    <a:pt x="303579" y="698232"/>
                  </a:lnTo>
                  <a:lnTo>
                    <a:pt x="292303" y="704304"/>
                  </a:lnTo>
                  <a:lnTo>
                    <a:pt x="281895" y="697365"/>
                  </a:lnTo>
                  <a:lnTo>
                    <a:pt x="255874" y="690426"/>
                  </a:lnTo>
                  <a:lnTo>
                    <a:pt x="239394" y="697365"/>
                  </a:lnTo>
                  <a:lnTo>
                    <a:pt x="239394" y="706039"/>
                  </a:lnTo>
                  <a:lnTo>
                    <a:pt x="220312" y="704304"/>
                  </a:lnTo>
                  <a:lnTo>
                    <a:pt x="203832" y="686089"/>
                  </a:lnTo>
                  <a:lnTo>
                    <a:pt x="183882" y="687824"/>
                  </a:lnTo>
                  <a:lnTo>
                    <a:pt x="148320" y="681752"/>
                  </a:lnTo>
                  <a:lnTo>
                    <a:pt x="148320" y="673079"/>
                  </a:lnTo>
                  <a:lnTo>
                    <a:pt x="129238" y="643588"/>
                  </a:lnTo>
                  <a:lnTo>
                    <a:pt x="104084" y="633180"/>
                  </a:lnTo>
                  <a:lnTo>
                    <a:pt x="87604" y="640119"/>
                  </a:lnTo>
                  <a:lnTo>
                    <a:pt x="68522" y="639251"/>
                  </a:lnTo>
                  <a:lnTo>
                    <a:pt x="57246" y="634914"/>
                  </a:lnTo>
                  <a:lnTo>
                    <a:pt x="0" y="138779"/>
                  </a:lnTo>
                  <a:lnTo>
                    <a:pt x="185617" y="108421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B86F3E0-71B8-A33F-4B7E-3E6A8AAA6947}"/>
                </a:ext>
              </a:extLst>
            </p:cNvPr>
            <p:cNvSpPr/>
            <p:nvPr/>
          </p:nvSpPr>
          <p:spPr>
            <a:xfrm>
              <a:off x="3528881" y="2348380"/>
              <a:ext cx="1310595" cy="678282"/>
            </a:xfrm>
            <a:custGeom>
              <a:avLst/>
              <a:gdLst>
                <a:gd name="connsiteX0" fmla="*/ 1249012 w 1310595"/>
                <a:gd name="connsiteY0" fmla="*/ 661803 h 678282"/>
                <a:gd name="connsiteX1" fmla="*/ 1209113 w 1310595"/>
                <a:gd name="connsiteY1" fmla="*/ 628843 h 678282"/>
                <a:gd name="connsiteX2" fmla="*/ 1190031 w 1310595"/>
                <a:gd name="connsiteY2" fmla="*/ 621037 h 678282"/>
                <a:gd name="connsiteX3" fmla="*/ 1185694 w 1310595"/>
                <a:gd name="connsiteY3" fmla="*/ 634914 h 678282"/>
                <a:gd name="connsiteX4" fmla="*/ 1141458 w 1310595"/>
                <a:gd name="connsiteY4" fmla="*/ 637516 h 678282"/>
                <a:gd name="connsiteX5" fmla="*/ 1136254 w 1310595"/>
                <a:gd name="connsiteY5" fmla="*/ 624506 h 678282"/>
                <a:gd name="connsiteX6" fmla="*/ 1092885 w 1310595"/>
                <a:gd name="connsiteY6" fmla="*/ 646190 h 678282"/>
                <a:gd name="connsiteX7" fmla="*/ 1079007 w 1310595"/>
                <a:gd name="connsiteY7" fmla="*/ 640119 h 678282"/>
                <a:gd name="connsiteX8" fmla="*/ 1046915 w 1310595"/>
                <a:gd name="connsiteY8" fmla="*/ 642721 h 678282"/>
                <a:gd name="connsiteX9" fmla="*/ 1041711 w 1310595"/>
                <a:gd name="connsiteY9" fmla="*/ 657466 h 678282"/>
                <a:gd name="connsiteX10" fmla="*/ 1010485 w 1310595"/>
                <a:gd name="connsiteY10" fmla="*/ 665272 h 678282"/>
                <a:gd name="connsiteX11" fmla="*/ 999210 w 1310595"/>
                <a:gd name="connsiteY11" fmla="*/ 654864 h 678282"/>
                <a:gd name="connsiteX12" fmla="*/ 988801 w 1310595"/>
                <a:gd name="connsiteY12" fmla="*/ 655731 h 678282"/>
                <a:gd name="connsiteX13" fmla="*/ 971454 w 1310595"/>
                <a:gd name="connsiteY13" fmla="*/ 640119 h 678282"/>
                <a:gd name="connsiteX14" fmla="*/ 953239 w 1310595"/>
                <a:gd name="connsiteY14" fmla="*/ 646190 h 678282"/>
                <a:gd name="connsiteX15" fmla="*/ 935891 w 1310595"/>
                <a:gd name="connsiteY15" fmla="*/ 641853 h 678282"/>
                <a:gd name="connsiteX16" fmla="*/ 920279 w 1310595"/>
                <a:gd name="connsiteY16" fmla="*/ 624506 h 678282"/>
                <a:gd name="connsiteX17" fmla="*/ 898595 w 1310595"/>
                <a:gd name="connsiteY17" fmla="*/ 660936 h 678282"/>
                <a:gd name="connsiteX18" fmla="*/ 888186 w 1310595"/>
                <a:gd name="connsiteY18" fmla="*/ 667874 h 678282"/>
                <a:gd name="connsiteX19" fmla="*/ 879512 w 1310595"/>
                <a:gd name="connsiteY19" fmla="*/ 652262 h 678282"/>
                <a:gd name="connsiteX20" fmla="*/ 882115 w 1310595"/>
                <a:gd name="connsiteY20" fmla="*/ 634914 h 678282"/>
                <a:gd name="connsiteX21" fmla="*/ 871706 w 1310595"/>
                <a:gd name="connsiteY21" fmla="*/ 628843 h 678282"/>
                <a:gd name="connsiteX22" fmla="*/ 851757 w 1310595"/>
                <a:gd name="connsiteY22" fmla="*/ 650527 h 678282"/>
                <a:gd name="connsiteX23" fmla="*/ 837011 w 1310595"/>
                <a:gd name="connsiteY23" fmla="*/ 640119 h 678282"/>
                <a:gd name="connsiteX24" fmla="*/ 836144 w 1310595"/>
                <a:gd name="connsiteY24" fmla="*/ 627108 h 678282"/>
                <a:gd name="connsiteX25" fmla="*/ 824868 w 1310595"/>
                <a:gd name="connsiteY25" fmla="*/ 631445 h 678282"/>
                <a:gd name="connsiteX26" fmla="*/ 802317 w 1310595"/>
                <a:gd name="connsiteY26" fmla="*/ 616700 h 678282"/>
                <a:gd name="connsiteX27" fmla="*/ 776296 w 1310595"/>
                <a:gd name="connsiteY27" fmla="*/ 639251 h 678282"/>
                <a:gd name="connsiteX28" fmla="*/ 756346 w 1310595"/>
                <a:gd name="connsiteY28" fmla="*/ 629710 h 678282"/>
                <a:gd name="connsiteX29" fmla="*/ 762418 w 1310595"/>
                <a:gd name="connsiteY29" fmla="*/ 611495 h 678282"/>
                <a:gd name="connsiteX30" fmla="*/ 742468 w 1310595"/>
                <a:gd name="connsiteY30" fmla="*/ 612363 h 678282"/>
                <a:gd name="connsiteX31" fmla="*/ 725988 w 1310595"/>
                <a:gd name="connsiteY31" fmla="*/ 586342 h 678282"/>
                <a:gd name="connsiteX32" fmla="*/ 695630 w 1310595"/>
                <a:gd name="connsiteY32" fmla="*/ 576801 h 678282"/>
                <a:gd name="connsiteX33" fmla="*/ 678283 w 1310595"/>
                <a:gd name="connsiteY33" fmla="*/ 596750 h 678282"/>
                <a:gd name="connsiteX34" fmla="*/ 658333 w 1310595"/>
                <a:gd name="connsiteY34" fmla="*/ 577668 h 678282"/>
                <a:gd name="connsiteX35" fmla="*/ 646190 w 1310595"/>
                <a:gd name="connsiteY35" fmla="*/ 581137 h 678282"/>
                <a:gd name="connsiteX36" fmla="*/ 628843 w 1310595"/>
                <a:gd name="connsiteY36" fmla="*/ 582005 h 678282"/>
                <a:gd name="connsiteX37" fmla="*/ 598485 w 1310595"/>
                <a:gd name="connsiteY37" fmla="*/ 565525 h 678282"/>
                <a:gd name="connsiteX38" fmla="*/ 578535 w 1310595"/>
                <a:gd name="connsiteY38" fmla="*/ 566392 h 678282"/>
                <a:gd name="connsiteX39" fmla="*/ 568127 w 1310595"/>
                <a:gd name="connsiteY39" fmla="*/ 560321 h 678282"/>
                <a:gd name="connsiteX40" fmla="*/ 563790 w 1310595"/>
                <a:gd name="connsiteY40" fmla="*/ 535167 h 678282"/>
                <a:gd name="connsiteX41" fmla="*/ 543841 w 1310595"/>
                <a:gd name="connsiteY41" fmla="*/ 520422 h 678282"/>
                <a:gd name="connsiteX42" fmla="*/ 534300 w 1310595"/>
                <a:gd name="connsiteY42" fmla="*/ 533432 h 678282"/>
                <a:gd name="connsiteX43" fmla="*/ 522156 w 1310595"/>
                <a:gd name="connsiteY43" fmla="*/ 524758 h 678282"/>
                <a:gd name="connsiteX44" fmla="*/ 511748 w 1310595"/>
                <a:gd name="connsiteY44" fmla="*/ 521289 h 678282"/>
                <a:gd name="connsiteX45" fmla="*/ 502207 w 1310595"/>
                <a:gd name="connsiteY45" fmla="*/ 529963 h 678282"/>
                <a:gd name="connsiteX46" fmla="*/ 489196 w 1310595"/>
                <a:gd name="connsiteY46" fmla="*/ 527361 h 678282"/>
                <a:gd name="connsiteX47" fmla="*/ 467512 w 1310595"/>
                <a:gd name="connsiteY47" fmla="*/ 501340 h 678282"/>
                <a:gd name="connsiteX48" fmla="*/ 444093 w 1310595"/>
                <a:gd name="connsiteY48" fmla="*/ 490064 h 678282"/>
                <a:gd name="connsiteX49" fmla="*/ 456236 w 1310595"/>
                <a:gd name="connsiteY49" fmla="*/ 119697 h 678282"/>
                <a:gd name="connsiteX50" fmla="*/ 0 w 1310595"/>
                <a:gd name="connsiteY50" fmla="*/ 91941 h 678282"/>
                <a:gd name="connsiteX51" fmla="*/ 5204 w 1310595"/>
                <a:gd name="connsiteY51" fmla="*/ 0 h 678282"/>
                <a:gd name="connsiteX52" fmla="*/ 148320 w 1310595"/>
                <a:gd name="connsiteY52" fmla="*/ 8674 h 678282"/>
                <a:gd name="connsiteX53" fmla="*/ 735529 w 1310595"/>
                <a:gd name="connsiteY53" fmla="*/ 33828 h 678282"/>
                <a:gd name="connsiteX54" fmla="*/ 1273298 w 1310595"/>
                <a:gd name="connsiteY54" fmla="*/ 34695 h 678282"/>
                <a:gd name="connsiteX55" fmla="*/ 1275033 w 1310595"/>
                <a:gd name="connsiteY55" fmla="*/ 128371 h 678282"/>
                <a:gd name="connsiteX56" fmla="*/ 1310595 w 1310595"/>
                <a:gd name="connsiteY56" fmla="*/ 340009 h 678282"/>
                <a:gd name="connsiteX57" fmla="*/ 1304524 w 1310595"/>
                <a:gd name="connsiteY57" fmla="*/ 678283 h 67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0595" h="678282">
                  <a:moveTo>
                    <a:pt x="1249012" y="661803"/>
                  </a:moveTo>
                  <a:lnTo>
                    <a:pt x="1209113" y="628843"/>
                  </a:lnTo>
                  <a:lnTo>
                    <a:pt x="1190031" y="621037"/>
                  </a:lnTo>
                  <a:lnTo>
                    <a:pt x="1185694" y="634914"/>
                  </a:lnTo>
                  <a:lnTo>
                    <a:pt x="1141458" y="637516"/>
                  </a:lnTo>
                  <a:lnTo>
                    <a:pt x="1136254" y="624506"/>
                  </a:lnTo>
                  <a:lnTo>
                    <a:pt x="1092885" y="646190"/>
                  </a:lnTo>
                  <a:lnTo>
                    <a:pt x="1079007" y="640119"/>
                  </a:lnTo>
                  <a:lnTo>
                    <a:pt x="1046915" y="642721"/>
                  </a:lnTo>
                  <a:lnTo>
                    <a:pt x="1041711" y="657466"/>
                  </a:lnTo>
                  <a:lnTo>
                    <a:pt x="1010485" y="665272"/>
                  </a:lnTo>
                  <a:lnTo>
                    <a:pt x="999210" y="654864"/>
                  </a:lnTo>
                  <a:lnTo>
                    <a:pt x="988801" y="655731"/>
                  </a:lnTo>
                  <a:lnTo>
                    <a:pt x="971454" y="640119"/>
                  </a:lnTo>
                  <a:lnTo>
                    <a:pt x="953239" y="646190"/>
                  </a:lnTo>
                  <a:lnTo>
                    <a:pt x="935891" y="641853"/>
                  </a:lnTo>
                  <a:lnTo>
                    <a:pt x="920279" y="624506"/>
                  </a:lnTo>
                  <a:lnTo>
                    <a:pt x="898595" y="660936"/>
                  </a:lnTo>
                  <a:lnTo>
                    <a:pt x="888186" y="667874"/>
                  </a:lnTo>
                  <a:lnTo>
                    <a:pt x="879512" y="652262"/>
                  </a:lnTo>
                  <a:lnTo>
                    <a:pt x="882115" y="634914"/>
                  </a:lnTo>
                  <a:lnTo>
                    <a:pt x="871706" y="628843"/>
                  </a:lnTo>
                  <a:lnTo>
                    <a:pt x="851757" y="650527"/>
                  </a:lnTo>
                  <a:lnTo>
                    <a:pt x="837011" y="640119"/>
                  </a:lnTo>
                  <a:lnTo>
                    <a:pt x="836144" y="627108"/>
                  </a:lnTo>
                  <a:lnTo>
                    <a:pt x="824868" y="631445"/>
                  </a:lnTo>
                  <a:lnTo>
                    <a:pt x="802317" y="616700"/>
                  </a:lnTo>
                  <a:lnTo>
                    <a:pt x="776296" y="639251"/>
                  </a:lnTo>
                  <a:lnTo>
                    <a:pt x="756346" y="629710"/>
                  </a:lnTo>
                  <a:lnTo>
                    <a:pt x="762418" y="611495"/>
                  </a:lnTo>
                  <a:lnTo>
                    <a:pt x="742468" y="612363"/>
                  </a:lnTo>
                  <a:lnTo>
                    <a:pt x="725988" y="586342"/>
                  </a:lnTo>
                  <a:lnTo>
                    <a:pt x="695630" y="576801"/>
                  </a:lnTo>
                  <a:lnTo>
                    <a:pt x="678283" y="596750"/>
                  </a:lnTo>
                  <a:lnTo>
                    <a:pt x="658333" y="577668"/>
                  </a:lnTo>
                  <a:lnTo>
                    <a:pt x="646190" y="581137"/>
                  </a:lnTo>
                  <a:lnTo>
                    <a:pt x="628843" y="582005"/>
                  </a:lnTo>
                  <a:lnTo>
                    <a:pt x="598485" y="565525"/>
                  </a:lnTo>
                  <a:lnTo>
                    <a:pt x="578535" y="566392"/>
                  </a:lnTo>
                  <a:lnTo>
                    <a:pt x="568127" y="560321"/>
                  </a:lnTo>
                  <a:lnTo>
                    <a:pt x="563790" y="535167"/>
                  </a:lnTo>
                  <a:lnTo>
                    <a:pt x="543841" y="520422"/>
                  </a:lnTo>
                  <a:lnTo>
                    <a:pt x="534300" y="533432"/>
                  </a:lnTo>
                  <a:lnTo>
                    <a:pt x="522156" y="524758"/>
                  </a:lnTo>
                  <a:lnTo>
                    <a:pt x="511748" y="521289"/>
                  </a:lnTo>
                  <a:lnTo>
                    <a:pt x="502207" y="529963"/>
                  </a:lnTo>
                  <a:lnTo>
                    <a:pt x="489196" y="527361"/>
                  </a:lnTo>
                  <a:lnTo>
                    <a:pt x="467512" y="501340"/>
                  </a:lnTo>
                  <a:lnTo>
                    <a:pt x="444093" y="490064"/>
                  </a:lnTo>
                  <a:lnTo>
                    <a:pt x="456236" y="119697"/>
                  </a:lnTo>
                  <a:lnTo>
                    <a:pt x="0" y="91941"/>
                  </a:lnTo>
                  <a:lnTo>
                    <a:pt x="5204" y="0"/>
                  </a:lnTo>
                  <a:lnTo>
                    <a:pt x="148320" y="8674"/>
                  </a:lnTo>
                  <a:lnTo>
                    <a:pt x="735529" y="33828"/>
                  </a:lnTo>
                  <a:lnTo>
                    <a:pt x="1273298" y="34695"/>
                  </a:lnTo>
                  <a:lnTo>
                    <a:pt x="1275033" y="128371"/>
                  </a:lnTo>
                  <a:lnTo>
                    <a:pt x="1310595" y="340009"/>
                  </a:lnTo>
                  <a:lnTo>
                    <a:pt x="1304524" y="678283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116296-82AE-703F-280B-4B7EDA23B7DB}"/>
                </a:ext>
              </a:extLst>
            </p:cNvPr>
            <p:cNvSpPr/>
            <p:nvPr/>
          </p:nvSpPr>
          <p:spPr>
            <a:xfrm>
              <a:off x="657888" y="68933"/>
              <a:ext cx="1219521" cy="1025230"/>
            </a:xfrm>
            <a:custGeom>
              <a:avLst/>
              <a:gdLst>
                <a:gd name="connsiteX0" fmla="*/ 584607 w 1219521"/>
                <a:gd name="connsiteY0" fmla="*/ 928085 h 1025230"/>
                <a:gd name="connsiteX1" fmla="*/ 992271 w 1219521"/>
                <a:gd name="connsiteY1" fmla="*/ 1025231 h 1025230"/>
                <a:gd name="connsiteX2" fmla="*/ 1065997 w 1219521"/>
                <a:gd name="connsiteY2" fmla="*/ 701702 h 1025230"/>
                <a:gd name="connsiteX3" fmla="*/ 1091151 w 1219521"/>
                <a:gd name="connsiteY3" fmla="*/ 651394 h 1025230"/>
                <a:gd name="connsiteX4" fmla="*/ 1094620 w 1219521"/>
                <a:gd name="connsiteY4" fmla="*/ 633180 h 1025230"/>
                <a:gd name="connsiteX5" fmla="*/ 1101559 w 1219521"/>
                <a:gd name="connsiteY5" fmla="*/ 625373 h 1025230"/>
                <a:gd name="connsiteX6" fmla="*/ 1093753 w 1219521"/>
                <a:gd name="connsiteY6" fmla="*/ 608026 h 1025230"/>
                <a:gd name="connsiteX7" fmla="*/ 1068599 w 1219521"/>
                <a:gd name="connsiteY7" fmla="*/ 597617 h 1025230"/>
                <a:gd name="connsiteX8" fmla="*/ 1070334 w 1219521"/>
                <a:gd name="connsiteY8" fmla="*/ 561188 h 1025230"/>
                <a:gd name="connsiteX9" fmla="*/ 1105029 w 1219521"/>
                <a:gd name="connsiteY9" fmla="*/ 510881 h 1025230"/>
                <a:gd name="connsiteX10" fmla="*/ 1126713 w 1219521"/>
                <a:gd name="connsiteY10" fmla="*/ 503942 h 1025230"/>
                <a:gd name="connsiteX11" fmla="*/ 1140591 w 1219521"/>
                <a:gd name="connsiteY11" fmla="*/ 483992 h 1025230"/>
                <a:gd name="connsiteX12" fmla="*/ 1139723 w 1219521"/>
                <a:gd name="connsiteY12" fmla="*/ 470114 h 1025230"/>
                <a:gd name="connsiteX13" fmla="*/ 1155336 w 1219521"/>
                <a:gd name="connsiteY13" fmla="*/ 456236 h 1025230"/>
                <a:gd name="connsiteX14" fmla="*/ 1183092 w 1219521"/>
                <a:gd name="connsiteY14" fmla="*/ 408531 h 1025230"/>
                <a:gd name="connsiteX15" fmla="*/ 1219521 w 1219521"/>
                <a:gd name="connsiteY15" fmla="*/ 366897 h 1025230"/>
                <a:gd name="connsiteX16" fmla="*/ 1215185 w 1219521"/>
                <a:gd name="connsiteY16" fmla="*/ 339141 h 1025230"/>
                <a:gd name="connsiteX17" fmla="*/ 1184827 w 1219521"/>
                <a:gd name="connsiteY17" fmla="*/ 312253 h 1025230"/>
                <a:gd name="connsiteX18" fmla="*/ 1170949 w 1219521"/>
                <a:gd name="connsiteY18" fmla="*/ 281028 h 1025230"/>
                <a:gd name="connsiteX19" fmla="*/ 908136 w 1219521"/>
                <a:gd name="connsiteY19" fmla="*/ 217710 h 1025230"/>
                <a:gd name="connsiteX20" fmla="*/ 883849 w 1219521"/>
                <a:gd name="connsiteY20" fmla="*/ 226383 h 1025230"/>
                <a:gd name="connsiteX21" fmla="*/ 837011 w 1219521"/>
                <a:gd name="connsiteY21" fmla="*/ 218577 h 1025230"/>
                <a:gd name="connsiteX22" fmla="*/ 821399 w 1219521"/>
                <a:gd name="connsiteY22" fmla="*/ 210771 h 1025230"/>
                <a:gd name="connsiteX23" fmla="*/ 808388 w 1219521"/>
                <a:gd name="connsiteY23" fmla="*/ 221179 h 1025230"/>
                <a:gd name="connsiteX24" fmla="*/ 779765 w 1219521"/>
                <a:gd name="connsiteY24" fmla="*/ 217710 h 1025230"/>
                <a:gd name="connsiteX25" fmla="*/ 740733 w 1219521"/>
                <a:gd name="connsiteY25" fmla="*/ 222047 h 1025230"/>
                <a:gd name="connsiteX26" fmla="*/ 732927 w 1219521"/>
                <a:gd name="connsiteY26" fmla="*/ 228118 h 1025230"/>
                <a:gd name="connsiteX27" fmla="*/ 696498 w 1219521"/>
                <a:gd name="connsiteY27" fmla="*/ 224649 h 1025230"/>
                <a:gd name="connsiteX28" fmla="*/ 689559 w 1219521"/>
                <a:gd name="connsiteY28" fmla="*/ 210771 h 1025230"/>
                <a:gd name="connsiteX29" fmla="*/ 679150 w 1219521"/>
                <a:gd name="connsiteY29" fmla="*/ 209036 h 1025230"/>
                <a:gd name="connsiteX30" fmla="*/ 640986 w 1219521"/>
                <a:gd name="connsiteY30" fmla="*/ 220312 h 1025230"/>
                <a:gd name="connsiteX31" fmla="*/ 627108 w 1219521"/>
                <a:gd name="connsiteY31" fmla="*/ 210771 h 1025230"/>
                <a:gd name="connsiteX32" fmla="*/ 608026 w 1219521"/>
                <a:gd name="connsiteY32" fmla="*/ 217710 h 1025230"/>
                <a:gd name="connsiteX33" fmla="*/ 606291 w 1219521"/>
                <a:gd name="connsiteY33" fmla="*/ 202097 h 1025230"/>
                <a:gd name="connsiteX34" fmla="*/ 586342 w 1219521"/>
                <a:gd name="connsiteY34" fmla="*/ 191689 h 1025230"/>
                <a:gd name="connsiteX35" fmla="*/ 573331 w 1219521"/>
                <a:gd name="connsiteY35" fmla="*/ 189954 h 1025230"/>
                <a:gd name="connsiteX36" fmla="*/ 564657 w 1219521"/>
                <a:gd name="connsiteY36" fmla="*/ 180413 h 1025230"/>
                <a:gd name="connsiteX37" fmla="*/ 538636 w 1219521"/>
                <a:gd name="connsiteY37" fmla="*/ 183015 h 1025230"/>
                <a:gd name="connsiteX38" fmla="*/ 528228 w 1219521"/>
                <a:gd name="connsiteY38" fmla="*/ 176076 h 1025230"/>
                <a:gd name="connsiteX39" fmla="*/ 517819 w 1219521"/>
                <a:gd name="connsiteY39" fmla="*/ 176076 h 1025230"/>
                <a:gd name="connsiteX40" fmla="*/ 507411 w 1219521"/>
                <a:gd name="connsiteY40" fmla="*/ 183882 h 1025230"/>
                <a:gd name="connsiteX41" fmla="*/ 459706 w 1219521"/>
                <a:gd name="connsiteY41" fmla="*/ 189954 h 1025230"/>
                <a:gd name="connsiteX42" fmla="*/ 402459 w 1219521"/>
                <a:gd name="connsiteY42" fmla="*/ 153524 h 1025230"/>
                <a:gd name="connsiteX43" fmla="*/ 412000 w 1219521"/>
                <a:gd name="connsiteY43" fmla="*/ 104952 h 1025230"/>
                <a:gd name="connsiteX44" fmla="*/ 408531 w 1219521"/>
                <a:gd name="connsiteY44" fmla="*/ 69390 h 1025230"/>
                <a:gd name="connsiteX45" fmla="*/ 380775 w 1219521"/>
                <a:gd name="connsiteY45" fmla="*/ 37297 h 1025230"/>
                <a:gd name="connsiteX46" fmla="*/ 348682 w 1219521"/>
                <a:gd name="connsiteY46" fmla="*/ 38164 h 1025230"/>
                <a:gd name="connsiteX47" fmla="*/ 345213 w 1219521"/>
                <a:gd name="connsiteY47" fmla="*/ 28623 h 1025230"/>
                <a:gd name="connsiteX48" fmla="*/ 348682 w 1219521"/>
                <a:gd name="connsiteY48" fmla="*/ 18215 h 1025230"/>
                <a:gd name="connsiteX49" fmla="*/ 342611 w 1219521"/>
                <a:gd name="connsiteY49" fmla="*/ 11276 h 1025230"/>
                <a:gd name="connsiteX50" fmla="*/ 333937 w 1219521"/>
                <a:gd name="connsiteY50" fmla="*/ 12143 h 1025230"/>
                <a:gd name="connsiteX51" fmla="*/ 324396 w 1219521"/>
                <a:gd name="connsiteY51" fmla="*/ 23419 h 1025230"/>
                <a:gd name="connsiteX52" fmla="*/ 311386 w 1219521"/>
                <a:gd name="connsiteY52" fmla="*/ 21684 h 1025230"/>
                <a:gd name="connsiteX53" fmla="*/ 307049 w 1219521"/>
                <a:gd name="connsiteY53" fmla="*/ 12143 h 1025230"/>
                <a:gd name="connsiteX54" fmla="*/ 298375 w 1219521"/>
                <a:gd name="connsiteY54" fmla="*/ 11276 h 1025230"/>
                <a:gd name="connsiteX55" fmla="*/ 292303 w 1219521"/>
                <a:gd name="connsiteY55" fmla="*/ 16480 h 1025230"/>
                <a:gd name="connsiteX56" fmla="*/ 274956 w 1219521"/>
                <a:gd name="connsiteY56" fmla="*/ 0 h 1025230"/>
                <a:gd name="connsiteX57" fmla="*/ 274956 w 1219521"/>
                <a:gd name="connsiteY57" fmla="*/ 37297 h 1025230"/>
                <a:gd name="connsiteX58" fmla="*/ 263680 w 1219521"/>
                <a:gd name="connsiteY58" fmla="*/ 48573 h 1025230"/>
                <a:gd name="connsiteX59" fmla="*/ 254139 w 1219521"/>
                <a:gd name="connsiteY59" fmla="*/ 78931 h 1025230"/>
                <a:gd name="connsiteX60" fmla="*/ 253272 w 1219521"/>
                <a:gd name="connsiteY60" fmla="*/ 98880 h 1025230"/>
                <a:gd name="connsiteX61" fmla="*/ 214240 w 1219521"/>
                <a:gd name="connsiteY61" fmla="*/ 205567 h 1025230"/>
                <a:gd name="connsiteX62" fmla="*/ 99747 w 1219521"/>
                <a:gd name="connsiteY62" fmla="*/ 477053 h 1025230"/>
                <a:gd name="connsiteX63" fmla="*/ 71992 w 1219521"/>
                <a:gd name="connsiteY63" fmla="*/ 516952 h 1025230"/>
                <a:gd name="connsiteX64" fmla="*/ 58114 w 1219521"/>
                <a:gd name="connsiteY64" fmla="*/ 516085 h 1025230"/>
                <a:gd name="connsiteX65" fmla="*/ 58981 w 1219521"/>
                <a:gd name="connsiteY65" fmla="*/ 534300 h 1025230"/>
                <a:gd name="connsiteX66" fmla="*/ 13878 w 1219521"/>
                <a:gd name="connsiteY66" fmla="*/ 595883 h 1025230"/>
                <a:gd name="connsiteX67" fmla="*/ 11276 w 1219521"/>
                <a:gd name="connsiteY67" fmla="*/ 624506 h 1025230"/>
                <a:gd name="connsiteX68" fmla="*/ 19949 w 1219521"/>
                <a:gd name="connsiteY68" fmla="*/ 635782 h 1025230"/>
                <a:gd name="connsiteX69" fmla="*/ 20817 w 1219521"/>
                <a:gd name="connsiteY69" fmla="*/ 656599 h 1025230"/>
                <a:gd name="connsiteX70" fmla="*/ 10408 w 1219521"/>
                <a:gd name="connsiteY70" fmla="*/ 666140 h 1025230"/>
                <a:gd name="connsiteX71" fmla="*/ 0 w 1219521"/>
                <a:gd name="connsiteY71" fmla="*/ 692161 h 1025230"/>
                <a:gd name="connsiteX72" fmla="*/ 867 w 1219521"/>
                <a:gd name="connsiteY72" fmla="*/ 741601 h 1025230"/>
                <a:gd name="connsiteX73" fmla="*/ 11276 w 1219521"/>
                <a:gd name="connsiteY73" fmla="*/ 766754 h 1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219521" h="1025230">
                  <a:moveTo>
                    <a:pt x="584607" y="928085"/>
                  </a:moveTo>
                  <a:lnTo>
                    <a:pt x="992271" y="1025231"/>
                  </a:lnTo>
                  <a:lnTo>
                    <a:pt x="1065997" y="701702"/>
                  </a:lnTo>
                  <a:lnTo>
                    <a:pt x="1091151" y="651394"/>
                  </a:lnTo>
                  <a:lnTo>
                    <a:pt x="1094620" y="633180"/>
                  </a:lnTo>
                  <a:lnTo>
                    <a:pt x="1101559" y="625373"/>
                  </a:lnTo>
                  <a:lnTo>
                    <a:pt x="1093753" y="608026"/>
                  </a:lnTo>
                  <a:lnTo>
                    <a:pt x="1068599" y="597617"/>
                  </a:lnTo>
                  <a:lnTo>
                    <a:pt x="1070334" y="561188"/>
                  </a:lnTo>
                  <a:lnTo>
                    <a:pt x="1105029" y="510881"/>
                  </a:lnTo>
                  <a:lnTo>
                    <a:pt x="1126713" y="503942"/>
                  </a:lnTo>
                  <a:lnTo>
                    <a:pt x="1140591" y="483992"/>
                  </a:lnTo>
                  <a:lnTo>
                    <a:pt x="1139723" y="470114"/>
                  </a:lnTo>
                  <a:lnTo>
                    <a:pt x="1155336" y="456236"/>
                  </a:lnTo>
                  <a:lnTo>
                    <a:pt x="1183092" y="408531"/>
                  </a:lnTo>
                  <a:lnTo>
                    <a:pt x="1219521" y="366897"/>
                  </a:lnTo>
                  <a:lnTo>
                    <a:pt x="1215185" y="339141"/>
                  </a:lnTo>
                  <a:lnTo>
                    <a:pt x="1184827" y="312253"/>
                  </a:lnTo>
                  <a:lnTo>
                    <a:pt x="1170949" y="281028"/>
                  </a:lnTo>
                  <a:lnTo>
                    <a:pt x="908136" y="217710"/>
                  </a:lnTo>
                  <a:lnTo>
                    <a:pt x="883849" y="226383"/>
                  </a:lnTo>
                  <a:lnTo>
                    <a:pt x="837011" y="218577"/>
                  </a:lnTo>
                  <a:lnTo>
                    <a:pt x="821399" y="210771"/>
                  </a:lnTo>
                  <a:lnTo>
                    <a:pt x="808388" y="221179"/>
                  </a:lnTo>
                  <a:lnTo>
                    <a:pt x="779765" y="217710"/>
                  </a:lnTo>
                  <a:lnTo>
                    <a:pt x="740733" y="222047"/>
                  </a:lnTo>
                  <a:lnTo>
                    <a:pt x="732927" y="228118"/>
                  </a:lnTo>
                  <a:lnTo>
                    <a:pt x="696498" y="224649"/>
                  </a:lnTo>
                  <a:lnTo>
                    <a:pt x="689559" y="210771"/>
                  </a:lnTo>
                  <a:lnTo>
                    <a:pt x="679150" y="209036"/>
                  </a:lnTo>
                  <a:lnTo>
                    <a:pt x="640986" y="220312"/>
                  </a:lnTo>
                  <a:lnTo>
                    <a:pt x="627108" y="210771"/>
                  </a:lnTo>
                  <a:lnTo>
                    <a:pt x="608026" y="217710"/>
                  </a:lnTo>
                  <a:lnTo>
                    <a:pt x="606291" y="202097"/>
                  </a:lnTo>
                  <a:lnTo>
                    <a:pt x="586342" y="191689"/>
                  </a:lnTo>
                  <a:lnTo>
                    <a:pt x="573331" y="189954"/>
                  </a:lnTo>
                  <a:lnTo>
                    <a:pt x="564657" y="180413"/>
                  </a:lnTo>
                  <a:lnTo>
                    <a:pt x="538636" y="183015"/>
                  </a:lnTo>
                  <a:lnTo>
                    <a:pt x="528228" y="176076"/>
                  </a:lnTo>
                  <a:lnTo>
                    <a:pt x="517819" y="176076"/>
                  </a:lnTo>
                  <a:lnTo>
                    <a:pt x="507411" y="183882"/>
                  </a:lnTo>
                  <a:lnTo>
                    <a:pt x="459706" y="189954"/>
                  </a:lnTo>
                  <a:lnTo>
                    <a:pt x="402459" y="153524"/>
                  </a:lnTo>
                  <a:lnTo>
                    <a:pt x="412000" y="104952"/>
                  </a:lnTo>
                  <a:lnTo>
                    <a:pt x="408531" y="69390"/>
                  </a:lnTo>
                  <a:lnTo>
                    <a:pt x="380775" y="37297"/>
                  </a:lnTo>
                  <a:lnTo>
                    <a:pt x="348682" y="38164"/>
                  </a:lnTo>
                  <a:lnTo>
                    <a:pt x="345213" y="28623"/>
                  </a:lnTo>
                  <a:lnTo>
                    <a:pt x="348682" y="18215"/>
                  </a:lnTo>
                  <a:lnTo>
                    <a:pt x="342611" y="11276"/>
                  </a:lnTo>
                  <a:lnTo>
                    <a:pt x="333937" y="12143"/>
                  </a:lnTo>
                  <a:lnTo>
                    <a:pt x="324396" y="23419"/>
                  </a:lnTo>
                  <a:lnTo>
                    <a:pt x="311386" y="21684"/>
                  </a:lnTo>
                  <a:lnTo>
                    <a:pt x="307049" y="12143"/>
                  </a:lnTo>
                  <a:lnTo>
                    <a:pt x="298375" y="11276"/>
                  </a:lnTo>
                  <a:lnTo>
                    <a:pt x="292303" y="16480"/>
                  </a:lnTo>
                  <a:lnTo>
                    <a:pt x="274956" y="0"/>
                  </a:lnTo>
                  <a:lnTo>
                    <a:pt x="274956" y="37297"/>
                  </a:lnTo>
                  <a:lnTo>
                    <a:pt x="263680" y="48573"/>
                  </a:lnTo>
                  <a:lnTo>
                    <a:pt x="254139" y="78931"/>
                  </a:lnTo>
                  <a:lnTo>
                    <a:pt x="253272" y="98880"/>
                  </a:lnTo>
                  <a:lnTo>
                    <a:pt x="214240" y="205567"/>
                  </a:lnTo>
                  <a:lnTo>
                    <a:pt x="99747" y="477053"/>
                  </a:lnTo>
                  <a:lnTo>
                    <a:pt x="71992" y="516952"/>
                  </a:lnTo>
                  <a:lnTo>
                    <a:pt x="58114" y="516085"/>
                  </a:lnTo>
                  <a:lnTo>
                    <a:pt x="58981" y="534300"/>
                  </a:lnTo>
                  <a:lnTo>
                    <a:pt x="13878" y="595883"/>
                  </a:lnTo>
                  <a:lnTo>
                    <a:pt x="11276" y="624506"/>
                  </a:lnTo>
                  <a:lnTo>
                    <a:pt x="19949" y="635782"/>
                  </a:lnTo>
                  <a:lnTo>
                    <a:pt x="20817" y="656599"/>
                  </a:lnTo>
                  <a:lnTo>
                    <a:pt x="10408" y="666140"/>
                  </a:lnTo>
                  <a:lnTo>
                    <a:pt x="0" y="692161"/>
                  </a:lnTo>
                  <a:lnTo>
                    <a:pt x="867" y="741601"/>
                  </a:lnTo>
                  <a:lnTo>
                    <a:pt x="11276" y="76675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7BF770-4A69-DAB4-887E-00CB08305940}"/>
                </a:ext>
              </a:extLst>
            </p:cNvPr>
            <p:cNvSpPr/>
            <p:nvPr/>
          </p:nvSpPr>
          <p:spPr>
            <a:xfrm>
              <a:off x="6776312" y="1106307"/>
              <a:ext cx="881247" cy="569861"/>
            </a:xfrm>
            <a:custGeom>
              <a:avLst/>
              <a:gdLst>
                <a:gd name="connsiteX0" fmla="*/ 818796 w 881247"/>
                <a:gd name="connsiteY0" fmla="*/ 89339 h 569861"/>
                <a:gd name="connsiteX1" fmla="*/ 802317 w 881247"/>
                <a:gd name="connsiteY1" fmla="*/ 91941 h 569861"/>
                <a:gd name="connsiteX2" fmla="*/ 776296 w 881247"/>
                <a:gd name="connsiteY2" fmla="*/ 72859 h 569861"/>
                <a:gd name="connsiteX3" fmla="*/ 750275 w 881247"/>
                <a:gd name="connsiteY3" fmla="*/ 22552 h 569861"/>
                <a:gd name="connsiteX4" fmla="*/ 732927 w 881247"/>
                <a:gd name="connsiteY4" fmla="*/ 22552 h 569861"/>
                <a:gd name="connsiteX5" fmla="*/ 729457 w 881247"/>
                <a:gd name="connsiteY5" fmla="*/ 9541 h 569861"/>
                <a:gd name="connsiteX6" fmla="*/ 714712 w 881247"/>
                <a:gd name="connsiteY6" fmla="*/ 0 h 569861"/>
                <a:gd name="connsiteX7" fmla="*/ 103217 w 881247"/>
                <a:gd name="connsiteY7" fmla="*/ 120564 h 569861"/>
                <a:gd name="connsiteX8" fmla="*/ 96278 w 881247"/>
                <a:gd name="connsiteY8" fmla="*/ 68522 h 569861"/>
                <a:gd name="connsiteX9" fmla="*/ 59848 w 881247"/>
                <a:gd name="connsiteY9" fmla="*/ 98013 h 569861"/>
                <a:gd name="connsiteX10" fmla="*/ 52042 w 881247"/>
                <a:gd name="connsiteY10" fmla="*/ 98880 h 569861"/>
                <a:gd name="connsiteX11" fmla="*/ 28623 w 881247"/>
                <a:gd name="connsiteY11" fmla="*/ 124901 h 569861"/>
                <a:gd name="connsiteX12" fmla="*/ 0 w 881247"/>
                <a:gd name="connsiteY12" fmla="*/ 139646 h 569861"/>
                <a:gd name="connsiteX13" fmla="*/ 42501 w 881247"/>
                <a:gd name="connsiteY13" fmla="*/ 398990 h 569861"/>
                <a:gd name="connsiteX14" fmla="*/ 70257 w 881247"/>
                <a:gd name="connsiteY14" fmla="*/ 569862 h 569861"/>
                <a:gd name="connsiteX15" fmla="*/ 221179 w 881247"/>
                <a:gd name="connsiteY15" fmla="*/ 544708 h 569861"/>
                <a:gd name="connsiteX16" fmla="*/ 745938 w 881247"/>
                <a:gd name="connsiteY16" fmla="*/ 442358 h 569861"/>
                <a:gd name="connsiteX17" fmla="*/ 756346 w 881247"/>
                <a:gd name="connsiteY17" fmla="*/ 424144 h 569861"/>
                <a:gd name="connsiteX18" fmla="*/ 769356 w 881247"/>
                <a:gd name="connsiteY18" fmla="*/ 414602 h 569861"/>
                <a:gd name="connsiteX19" fmla="*/ 783234 w 881247"/>
                <a:gd name="connsiteY19" fmla="*/ 412000 h 569861"/>
                <a:gd name="connsiteX20" fmla="*/ 797112 w 881247"/>
                <a:gd name="connsiteY20" fmla="*/ 417205 h 569861"/>
                <a:gd name="connsiteX21" fmla="*/ 809256 w 881247"/>
                <a:gd name="connsiteY21" fmla="*/ 402459 h 569861"/>
                <a:gd name="connsiteX22" fmla="*/ 823133 w 881247"/>
                <a:gd name="connsiteY22" fmla="*/ 397255 h 569861"/>
                <a:gd name="connsiteX23" fmla="*/ 838746 w 881247"/>
                <a:gd name="connsiteY23" fmla="*/ 371234 h 569861"/>
                <a:gd name="connsiteX24" fmla="*/ 852624 w 881247"/>
                <a:gd name="connsiteY24" fmla="*/ 351285 h 569861"/>
                <a:gd name="connsiteX25" fmla="*/ 881247 w 881247"/>
                <a:gd name="connsiteY25" fmla="*/ 328733 h 569861"/>
                <a:gd name="connsiteX26" fmla="*/ 844817 w 881247"/>
                <a:gd name="connsiteY26" fmla="*/ 300977 h 569861"/>
                <a:gd name="connsiteX27" fmla="*/ 826603 w 881247"/>
                <a:gd name="connsiteY27" fmla="*/ 291436 h 569861"/>
                <a:gd name="connsiteX28" fmla="*/ 817929 w 881247"/>
                <a:gd name="connsiteY28" fmla="*/ 267150 h 569861"/>
                <a:gd name="connsiteX29" fmla="*/ 794510 w 881247"/>
                <a:gd name="connsiteY29" fmla="*/ 259343 h 569861"/>
                <a:gd name="connsiteX30" fmla="*/ 790173 w 881247"/>
                <a:gd name="connsiteY30" fmla="*/ 228118 h 569861"/>
                <a:gd name="connsiteX31" fmla="*/ 798847 w 881247"/>
                <a:gd name="connsiteY31" fmla="*/ 219444 h 569861"/>
                <a:gd name="connsiteX32" fmla="*/ 804919 w 881247"/>
                <a:gd name="connsiteY32" fmla="*/ 202097 h 569861"/>
                <a:gd name="connsiteX33" fmla="*/ 791908 w 881247"/>
                <a:gd name="connsiteY33" fmla="*/ 186484 h 569861"/>
                <a:gd name="connsiteX34" fmla="*/ 817929 w 881247"/>
                <a:gd name="connsiteY34" fmla="*/ 139646 h 569861"/>
                <a:gd name="connsiteX35" fmla="*/ 817062 w 881247"/>
                <a:gd name="connsiteY35" fmla="*/ 120564 h 569861"/>
                <a:gd name="connsiteX36" fmla="*/ 832675 w 881247"/>
                <a:gd name="connsiteY36" fmla="*/ 98880 h 56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81247" h="569861">
                  <a:moveTo>
                    <a:pt x="818796" y="89339"/>
                  </a:moveTo>
                  <a:lnTo>
                    <a:pt x="802317" y="91941"/>
                  </a:lnTo>
                  <a:lnTo>
                    <a:pt x="776296" y="72859"/>
                  </a:lnTo>
                  <a:lnTo>
                    <a:pt x="750275" y="22552"/>
                  </a:lnTo>
                  <a:lnTo>
                    <a:pt x="732927" y="22552"/>
                  </a:lnTo>
                  <a:lnTo>
                    <a:pt x="729457" y="9541"/>
                  </a:lnTo>
                  <a:lnTo>
                    <a:pt x="714712" y="0"/>
                  </a:lnTo>
                  <a:lnTo>
                    <a:pt x="103217" y="120564"/>
                  </a:lnTo>
                  <a:lnTo>
                    <a:pt x="96278" y="68522"/>
                  </a:lnTo>
                  <a:lnTo>
                    <a:pt x="59848" y="98013"/>
                  </a:lnTo>
                  <a:lnTo>
                    <a:pt x="52042" y="98880"/>
                  </a:lnTo>
                  <a:lnTo>
                    <a:pt x="28623" y="124901"/>
                  </a:lnTo>
                  <a:lnTo>
                    <a:pt x="0" y="139646"/>
                  </a:lnTo>
                  <a:lnTo>
                    <a:pt x="42501" y="398990"/>
                  </a:lnTo>
                  <a:lnTo>
                    <a:pt x="70257" y="569862"/>
                  </a:lnTo>
                  <a:lnTo>
                    <a:pt x="221179" y="544708"/>
                  </a:lnTo>
                  <a:lnTo>
                    <a:pt x="745938" y="442358"/>
                  </a:lnTo>
                  <a:lnTo>
                    <a:pt x="756346" y="424144"/>
                  </a:lnTo>
                  <a:lnTo>
                    <a:pt x="769356" y="414602"/>
                  </a:lnTo>
                  <a:lnTo>
                    <a:pt x="783234" y="412000"/>
                  </a:lnTo>
                  <a:lnTo>
                    <a:pt x="797112" y="417205"/>
                  </a:lnTo>
                  <a:lnTo>
                    <a:pt x="809256" y="402459"/>
                  </a:lnTo>
                  <a:lnTo>
                    <a:pt x="823133" y="397255"/>
                  </a:lnTo>
                  <a:lnTo>
                    <a:pt x="838746" y="371234"/>
                  </a:lnTo>
                  <a:lnTo>
                    <a:pt x="852624" y="351285"/>
                  </a:lnTo>
                  <a:lnTo>
                    <a:pt x="881247" y="328733"/>
                  </a:lnTo>
                  <a:lnTo>
                    <a:pt x="844817" y="300977"/>
                  </a:lnTo>
                  <a:lnTo>
                    <a:pt x="826603" y="291436"/>
                  </a:lnTo>
                  <a:lnTo>
                    <a:pt x="817929" y="267150"/>
                  </a:lnTo>
                  <a:lnTo>
                    <a:pt x="794510" y="259343"/>
                  </a:lnTo>
                  <a:lnTo>
                    <a:pt x="790173" y="228118"/>
                  </a:lnTo>
                  <a:lnTo>
                    <a:pt x="798847" y="219444"/>
                  </a:lnTo>
                  <a:lnTo>
                    <a:pt x="804919" y="202097"/>
                  </a:lnTo>
                  <a:lnTo>
                    <a:pt x="791908" y="186484"/>
                  </a:lnTo>
                  <a:lnTo>
                    <a:pt x="817929" y="139646"/>
                  </a:lnTo>
                  <a:lnTo>
                    <a:pt x="817062" y="120564"/>
                  </a:lnTo>
                  <a:lnTo>
                    <a:pt x="832675" y="98880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1C61EDE-E21D-72A5-386E-2F9B63F6D50B}"/>
                </a:ext>
              </a:extLst>
            </p:cNvPr>
            <p:cNvSpPr/>
            <p:nvPr/>
          </p:nvSpPr>
          <p:spPr>
            <a:xfrm>
              <a:off x="7980220" y="970997"/>
              <a:ext cx="120564" cy="168269"/>
            </a:xfrm>
            <a:custGeom>
              <a:avLst/>
              <a:gdLst>
                <a:gd name="connsiteX0" fmla="*/ 108421 w 120564"/>
                <a:gd name="connsiteY0" fmla="*/ 62451 h 168269"/>
                <a:gd name="connsiteX1" fmla="*/ 97145 w 120564"/>
                <a:gd name="connsiteY1" fmla="*/ 52910 h 168269"/>
                <a:gd name="connsiteX2" fmla="*/ 74594 w 120564"/>
                <a:gd name="connsiteY2" fmla="*/ 41634 h 168269"/>
                <a:gd name="connsiteX3" fmla="*/ 69390 w 120564"/>
                <a:gd name="connsiteY3" fmla="*/ 22552 h 168269"/>
                <a:gd name="connsiteX4" fmla="*/ 62451 w 120564"/>
                <a:gd name="connsiteY4" fmla="*/ 22552 h 168269"/>
                <a:gd name="connsiteX5" fmla="*/ 56379 w 120564"/>
                <a:gd name="connsiteY5" fmla="*/ 0 h 168269"/>
                <a:gd name="connsiteX6" fmla="*/ 0 w 120564"/>
                <a:gd name="connsiteY6" fmla="*/ 17347 h 168269"/>
                <a:gd name="connsiteX7" fmla="*/ 27756 w 120564"/>
                <a:gd name="connsiteY7" fmla="*/ 124034 h 168269"/>
                <a:gd name="connsiteX8" fmla="*/ 24286 w 120564"/>
                <a:gd name="connsiteY8" fmla="*/ 133575 h 168269"/>
                <a:gd name="connsiteX9" fmla="*/ 27756 w 120564"/>
                <a:gd name="connsiteY9" fmla="*/ 149188 h 168269"/>
                <a:gd name="connsiteX10" fmla="*/ 76328 w 120564"/>
                <a:gd name="connsiteY10" fmla="*/ 117962 h 168269"/>
                <a:gd name="connsiteX11" fmla="*/ 77196 w 120564"/>
                <a:gd name="connsiteY11" fmla="*/ 91941 h 168269"/>
                <a:gd name="connsiteX12" fmla="*/ 70257 w 120564"/>
                <a:gd name="connsiteY12" fmla="*/ 85002 h 168269"/>
                <a:gd name="connsiteX13" fmla="*/ 73726 w 120564"/>
                <a:gd name="connsiteY13" fmla="*/ 79798 h 168269"/>
                <a:gd name="connsiteX14" fmla="*/ 72859 w 120564"/>
                <a:gd name="connsiteY14" fmla="*/ 68522 h 168269"/>
                <a:gd name="connsiteX15" fmla="*/ 65053 w 120564"/>
                <a:gd name="connsiteY15" fmla="*/ 62451 h 168269"/>
                <a:gd name="connsiteX16" fmla="*/ 75461 w 120564"/>
                <a:gd name="connsiteY16" fmla="*/ 58981 h 168269"/>
                <a:gd name="connsiteX17" fmla="*/ 67655 w 120564"/>
                <a:gd name="connsiteY17" fmla="*/ 45103 h 168269"/>
                <a:gd name="connsiteX18" fmla="*/ 83267 w 120564"/>
                <a:gd name="connsiteY18" fmla="*/ 51175 h 168269"/>
                <a:gd name="connsiteX19" fmla="*/ 85869 w 120564"/>
                <a:gd name="connsiteY19" fmla="*/ 63318 h 168269"/>
                <a:gd name="connsiteX20" fmla="*/ 91941 w 120564"/>
                <a:gd name="connsiteY20" fmla="*/ 73726 h 168269"/>
                <a:gd name="connsiteX21" fmla="*/ 79798 w 120564"/>
                <a:gd name="connsiteY21" fmla="*/ 66787 h 168269"/>
                <a:gd name="connsiteX22" fmla="*/ 89339 w 120564"/>
                <a:gd name="connsiteY22" fmla="*/ 81533 h 168269"/>
                <a:gd name="connsiteX23" fmla="*/ 86737 w 120564"/>
                <a:gd name="connsiteY23" fmla="*/ 91941 h 168269"/>
                <a:gd name="connsiteX24" fmla="*/ 81532 w 120564"/>
                <a:gd name="connsiteY24" fmla="*/ 82400 h 168269"/>
                <a:gd name="connsiteX25" fmla="*/ 81532 w 120564"/>
                <a:gd name="connsiteY25" fmla="*/ 104084 h 168269"/>
                <a:gd name="connsiteX26" fmla="*/ 86737 w 120564"/>
                <a:gd name="connsiteY26" fmla="*/ 96278 h 168269"/>
                <a:gd name="connsiteX27" fmla="*/ 90206 w 120564"/>
                <a:gd name="connsiteY27" fmla="*/ 104084 h 168269"/>
                <a:gd name="connsiteX28" fmla="*/ 101482 w 120564"/>
                <a:gd name="connsiteY28" fmla="*/ 91074 h 168269"/>
                <a:gd name="connsiteX29" fmla="*/ 99747 w 120564"/>
                <a:gd name="connsiteY29" fmla="*/ 69390 h 168269"/>
                <a:gd name="connsiteX30" fmla="*/ 111890 w 120564"/>
                <a:gd name="connsiteY30" fmla="*/ 96278 h 168269"/>
                <a:gd name="connsiteX31" fmla="*/ 120564 w 120564"/>
                <a:gd name="connsiteY31" fmla="*/ 88472 h 168269"/>
                <a:gd name="connsiteX32" fmla="*/ 67655 w 120564"/>
                <a:gd name="connsiteY32" fmla="*/ 168270 h 168269"/>
                <a:gd name="connsiteX33" fmla="*/ 75461 w 120564"/>
                <a:gd name="connsiteY33" fmla="*/ 168270 h 168269"/>
                <a:gd name="connsiteX34" fmla="*/ 79798 w 120564"/>
                <a:gd name="connsiteY34" fmla="*/ 163065 h 168269"/>
                <a:gd name="connsiteX35" fmla="*/ 72859 w 120564"/>
                <a:gd name="connsiteY35" fmla="*/ 151790 h 168269"/>
                <a:gd name="connsiteX36" fmla="*/ 66788 w 120564"/>
                <a:gd name="connsiteY36" fmla="*/ 157861 h 16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0564" h="168269">
                  <a:moveTo>
                    <a:pt x="108421" y="62451"/>
                  </a:moveTo>
                  <a:lnTo>
                    <a:pt x="97145" y="52910"/>
                  </a:lnTo>
                  <a:lnTo>
                    <a:pt x="74594" y="41634"/>
                  </a:lnTo>
                  <a:lnTo>
                    <a:pt x="69390" y="22552"/>
                  </a:lnTo>
                  <a:lnTo>
                    <a:pt x="62451" y="22552"/>
                  </a:lnTo>
                  <a:lnTo>
                    <a:pt x="56379" y="0"/>
                  </a:lnTo>
                  <a:lnTo>
                    <a:pt x="0" y="17347"/>
                  </a:lnTo>
                  <a:lnTo>
                    <a:pt x="27756" y="124034"/>
                  </a:lnTo>
                  <a:lnTo>
                    <a:pt x="24286" y="133575"/>
                  </a:lnTo>
                  <a:lnTo>
                    <a:pt x="27756" y="149188"/>
                  </a:lnTo>
                  <a:lnTo>
                    <a:pt x="76328" y="117962"/>
                  </a:lnTo>
                  <a:lnTo>
                    <a:pt x="77196" y="91941"/>
                  </a:lnTo>
                  <a:lnTo>
                    <a:pt x="70257" y="85002"/>
                  </a:lnTo>
                  <a:lnTo>
                    <a:pt x="73726" y="79798"/>
                  </a:lnTo>
                  <a:lnTo>
                    <a:pt x="72859" y="68522"/>
                  </a:lnTo>
                  <a:lnTo>
                    <a:pt x="65053" y="62451"/>
                  </a:lnTo>
                  <a:lnTo>
                    <a:pt x="75461" y="58981"/>
                  </a:lnTo>
                  <a:lnTo>
                    <a:pt x="67655" y="45103"/>
                  </a:lnTo>
                  <a:lnTo>
                    <a:pt x="83267" y="51175"/>
                  </a:lnTo>
                  <a:lnTo>
                    <a:pt x="85869" y="63318"/>
                  </a:lnTo>
                  <a:lnTo>
                    <a:pt x="91941" y="73726"/>
                  </a:lnTo>
                  <a:lnTo>
                    <a:pt x="79798" y="66787"/>
                  </a:lnTo>
                  <a:lnTo>
                    <a:pt x="89339" y="81533"/>
                  </a:lnTo>
                  <a:lnTo>
                    <a:pt x="86737" y="91941"/>
                  </a:lnTo>
                  <a:lnTo>
                    <a:pt x="81532" y="82400"/>
                  </a:lnTo>
                  <a:lnTo>
                    <a:pt x="81532" y="104084"/>
                  </a:lnTo>
                  <a:lnTo>
                    <a:pt x="86737" y="96278"/>
                  </a:lnTo>
                  <a:lnTo>
                    <a:pt x="90206" y="104084"/>
                  </a:lnTo>
                  <a:lnTo>
                    <a:pt x="101482" y="91074"/>
                  </a:lnTo>
                  <a:lnTo>
                    <a:pt x="99747" y="69390"/>
                  </a:lnTo>
                  <a:lnTo>
                    <a:pt x="111890" y="96278"/>
                  </a:lnTo>
                  <a:lnTo>
                    <a:pt x="120564" y="88472"/>
                  </a:lnTo>
                  <a:close/>
                  <a:moveTo>
                    <a:pt x="67655" y="168270"/>
                  </a:moveTo>
                  <a:lnTo>
                    <a:pt x="75461" y="168270"/>
                  </a:lnTo>
                  <a:lnTo>
                    <a:pt x="79798" y="163065"/>
                  </a:lnTo>
                  <a:lnTo>
                    <a:pt x="72859" y="151790"/>
                  </a:lnTo>
                  <a:lnTo>
                    <a:pt x="66788" y="157861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3EA5B1D-40B5-5C03-BA48-1714FBD32292}"/>
                </a:ext>
              </a:extLst>
            </p:cNvPr>
            <p:cNvSpPr/>
            <p:nvPr/>
          </p:nvSpPr>
          <p:spPr>
            <a:xfrm>
              <a:off x="6564674" y="2560018"/>
              <a:ext cx="774560" cy="581137"/>
            </a:xfrm>
            <a:custGeom>
              <a:avLst/>
              <a:gdLst>
                <a:gd name="connsiteX0" fmla="*/ 562055 w 774560"/>
                <a:gd name="connsiteY0" fmla="*/ 30358 h 581137"/>
                <a:gd name="connsiteX1" fmla="*/ 391183 w 774560"/>
                <a:gd name="connsiteY1" fmla="*/ 54644 h 581137"/>
                <a:gd name="connsiteX2" fmla="*/ 390316 w 774560"/>
                <a:gd name="connsiteY2" fmla="*/ 32093 h 581137"/>
                <a:gd name="connsiteX3" fmla="*/ 361693 w 774560"/>
                <a:gd name="connsiteY3" fmla="*/ 6071 h 581137"/>
                <a:gd name="connsiteX4" fmla="*/ 351285 w 774560"/>
                <a:gd name="connsiteY4" fmla="*/ 19082 h 581137"/>
                <a:gd name="connsiteX5" fmla="*/ 345213 w 774560"/>
                <a:gd name="connsiteY5" fmla="*/ 16480 h 581137"/>
                <a:gd name="connsiteX6" fmla="*/ 346948 w 774560"/>
                <a:gd name="connsiteY6" fmla="*/ 4337 h 581137"/>
                <a:gd name="connsiteX7" fmla="*/ 343478 w 774560"/>
                <a:gd name="connsiteY7" fmla="*/ 0 h 581137"/>
                <a:gd name="connsiteX8" fmla="*/ 142249 w 774560"/>
                <a:gd name="connsiteY8" fmla="*/ 19082 h 581137"/>
                <a:gd name="connsiteX9" fmla="*/ 78930 w 774560"/>
                <a:gd name="connsiteY9" fmla="*/ 56379 h 581137"/>
                <a:gd name="connsiteX10" fmla="*/ 67655 w 774560"/>
                <a:gd name="connsiteY10" fmla="*/ 57246 h 581137"/>
                <a:gd name="connsiteX11" fmla="*/ 29491 w 774560"/>
                <a:gd name="connsiteY11" fmla="*/ 73726 h 581137"/>
                <a:gd name="connsiteX12" fmla="*/ 28623 w 774560"/>
                <a:gd name="connsiteY12" fmla="*/ 90206 h 581137"/>
                <a:gd name="connsiteX13" fmla="*/ 12143 w 774560"/>
                <a:gd name="connsiteY13" fmla="*/ 98880 h 581137"/>
                <a:gd name="connsiteX14" fmla="*/ 0 w 774560"/>
                <a:gd name="connsiteY14" fmla="*/ 126636 h 581137"/>
                <a:gd name="connsiteX15" fmla="*/ 1735 w 774560"/>
                <a:gd name="connsiteY15" fmla="*/ 137912 h 581137"/>
                <a:gd name="connsiteX16" fmla="*/ 54644 w 774560"/>
                <a:gd name="connsiteY16" fmla="*/ 170872 h 581137"/>
                <a:gd name="connsiteX17" fmla="*/ 77196 w 774560"/>
                <a:gd name="connsiteY17" fmla="*/ 168270 h 581137"/>
                <a:gd name="connsiteX18" fmla="*/ 104084 w 774560"/>
                <a:gd name="connsiteY18" fmla="*/ 202964 h 581137"/>
                <a:gd name="connsiteX19" fmla="*/ 107554 w 774560"/>
                <a:gd name="connsiteY19" fmla="*/ 217709 h 581137"/>
                <a:gd name="connsiteX20" fmla="*/ 143983 w 774560"/>
                <a:gd name="connsiteY20" fmla="*/ 261945 h 581137"/>
                <a:gd name="connsiteX21" fmla="*/ 166535 w 774560"/>
                <a:gd name="connsiteY21" fmla="*/ 276691 h 581137"/>
                <a:gd name="connsiteX22" fmla="*/ 178678 w 774560"/>
                <a:gd name="connsiteY22" fmla="*/ 278425 h 581137"/>
                <a:gd name="connsiteX23" fmla="*/ 197760 w 774560"/>
                <a:gd name="connsiteY23" fmla="*/ 292303 h 581137"/>
                <a:gd name="connsiteX24" fmla="*/ 207301 w 774560"/>
                <a:gd name="connsiteY24" fmla="*/ 311386 h 581137"/>
                <a:gd name="connsiteX25" fmla="*/ 224649 w 774560"/>
                <a:gd name="connsiteY25" fmla="*/ 325264 h 581137"/>
                <a:gd name="connsiteX26" fmla="*/ 240261 w 774560"/>
                <a:gd name="connsiteY26" fmla="*/ 329600 h 581137"/>
                <a:gd name="connsiteX27" fmla="*/ 263681 w 774560"/>
                <a:gd name="connsiteY27" fmla="*/ 353019 h 581137"/>
                <a:gd name="connsiteX28" fmla="*/ 264548 w 774560"/>
                <a:gd name="connsiteY28" fmla="*/ 365162 h 581137"/>
                <a:gd name="connsiteX29" fmla="*/ 287099 w 774560"/>
                <a:gd name="connsiteY29" fmla="*/ 389449 h 581137"/>
                <a:gd name="connsiteX30" fmla="*/ 330468 w 774560"/>
                <a:gd name="connsiteY30" fmla="*/ 409398 h 581137"/>
                <a:gd name="connsiteX31" fmla="*/ 361693 w 774560"/>
                <a:gd name="connsiteY31" fmla="*/ 467512 h 581137"/>
                <a:gd name="connsiteX32" fmla="*/ 364295 w 774560"/>
                <a:gd name="connsiteY32" fmla="*/ 490931 h 581137"/>
                <a:gd name="connsiteX33" fmla="*/ 398123 w 774560"/>
                <a:gd name="connsiteY33" fmla="*/ 509146 h 581137"/>
                <a:gd name="connsiteX34" fmla="*/ 419807 w 774560"/>
                <a:gd name="connsiteY34" fmla="*/ 550780 h 581137"/>
                <a:gd name="connsiteX35" fmla="*/ 426746 w 774560"/>
                <a:gd name="connsiteY35" fmla="*/ 577668 h 581137"/>
                <a:gd name="connsiteX36" fmla="*/ 463175 w 774560"/>
                <a:gd name="connsiteY36" fmla="*/ 581137 h 581137"/>
                <a:gd name="connsiteX37" fmla="*/ 470114 w 774560"/>
                <a:gd name="connsiteY37" fmla="*/ 568127 h 581137"/>
                <a:gd name="connsiteX38" fmla="*/ 475318 w 774560"/>
                <a:gd name="connsiteY38" fmla="*/ 568127 h 581137"/>
                <a:gd name="connsiteX39" fmla="*/ 490931 w 774560"/>
                <a:gd name="connsiteY39" fmla="*/ 555116 h 581137"/>
                <a:gd name="connsiteX40" fmla="*/ 495268 w 774560"/>
                <a:gd name="connsiteY40" fmla="*/ 537769 h 581137"/>
                <a:gd name="connsiteX41" fmla="*/ 523024 w 774560"/>
                <a:gd name="connsiteY41" fmla="*/ 519554 h 581137"/>
                <a:gd name="connsiteX42" fmla="*/ 525626 w 774560"/>
                <a:gd name="connsiteY42" fmla="*/ 498737 h 581137"/>
                <a:gd name="connsiteX43" fmla="*/ 515218 w 774560"/>
                <a:gd name="connsiteY43" fmla="*/ 490931 h 581137"/>
                <a:gd name="connsiteX44" fmla="*/ 522156 w 774560"/>
                <a:gd name="connsiteY44" fmla="*/ 484859 h 581137"/>
                <a:gd name="connsiteX45" fmla="*/ 529095 w 774560"/>
                <a:gd name="connsiteY45" fmla="*/ 488329 h 581137"/>
                <a:gd name="connsiteX46" fmla="*/ 540371 w 774560"/>
                <a:gd name="connsiteY46" fmla="*/ 484859 h 581137"/>
                <a:gd name="connsiteX47" fmla="*/ 555984 w 774560"/>
                <a:gd name="connsiteY47" fmla="*/ 466645 h 581137"/>
                <a:gd name="connsiteX48" fmla="*/ 588944 w 774560"/>
                <a:gd name="connsiteY48" fmla="*/ 451032 h 581137"/>
                <a:gd name="connsiteX49" fmla="*/ 602822 w 774560"/>
                <a:gd name="connsiteY49" fmla="*/ 430215 h 581137"/>
                <a:gd name="connsiteX50" fmla="*/ 603689 w 774560"/>
                <a:gd name="connsiteY50" fmla="*/ 424144 h 581137"/>
                <a:gd name="connsiteX51" fmla="*/ 645323 w 774560"/>
                <a:gd name="connsiteY51" fmla="*/ 385979 h 581137"/>
                <a:gd name="connsiteX52" fmla="*/ 644455 w 774560"/>
                <a:gd name="connsiteY52" fmla="*/ 381643 h 581137"/>
                <a:gd name="connsiteX53" fmla="*/ 636649 w 774560"/>
                <a:gd name="connsiteY53" fmla="*/ 374703 h 581137"/>
                <a:gd name="connsiteX54" fmla="*/ 646190 w 774560"/>
                <a:gd name="connsiteY54" fmla="*/ 361693 h 581137"/>
                <a:gd name="connsiteX55" fmla="*/ 653129 w 774560"/>
                <a:gd name="connsiteY55" fmla="*/ 361693 h 581137"/>
                <a:gd name="connsiteX56" fmla="*/ 656599 w 774560"/>
                <a:gd name="connsiteY56" fmla="*/ 366030 h 581137"/>
                <a:gd name="connsiteX57" fmla="*/ 662670 w 774560"/>
                <a:gd name="connsiteY57" fmla="*/ 359091 h 581137"/>
                <a:gd name="connsiteX58" fmla="*/ 673946 w 774560"/>
                <a:gd name="connsiteY58" fmla="*/ 359091 h 581137"/>
                <a:gd name="connsiteX59" fmla="*/ 679150 w 774560"/>
                <a:gd name="connsiteY59" fmla="*/ 346080 h 581137"/>
                <a:gd name="connsiteX60" fmla="*/ 699100 w 774560"/>
                <a:gd name="connsiteY60" fmla="*/ 327866 h 581137"/>
                <a:gd name="connsiteX61" fmla="*/ 696498 w 774560"/>
                <a:gd name="connsiteY61" fmla="*/ 281028 h 581137"/>
                <a:gd name="connsiteX62" fmla="*/ 703436 w 774560"/>
                <a:gd name="connsiteY62" fmla="*/ 261078 h 581137"/>
                <a:gd name="connsiteX63" fmla="*/ 734662 w 774560"/>
                <a:gd name="connsiteY63" fmla="*/ 207301 h 581137"/>
                <a:gd name="connsiteX64" fmla="*/ 755479 w 774560"/>
                <a:gd name="connsiteY64" fmla="*/ 188219 h 581137"/>
                <a:gd name="connsiteX65" fmla="*/ 774561 w 774560"/>
                <a:gd name="connsiteY65" fmla="*/ 178678 h 58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74560" h="581137">
                  <a:moveTo>
                    <a:pt x="562055" y="30358"/>
                  </a:moveTo>
                  <a:lnTo>
                    <a:pt x="391183" y="54644"/>
                  </a:lnTo>
                  <a:lnTo>
                    <a:pt x="390316" y="32093"/>
                  </a:lnTo>
                  <a:lnTo>
                    <a:pt x="361693" y="6071"/>
                  </a:lnTo>
                  <a:lnTo>
                    <a:pt x="351285" y="19082"/>
                  </a:lnTo>
                  <a:lnTo>
                    <a:pt x="345213" y="16480"/>
                  </a:lnTo>
                  <a:lnTo>
                    <a:pt x="346948" y="4337"/>
                  </a:lnTo>
                  <a:lnTo>
                    <a:pt x="343478" y="0"/>
                  </a:lnTo>
                  <a:lnTo>
                    <a:pt x="142249" y="19082"/>
                  </a:lnTo>
                  <a:lnTo>
                    <a:pt x="78930" y="56379"/>
                  </a:lnTo>
                  <a:lnTo>
                    <a:pt x="67655" y="57246"/>
                  </a:lnTo>
                  <a:lnTo>
                    <a:pt x="29491" y="73726"/>
                  </a:lnTo>
                  <a:lnTo>
                    <a:pt x="28623" y="90206"/>
                  </a:lnTo>
                  <a:lnTo>
                    <a:pt x="12143" y="98880"/>
                  </a:lnTo>
                  <a:lnTo>
                    <a:pt x="0" y="126636"/>
                  </a:lnTo>
                  <a:lnTo>
                    <a:pt x="1735" y="137912"/>
                  </a:lnTo>
                  <a:lnTo>
                    <a:pt x="54644" y="170872"/>
                  </a:lnTo>
                  <a:lnTo>
                    <a:pt x="77196" y="168270"/>
                  </a:lnTo>
                  <a:lnTo>
                    <a:pt x="104084" y="202964"/>
                  </a:lnTo>
                  <a:lnTo>
                    <a:pt x="107554" y="217709"/>
                  </a:lnTo>
                  <a:lnTo>
                    <a:pt x="143983" y="261945"/>
                  </a:lnTo>
                  <a:lnTo>
                    <a:pt x="166535" y="276691"/>
                  </a:lnTo>
                  <a:lnTo>
                    <a:pt x="178678" y="278425"/>
                  </a:lnTo>
                  <a:lnTo>
                    <a:pt x="197760" y="292303"/>
                  </a:lnTo>
                  <a:lnTo>
                    <a:pt x="207301" y="311386"/>
                  </a:lnTo>
                  <a:lnTo>
                    <a:pt x="224649" y="325264"/>
                  </a:lnTo>
                  <a:lnTo>
                    <a:pt x="240261" y="329600"/>
                  </a:lnTo>
                  <a:lnTo>
                    <a:pt x="263681" y="353019"/>
                  </a:lnTo>
                  <a:lnTo>
                    <a:pt x="264548" y="365162"/>
                  </a:lnTo>
                  <a:lnTo>
                    <a:pt x="287099" y="389449"/>
                  </a:lnTo>
                  <a:lnTo>
                    <a:pt x="330468" y="409398"/>
                  </a:lnTo>
                  <a:lnTo>
                    <a:pt x="361693" y="467512"/>
                  </a:lnTo>
                  <a:lnTo>
                    <a:pt x="364295" y="490931"/>
                  </a:lnTo>
                  <a:lnTo>
                    <a:pt x="398123" y="509146"/>
                  </a:lnTo>
                  <a:lnTo>
                    <a:pt x="419807" y="550780"/>
                  </a:lnTo>
                  <a:lnTo>
                    <a:pt x="426746" y="577668"/>
                  </a:lnTo>
                  <a:lnTo>
                    <a:pt x="463175" y="581137"/>
                  </a:lnTo>
                  <a:lnTo>
                    <a:pt x="470114" y="568127"/>
                  </a:lnTo>
                  <a:lnTo>
                    <a:pt x="475318" y="568127"/>
                  </a:lnTo>
                  <a:lnTo>
                    <a:pt x="490931" y="555116"/>
                  </a:lnTo>
                  <a:lnTo>
                    <a:pt x="495268" y="537769"/>
                  </a:lnTo>
                  <a:lnTo>
                    <a:pt x="523024" y="519554"/>
                  </a:lnTo>
                  <a:lnTo>
                    <a:pt x="525626" y="498737"/>
                  </a:lnTo>
                  <a:lnTo>
                    <a:pt x="515218" y="490931"/>
                  </a:lnTo>
                  <a:lnTo>
                    <a:pt x="522156" y="484859"/>
                  </a:lnTo>
                  <a:lnTo>
                    <a:pt x="529095" y="488329"/>
                  </a:lnTo>
                  <a:lnTo>
                    <a:pt x="540371" y="484859"/>
                  </a:lnTo>
                  <a:lnTo>
                    <a:pt x="555984" y="466645"/>
                  </a:lnTo>
                  <a:lnTo>
                    <a:pt x="588944" y="451032"/>
                  </a:lnTo>
                  <a:lnTo>
                    <a:pt x="602822" y="430215"/>
                  </a:lnTo>
                  <a:lnTo>
                    <a:pt x="603689" y="424144"/>
                  </a:lnTo>
                  <a:lnTo>
                    <a:pt x="645323" y="385979"/>
                  </a:lnTo>
                  <a:lnTo>
                    <a:pt x="644455" y="381643"/>
                  </a:lnTo>
                  <a:lnTo>
                    <a:pt x="636649" y="374703"/>
                  </a:lnTo>
                  <a:lnTo>
                    <a:pt x="646190" y="361693"/>
                  </a:lnTo>
                  <a:lnTo>
                    <a:pt x="653129" y="361693"/>
                  </a:lnTo>
                  <a:lnTo>
                    <a:pt x="656599" y="366030"/>
                  </a:lnTo>
                  <a:lnTo>
                    <a:pt x="662670" y="359091"/>
                  </a:lnTo>
                  <a:lnTo>
                    <a:pt x="673946" y="359091"/>
                  </a:lnTo>
                  <a:lnTo>
                    <a:pt x="679150" y="346080"/>
                  </a:lnTo>
                  <a:lnTo>
                    <a:pt x="699100" y="327866"/>
                  </a:lnTo>
                  <a:lnTo>
                    <a:pt x="696498" y="281028"/>
                  </a:lnTo>
                  <a:lnTo>
                    <a:pt x="703436" y="261078"/>
                  </a:lnTo>
                  <a:lnTo>
                    <a:pt x="734662" y="207301"/>
                  </a:lnTo>
                  <a:lnTo>
                    <a:pt x="755479" y="188219"/>
                  </a:lnTo>
                  <a:lnTo>
                    <a:pt x="774561" y="178678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F6BC603-5A95-A622-AC1B-427A1888B947}"/>
                </a:ext>
              </a:extLst>
            </p:cNvPr>
            <p:cNvSpPr/>
            <p:nvPr/>
          </p:nvSpPr>
          <p:spPr>
            <a:xfrm>
              <a:off x="3475971" y="619713"/>
              <a:ext cx="1062527" cy="706038"/>
            </a:xfrm>
            <a:custGeom>
              <a:avLst/>
              <a:gdLst>
                <a:gd name="connsiteX0" fmla="*/ 391184 w 1062527"/>
                <a:gd name="connsiteY0" fmla="*/ 25154 h 706038"/>
                <a:gd name="connsiteX1" fmla="*/ 790174 w 1062527"/>
                <a:gd name="connsiteY1" fmla="*/ 43368 h 706038"/>
                <a:gd name="connsiteX2" fmla="*/ 1046048 w 1062527"/>
                <a:gd name="connsiteY2" fmla="*/ 46838 h 706038"/>
                <a:gd name="connsiteX3" fmla="*/ 1045180 w 1062527"/>
                <a:gd name="connsiteY3" fmla="*/ 65920 h 706038"/>
                <a:gd name="connsiteX4" fmla="*/ 1037374 w 1062527"/>
                <a:gd name="connsiteY4" fmla="*/ 83268 h 706038"/>
                <a:gd name="connsiteX5" fmla="*/ 1010485 w 1062527"/>
                <a:gd name="connsiteY5" fmla="*/ 99747 h 706038"/>
                <a:gd name="connsiteX6" fmla="*/ 1007883 w 1062527"/>
                <a:gd name="connsiteY6" fmla="*/ 110156 h 706038"/>
                <a:gd name="connsiteX7" fmla="*/ 1022628 w 1062527"/>
                <a:gd name="connsiteY7" fmla="*/ 131840 h 706038"/>
                <a:gd name="connsiteX8" fmla="*/ 1026098 w 1062527"/>
                <a:gd name="connsiteY8" fmla="*/ 147453 h 706038"/>
                <a:gd name="connsiteX9" fmla="*/ 1048650 w 1062527"/>
                <a:gd name="connsiteY9" fmla="*/ 152657 h 706038"/>
                <a:gd name="connsiteX10" fmla="*/ 1061660 w 1062527"/>
                <a:gd name="connsiteY10" fmla="*/ 169137 h 706038"/>
                <a:gd name="connsiteX11" fmla="*/ 1059926 w 1062527"/>
                <a:gd name="connsiteY11" fmla="*/ 511748 h 706038"/>
                <a:gd name="connsiteX12" fmla="*/ 1040843 w 1062527"/>
                <a:gd name="connsiteY12" fmla="*/ 510880 h 706038"/>
                <a:gd name="connsiteX13" fmla="*/ 1039976 w 1062527"/>
                <a:gd name="connsiteY13" fmla="*/ 524758 h 706038"/>
                <a:gd name="connsiteX14" fmla="*/ 1051252 w 1062527"/>
                <a:gd name="connsiteY14" fmla="*/ 537769 h 706038"/>
                <a:gd name="connsiteX15" fmla="*/ 1050384 w 1062527"/>
                <a:gd name="connsiteY15" fmla="*/ 547310 h 706038"/>
                <a:gd name="connsiteX16" fmla="*/ 1041711 w 1062527"/>
                <a:gd name="connsiteY16" fmla="*/ 551647 h 706038"/>
                <a:gd name="connsiteX17" fmla="*/ 1045180 w 1062527"/>
                <a:gd name="connsiteY17" fmla="*/ 565525 h 706038"/>
                <a:gd name="connsiteX18" fmla="*/ 1056456 w 1062527"/>
                <a:gd name="connsiteY18" fmla="*/ 568994 h 706038"/>
                <a:gd name="connsiteX19" fmla="*/ 1062528 w 1062527"/>
                <a:gd name="connsiteY19" fmla="*/ 586342 h 706038"/>
                <a:gd name="connsiteX20" fmla="*/ 1047782 w 1062527"/>
                <a:gd name="connsiteY20" fmla="*/ 630577 h 706038"/>
                <a:gd name="connsiteX21" fmla="*/ 1039109 w 1062527"/>
                <a:gd name="connsiteY21" fmla="*/ 667874 h 706038"/>
                <a:gd name="connsiteX22" fmla="*/ 1050384 w 1062527"/>
                <a:gd name="connsiteY22" fmla="*/ 678283 h 706038"/>
                <a:gd name="connsiteX23" fmla="*/ 1052986 w 1062527"/>
                <a:gd name="connsiteY23" fmla="*/ 689559 h 706038"/>
                <a:gd name="connsiteX24" fmla="*/ 1059058 w 1062527"/>
                <a:gd name="connsiteY24" fmla="*/ 704304 h 706038"/>
                <a:gd name="connsiteX25" fmla="*/ 1046048 w 1062527"/>
                <a:gd name="connsiteY25" fmla="*/ 706039 h 706038"/>
                <a:gd name="connsiteX26" fmla="*/ 1030435 w 1062527"/>
                <a:gd name="connsiteY26" fmla="*/ 699967 h 706038"/>
                <a:gd name="connsiteX27" fmla="*/ 1022628 w 1062527"/>
                <a:gd name="connsiteY27" fmla="*/ 677416 h 706038"/>
                <a:gd name="connsiteX28" fmla="*/ 1012220 w 1062527"/>
                <a:gd name="connsiteY28" fmla="*/ 666140 h 706038"/>
                <a:gd name="connsiteX29" fmla="*/ 959311 w 1062527"/>
                <a:gd name="connsiteY29" fmla="*/ 647058 h 706038"/>
                <a:gd name="connsiteX30" fmla="*/ 954106 w 1062527"/>
                <a:gd name="connsiteY30" fmla="*/ 637516 h 706038"/>
                <a:gd name="connsiteX31" fmla="*/ 936759 w 1062527"/>
                <a:gd name="connsiteY31" fmla="*/ 632312 h 706038"/>
                <a:gd name="connsiteX32" fmla="*/ 924616 w 1062527"/>
                <a:gd name="connsiteY32" fmla="*/ 637516 h 706038"/>
                <a:gd name="connsiteX33" fmla="*/ 915942 w 1062527"/>
                <a:gd name="connsiteY33" fmla="*/ 633180 h 706038"/>
                <a:gd name="connsiteX34" fmla="*/ 908136 w 1062527"/>
                <a:gd name="connsiteY34" fmla="*/ 636649 h 706038"/>
                <a:gd name="connsiteX35" fmla="*/ 902064 w 1062527"/>
                <a:gd name="connsiteY35" fmla="*/ 633180 h 706038"/>
                <a:gd name="connsiteX36" fmla="*/ 894258 w 1062527"/>
                <a:gd name="connsiteY36" fmla="*/ 636649 h 706038"/>
                <a:gd name="connsiteX37" fmla="*/ 888186 w 1062527"/>
                <a:gd name="connsiteY37" fmla="*/ 632312 h 706038"/>
                <a:gd name="connsiteX38" fmla="*/ 879512 w 1062527"/>
                <a:gd name="connsiteY38" fmla="*/ 638384 h 706038"/>
                <a:gd name="connsiteX39" fmla="*/ 866502 w 1062527"/>
                <a:gd name="connsiteY39" fmla="*/ 633180 h 706038"/>
                <a:gd name="connsiteX40" fmla="*/ 850889 w 1062527"/>
                <a:gd name="connsiteY40" fmla="*/ 650527 h 706038"/>
                <a:gd name="connsiteX41" fmla="*/ 835277 w 1062527"/>
                <a:gd name="connsiteY41" fmla="*/ 651394 h 706038"/>
                <a:gd name="connsiteX42" fmla="*/ 817062 w 1062527"/>
                <a:gd name="connsiteY42" fmla="*/ 634047 h 706038"/>
                <a:gd name="connsiteX43" fmla="*/ 802317 w 1062527"/>
                <a:gd name="connsiteY43" fmla="*/ 632312 h 706038"/>
                <a:gd name="connsiteX44" fmla="*/ 772826 w 1062527"/>
                <a:gd name="connsiteY44" fmla="*/ 604556 h 706038"/>
                <a:gd name="connsiteX45" fmla="*/ 443226 w 1062527"/>
                <a:gd name="connsiteY45" fmla="*/ 590679 h 706038"/>
                <a:gd name="connsiteX46" fmla="*/ 0 w 1062527"/>
                <a:gd name="connsiteY46" fmla="*/ 560321 h 706038"/>
                <a:gd name="connsiteX47" fmla="*/ 33827 w 1062527"/>
                <a:gd name="connsiteY47" fmla="*/ 179545 h 706038"/>
                <a:gd name="connsiteX48" fmla="*/ 51175 w 1062527"/>
                <a:gd name="connsiteY48" fmla="*/ 0 h 70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62527" h="706038">
                  <a:moveTo>
                    <a:pt x="391184" y="25154"/>
                  </a:moveTo>
                  <a:lnTo>
                    <a:pt x="790174" y="43368"/>
                  </a:lnTo>
                  <a:lnTo>
                    <a:pt x="1046048" y="46838"/>
                  </a:lnTo>
                  <a:lnTo>
                    <a:pt x="1045180" y="65920"/>
                  </a:lnTo>
                  <a:lnTo>
                    <a:pt x="1037374" y="83268"/>
                  </a:lnTo>
                  <a:lnTo>
                    <a:pt x="1010485" y="99747"/>
                  </a:lnTo>
                  <a:lnTo>
                    <a:pt x="1007883" y="110156"/>
                  </a:lnTo>
                  <a:lnTo>
                    <a:pt x="1022628" y="131840"/>
                  </a:lnTo>
                  <a:lnTo>
                    <a:pt x="1026098" y="147453"/>
                  </a:lnTo>
                  <a:lnTo>
                    <a:pt x="1048650" y="152657"/>
                  </a:lnTo>
                  <a:lnTo>
                    <a:pt x="1061660" y="169137"/>
                  </a:lnTo>
                  <a:lnTo>
                    <a:pt x="1059926" y="511748"/>
                  </a:lnTo>
                  <a:lnTo>
                    <a:pt x="1040843" y="510880"/>
                  </a:lnTo>
                  <a:lnTo>
                    <a:pt x="1039976" y="524758"/>
                  </a:lnTo>
                  <a:lnTo>
                    <a:pt x="1051252" y="537769"/>
                  </a:lnTo>
                  <a:lnTo>
                    <a:pt x="1050384" y="547310"/>
                  </a:lnTo>
                  <a:lnTo>
                    <a:pt x="1041711" y="551647"/>
                  </a:lnTo>
                  <a:lnTo>
                    <a:pt x="1045180" y="565525"/>
                  </a:lnTo>
                  <a:lnTo>
                    <a:pt x="1056456" y="568994"/>
                  </a:lnTo>
                  <a:lnTo>
                    <a:pt x="1062528" y="586342"/>
                  </a:lnTo>
                  <a:lnTo>
                    <a:pt x="1047782" y="630577"/>
                  </a:lnTo>
                  <a:lnTo>
                    <a:pt x="1039109" y="667874"/>
                  </a:lnTo>
                  <a:lnTo>
                    <a:pt x="1050384" y="678283"/>
                  </a:lnTo>
                  <a:lnTo>
                    <a:pt x="1052986" y="689559"/>
                  </a:lnTo>
                  <a:lnTo>
                    <a:pt x="1059058" y="704304"/>
                  </a:lnTo>
                  <a:lnTo>
                    <a:pt x="1046048" y="706039"/>
                  </a:lnTo>
                  <a:lnTo>
                    <a:pt x="1030435" y="699967"/>
                  </a:lnTo>
                  <a:lnTo>
                    <a:pt x="1022628" y="677416"/>
                  </a:lnTo>
                  <a:lnTo>
                    <a:pt x="1012220" y="666140"/>
                  </a:lnTo>
                  <a:lnTo>
                    <a:pt x="959311" y="647058"/>
                  </a:lnTo>
                  <a:lnTo>
                    <a:pt x="954106" y="637516"/>
                  </a:lnTo>
                  <a:lnTo>
                    <a:pt x="936759" y="632312"/>
                  </a:lnTo>
                  <a:lnTo>
                    <a:pt x="924616" y="637516"/>
                  </a:lnTo>
                  <a:lnTo>
                    <a:pt x="915942" y="633180"/>
                  </a:lnTo>
                  <a:lnTo>
                    <a:pt x="908136" y="636649"/>
                  </a:lnTo>
                  <a:lnTo>
                    <a:pt x="902064" y="633180"/>
                  </a:lnTo>
                  <a:lnTo>
                    <a:pt x="894258" y="636649"/>
                  </a:lnTo>
                  <a:lnTo>
                    <a:pt x="888186" y="632312"/>
                  </a:lnTo>
                  <a:lnTo>
                    <a:pt x="879512" y="638384"/>
                  </a:lnTo>
                  <a:lnTo>
                    <a:pt x="866502" y="633180"/>
                  </a:lnTo>
                  <a:lnTo>
                    <a:pt x="850889" y="650527"/>
                  </a:lnTo>
                  <a:lnTo>
                    <a:pt x="835277" y="651394"/>
                  </a:lnTo>
                  <a:lnTo>
                    <a:pt x="817062" y="634047"/>
                  </a:lnTo>
                  <a:lnTo>
                    <a:pt x="802317" y="632312"/>
                  </a:lnTo>
                  <a:lnTo>
                    <a:pt x="772826" y="604556"/>
                  </a:lnTo>
                  <a:lnTo>
                    <a:pt x="443226" y="590679"/>
                  </a:lnTo>
                  <a:lnTo>
                    <a:pt x="0" y="560321"/>
                  </a:lnTo>
                  <a:lnTo>
                    <a:pt x="33827" y="179545"/>
                  </a:lnTo>
                  <a:lnTo>
                    <a:pt x="51175" y="0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3332417-415C-C9A6-4D81-96CF237B44C3}"/>
                </a:ext>
              </a:extLst>
            </p:cNvPr>
            <p:cNvSpPr/>
            <p:nvPr/>
          </p:nvSpPr>
          <p:spPr>
            <a:xfrm>
              <a:off x="5481329" y="2296338"/>
              <a:ext cx="1290646" cy="445828"/>
            </a:xfrm>
            <a:custGeom>
              <a:avLst/>
              <a:gdLst>
                <a:gd name="connsiteX0" fmla="*/ 332203 w 1290646"/>
                <a:gd name="connsiteY0" fmla="*/ 423276 h 445828"/>
                <a:gd name="connsiteX1" fmla="*/ 728590 w 1290646"/>
                <a:gd name="connsiteY1" fmla="*/ 388582 h 445828"/>
                <a:gd name="connsiteX2" fmla="*/ 927218 w 1290646"/>
                <a:gd name="connsiteY2" fmla="*/ 363428 h 445828"/>
                <a:gd name="connsiteX3" fmla="*/ 928085 w 1290646"/>
                <a:gd name="connsiteY3" fmla="*/ 320927 h 445828"/>
                <a:gd name="connsiteX4" fmla="*/ 940229 w 1290646"/>
                <a:gd name="connsiteY4" fmla="*/ 309651 h 445828"/>
                <a:gd name="connsiteX5" fmla="*/ 953239 w 1290646"/>
                <a:gd name="connsiteY5" fmla="*/ 310518 h 445828"/>
                <a:gd name="connsiteX6" fmla="*/ 964515 w 1290646"/>
                <a:gd name="connsiteY6" fmla="*/ 302712 h 445828"/>
                <a:gd name="connsiteX7" fmla="*/ 971454 w 1290646"/>
                <a:gd name="connsiteY7" fmla="*/ 267150 h 445828"/>
                <a:gd name="connsiteX8" fmla="*/ 1011353 w 1290646"/>
                <a:gd name="connsiteY8" fmla="*/ 241129 h 445828"/>
                <a:gd name="connsiteX9" fmla="*/ 1042578 w 1290646"/>
                <a:gd name="connsiteY9" fmla="*/ 236792 h 445828"/>
                <a:gd name="connsiteX10" fmla="*/ 1070334 w 1290646"/>
                <a:gd name="connsiteY10" fmla="*/ 214240 h 445828"/>
                <a:gd name="connsiteX11" fmla="*/ 1074671 w 1290646"/>
                <a:gd name="connsiteY11" fmla="*/ 203832 h 445828"/>
                <a:gd name="connsiteX12" fmla="*/ 1115437 w 1290646"/>
                <a:gd name="connsiteY12" fmla="*/ 183015 h 445828"/>
                <a:gd name="connsiteX13" fmla="*/ 1120641 w 1290646"/>
                <a:gd name="connsiteY13" fmla="*/ 153524 h 445828"/>
                <a:gd name="connsiteX14" fmla="*/ 1155336 w 1290646"/>
                <a:gd name="connsiteY14" fmla="*/ 124901 h 445828"/>
                <a:gd name="connsiteX15" fmla="*/ 1162275 w 1290646"/>
                <a:gd name="connsiteY15" fmla="*/ 126636 h 445828"/>
                <a:gd name="connsiteX16" fmla="*/ 1163143 w 1290646"/>
                <a:gd name="connsiteY16" fmla="*/ 139647 h 445828"/>
                <a:gd name="connsiteX17" fmla="*/ 1170082 w 1290646"/>
                <a:gd name="connsiteY17" fmla="*/ 146586 h 445828"/>
                <a:gd name="connsiteX18" fmla="*/ 1183092 w 1290646"/>
                <a:gd name="connsiteY18" fmla="*/ 136177 h 445828"/>
                <a:gd name="connsiteX19" fmla="*/ 1189164 w 1290646"/>
                <a:gd name="connsiteY19" fmla="*/ 117962 h 445828"/>
                <a:gd name="connsiteX20" fmla="*/ 1219522 w 1290646"/>
                <a:gd name="connsiteY20" fmla="*/ 96278 h 445828"/>
                <a:gd name="connsiteX21" fmla="*/ 1242073 w 1290646"/>
                <a:gd name="connsiteY21" fmla="*/ 105819 h 445828"/>
                <a:gd name="connsiteX22" fmla="*/ 1262890 w 1290646"/>
                <a:gd name="connsiteY22" fmla="*/ 60716 h 445828"/>
                <a:gd name="connsiteX23" fmla="*/ 1275033 w 1290646"/>
                <a:gd name="connsiteY23" fmla="*/ 50308 h 445828"/>
                <a:gd name="connsiteX24" fmla="*/ 1288044 w 1290646"/>
                <a:gd name="connsiteY24" fmla="*/ 51175 h 445828"/>
                <a:gd name="connsiteX25" fmla="*/ 1288044 w 1290646"/>
                <a:gd name="connsiteY25" fmla="*/ 6072 h 445828"/>
                <a:gd name="connsiteX26" fmla="*/ 1290646 w 1290646"/>
                <a:gd name="connsiteY26" fmla="*/ 0 h 445828"/>
                <a:gd name="connsiteX27" fmla="*/ 1250747 w 1290646"/>
                <a:gd name="connsiteY27" fmla="*/ 4337 h 445828"/>
                <a:gd name="connsiteX28" fmla="*/ 1249012 w 1290646"/>
                <a:gd name="connsiteY28" fmla="*/ 13011 h 445828"/>
                <a:gd name="connsiteX29" fmla="*/ 998342 w 1290646"/>
                <a:gd name="connsiteY29" fmla="*/ 41634 h 445828"/>
                <a:gd name="connsiteX30" fmla="*/ 949769 w 1290646"/>
                <a:gd name="connsiteY30" fmla="*/ 53777 h 445828"/>
                <a:gd name="connsiteX31" fmla="*/ 771959 w 1290646"/>
                <a:gd name="connsiteY31" fmla="*/ 65920 h 445828"/>
                <a:gd name="connsiteX32" fmla="*/ 726856 w 1290646"/>
                <a:gd name="connsiteY32" fmla="*/ 72859 h 445828"/>
                <a:gd name="connsiteX33" fmla="*/ 575933 w 1290646"/>
                <a:gd name="connsiteY33" fmla="*/ 81533 h 445828"/>
                <a:gd name="connsiteX34" fmla="*/ 553382 w 1290646"/>
                <a:gd name="connsiteY34" fmla="*/ 88472 h 445828"/>
                <a:gd name="connsiteX35" fmla="*/ 357356 w 1290646"/>
                <a:gd name="connsiteY35" fmla="*/ 105819 h 445828"/>
                <a:gd name="connsiteX36" fmla="*/ 351285 w 1290646"/>
                <a:gd name="connsiteY36" fmla="*/ 100615 h 445828"/>
                <a:gd name="connsiteX37" fmla="*/ 319192 w 1290646"/>
                <a:gd name="connsiteY37" fmla="*/ 100615 h 445828"/>
                <a:gd name="connsiteX38" fmla="*/ 329600 w 1290646"/>
                <a:gd name="connsiteY38" fmla="*/ 128371 h 445828"/>
                <a:gd name="connsiteX39" fmla="*/ 324396 w 1290646"/>
                <a:gd name="connsiteY39" fmla="*/ 136177 h 445828"/>
                <a:gd name="connsiteX40" fmla="*/ 122299 w 1290646"/>
                <a:gd name="connsiteY40" fmla="*/ 149188 h 445828"/>
                <a:gd name="connsiteX41" fmla="*/ 115361 w 1290646"/>
                <a:gd name="connsiteY41" fmla="*/ 157861 h 445828"/>
                <a:gd name="connsiteX42" fmla="*/ 108421 w 1290646"/>
                <a:gd name="connsiteY42" fmla="*/ 151790 h 445828"/>
                <a:gd name="connsiteX43" fmla="*/ 99747 w 1290646"/>
                <a:gd name="connsiteY43" fmla="*/ 151790 h 445828"/>
                <a:gd name="connsiteX44" fmla="*/ 99747 w 1290646"/>
                <a:gd name="connsiteY44" fmla="*/ 163066 h 445828"/>
                <a:gd name="connsiteX45" fmla="*/ 104952 w 1290646"/>
                <a:gd name="connsiteY45" fmla="*/ 171739 h 445828"/>
                <a:gd name="connsiteX46" fmla="*/ 104084 w 1290646"/>
                <a:gd name="connsiteY46" fmla="*/ 180413 h 445828"/>
                <a:gd name="connsiteX47" fmla="*/ 91941 w 1290646"/>
                <a:gd name="connsiteY47" fmla="*/ 184750 h 445828"/>
                <a:gd name="connsiteX48" fmla="*/ 104084 w 1290646"/>
                <a:gd name="connsiteY48" fmla="*/ 197760 h 445828"/>
                <a:gd name="connsiteX49" fmla="*/ 97145 w 1290646"/>
                <a:gd name="connsiteY49" fmla="*/ 203832 h 445828"/>
                <a:gd name="connsiteX50" fmla="*/ 82400 w 1290646"/>
                <a:gd name="connsiteY50" fmla="*/ 202097 h 445828"/>
                <a:gd name="connsiteX51" fmla="*/ 87605 w 1290646"/>
                <a:gd name="connsiteY51" fmla="*/ 210771 h 445828"/>
                <a:gd name="connsiteX52" fmla="*/ 98013 w 1290646"/>
                <a:gd name="connsiteY52" fmla="*/ 220312 h 445828"/>
                <a:gd name="connsiteX53" fmla="*/ 98013 w 1290646"/>
                <a:gd name="connsiteY53" fmla="*/ 226383 h 445828"/>
                <a:gd name="connsiteX54" fmla="*/ 87605 w 1290646"/>
                <a:gd name="connsiteY54" fmla="*/ 230720 h 445828"/>
                <a:gd name="connsiteX55" fmla="*/ 78931 w 1290646"/>
                <a:gd name="connsiteY55" fmla="*/ 248068 h 445828"/>
                <a:gd name="connsiteX56" fmla="*/ 79798 w 1290646"/>
                <a:gd name="connsiteY56" fmla="*/ 253272 h 445828"/>
                <a:gd name="connsiteX57" fmla="*/ 91941 w 1290646"/>
                <a:gd name="connsiteY57" fmla="*/ 261946 h 445828"/>
                <a:gd name="connsiteX58" fmla="*/ 88472 w 1290646"/>
                <a:gd name="connsiteY58" fmla="*/ 268017 h 445828"/>
                <a:gd name="connsiteX59" fmla="*/ 75461 w 1290646"/>
                <a:gd name="connsiteY59" fmla="*/ 268017 h 445828"/>
                <a:gd name="connsiteX60" fmla="*/ 75461 w 1290646"/>
                <a:gd name="connsiteY60" fmla="*/ 272354 h 445828"/>
                <a:gd name="connsiteX61" fmla="*/ 83268 w 1290646"/>
                <a:gd name="connsiteY61" fmla="*/ 280160 h 445828"/>
                <a:gd name="connsiteX62" fmla="*/ 84135 w 1290646"/>
                <a:gd name="connsiteY62" fmla="*/ 287099 h 445828"/>
                <a:gd name="connsiteX63" fmla="*/ 71992 w 1290646"/>
                <a:gd name="connsiteY63" fmla="*/ 288834 h 445828"/>
                <a:gd name="connsiteX64" fmla="*/ 67655 w 1290646"/>
                <a:gd name="connsiteY64" fmla="*/ 295773 h 445828"/>
                <a:gd name="connsiteX65" fmla="*/ 53777 w 1290646"/>
                <a:gd name="connsiteY65" fmla="*/ 297508 h 445828"/>
                <a:gd name="connsiteX66" fmla="*/ 45971 w 1290646"/>
                <a:gd name="connsiteY66" fmla="*/ 305314 h 445828"/>
                <a:gd name="connsiteX67" fmla="*/ 51175 w 1290646"/>
                <a:gd name="connsiteY67" fmla="*/ 313120 h 445828"/>
                <a:gd name="connsiteX68" fmla="*/ 60716 w 1290646"/>
                <a:gd name="connsiteY68" fmla="*/ 312253 h 445828"/>
                <a:gd name="connsiteX69" fmla="*/ 65053 w 1290646"/>
                <a:gd name="connsiteY69" fmla="*/ 320060 h 445828"/>
                <a:gd name="connsiteX70" fmla="*/ 51175 w 1290646"/>
                <a:gd name="connsiteY70" fmla="*/ 331335 h 445828"/>
                <a:gd name="connsiteX71" fmla="*/ 54645 w 1290646"/>
                <a:gd name="connsiteY71" fmla="*/ 344346 h 445828"/>
                <a:gd name="connsiteX72" fmla="*/ 37297 w 1290646"/>
                <a:gd name="connsiteY72" fmla="*/ 339141 h 445828"/>
                <a:gd name="connsiteX73" fmla="*/ 36430 w 1290646"/>
                <a:gd name="connsiteY73" fmla="*/ 345213 h 445828"/>
                <a:gd name="connsiteX74" fmla="*/ 39899 w 1290646"/>
                <a:gd name="connsiteY74" fmla="*/ 354754 h 445828"/>
                <a:gd name="connsiteX75" fmla="*/ 37297 w 1290646"/>
                <a:gd name="connsiteY75" fmla="*/ 366897 h 445828"/>
                <a:gd name="connsiteX76" fmla="*/ 26021 w 1290646"/>
                <a:gd name="connsiteY76" fmla="*/ 359958 h 445828"/>
                <a:gd name="connsiteX77" fmla="*/ 19082 w 1290646"/>
                <a:gd name="connsiteY77" fmla="*/ 366897 h 445828"/>
                <a:gd name="connsiteX78" fmla="*/ 28624 w 1290646"/>
                <a:gd name="connsiteY78" fmla="*/ 367765 h 445828"/>
                <a:gd name="connsiteX79" fmla="*/ 29491 w 1290646"/>
                <a:gd name="connsiteY79" fmla="*/ 380775 h 445828"/>
                <a:gd name="connsiteX80" fmla="*/ 24287 w 1290646"/>
                <a:gd name="connsiteY80" fmla="*/ 389449 h 445828"/>
                <a:gd name="connsiteX81" fmla="*/ 33828 w 1290646"/>
                <a:gd name="connsiteY81" fmla="*/ 397255 h 445828"/>
                <a:gd name="connsiteX82" fmla="*/ 31226 w 1290646"/>
                <a:gd name="connsiteY82" fmla="*/ 410266 h 445828"/>
                <a:gd name="connsiteX83" fmla="*/ 38164 w 1290646"/>
                <a:gd name="connsiteY83" fmla="*/ 416337 h 445828"/>
                <a:gd name="connsiteX84" fmla="*/ 32093 w 1290646"/>
                <a:gd name="connsiteY84" fmla="*/ 425011 h 445828"/>
                <a:gd name="connsiteX85" fmla="*/ 21684 w 1290646"/>
                <a:gd name="connsiteY85" fmla="*/ 420674 h 445828"/>
                <a:gd name="connsiteX86" fmla="*/ 13878 w 1290646"/>
                <a:gd name="connsiteY86" fmla="*/ 439756 h 445828"/>
                <a:gd name="connsiteX87" fmla="*/ 0 w 1290646"/>
                <a:gd name="connsiteY87" fmla="*/ 445828 h 4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0646" h="445828">
                  <a:moveTo>
                    <a:pt x="332203" y="423276"/>
                  </a:moveTo>
                  <a:lnTo>
                    <a:pt x="728590" y="388582"/>
                  </a:lnTo>
                  <a:lnTo>
                    <a:pt x="927218" y="363428"/>
                  </a:lnTo>
                  <a:lnTo>
                    <a:pt x="928085" y="320927"/>
                  </a:lnTo>
                  <a:lnTo>
                    <a:pt x="940229" y="309651"/>
                  </a:lnTo>
                  <a:lnTo>
                    <a:pt x="953239" y="310518"/>
                  </a:lnTo>
                  <a:lnTo>
                    <a:pt x="964515" y="302712"/>
                  </a:lnTo>
                  <a:lnTo>
                    <a:pt x="971454" y="267150"/>
                  </a:lnTo>
                  <a:lnTo>
                    <a:pt x="1011353" y="241129"/>
                  </a:lnTo>
                  <a:lnTo>
                    <a:pt x="1042578" y="236792"/>
                  </a:lnTo>
                  <a:lnTo>
                    <a:pt x="1070334" y="214240"/>
                  </a:lnTo>
                  <a:lnTo>
                    <a:pt x="1074671" y="203832"/>
                  </a:lnTo>
                  <a:lnTo>
                    <a:pt x="1115437" y="183015"/>
                  </a:lnTo>
                  <a:lnTo>
                    <a:pt x="1120641" y="153524"/>
                  </a:lnTo>
                  <a:lnTo>
                    <a:pt x="1155336" y="124901"/>
                  </a:lnTo>
                  <a:lnTo>
                    <a:pt x="1162275" y="126636"/>
                  </a:lnTo>
                  <a:lnTo>
                    <a:pt x="1163143" y="139647"/>
                  </a:lnTo>
                  <a:lnTo>
                    <a:pt x="1170082" y="146586"/>
                  </a:lnTo>
                  <a:lnTo>
                    <a:pt x="1183092" y="136177"/>
                  </a:lnTo>
                  <a:lnTo>
                    <a:pt x="1189164" y="117962"/>
                  </a:lnTo>
                  <a:lnTo>
                    <a:pt x="1219522" y="96278"/>
                  </a:lnTo>
                  <a:lnTo>
                    <a:pt x="1242073" y="105819"/>
                  </a:lnTo>
                  <a:lnTo>
                    <a:pt x="1262890" y="60716"/>
                  </a:lnTo>
                  <a:lnTo>
                    <a:pt x="1275033" y="50308"/>
                  </a:lnTo>
                  <a:lnTo>
                    <a:pt x="1288044" y="51175"/>
                  </a:lnTo>
                  <a:lnTo>
                    <a:pt x="1288044" y="6072"/>
                  </a:lnTo>
                  <a:lnTo>
                    <a:pt x="1290646" y="0"/>
                  </a:lnTo>
                  <a:lnTo>
                    <a:pt x="1250747" y="4337"/>
                  </a:lnTo>
                  <a:lnTo>
                    <a:pt x="1249012" y="13011"/>
                  </a:lnTo>
                  <a:lnTo>
                    <a:pt x="998342" y="41634"/>
                  </a:lnTo>
                  <a:lnTo>
                    <a:pt x="949769" y="53777"/>
                  </a:lnTo>
                  <a:lnTo>
                    <a:pt x="771959" y="65920"/>
                  </a:lnTo>
                  <a:lnTo>
                    <a:pt x="726856" y="72859"/>
                  </a:lnTo>
                  <a:lnTo>
                    <a:pt x="575933" y="81533"/>
                  </a:lnTo>
                  <a:lnTo>
                    <a:pt x="553382" y="88472"/>
                  </a:lnTo>
                  <a:lnTo>
                    <a:pt x="357356" y="105819"/>
                  </a:lnTo>
                  <a:lnTo>
                    <a:pt x="351285" y="100615"/>
                  </a:lnTo>
                  <a:lnTo>
                    <a:pt x="319192" y="100615"/>
                  </a:lnTo>
                  <a:lnTo>
                    <a:pt x="329600" y="128371"/>
                  </a:lnTo>
                  <a:lnTo>
                    <a:pt x="324396" y="136177"/>
                  </a:lnTo>
                  <a:lnTo>
                    <a:pt x="122299" y="149188"/>
                  </a:lnTo>
                  <a:lnTo>
                    <a:pt x="115361" y="157861"/>
                  </a:lnTo>
                  <a:lnTo>
                    <a:pt x="108421" y="151790"/>
                  </a:lnTo>
                  <a:lnTo>
                    <a:pt x="99747" y="151790"/>
                  </a:lnTo>
                  <a:lnTo>
                    <a:pt x="99747" y="163066"/>
                  </a:lnTo>
                  <a:lnTo>
                    <a:pt x="104952" y="171739"/>
                  </a:lnTo>
                  <a:lnTo>
                    <a:pt x="104084" y="180413"/>
                  </a:lnTo>
                  <a:lnTo>
                    <a:pt x="91941" y="184750"/>
                  </a:lnTo>
                  <a:lnTo>
                    <a:pt x="104084" y="197760"/>
                  </a:lnTo>
                  <a:lnTo>
                    <a:pt x="97145" y="203832"/>
                  </a:lnTo>
                  <a:lnTo>
                    <a:pt x="82400" y="202097"/>
                  </a:lnTo>
                  <a:lnTo>
                    <a:pt x="87605" y="210771"/>
                  </a:lnTo>
                  <a:lnTo>
                    <a:pt x="98013" y="220312"/>
                  </a:lnTo>
                  <a:lnTo>
                    <a:pt x="98013" y="226383"/>
                  </a:lnTo>
                  <a:lnTo>
                    <a:pt x="87605" y="230720"/>
                  </a:lnTo>
                  <a:lnTo>
                    <a:pt x="78931" y="248068"/>
                  </a:lnTo>
                  <a:lnTo>
                    <a:pt x="79798" y="253272"/>
                  </a:lnTo>
                  <a:lnTo>
                    <a:pt x="91941" y="261946"/>
                  </a:lnTo>
                  <a:lnTo>
                    <a:pt x="88472" y="268017"/>
                  </a:lnTo>
                  <a:lnTo>
                    <a:pt x="75461" y="268017"/>
                  </a:lnTo>
                  <a:lnTo>
                    <a:pt x="75461" y="272354"/>
                  </a:lnTo>
                  <a:lnTo>
                    <a:pt x="83268" y="280160"/>
                  </a:lnTo>
                  <a:lnTo>
                    <a:pt x="84135" y="287099"/>
                  </a:lnTo>
                  <a:lnTo>
                    <a:pt x="71992" y="288834"/>
                  </a:lnTo>
                  <a:lnTo>
                    <a:pt x="67655" y="295773"/>
                  </a:lnTo>
                  <a:lnTo>
                    <a:pt x="53777" y="297508"/>
                  </a:lnTo>
                  <a:lnTo>
                    <a:pt x="45971" y="305314"/>
                  </a:lnTo>
                  <a:lnTo>
                    <a:pt x="51175" y="313120"/>
                  </a:lnTo>
                  <a:lnTo>
                    <a:pt x="60716" y="312253"/>
                  </a:lnTo>
                  <a:lnTo>
                    <a:pt x="65053" y="320060"/>
                  </a:lnTo>
                  <a:lnTo>
                    <a:pt x="51175" y="331335"/>
                  </a:lnTo>
                  <a:lnTo>
                    <a:pt x="54645" y="344346"/>
                  </a:lnTo>
                  <a:lnTo>
                    <a:pt x="37297" y="339141"/>
                  </a:lnTo>
                  <a:lnTo>
                    <a:pt x="36430" y="345213"/>
                  </a:lnTo>
                  <a:lnTo>
                    <a:pt x="39899" y="354754"/>
                  </a:lnTo>
                  <a:lnTo>
                    <a:pt x="37297" y="366897"/>
                  </a:lnTo>
                  <a:lnTo>
                    <a:pt x="26021" y="359958"/>
                  </a:lnTo>
                  <a:lnTo>
                    <a:pt x="19082" y="366897"/>
                  </a:lnTo>
                  <a:lnTo>
                    <a:pt x="28624" y="367765"/>
                  </a:lnTo>
                  <a:lnTo>
                    <a:pt x="29491" y="380775"/>
                  </a:lnTo>
                  <a:lnTo>
                    <a:pt x="24287" y="389449"/>
                  </a:lnTo>
                  <a:lnTo>
                    <a:pt x="33828" y="397255"/>
                  </a:lnTo>
                  <a:lnTo>
                    <a:pt x="31226" y="410266"/>
                  </a:lnTo>
                  <a:lnTo>
                    <a:pt x="38164" y="416337"/>
                  </a:lnTo>
                  <a:lnTo>
                    <a:pt x="32093" y="425011"/>
                  </a:lnTo>
                  <a:lnTo>
                    <a:pt x="21684" y="420674"/>
                  </a:lnTo>
                  <a:lnTo>
                    <a:pt x="13878" y="439756"/>
                  </a:lnTo>
                  <a:lnTo>
                    <a:pt x="0" y="445828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877498-1455-7F8A-CBDC-F8226E0F1F78}"/>
                </a:ext>
              </a:extLst>
            </p:cNvPr>
            <p:cNvSpPr/>
            <p:nvPr/>
          </p:nvSpPr>
          <p:spPr>
            <a:xfrm>
              <a:off x="2876619" y="2440321"/>
              <a:ext cx="2120718" cy="2074747"/>
            </a:xfrm>
            <a:custGeom>
              <a:avLst/>
              <a:gdLst>
                <a:gd name="connsiteX0" fmla="*/ 0 w 2120718"/>
                <a:gd name="connsiteY0" fmla="*/ 833542 h 2074747"/>
                <a:gd name="connsiteX1" fmla="*/ 2602 w 2120718"/>
                <a:gd name="connsiteY1" fmla="*/ 807521 h 2074747"/>
                <a:gd name="connsiteX2" fmla="*/ 300977 w 2120718"/>
                <a:gd name="connsiteY2" fmla="*/ 838746 h 2074747"/>
                <a:gd name="connsiteX3" fmla="*/ 576801 w 2120718"/>
                <a:gd name="connsiteY3" fmla="*/ 861298 h 2074747"/>
                <a:gd name="connsiteX4" fmla="*/ 645323 w 2120718"/>
                <a:gd name="connsiteY4" fmla="*/ 0 h 2074747"/>
                <a:gd name="connsiteX5" fmla="*/ 652262 w 2120718"/>
                <a:gd name="connsiteY5" fmla="*/ 0 h 2074747"/>
                <a:gd name="connsiteX6" fmla="*/ 1108498 w 2120718"/>
                <a:gd name="connsiteY6" fmla="*/ 27756 h 2074747"/>
                <a:gd name="connsiteX7" fmla="*/ 1096355 w 2120718"/>
                <a:gd name="connsiteY7" fmla="*/ 398122 h 2074747"/>
                <a:gd name="connsiteX8" fmla="*/ 1119774 w 2120718"/>
                <a:gd name="connsiteY8" fmla="*/ 409398 h 2074747"/>
                <a:gd name="connsiteX9" fmla="*/ 1141458 w 2120718"/>
                <a:gd name="connsiteY9" fmla="*/ 435420 h 2074747"/>
                <a:gd name="connsiteX10" fmla="*/ 1154469 w 2120718"/>
                <a:gd name="connsiteY10" fmla="*/ 438022 h 2074747"/>
                <a:gd name="connsiteX11" fmla="*/ 1164010 w 2120718"/>
                <a:gd name="connsiteY11" fmla="*/ 429348 h 2074747"/>
                <a:gd name="connsiteX12" fmla="*/ 1174418 w 2120718"/>
                <a:gd name="connsiteY12" fmla="*/ 432817 h 2074747"/>
                <a:gd name="connsiteX13" fmla="*/ 1186561 w 2120718"/>
                <a:gd name="connsiteY13" fmla="*/ 441491 h 2074747"/>
                <a:gd name="connsiteX14" fmla="*/ 1196103 w 2120718"/>
                <a:gd name="connsiteY14" fmla="*/ 428480 h 2074747"/>
                <a:gd name="connsiteX15" fmla="*/ 1216052 w 2120718"/>
                <a:gd name="connsiteY15" fmla="*/ 443226 h 2074747"/>
                <a:gd name="connsiteX16" fmla="*/ 1220389 w 2120718"/>
                <a:gd name="connsiteY16" fmla="*/ 468379 h 2074747"/>
                <a:gd name="connsiteX17" fmla="*/ 1230797 w 2120718"/>
                <a:gd name="connsiteY17" fmla="*/ 474451 h 2074747"/>
                <a:gd name="connsiteX18" fmla="*/ 1250747 w 2120718"/>
                <a:gd name="connsiteY18" fmla="*/ 473584 h 2074747"/>
                <a:gd name="connsiteX19" fmla="*/ 1281105 w 2120718"/>
                <a:gd name="connsiteY19" fmla="*/ 490064 h 2074747"/>
                <a:gd name="connsiteX20" fmla="*/ 1298452 w 2120718"/>
                <a:gd name="connsiteY20" fmla="*/ 489196 h 2074747"/>
                <a:gd name="connsiteX21" fmla="*/ 1310595 w 2120718"/>
                <a:gd name="connsiteY21" fmla="*/ 485727 h 2074747"/>
                <a:gd name="connsiteX22" fmla="*/ 1330545 w 2120718"/>
                <a:gd name="connsiteY22" fmla="*/ 504809 h 2074747"/>
                <a:gd name="connsiteX23" fmla="*/ 1347892 w 2120718"/>
                <a:gd name="connsiteY23" fmla="*/ 484859 h 2074747"/>
                <a:gd name="connsiteX24" fmla="*/ 1378250 w 2120718"/>
                <a:gd name="connsiteY24" fmla="*/ 494401 h 2074747"/>
                <a:gd name="connsiteX25" fmla="*/ 1394730 w 2120718"/>
                <a:gd name="connsiteY25" fmla="*/ 520422 h 2074747"/>
                <a:gd name="connsiteX26" fmla="*/ 1414680 w 2120718"/>
                <a:gd name="connsiteY26" fmla="*/ 519554 h 2074747"/>
                <a:gd name="connsiteX27" fmla="*/ 1408608 w 2120718"/>
                <a:gd name="connsiteY27" fmla="*/ 537769 h 2074747"/>
                <a:gd name="connsiteX28" fmla="*/ 1428557 w 2120718"/>
                <a:gd name="connsiteY28" fmla="*/ 547310 h 2074747"/>
                <a:gd name="connsiteX29" fmla="*/ 1454579 w 2120718"/>
                <a:gd name="connsiteY29" fmla="*/ 524758 h 2074747"/>
                <a:gd name="connsiteX30" fmla="*/ 1477130 w 2120718"/>
                <a:gd name="connsiteY30" fmla="*/ 539504 h 2074747"/>
                <a:gd name="connsiteX31" fmla="*/ 1488406 w 2120718"/>
                <a:gd name="connsiteY31" fmla="*/ 535167 h 2074747"/>
                <a:gd name="connsiteX32" fmla="*/ 1489273 w 2120718"/>
                <a:gd name="connsiteY32" fmla="*/ 548178 h 2074747"/>
                <a:gd name="connsiteX33" fmla="*/ 1504019 w 2120718"/>
                <a:gd name="connsiteY33" fmla="*/ 558586 h 2074747"/>
                <a:gd name="connsiteX34" fmla="*/ 1523968 w 2120718"/>
                <a:gd name="connsiteY34" fmla="*/ 536902 h 2074747"/>
                <a:gd name="connsiteX35" fmla="*/ 1534377 w 2120718"/>
                <a:gd name="connsiteY35" fmla="*/ 542973 h 2074747"/>
                <a:gd name="connsiteX36" fmla="*/ 1531774 w 2120718"/>
                <a:gd name="connsiteY36" fmla="*/ 560321 h 2074747"/>
                <a:gd name="connsiteX37" fmla="*/ 1540448 w 2120718"/>
                <a:gd name="connsiteY37" fmla="*/ 575933 h 2074747"/>
                <a:gd name="connsiteX38" fmla="*/ 1550857 w 2120718"/>
                <a:gd name="connsiteY38" fmla="*/ 568994 h 2074747"/>
                <a:gd name="connsiteX39" fmla="*/ 1572541 w 2120718"/>
                <a:gd name="connsiteY39" fmla="*/ 532565 h 2074747"/>
                <a:gd name="connsiteX40" fmla="*/ 1588153 w 2120718"/>
                <a:gd name="connsiteY40" fmla="*/ 549912 h 2074747"/>
                <a:gd name="connsiteX41" fmla="*/ 1605501 w 2120718"/>
                <a:gd name="connsiteY41" fmla="*/ 554249 h 2074747"/>
                <a:gd name="connsiteX42" fmla="*/ 1623716 w 2120718"/>
                <a:gd name="connsiteY42" fmla="*/ 548178 h 2074747"/>
                <a:gd name="connsiteX43" fmla="*/ 1641063 w 2120718"/>
                <a:gd name="connsiteY43" fmla="*/ 563790 h 2074747"/>
                <a:gd name="connsiteX44" fmla="*/ 1651472 w 2120718"/>
                <a:gd name="connsiteY44" fmla="*/ 562923 h 2074747"/>
                <a:gd name="connsiteX45" fmla="*/ 1662747 w 2120718"/>
                <a:gd name="connsiteY45" fmla="*/ 573331 h 2074747"/>
                <a:gd name="connsiteX46" fmla="*/ 1693973 w 2120718"/>
                <a:gd name="connsiteY46" fmla="*/ 565525 h 2074747"/>
                <a:gd name="connsiteX47" fmla="*/ 1699177 w 2120718"/>
                <a:gd name="connsiteY47" fmla="*/ 550780 h 2074747"/>
                <a:gd name="connsiteX48" fmla="*/ 1731269 w 2120718"/>
                <a:gd name="connsiteY48" fmla="*/ 548178 h 2074747"/>
                <a:gd name="connsiteX49" fmla="*/ 1745147 w 2120718"/>
                <a:gd name="connsiteY49" fmla="*/ 554249 h 2074747"/>
                <a:gd name="connsiteX50" fmla="*/ 1788516 w 2120718"/>
                <a:gd name="connsiteY50" fmla="*/ 532565 h 2074747"/>
                <a:gd name="connsiteX51" fmla="*/ 1793720 w 2120718"/>
                <a:gd name="connsiteY51" fmla="*/ 545575 h 2074747"/>
                <a:gd name="connsiteX52" fmla="*/ 1837956 w 2120718"/>
                <a:gd name="connsiteY52" fmla="*/ 542973 h 2074747"/>
                <a:gd name="connsiteX53" fmla="*/ 1842293 w 2120718"/>
                <a:gd name="connsiteY53" fmla="*/ 529095 h 2074747"/>
                <a:gd name="connsiteX54" fmla="*/ 1861375 w 2120718"/>
                <a:gd name="connsiteY54" fmla="*/ 536902 h 2074747"/>
                <a:gd name="connsiteX55" fmla="*/ 1901274 w 2120718"/>
                <a:gd name="connsiteY55" fmla="*/ 569862 h 2074747"/>
                <a:gd name="connsiteX56" fmla="*/ 1956785 w 2120718"/>
                <a:gd name="connsiteY56" fmla="*/ 586342 h 2074747"/>
                <a:gd name="connsiteX57" fmla="*/ 1979337 w 2120718"/>
                <a:gd name="connsiteY57" fmla="*/ 606291 h 2074747"/>
                <a:gd name="connsiteX58" fmla="*/ 2003623 w 2120718"/>
                <a:gd name="connsiteY58" fmla="*/ 595015 h 2074747"/>
                <a:gd name="connsiteX59" fmla="*/ 2031379 w 2120718"/>
                <a:gd name="connsiteY59" fmla="*/ 601954 h 2074747"/>
                <a:gd name="connsiteX60" fmla="*/ 2033114 w 2120718"/>
                <a:gd name="connsiteY60" fmla="*/ 705171 h 2074747"/>
                <a:gd name="connsiteX61" fmla="*/ 2037451 w 2120718"/>
                <a:gd name="connsiteY61" fmla="*/ 877778 h 2074747"/>
                <a:gd name="connsiteX62" fmla="*/ 2043523 w 2120718"/>
                <a:gd name="connsiteY62" fmla="*/ 907268 h 2074747"/>
                <a:gd name="connsiteX63" fmla="*/ 2066074 w 2120718"/>
                <a:gd name="connsiteY63" fmla="*/ 931555 h 2074747"/>
                <a:gd name="connsiteX64" fmla="*/ 2072146 w 2120718"/>
                <a:gd name="connsiteY64" fmla="*/ 978393 h 2074747"/>
                <a:gd name="connsiteX65" fmla="*/ 2105106 w 2120718"/>
                <a:gd name="connsiteY65" fmla="*/ 1018292 h 2074747"/>
                <a:gd name="connsiteX66" fmla="*/ 2112044 w 2120718"/>
                <a:gd name="connsiteY66" fmla="*/ 1055589 h 2074747"/>
                <a:gd name="connsiteX67" fmla="*/ 2120718 w 2120718"/>
                <a:gd name="connsiteY67" fmla="*/ 1055589 h 2074747"/>
                <a:gd name="connsiteX68" fmla="*/ 2119851 w 2120718"/>
                <a:gd name="connsiteY68" fmla="*/ 1118906 h 2074747"/>
                <a:gd name="connsiteX69" fmla="*/ 2091228 w 2120718"/>
                <a:gd name="connsiteY69" fmla="*/ 1174418 h 2074747"/>
                <a:gd name="connsiteX70" fmla="*/ 2102504 w 2120718"/>
                <a:gd name="connsiteY70" fmla="*/ 1194368 h 2074747"/>
                <a:gd name="connsiteX71" fmla="*/ 2091228 w 2120718"/>
                <a:gd name="connsiteY71" fmla="*/ 1207378 h 2074747"/>
                <a:gd name="connsiteX72" fmla="*/ 2097299 w 2120718"/>
                <a:gd name="connsiteY72" fmla="*/ 1233399 h 2074747"/>
                <a:gd name="connsiteX73" fmla="*/ 2096432 w 2120718"/>
                <a:gd name="connsiteY73" fmla="*/ 1270696 h 2074747"/>
                <a:gd name="connsiteX74" fmla="*/ 2077350 w 2120718"/>
                <a:gd name="connsiteY74" fmla="*/ 1301054 h 2074747"/>
                <a:gd name="connsiteX75" fmla="*/ 2076482 w 2120718"/>
                <a:gd name="connsiteY75" fmla="*/ 1307993 h 2074747"/>
                <a:gd name="connsiteX76" fmla="*/ 2061737 w 2120718"/>
                <a:gd name="connsiteY76" fmla="*/ 1318401 h 2074747"/>
                <a:gd name="connsiteX77" fmla="*/ 2070411 w 2120718"/>
                <a:gd name="connsiteY77" fmla="*/ 1334014 h 2074747"/>
                <a:gd name="connsiteX78" fmla="*/ 2080819 w 2120718"/>
                <a:gd name="connsiteY78" fmla="*/ 1343555 h 2074747"/>
                <a:gd name="connsiteX79" fmla="*/ 2050461 w 2120718"/>
                <a:gd name="connsiteY79" fmla="*/ 1346157 h 2074747"/>
                <a:gd name="connsiteX80" fmla="*/ 1977602 w 2120718"/>
                <a:gd name="connsiteY80" fmla="*/ 1379985 h 2074747"/>
                <a:gd name="connsiteX81" fmla="*/ 1947244 w 2120718"/>
                <a:gd name="connsiteY81" fmla="*/ 1392128 h 2074747"/>
                <a:gd name="connsiteX82" fmla="*/ 1931632 w 2120718"/>
                <a:gd name="connsiteY82" fmla="*/ 1407741 h 2074747"/>
                <a:gd name="connsiteX83" fmla="*/ 1925560 w 2120718"/>
                <a:gd name="connsiteY83" fmla="*/ 1403404 h 2074747"/>
                <a:gd name="connsiteX84" fmla="*/ 1943775 w 2120718"/>
                <a:gd name="connsiteY84" fmla="*/ 1383454 h 2074747"/>
                <a:gd name="connsiteX85" fmla="*/ 1959388 w 2120718"/>
                <a:gd name="connsiteY85" fmla="*/ 1377383 h 2074747"/>
                <a:gd name="connsiteX86" fmla="*/ 1963724 w 2120718"/>
                <a:gd name="connsiteY86" fmla="*/ 1369576 h 2074747"/>
                <a:gd name="connsiteX87" fmla="*/ 1938571 w 2120718"/>
                <a:gd name="connsiteY87" fmla="*/ 1368709 h 2074747"/>
                <a:gd name="connsiteX88" fmla="*/ 1932499 w 2120718"/>
                <a:gd name="connsiteY88" fmla="*/ 1361770 h 2074747"/>
                <a:gd name="connsiteX89" fmla="*/ 1939438 w 2120718"/>
                <a:gd name="connsiteY89" fmla="*/ 1344422 h 2074747"/>
                <a:gd name="connsiteX90" fmla="*/ 1931632 w 2120718"/>
                <a:gd name="connsiteY90" fmla="*/ 1328810 h 2074747"/>
                <a:gd name="connsiteX91" fmla="*/ 1926427 w 2120718"/>
                <a:gd name="connsiteY91" fmla="*/ 1328810 h 2074747"/>
                <a:gd name="connsiteX92" fmla="*/ 1905611 w 2120718"/>
                <a:gd name="connsiteY92" fmla="*/ 1340086 h 2074747"/>
                <a:gd name="connsiteX93" fmla="*/ 1889131 w 2120718"/>
                <a:gd name="connsiteY93" fmla="*/ 1362637 h 2074747"/>
                <a:gd name="connsiteX94" fmla="*/ 1891733 w 2120718"/>
                <a:gd name="connsiteY94" fmla="*/ 1377383 h 2074747"/>
                <a:gd name="connsiteX95" fmla="*/ 1920356 w 2120718"/>
                <a:gd name="connsiteY95" fmla="*/ 1406873 h 2074747"/>
                <a:gd name="connsiteX96" fmla="*/ 1931632 w 2120718"/>
                <a:gd name="connsiteY96" fmla="*/ 1409475 h 2074747"/>
                <a:gd name="connsiteX97" fmla="*/ 1931632 w 2120718"/>
                <a:gd name="connsiteY97" fmla="*/ 1416414 h 2074747"/>
                <a:gd name="connsiteX98" fmla="*/ 1911682 w 2120718"/>
                <a:gd name="connsiteY98" fmla="*/ 1430292 h 2074747"/>
                <a:gd name="connsiteX99" fmla="*/ 1869181 w 2120718"/>
                <a:gd name="connsiteY99" fmla="*/ 1464987 h 2074747"/>
                <a:gd name="connsiteX100" fmla="*/ 1834486 w 2120718"/>
                <a:gd name="connsiteY100" fmla="*/ 1498814 h 2074747"/>
                <a:gd name="connsiteX101" fmla="*/ 1806731 w 2120718"/>
                <a:gd name="connsiteY101" fmla="*/ 1510958 h 2074747"/>
                <a:gd name="connsiteX102" fmla="*/ 1763362 w 2120718"/>
                <a:gd name="connsiteY102" fmla="*/ 1536979 h 2074747"/>
                <a:gd name="connsiteX103" fmla="*/ 1731269 w 2120718"/>
                <a:gd name="connsiteY103" fmla="*/ 1554326 h 2074747"/>
                <a:gd name="connsiteX104" fmla="*/ 1692238 w 2120718"/>
                <a:gd name="connsiteY104" fmla="*/ 1570806 h 2074747"/>
                <a:gd name="connsiteX105" fmla="*/ 1656676 w 2120718"/>
                <a:gd name="connsiteY105" fmla="*/ 1592490 h 2074747"/>
                <a:gd name="connsiteX106" fmla="*/ 1684431 w 2120718"/>
                <a:gd name="connsiteY106" fmla="*/ 1566469 h 2074747"/>
                <a:gd name="connsiteX107" fmla="*/ 1684431 w 2120718"/>
                <a:gd name="connsiteY107" fmla="*/ 1556928 h 2074747"/>
                <a:gd name="connsiteX108" fmla="*/ 1689636 w 2120718"/>
                <a:gd name="connsiteY108" fmla="*/ 1549989 h 2074747"/>
                <a:gd name="connsiteX109" fmla="*/ 1687901 w 2120718"/>
                <a:gd name="connsiteY109" fmla="*/ 1534376 h 2074747"/>
                <a:gd name="connsiteX110" fmla="*/ 1674890 w 2120718"/>
                <a:gd name="connsiteY110" fmla="*/ 1533509 h 2074747"/>
                <a:gd name="connsiteX111" fmla="*/ 1665349 w 2120718"/>
                <a:gd name="connsiteY111" fmla="*/ 1546520 h 2074747"/>
                <a:gd name="connsiteX112" fmla="*/ 1642798 w 2120718"/>
                <a:gd name="connsiteY112" fmla="*/ 1557795 h 2074747"/>
                <a:gd name="connsiteX113" fmla="*/ 1627185 w 2120718"/>
                <a:gd name="connsiteY113" fmla="*/ 1547387 h 2074747"/>
                <a:gd name="connsiteX114" fmla="*/ 1624583 w 2120718"/>
                <a:gd name="connsiteY114" fmla="*/ 1532642 h 2074747"/>
                <a:gd name="connsiteX115" fmla="*/ 1611572 w 2120718"/>
                <a:gd name="connsiteY115" fmla="*/ 1532642 h 2074747"/>
                <a:gd name="connsiteX116" fmla="*/ 1618511 w 2120718"/>
                <a:gd name="connsiteY116" fmla="*/ 1551724 h 2074747"/>
                <a:gd name="connsiteX117" fmla="*/ 1630654 w 2120718"/>
                <a:gd name="connsiteY117" fmla="*/ 1557795 h 2074747"/>
                <a:gd name="connsiteX118" fmla="*/ 1641063 w 2120718"/>
                <a:gd name="connsiteY118" fmla="*/ 1565602 h 2074747"/>
                <a:gd name="connsiteX119" fmla="*/ 1656676 w 2120718"/>
                <a:gd name="connsiteY119" fmla="*/ 1579480 h 2074747"/>
                <a:gd name="connsiteX120" fmla="*/ 1650604 w 2120718"/>
                <a:gd name="connsiteY120" fmla="*/ 1586418 h 2074747"/>
                <a:gd name="connsiteX121" fmla="*/ 1616777 w 2120718"/>
                <a:gd name="connsiteY121" fmla="*/ 1601164 h 2074747"/>
                <a:gd name="connsiteX122" fmla="*/ 1602031 w 2120718"/>
                <a:gd name="connsiteY122" fmla="*/ 1602031 h 2074747"/>
                <a:gd name="connsiteX123" fmla="*/ 1591623 w 2120718"/>
                <a:gd name="connsiteY123" fmla="*/ 1591623 h 2074747"/>
                <a:gd name="connsiteX124" fmla="*/ 1587286 w 2120718"/>
                <a:gd name="connsiteY124" fmla="*/ 1609838 h 2074747"/>
                <a:gd name="connsiteX125" fmla="*/ 1591623 w 2120718"/>
                <a:gd name="connsiteY125" fmla="*/ 1619378 h 2074747"/>
                <a:gd name="connsiteX126" fmla="*/ 1568204 w 2120718"/>
                <a:gd name="connsiteY126" fmla="*/ 1636726 h 2074747"/>
                <a:gd name="connsiteX127" fmla="*/ 1555193 w 2120718"/>
                <a:gd name="connsiteY127" fmla="*/ 1638461 h 2074747"/>
                <a:gd name="connsiteX128" fmla="*/ 1548254 w 2120718"/>
                <a:gd name="connsiteY128" fmla="*/ 1644532 h 2074747"/>
                <a:gd name="connsiteX129" fmla="*/ 1544785 w 2120718"/>
                <a:gd name="connsiteY129" fmla="*/ 1659278 h 2074747"/>
                <a:gd name="connsiteX130" fmla="*/ 1529172 w 2120718"/>
                <a:gd name="connsiteY130" fmla="*/ 1687901 h 2074747"/>
                <a:gd name="connsiteX131" fmla="*/ 1515294 w 2120718"/>
                <a:gd name="connsiteY131" fmla="*/ 1693972 h 2074747"/>
                <a:gd name="connsiteX132" fmla="*/ 1501416 w 2120718"/>
                <a:gd name="connsiteY132" fmla="*/ 1688768 h 2074747"/>
                <a:gd name="connsiteX133" fmla="*/ 1485804 w 2120718"/>
                <a:gd name="connsiteY133" fmla="*/ 1698309 h 2074747"/>
                <a:gd name="connsiteX134" fmla="*/ 1488406 w 2120718"/>
                <a:gd name="connsiteY134" fmla="*/ 1710452 h 2074747"/>
                <a:gd name="connsiteX135" fmla="*/ 1499682 w 2120718"/>
                <a:gd name="connsiteY135" fmla="*/ 1717392 h 2074747"/>
                <a:gd name="connsiteX136" fmla="*/ 1508356 w 2120718"/>
                <a:gd name="connsiteY136" fmla="*/ 1724330 h 2074747"/>
                <a:gd name="connsiteX137" fmla="*/ 1492743 w 2120718"/>
                <a:gd name="connsiteY137" fmla="*/ 1754688 h 2074747"/>
                <a:gd name="connsiteX138" fmla="*/ 1490141 w 2120718"/>
                <a:gd name="connsiteY138" fmla="*/ 1778975 h 2074747"/>
                <a:gd name="connsiteX139" fmla="*/ 1481467 w 2120718"/>
                <a:gd name="connsiteY139" fmla="*/ 1793720 h 2074747"/>
                <a:gd name="connsiteX140" fmla="*/ 1469324 w 2120718"/>
                <a:gd name="connsiteY140" fmla="*/ 1802394 h 2074747"/>
                <a:gd name="connsiteX141" fmla="*/ 1444170 w 2120718"/>
                <a:gd name="connsiteY141" fmla="*/ 1805863 h 2074747"/>
                <a:gd name="connsiteX142" fmla="*/ 1459783 w 2120718"/>
                <a:gd name="connsiteY142" fmla="*/ 1811067 h 2074747"/>
                <a:gd name="connsiteX143" fmla="*/ 1476263 w 2120718"/>
                <a:gd name="connsiteY143" fmla="*/ 1805863 h 2074747"/>
                <a:gd name="connsiteX144" fmla="*/ 1472793 w 2120718"/>
                <a:gd name="connsiteY144" fmla="*/ 1833619 h 2074747"/>
                <a:gd name="connsiteX145" fmla="*/ 1463252 w 2120718"/>
                <a:gd name="connsiteY145" fmla="*/ 1832752 h 2074747"/>
                <a:gd name="connsiteX146" fmla="*/ 1464987 w 2120718"/>
                <a:gd name="connsiteY146" fmla="*/ 1843160 h 2074747"/>
                <a:gd name="connsiteX147" fmla="*/ 1467589 w 2120718"/>
                <a:gd name="connsiteY147" fmla="*/ 1855303 h 2074747"/>
                <a:gd name="connsiteX148" fmla="*/ 1456313 w 2120718"/>
                <a:gd name="connsiteY148" fmla="*/ 1863109 h 2074747"/>
                <a:gd name="connsiteX149" fmla="*/ 1456313 w 2120718"/>
                <a:gd name="connsiteY149" fmla="*/ 1889998 h 2074747"/>
                <a:gd name="connsiteX150" fmla="*/ 1470191 w 2120718"/>
                <a:gd name="connsiteY150" fmla="*/ 1902141 h 2074747"/>
                <a:gd name="connsiteX151" fmla="*/ 1475395 w 2120718"/>
                <a:gd name="connsiteY151" fmla="*/ 1929029 h 2074747"/>
                <a:gd name="connsiteX152" fmla="*/ 1471926 w 2120718"/>
                <a:gd name="connsiteY152" fmla="*/ 1948112 h 2074747"/>
                <a:gd name="connsiteX153" fmla="*/ 1463252 w 2120718"/>
                <a:gd name="connsiteY153" fmla="*/ 1951581 h 2074747"/>
                <a:gd name="connsiteX154" fmla="*/ 1466722 w 2120718"/>
                <a:gd name="connsiteY154" fmla="*/ 1964592 h 2074747"/>
                <a:gd name="connsiteX155" fmla="*/ 1476263 w 2120718"/>
                <a:gd name="connsiteY155" fmla="*/ 1968061 h 2074747"/>
                <a:gd name="connsiteX156" fmla="*/ 1483202 w 2120718"/>
                <a:gd name="connsiteY156" fmla="*/ 1982806 h 2074747"/>
                <a:gd name="connsiteX157" fmla="*/ 1483202 w 2120718"/>
                <a:gd name="connsiteY157" fmla="*/ 2005358 h 2074747"/>
                <a:gd name="connsiteX158" fmla="*/ 1492743 w 2120718"/>
                <a:gd name="connsiteY158" fmla="*/ 2023573 h 2074747"/>
                <a:gd name="connsiteX159" fmla="*/ 1511825 w 2120718"/>
                <a:gd name="connsiteY159" fmla="*/ 2046124 h 2074747"/>
                <a:gd name="connsiteX160" fmla="*/ 1510958 w 2120718"/>
                <a:gd name="connsiteY160" fmla="*/ 2052196 h 2074747"/>
                <a:gd name="connsiteX161" fmla="*/ 1491875 w 2120718"/>
                <a:gd name="connsiteY161" fmla="*/ 2050461 h 2074747"/>
                <a:gd name="connsiteX162" fmla="*/ 1477998 w 2120718"/>
                <a:gd name="connsiteY162" fmla="*/ 2062604 h 2074747"/>
                <a:gd name="connsiteX163" fmla="*/ 1479732 w 2120718"/>
                <a:gd name="connsiteY163" fmla="*/ 2074747 h 2074747"/>
                <a:gd name="connsiteX164" fmla="*/ 1471926 w 2120718"/>
                <a:gd name="connsiteY164" fmla="*/ 2072145 h 2074747"/>
                <a:gd name="connsiteX165" fmla="*/ 1459783 w 2120718"/>
                <a:gd name="connsiteY165" fmla="*/ 2070410 h 2074747"/>
                <a:gd name="connsiteX166" fmla="*/ 1430292 w 2120718"/>
                <a:gd name="connsiteY166" fmla="*/ 2038318 h 2074747"/>
                <a:gd name="connsiteX167" fmla="*/ 1410343 w 2120718"/>
                <a:gd name="connsiteY167" fmla="*/ 2033114 h 2074747"/>
                <a:gd name="connsiteX168" fmla="*/ 1348759 w 2120718"/>
                <a:gd name="connsiteY168" fmla="*/ 2033114 h 2074747"/>
                <a:gd name="connsiteX169" fmla="*/ 1324473 w 2120718"/>
                <a:gd name="connsiteY169" fmla="*/ 2026175 h 2074747"/>
                <a:gd name="connsiteX170" fmla="*/ 1293248 w 2120718"/>
                <a:gd name="connsiteY170" fmla="*/ 2000154 h 2074747"/>
                <a:gd name="connsiteX171" fmla="*/ 1278503 w 2120718"/>
                <a:gd name="connsiteY171" fmla="*/ 1991480 h 2074747"/>
                <a:gd name="connsiteX172" fmla="*/ 1260288 w 2120718"/>
                <a:gd name="connsiteY172" fmla="*/ 1992347 h 2074747"/>
                <a:gd name="connsiteX173" fmla="*/ 1232532 w 2120718"/>
                <a:gd name="connsiteY173" fmla="*/ 1969796 h 2074747"/>
                <a:gd name="connsiteX174" fmla="*/ 1185694 w 2120718"/>
                <a:gd name="connsiteY174" fmla="*/ 1955918 h 2074747"/>
                <a:gd name="connsiteX175" fmla="*/ 1185694 w 2120718"/>
                <a:gd name="connsiteY175" fmla="*/ 1944642 h 2074747"/>
                <a:gd name="connsiteX176" fmla="*/ 1173551 w 2120718"/>
                <a:gd name="connsiteY176" fmla="*/ 1929029 h 2074747"/>
                <a:gd name="connsiteX177" fmla="*/ 1165745 w 2120718"/>
                <a:gd name="connsiteY177" fmla="*/ 1888263 h 2074747"/>
                <a:gd name="connsiteX178" fmla="*/ 1156204 w 2120718"/>
                <a:gd name="connsiteY178" fmla="*/ 1873518 h 2074747"/>
                <a:gd name="connsiteX179" fmla="*/ 1141458 w 2120718"/>
                <a:gd name="connsiteY179" fmla="*/ 1861375 h 2074747"/>
                <a:gd name="connsiteX180" fmla="*/ 1141458 w 2120718"/>
                <a:gd name="connsiteY180" fmla="*/ 1847497 h 2074747"/>
                <a:gd name="connsiteX181" fmla="*/ 1129315 w 2120718"/>
                <a:gd name="connsiteY181" fmla="*/ 1842292 h 2074747"/>
                <a:gd name="connsiteX182" fmla="*/ 1134519 w 2120718"/>
                <a:gd name="connsiteY182" fmla="*/ 1819741 h 2074747"/>
                <a:gd name="connsiteX183" fmla="*/ 1131917 w 2120718"/>
                <a:gd name="connsiteY183" fmla="*/ 1800659 h 2074747"/>
                <a:gd name="connsiteX184" fmla="*/ 1120641 w 2120718"/>
                <a:gd name="connsiteY184" fmla="*/ 1788515 h 2074747"/>
                <a:gd name="connsiteX185" fmla="*/ 1126713 w 2120718"/>
                <a:gd name="connsiteY185" fmla="*/ 1762494 h 2074747"/>
                <a:gd name="connsiteX186" fmla="*/ 1119774 w 2120718"/>
                <a:gd name="connsiteY186" fmla="*/ 1734739 h 2074747"/>
                <a:gd name="connsiteX187" fmla="*/ 1105029 w 2120718"/>
                <a:gd name="connsiteY187" fmla="*/ 1722596 h 2074747"/>
                <a:gd name="connsiteX188" fmla="*/ 1095488 w 2120718"/>
                <a:gd name="connsiteY188" fmla="*/ 1722596 h 2074747"/>
                <a:gd name="connsiteX189" fmla="*/ 1060793 w 2120718"/>
                <a:gd name="connsiteY189" fmla="*/ 1692238 h 2074747"/>
                <a:gd name="connsiteX190" fmla="*/ 1061660 w 2120718"/>
                <a:gd name="connsiteY190" fmla="*/ 1675757 h 2074747"/>
                <a:gd name="connsiteX191" fmla="*/ 1054721 w 2120718"/>
                <a:gd name="connsiteY191" fmla="*/ 1661013 h 2074747"/>
                <a:gd name="connsiteX192" fmla="*/ 1047782 w 2120718"/>
                <a:gd name="connsiteY192" fmla="*/ 1659278 h 2074747"/>
                <a:gd name="connsiteX193" fmla="*/ 1039976 w 2120718"/>
                <a:gd name="connsiteY193" fmla="*/ 1638461 h 2074747"/>
                <a:gd name="connsiteX194" fmla="*/ 1022629 w 2120718"/>
                <a:gd name="connsiteY194" fmla="*/ 1624583 h 2074747"/>
                <a:gd name="connsiteX195" fmla="*/ 997475 w 2120718"/>
                <a:gd name="connsiteY195" fmla="*/ 1602899 h 2074747"/>
                <a:gd name="connsiteX196" fmla="*/ 995740 w 2120718"/>
                <a:gd name="connsiteY196" fmla="*/ 1584684 h 2074747"/>
                <a:gd name="connsiteX197" fmla="*/ 987067 w 2120718"/>
                <a:gd name="connsiteY197" fmla="*/ 1578612 h 2074747"/>
                <a:gd name="connsiteX198" fmla="*/ 988801 w 2120718"/>
                <a:gd name="connsiteY198" fmla="*/ 1564734 h 2074747"/>
                <a:gd name="connsiteX199" fmla="*/ 993138 w 2120718"/>
                <a:gd name="connsiteY199" fmla="*/ 1558663 h 2074747"/>
                <a:gd name="connsiteX200" fmla="*/ 980995 w 2120718"/>
                <a:gd name="connsiteY200" fmla="*/ 1545652 h 2074747"/>
                <a:gd name="connsiteX201" fmla="*/ 981862 w 2120718"/>
                <a:gd name="connsiteY201" fmla="*/ 1539581 h 2074747"/>
                <a:gd name="connsiteX202" fmla="*/ 964515 w 2120718"/>
                <a:gd name="connsiteY202" fmla="*/ 1520499 h 2074747"/>
                <a:gd name="connsiteX203" fmla="*/ 965382 w 2120718"/>
                <a:gd name="connsiteY203" fmla="*/ 1502284 h 2074747"/>
                <a:gd name="connsiteX204" fmla="*/ 941963 w 2120718"/>
                <a:gd name="connsiteY204" fmla="*/ 1459783 h 2074747"/>
                <a:gd name="connsiteX205" fmla="*/ 941096 w 2120718"/>
                <a:gd name="connsiteY205" fmla="*/ 1445037 h 2074747"/>
                <a:gd name="connsiteX206" fmla="*/ 925483 w 2120718"/>
                <a:gd name="connsiteY206" fmla="*/ 1418149 h 2074747"/>
                <a:gd name="connsiteX207" fmla="*/ 881247 w 2120718"/>
                <a:gd name="connsiteY207" fmla="*/ 1376515 h 2074747"/>
                <a:gd name="connsiteX208" fmla="*/ 881247 w 2120718"/>
                <a:gd name="connsiteY208" fmla="*/ 1366974 h 2074747"/>
                <a:gd name="connsiteX209" fmla="*/ 852624 w 2120718"/>
                <a:gd name="connsiteY209" fmla="*/ 1352229 h 2074747"/>
                <a:gd name="connsiteX210" fmla="*/ 851757 w 2120718"/>
                <a:gd name="connsiteY210" fmla="*/ 1336616 h 2074747"/>
                <a:gd name="connsiteX211" fmla="*/ 841348 w 2120718"/>
                <a:gd name="connsiteY211" fmla="*/ 1333147 h 2074747"/>
                <a:gd name="connsiteX212" fmla="*/ 841348 w 2120718"/>
                <a:gd name="connsiteY212" fmla="*/ 1327075 h 2074747"/>
                <a:gd name="connsiteX213" fmla="*/ 834409 w 2120718"/>
                <a:gd name="connsiteY213" fmla="*/ 1325341 h 2074747"/>
                <a:gd name="connsiteX214" fmla="*/ 816195 w 2120718"/>
                <a:gd name="connsiteY214" fmla="*/ 1301054 h 2074747"/>
                <a:gd name="connsiteX215" fmla="*/ 809256 w 2120718"/>
                <a:gd name="connsiteY215" fmla="*/ 1301054 h 2074747"/>
                <a:gd name="connsiteX216" fmla="*/ 803184 w 2120718"/>
                <a:gd name="connsiteY216" fmla="*/ 1295850 h 2074747"/>
                <a:gd name="connsiteX217" fmla="*/ 791908 w 2120718"/>
                <a:gd name="connsiteY217" fmla="*/ 1305391 h 2074747"/>
                <a:gd name="connsiteX218" fmla="*/ 772826 w 2120718"/>
                <a:gd name="connsiteY218" fmla="*/ 1305391 h 2074747"/>
                <a:gd name="connsiteX219" fmla="*/ 750275 w 2120718"/>
                <a:gd name="connsiteY219" fmla="*/ 1295850 h 2074747"/>
                <a:gd name="connsiteX220" fmla="*/ 710376 w 2120718"/>
                <a:gd name="connsiteY220" fmla="*/ 1295850 h 2074747"/>
                <a:gd name="connsiteX221" fmla="*/ 673946 w 2120718"/>
                <a:gd name="connsiteY221" fmla="*/ 1277635 h 2074747"/>
                <a:gd name="connsiteX222" fmla="*/ 662670 w 2120718"/>
                <a:gd name="connsiteY222" fmla="*/ 1294115 h 2074747"/>
                <a:gd name="connsiteX223" fmla="*/ 643588 w 2120718"/>
                <a:gd name="connsiteY223" fmla="*/ 1288911 h 2074747"/>
                <a:gd name="connsiteX224" fmla="*/ 614965 w 2120718"/>
                <a:gd name="connsiteY224" fmla="*/ 1299319 h 2074747"/>
                <a:gd name="connsiteX225" fmla="*/ 600220 w 2120718"/>
                <a:gd name="connsiteY225" fmla="*/ 1323606 h 2074747"/>
                <a:gd name="connsiteX226" fmla="*/ 582872 w 2120718"/>
                <a:gd name="connsiteY226" fmla="*/ 1351362 h 2074747"/>
                <a:gd name="connsiteX227" fmla="*/ 573331 w 2120718"/>
                <a:gd name="connsiteY227" fmla="*/ 1389526 h 2074747"/>
                <a:gd name="connsiteX228" fmla="*/ 561188 w 2120718"/>
                <a:gd name="connsiteY228" fmla="*/ 1399934 h 2074747"/>
                <a:gd name="connsiteX229" fmla="*/ 551647 w 2120718"/>
                <a:gd name="connsiteY229" fmla="*/ 1400801 h 2074747"/>
                <a:gd name="connsiteX230" fmla="*/ 543841 w 2120718"/>
                <a:gd name="connsiteY230" fmla="*/ 1414679 h 2074747"/>
                <a:gd name="connsiteX231" fmla="*/ 532565 w 2120718"/>
                <a:gd name="connsiteY231" fmla="*/ 1419884 h 2074747"/>
                <a:gd name="connsiteX232" fmla="*/ 531698 w 2120718"/>
                <a:gd name="connsiteY232" fmla="*/ 1435496 h 2074747"/>
                <a:gd name="connsiteX233" fmla="*/ 506544 w 2120718"/>
                <a:gd name="connsiteY233" fmla="*/ 1436364 h 2074747"/>
                <a:gd name="connsiteX234" fmla="*/ 490931 w 2120718"/>
                <a:gd name="connsiteY234" fmla="*/ 1423353 h 2074747"/>
                <a:gd name="connsiteX235" fmla="*/ 482257 w 2120718"/>
                <a:gd name="connsiteY235" fmla="*/ 1423353 h 2074747"/>
                <a:gd name="connsiteX236" fmla="*/ 464910 w 2120718"/>
                <a:gd name="connsiteY236" fmla="*/ 1398199 h 2074747"/>
                <a:gd name="connsiteX237" fmla="*/ 433685 w 2120718"/>
                <a:gd name="connsiteY237" fmla="*/ 1393863 h 2074747"/>
                <a:gd name="connsiteX238" fmla="*/ 418940 w 2120718"/>
                <a:gd name="connsiteY238" fmla="*/ 1373913 h 2074747"/>
                <a:gd name="connsiteX239" fmla="*/ 407664 w 2120718"/>
                <a:gd name="connsiteY239" fmla="*/ 1372178 h 2074747"/>
                <a:gd name="connsiteX240" fmla="*/ 389449 w 2120718"/>
                <a:gd name="connsiteY240" fmla="*/ 1365239 h 2074747"/>
                <a:gd name="connsiteX241" fmla="*/ 359958 w 2120718"/>
                <a:gd name="connsiteY241" fmla="*/ 1335749 h 2074747"/>
                <a:gd name="connsiteX242" fmla="*/ 361693 w 2120718"/>
                <a:gd name="connsiteY242" fmla="*/ 1328810 h 2074747"/>
                <a:gd name="connsiteX243" fmla="*/ 347815 w 2120718"/>
                <a:gd name="connsiteY243" fmla="*/ 1318401 h 2074747"/>
                <a:gd name="connsiteX244" fmla="*/ 339141 w 2120718"/>
                <a:gd name="connsiteY244" fmla="*/ 1317534 h 2074747"/>
                <a:gd name="connsiteX245" fmla="*/ 309651 w 2120718"/>
                <a:gd name="connsiteY245" fmla="*/ 1290646 h 2074747"/>
                <a:gd name="connsiteX246" fmla="*/ 308784 w 2120718"/>
                <a:gd name="connsiteY246" fmla="*/ 1273298 h 2074747"/>
                <a:gd name="connsiteX247" fmla="*/ 288834 w 2120718"/>
                <a:gd name="connsiteY247" fmla="*/ 1238604 h 2074747"/>
                <a:gd name="connsiteX248" fmla="*/ 290569 w 2120718"/>
                <a:gd name="connsiteY248" fmla="*/ 1224726 h 2074747"/>
                <a:gd name="connsiteX249" fmla="*/ 284497 w 2120718"/>
                <a:gd name="connsiteY249" fmla="*/ 1213450 h 2074747"/>
                <a:gd name="connsiteX250" fmla="*/ 291436 w 2120718"/>
                <a:gd name="connsiteY250" fmla="*/ 1200439 h 2074747"/>
                <a:gd name="connsiteX251" fmla="*/ 290569 w 2120718"/>
                <a:gd name="connsiteY251" fmla="*/ 1179622 h 2074747"/>
                <a:gd name="connsiteX252" fmla="*/ 268017 w 2120718"/>
                <a:gd name="connsiteY252" fmla="*/ 1144060 h 2074747"/>
                <a:gd name="connsiteX253" fmla="*/ 262813 w 2120718"/>
                <a:gd name="connsiteY253" fmla="*/ 1107631 h 2074747"/>
                <a:gd name="connsiteX254" fmla="*/ 248935 w 2120718"/>
                <a:gd name="connsiteY254" fmla="*/ 1093753 h 2074747"/>
                <a:gd name="connsiteX255" fmla="*/ 248935 w 2120718"/>
                <a:gd name="connsiteY255" fmla="*/ 1085079 h 2074747"/>
                <a:gd name="connsiteX256" fmla="*/ 238527 w 2120718"/>
                <a:gd name="connsiteY256" fmla="*/ 1083344 h 2074747"/>
                <a:gd name="connsiteX257" fmla="*/ 232455 w 2120718"/>
                <a:gd name="connsiteY257" fmla="*/ 1073803 h 2074747"/>
                <a:gd name="connsiteX258" fmla="*/ 211638 w 2120718"/>
                <a:gd name="connsiteY258" fmla="*/ 1059058 h 2074747"/>
                <a:gd name="connsiteX259" fmla="*/ 203832 w 2120718"/>
                <a:gd name="connsiteY259" fmla="*/ 1058191 h 2074747"/>
                <a:gd name="connsiteX260" fmla="*/ 187352 w 2120718"/>
                <a:gd name="connsiteY260" fmla="*/ 1044313 h 2074747"/>
                <a:gd name="connsiteX261" fmla="*/ 187352 w 2120718"/>
                <a:gd name="connsiteY261" fmla="*/ 1034772 h 2074747"/>
                <a:gd name="connsiteX262" fmla="*/ 162198 w 2120718"/>
                <a:gd name="connsiteY262" fmla="*/ 1019159 h 2074747"/>
                <a:gd name="connsiteX263" fmla="*/ 156994 w 2120718"/>
                <a:gd name="connsiteY263" fmla="*/ 1000944 h 2074747"/>
                <a:gd name="connsiteX264" fmla="*/ 134442 w 2120718"/>
                <a:gd name="connsiteY264" fmla="*/ 980995 h 2074747"/>
                <a:gd name="connsiteX265" fmla="*/ 106687 w 2120718"/>
                <a:gd name="connsiteY265" fmla="*/ 942831 h 2074747"/>
                <a:gd name="connsiteX266" fmla="*/ 80666 w 2120718"/>
                <a:gd name="connsiteY266" fmla="*/ 931555 h 2074747"/>
                <a:gd name="connsiteX267" fmla="*/ 62451 w 2120718"/>
                <a:gd name="connsiteY267" fmla="*/ 915942 h 2074747"/>
                <a:gd name="connsiteX268" fmla="*/ 64186 w 2120718"/>
                <a:gd name="connsiteY268" fmla="*/ 905534 h 2074747"/>
                <a:gd name="connsiteX269" fmla="*/ 52910 w 2120718"/>
                <a:gd name="connsiteY269" fmla="*/ 893390 h 2074747"/>
                <a:gd name="connsiteX270" fmla="*/ 38164 w 2120718"/>
                <a:gd name="connsiteY270" fmla="*/ 861298 h 2074747"/>
                <a:gd name="connsiteX271" fmla="*/ 17347 w 2120718"/>
                <a:gd name="connsiteY271" fmla="*/ 852624 h 2074747"/>
                <a:gd name="connsiteX272" fmla="*/ 1517029 w 2120718"/>
                <a:gd name="connsiteY272" fmla="*/ 2033114 h 2074747"/>
                <a:gd name="connsiteX273" fmla="*/ 1523968 w 2120718"/>
                <a:gd name="connsiteY273" fmla="*/ 2033981 h 2074747"/>
                <a:gd name="connsiteX274" fmla="*/ 1518764 w 2120718"/>
                <a:gd name="connsiteY274" fmla="*/ 1992347 h 2074747"/>
                <a:gd name="connsiteX275" fmla="*/ 1488406 w 2120718"/>
                <a:gd name="connsiteY275" fmla="*/ 1885661 h 2074747"/>
                <a:gd name="connsiteX276" fmla="*/ 1486671 w 2120718"/>
                <a:gd name="connsiteY276" fmla="*/ 1815404 h 2074747"/>
                <a:gd name="connsiteX277" fmla="*/ 1529172 w 2120718"/>
                <a:gd name="connsiteY277" fmla="*/ 1724330 h 2074747"/>
                <a:gd name="connsiteX278" fmla="*/ 1582082 w 2120718"/>
                <a:gd name="connsiteY278" fmla="*/ 1653206 h 2074747"/>
                <a:gd name="connsiteX279" fmla="*/ 1644532 w 2120718"/>
                <a:gd name="connsiteY279" fmla="*/ 1608970 h 2074747"/>
                <a:gd name="connsiteX280" fmla="*/ 1644532 w 2120718"/>
                <a:gd name="connsiteY280" fmla="*/ 1602899 h 2074747"/>
                <a:gd name="connsiteX281" fmla="*/ 1637594 w 2120718"/>
                <a:gd name="connsiteY281" fmla="*/ 1602899 h 2074747"/>
                <a:gd name="connsiteX282" fmla="*/ 1615042 w 2120718"/>
                <a:gd name="connsiteY282" fmla="*/ 1611572 h 2074747"/>
                <a:gd name="connsiteX283" fmla="*/ 1583817 w 2120718"/>
                <a:gd name="connsiteY283" fmla="*/ 1631522 h 2074747"/>
                <a:gd name="connsiteX284" fmla="*/ 1577745 w 2120718"/>
                <a:gd name="connsiteY284" fmla="*/ 1644532 h 2074747"/>
                <a:gd name="connsiteX285" fmla="*/ 1506621 w 2120718"/>
                <a:gd name="connsiteY285" fmla="*/ 1745147 h 2074747"/>
                <a:gd name="connsiteX286" fmla="*/ 1482334 w 2120718"/>
                <a:gd name="connsiteY286" fmla="*/ 1813669 h 2074747"/>
                <a:gd name="connsiteX287" fmla="*/ 1482334 w 2120718"/>
                <a:gd name="connsiteY287" fmla="*/ 1889998 h 2074747"/>
                <a:gd name="connsiteX288" fmla="*/ 1513560 w 2120718"/>
                <a:gd name="connsiteY288" fmla="*/ 1994082 h 207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2120718" h="2074747">
                  <a:moveTo>
                    <a:pt x="0" y="833542"/>
                  </a:moveTo>
                  <a:lnTo>
                    <a:pt x="2602" y="807521"/>
                  </a:lnTo>
                  <a:lnTo>
                    <a:pt x="300977" y="838746"/>
                  </a:lnTo>
                  <a:lnTo>
                    <a:pt x="576801" y="861298"/>
                  </a:lnTo>
                  <a:lnTo>
                    <a:pt x="645323" y="0"/>
                  </a:lnTo>
                  <a:lnTo>
                    <a:pt x="652262" y="0"/>
                  </a:lnTo>
                  <a:lnTo>
                    <a:pt x="1108498" y="27756"/>
                  </a:lnTo>
                  <a:lnTo>
                    <a:pt x="1096355" y="398122"/>
                  </a:lnTo>
                  <a:lnTo>
                    <a:pt x="1119774" y="409398"/>
                  </a:lnTo>
                  <a:lnTo>
                    <a:pt x="1141458" y="435420"/>
                  </a:lnTo>
                  <a:lnTo>
                    <a:pt x="1154469" y="438022"/>
                  </a:lnTo>
                  <a:lnTo>
                    <a:pt x="1164010" y="429348"/>
                  </a:lnTo>
                  <a:lnTo>
                    <a:pt x="1174418" y="432817"/>
                  </a:lnTo>
                  <a:lnTo>
                    <a:pt x="1186561" y="441491"/>
                  </a:lnTo>
                  <a:lnTo>
                    <a:pt x="1196103" y="428480"/>
                  </a:lnTo>
                  <a:lnTo>
                    <a:pt x="1216052" y="443226"/>
                  </a:lnTo>
                  <a:lnTo>
                    <a:pt x="1220389" y="468379"/>
                  </a:lnTo>
                  <a:lnTo>
                    <a:pt x="1230797" y="474451"/>
                  </a:lnTo>
                  <a:lnTo>
                    <a:pt x="1250747" y="473584"/>
                  </a:lnTo>
                  <a:lnTo>
                    <a:pt x="1281105" y="490064"/>
                  </a:lnTo>
                  <a:lnTo>
                    <a:pt x="1298452" y="489196"/>
                  </a:lnTo>
                  <a:lnTo>
                    <a:pt x="1310595" y="485727"/>
                  </a:lnTo>
                  <a:lnTo>
                    <a:pt x="1330545" y="504809"/>
                  </a:lnTo>
                  <a:lnTo>
                    <a:pt x="1347892" y="484859"/>
                  </a:lnTo>
                  <a:lnTo>
                    <a:pt x="1378250" y="494401"/>
                  </a:lnTo>
                  <a:lnTo>
                    <a:pt x="1394730" y="520422"/>
                  </a:lnTo>
                  <a:lnTo>
                    <a:pt x="1414680" y="519554"/>
                  </a:lnTo>
                  <a:lnTo>
                    <a:pt x="1408608" y="537769"/>
                  </a:lnTo>
                  <a:lnTo>
                    <a:pt x="1428557" y="547310"/>
                  </a:lnTo>
                  <a:lnTo>
                    <a:pt x="1454579" y="524758"/>
                  </a:lnTo>
                  <a:lnTo>
                    <a:pt x="1477130" y="539504"/>
                  </a:lnTo>
                  <a:lnTo>
                    <a:pt x="1488406" y="535167"/>
                  </a:lnTo>
                  <a:lnTo>
                    <a:pt x="1489273" y="548178"/>
                  </a:lnTo>
                  <a:lnTo>
                    <a:pt x="1504019" y="558586"/>
                  </a:lnTo>
                  <a:lnTo>
                    <a:pt x="1523968" y="536902"/>
                  </a:lnTo>
                  <a:lnTo>
                    <a:pt x="1534377" y="542973"/>
                  </a:lnTo>
                  <a:lnTo>
                    <a:pt x="1531774" y="560321"/>
                  </a:lnTo>
                  <a:lnTo>
                    <a:pt x="1540448" y="575933"/>
                  </a:lnTo>
                  <a:lnTo>
                    <a:pt x="1550857" y="568994"/>
                  </a:lnTo>
                  <a:lnTo>
                    <a:pt x="1572541" y="532565"/>
                  </a:lnTo>
                  <a:lnTo>
                    <a:pt x="1588153" y="549912"/>
                  </a:lnTo>
                  <a:lnTo>
                    <a:pt x="1605501" y="554249"/>
                  </a:lnTo>
                  <a:lnTo>
                    <a:pt x="1623716" y="548178"/>
                  </a:lnTo>
                  <a:lnTo>
                    <a:pt x="1641063" y="563790"/>
                  </a:lnTo>
                  <a:lnTo>
                    <a:pt x="1651472" y="562923"/>
                  </a:lnTo>
                  <a:lnTo>
                    <a:pt x="1662747" y="573331"/>
                  </a:lnTo>
                  <a:lnTo>
                    <a:pt x="1693973" y="565525"/>
                  </a:lnTo>
                  <a:lnTo>
                    <a:pt x="1699177" y="550780"/>
                  </a:lnTo>
                  <a:lnTo>
                    <a:pt x="1731269" y="548178"/>
                  </a:lnTo>
                  <a:lnTo>
                    <a:pt x="1745147" y="554249"/>
                  </a:lnTo>
                  <a:lnTo>
                    <a:pt x="1788516" y="532565"/>
                  </a:lnTo>
                  <a:lnTo>
                    <a:pt x="1793720" y="545575"/>
                  </a:lnTo>
                  <a:lnTo>
                    <a:pt x="1837956" y="542973"/>
                  </a:lnTo>
                  <a:lnTo>
                    <a:pt x="1842293" y="529095"/>
                  </a:lnTo>
                  <a:lnTo>
                    <a:pt x="1861375" y="536902"/>
                  </a:lnTo>
                  <a:lnTo>
                    <a:pt x="1901274" y="569862"/>
                  </a:lnTo>
                  <a:lnTo>
                    <a:pt x="1956785" y="586342"/>
                  </a:lnTo>
                  <a:lnTo>
                    <a:pt x="1979337" y="606291"/>
                  </a:lnTo>
                  <a:lnTo>
                    <a:pt x="2003623" y="595015"/>
                  </a:lnTo>
                  <a:lnTo>
                    <a:pt x="2031379" y="601954"/>
                  </a:lnTo>
                  <a:lnTo>
                    <a:pt x="2033114" y="705171"/>
                  </a:lnTo>
                  <a:lnTo>
                    <a:pt x="2037451" y="877778"/>
                  </a:lnTo>
                  <a:lnTo>
                    <a:pt x="2043523" y="907268"/>
                  </a:lnTo>
                  <a:lnTo>
                    <a:pt x="2066074" y="931555"/>
                  </a:lnTo>
                  <a:lnTo>
                    <a:pt x="2072146" y="978393"/>
                  </a:lnTo>
                  <a:lnTo>
                    <a:pt x="2105106" y="1018292"/>
                  </a:lnTo>
                  <a:lnTo>
                    <a:pt x="2112044" y="1055589"/>
                  </a:lnTo>
                  <a:lnTo>
                    <a:pt x="2120718" y="1055589"/>
                  </a:lnTo>
                  <a:lnTo>
                    <a:pt x="2119851" y="1118906"/>
                  </a:lnTo>
                  <a:lnTo>
                    <a:pt x="2091228" y="1174418"/>
                  </a:lnTo>
                  <a:lnTo>
                    <a:pt x="2102504" y="1194368"/>
                  </a:lnTo>
                  <a:lnTo>
                    <a:pt x="2091228" y="1207378"/>
                  </a:lnTo>
                  <a:lnTo>
                    <a:pt x="2097299" y="1233399"/>
                  </a:lnTo>
                  <a:lnTo>
                    <a:pt x="2096432" y="1270696"/>
                  </a:lnTo>
                  <a:lnTo>
                    <a:pt x="2077350" y="1301054"/>
                  </a:lnTo>
                  <a:lnTo>
                    <a:pt x="2076482" y="1307993"/>
                  </a:lnTo>
                  <a:lnTo>
                    <a:pt x="2061737" y="1318401"/>
                  </a:lnTo>
                  <a:lnTo>
                    <a:pt x="2070411" y="1334014"/>
                  </a:lnTo>
                  <a:lnTo>
                    <a:pt x="2080819" y="1343555"/>
                  </a:lnTo>
                  <a:lnTo>
                    <a:pt x="2050461" y="1346157"/>
                  </a:lnTo>
                  <a:lnTo>
                    <a:pt x="1977602" y="1379985"/>
                  </a:lnTo>
                  <a:lnTo>
                    <a:pt x="1947244" y="1392128"/>
                  </a:lnTo>
                  <a:lnTo>
                    <a:pt x="1931632" y="1407741"/>
                  </a:lnTo>
                  <a:lnTo>
                    <a:pt x="1925560" y="1403404"/>
                  </a:lnTo>
                  <a:lnTo>
                    <a:pt x="1943775" y="1383454"/>
                  </a:lnTo>
                  <a:lnTo>
                    <a:pt x="1959388" y="1377383"/>
                  </a:lnTo>
                  <a:lnTo>
                    <a:pt x="1963724" y="1369576"/>
                  </a:lnTo>
                  <a:lnTo>
                    <a:pt x="1938571" y="1368709"/>
                  </a:lnTo>
                  <a:lnTo>
                    <a:pt x="1932499" y="1361770"/>
                  </a:lnTo>
                  <a:lnTo>
                    <a:pt x="1939438" y="1344422"/>
                  </a:lnTo>
                  <a:lnTo>
                    <a:pt x="1931632" y="1328810"/>
                  </a:lnTo>
                  <a:lnTo>
                    <a:pt x="1926427" y="1328810"/>
                  </a:lnTo>
                  <a:lnTo>
                    <a:pt x="1905611" y="1340086"/>
                  </a:lnTo>
                  <a:lnTo>
                    <a:pt x="1889131" y="1362637"/>
                  </a:lnTo>
                  <a:lnTo>
                    <a:pt x="1891733" y="1377383"/>
                  </a:lnTo>
                  <a:lnTo>
                    <a:pt x="1920356" y="1406873"/>
                  </a:lnTo>
                  <a:lnTo>
                    <a:pt x="1931632" y="1409475"/>
                  </a:lnTo>
                  <a:lnTo>
                    <a:pt x="1931632" y="1416414"/>
                  </a:lnTo>
                  <a:lnTo>
                    <a:pt x="1911682" y="1430292"/>
                  </a:lnTo>
                  <a:lnTo>
                    <a:pt x="1869181" y="1464987"/>
                  </a:lnTo>
                  <a:lnTo>
                    <a:pt x="1834486" y="1498814"/>
                  </a:lnTo>
                  <a:lnTo>
                    <a:pt x="1806731" y="1510958"/>
                  </a:lnTo>
                  <a:lnTo>
                    <a:pt x="1763362" y="1536979"/>
                  </a:lnTo>
                  <a:lnTo>
                    <a:pt x="1731269" y="1554326"/>
                  </a:lnTo>
                  <a:lnTo>
                    <a:pt x="1692238" y="1570806"/>
                  </a:lnTo>
                  <a:lnTo>
                    <a:pt x="1656676" y="1592490"/>
                  </a:lnTo>
                  <a:lnTo>
                    <a:pt x="1684431" y="1566469"/>
                  </a:lnTo>
                  <a:lnTo>
                    <a:pt x="1684431" y="1556928"/>
                  </a:lnTo>
                  <a:lnTo>
                    <a:pt x="1689636" y="1549989"/>
                  </a:lnTo>
                  <a:lnTo>
                    <a:pt x="1687901" y="1534376"/>
                  </a:lnTo>
                  <a:lnTo>
                    <a:pt x="1674890" y="1533509"/>
                  </a:lnTo>
                  <a:lnTo>
                    <a:pt x="1665349" y="1546520"/>
                  </a:lnTo>
                  <a:lnTo>
                    <a:pt x="1642798" y="1557795"/>
                  </a:lnTo>
                  <a:lnTo>
                    <a:pt x="1627185" y="1547387"/>
                  </a:lnTo>
                  <a:lnTo>
                    <a:pt x="1624583" y="1532642"/>
                  </a:lnTo>
                  <a:lnTo>
                    <a:pt x="1611572" y="1532642"/>
                  </a:lnTo>
                  <a:lnTo>
                    <a:pt x="1618511" y="1551724"/>
                  </a:lnTo>
                  <a:lnTo>
                    <a:pt x="1630654" y="1557795"/>
                  </a:lnTo>
                  <a:lnTo>
                    <a:pt x="1641063" y="1565602"/>
                  </a:lnTo>
                  <a:lnTo>
                    <a:pt x="1656676" y="1579480"/>
                  </a:lnTo>
                  <a:lnTo>
                    <a:pt x="1650604" y="1586418"/>
                  </a:lnTo>
                  <a:lnTo>
                    <a:pt x="1616777" y="1601164"/>
                  </a:lnTo>
                  <a:lnTo>
                    <a:pt x="1602031" y="1602031"/>
                  </a:lnTo>
                  <a:lnTo>
                    <a:pt x="1591623" y="1591623"/>
                  </a:lnTo>
                  <a:lnTo>
                    <a:pt x="1587286" y="1609838"/>
                  </a:lnTo>
                  <a:lnTo>
                    <a:pt x="1591623" y="1619378"/>
                  </a:lnTo>
                  <a:lnTo>
                    <a:pt x="1568204" y="1636726"/>
                  </a:lnTo>
                  <a:lnTo>
                    <a:pt x="1555193" y="1638461"/>
                  </a:lnTo>
                  <a:lnTo>
                    <a:pt x="1548254" y="1644532"/>
                  </a:lnTo>
                  <a:lnTo>
                    <a:pt x="1544785" y="1659278"/>
                  </a:lnTo>
                  <a:lnTo>
                    <a:pt x="1529172" y="1687901"/>
                  </a:lnTo>
                  <a:lnTo>
                    <a:pt x="1515294" y="1693972"/>
                  </a:lnTo>
                  <a:lnTo>
                    <a:pt x="1501416" y="1688768"/>
                  </a:lnTo>
                  <a:lnTo>
                    <a:pt x="1485804" y="1698309"/>
                  </a:lnTo>
                  <a:lnTo>
                    <a:pt x="1488406" y="1710452"/>
                  </a:lnTo>
                  <a:lnTo>
                    <a:pt x="1499682" y="1717392"/>
                  </a:lnTo>
                  <a:lnTo>
                    <a:pt x="1508356" y="1724330"/>
                  </a:lnTo>
                  <a:lnTo>
                    <a:pt x="1492743" y="1754688"/>
                  </a:lnTo>
                  <a:lnTo>
                    <a:pt x="1490141" y="1778975"/>
                  </a:lnTo>
                  <a:lnTo>
                    <a:pt x="1481467" y="1793720"/>
                  </a:lnTo>
                  <a:lnTo>
                    <a:pt x="1469324" y="1802394"/>
                  </a:lnTo>
                  <a:lnTo>
                    <a:pt x="1444170" y="1805863"/>
                  </a:lnTo>
                  <a:lnTo>
                    <a:pt x="1459783" y="1811067"/>
                  </a:lnTo>
                  <a:lnTo>
                    <a:pt x="1476263" y="1805863"/>
                  </a:lnTo>
                  <a:lnTo>
                    <a:pt x="1472793" y="1833619"/>
                  </a:lnTo>
                  <a:lnTo>
                    <a:pt x="1463252" y="1832752"/>
                  </a:lnTo>
                  <a:lnTo>
                    <a:pt x="1464987" y="1843160"/>
                  </a:lnTo>
                  <a:lnTo>
                    <a:pt x="1467589" y="1855303"/>
                  </a:lnTo>
                  <a:lnTo>
                    <a:pt x="1456313" y="1863109"/>
                  </a:lnTo>
                  <a:lnTo>
                    <a:pt x="1456313" y="1889998"/>
                  </a:lnTo>
                  <a:lnTo>
                    <a:pt x="1470191" y="1902141"/>
                  </a:lnTo>
                  <a:lnTo>
                    <a:pt x="1475395" y="1929029"/>
                  </a:lnTo>
                  <a:lnTo>
                    <a:pt x="1471926" y="1948112"/>
                  </a:lnTo>
                  <a:lnTo>
                    <a:pt x="1463252" y="1951581"/>
                  </a:lnTo>
                  <a:lnTo>
                    <a:pt x="1466722" y="1964592"/>
                  </a:lnTo>
                  <a:lnTo>
                    <a:pt x="1476263" y="1968061"/>
                  </a:lnTo>
                  <a:lnTo>
                    <a:pt x="1483202" y="1982806"/>
                  </a:lnTo>
                  <a:lnTo>
                    <a:pt x="1483202" y="2005358"/>
                  </a:lnTo>
                  <a:lnTo>
                    <a:pt x="1492743" y="2023573"/>
                  </a:lnTo>
                  <a:lnTo>
                    <a:pt x="1511825" y="2046124"/>
                  </a:lnTo>
                  <a:lnTo>
                    <a:pt x="1510958" y="2052196"/>
                  </a:lnTo>
                  <a:lnTo>
                    <a:pt x="1491875" y="2050461"/>
                  </a:lnTo>
                  <a:lnTo>
                    <a:pt x="1477998" y="2062604"/>
                  </a:lnTo>
                  <a:lnTo>
                    <a:pt x="1479732" y="2074747"/>
                  </a:lnTo>
                  <a:lnTo>
                    <a:pt x="1471926" y="2072145"/>
                  </a:lnTo>
                  <a:lnTo>
                    <a:pt x="1459783" y="2070410"/>
                  </a:lnTo>
                  <a:lnTo>
                    <a:pt x="1430292" y="2038318"/>
                  </a:lnTo>
                  <a:lnTo>
                    <a:pt x="1410343" y="2033114"/>
                  </a:lnTo>
                  <a:lnTo>
                    <a:pt x="1348759" y="2033114"/>
                  </a:lnTo>
                  <a:lnTo>
                    <a:pt x="1324473" y="2026175"/>
                  </a:lnTo>
                  <a:lnTo>
                    <a:pt x="1293248" y="2000154"/>
                  </a:lnTo>
                  <a:lnTo>
                    <a:pt x="1278503" y="1991480"/>
                  </a:lnTo>
                  <a:lnTo>
                    <a:pt x="1260288" y="1992347"/>
                  </a:lnTo>
                  <a:lnTo>
                    <a:pt x="1232532" y="1969796"/>
                  </a:lnTo>
                  <a:lnTo>
                    <a:pt x="1185694" y="1955918"/>
                  </a:lnTo>
                  <a:lnTo>
                    <a:pt x="1185694" y="1944642"/>
                  </a:lnTo>
                  <a:lnTo>
                    <a:pt x="1173551" y="1929029"/>
                  </a:lnTo>
                  <a:lnTo>
                    <a:pt x="1165745" y="1888263"/>
                  </a:lnTo>
                  <a:lnTo>
                    <a:pt x="1156204" y="1873518"/>
                  </a:lnTo>
                  <a:lnTo>
                    <a:pt x="1141458" y="1861375"/>
                  </a:lnTo>
                  <a:lnTo>
                    <a:pt x="1141458" y="1847497"/>
                  </a:lnTo>
                  <a:lnTo>
                    <a:pt x="1129315" y="1842292"/>
                  </a:lnTo>
                  <a:lnTo>
                    <a:pt x="1134519" y="1819741"/>
                  </a:lnTo>
                  <a:lnTo>
                    <a:pt x="1131917" y="1800659"/>
                  </a:lnTo>
                  <a:lnTo>
                    <a:pt x="1120641" y="1788515"/>
                  </a:lnTo>
                  <a:lnTo>
                    <a:pt x="1126713" y="1762494"/>
                  </a:lnTo>
                  <a:lnTo>
                    <a:pt x="1119774" y="1734739"/>
                  </a:lnTo>
                  <a:lnTo>
                    <a:pt x="1105029" y="1722596"/>
                  </a:lnTo>
                  <a:lnTo>
                    <a:pt x="1095488" y="1722596"/>
                  </a:lnTo>
                  <a:lnTo>
                    <a:pt x="1060793" y="1692238"/>
                  </a:lnTo>
                  <a:lnTo>
                    <a:pt x="1061660" y="1675757"/>
                  </a:lnTo>
                  <a:lnTo>
                    <a:pt x="1054721" y="1661013"/>
                  </a:lnTo>
                  <a:lnTo>
                    <a:pt x="1047782" y="1659278"/>
                  </a:lnTo>
                  <a:lnTo>
                    <a:pt x="1039976" y="1638461"/>
                  </a:lnTo>
                  <a:lnTo>
                    <a:pt x="1022629" y="1624583"/>
                  </a:lnTo>
                  <a:lnTo>
                    <a:pt x="997475" y="1602899"/>
                  </a:lnTo>
                  <a:lnTo>
                    <a:pt x="995740" y="1584684"/>
                  </a:lnTo>
                  <a:lnTo>
                    <a:pt x="987067" y="1578612"/>
                  </a:lnTo>
                  <a:lnTo>
                    <a:pt x="988801" y="1564734"/>
                  </a:lnTo>
                  <a:lnTo>
                    <a:pt x="993138" y="1558663"/>
                  </a:lnTo>
                  <a:lnTo>
                    <a:pt x="980995" y="1545652"/>
                  </a:lnTo>
                  <a:lnTo>
                    <a:pt x="981862" y="1539581"/>
                  </a:lnTo>
                  <a:lnTo>
                    <a:pt x="964515" y="1520499"/>
                  </a:lnTo>
                  <a:lnTo>
                    <a:pt x="965382" y="1502284"/>
                  </a:lnTo>
                  <a:lnTo>
                    <a:pt x="941963" y="1459783"/>
                  </a:lnTo>
                  <a:lnTo>
                    <a:pt x="941096" y="1445037"/>
                  </a:lnTo>
                  <a:lnTo>
                    <a:pt x="925483" y="1418149"/>
                  </a:lnTo>
                  <a:lnTo>
                    <a:pt x="881247" y="1376515"/>
                  </a:lnTo>
                  <a:lnTo>
                    <a:pt x="881247" y="1366974"/>
                  </a:lnTo>
                  <a:lnTo>
                    <a:pt x="852624" y="1352229"/>
                  </a:lnTo>
                  <a:lnTo>
                    <a:pt x="851757" y="1336616"/>
                  </a:lnTo>
                  <a:lnTo>
                    <a:pt x="841348" y="1333147"/>
                  </a:lnTo>
                  <a:lnTo>
                    <a:pt x="841348" y="1327075"/>
                  </a:lnTo>
                  <a:lnTo>
                    <a:pt x="834409" y="1325341"/>
                  </a:lnTo>
                  <a:lnTo>
                    <a:pt x="816195" y="1301054"/>
                  </a:lnTo>
                  <a:lnTo>
                    <a:pt x="809256" y="1301054"/>
                  </a:lnTo>
                  <a:lnTo>
                    <a:pt x="803184" y="1295850"/>
                  </a:lnTo>
                  <a:lnTo>
                    <a:pt x="791908" y="1305391"/>
                  </a:lnTo>
                  <a:lnTo>
                    <a:pt x="772826" y="1305391"/>
                  </a:lnTo>
                  <a:lnTo>
                    <a:pt x="750275" y="1295850"/>
                  </a:lnTo>
                  <a:lnTo>
                    <a:pt x="710376" y="1295850"/>
                  </a:lnTo>
                  <a:lnTo>
                    <a:pt x="673946" y="1277635"/>
                  </a:lnTo>
                  <a:lnTo>
                    <a:pt x="662670" y="1294115"/>
                  </a:lnTo>
                  <a:lnTo>
                    <a:pt x="643588" y="1288911"/>
                  </a:lnTo>
                  <a:lnTo>
                    <a:pt x="614965" y="1299319"/>
                  </a:lnTo>
                  <a:lnTo>
                    <a:pt x="600220" y="1323606"/>
                  </a:lnTo>
                  <a:lnTo>
                    <a:pt x="582872" y="1351362"/>
                  </a:lnTo>
                  <a:lnTo>
                    <a:pt x="573331" y="1389526"/>
                  </a:lnTo>
                  <a:lnTo>
                    <a:pt x="561188" y="1399934"/>
                  </a:lnTo>
                  <a:lnTo>
                    <a:pt x="551647" y="1400801"/>
                  </a:lnTo>
                  <a:lnTo>
                    <a:pt x="543841" y="1414679"/>
                  </a:lnTo>
                  <a:lnTo>
                    <a:pt x="532565" y="1419884"/>
                  </a:lnTo>
                  <a:lnTo>
                    <a:pt x="531698" y="1435496"/>
                  </a:lnTo>
                  <a:lnTo>
                    <a:pt x="506544" y="1436364"/>
                  </a:lnTo>
                  <a:lnTo>
                    <a:pt x="490931" y="1423353"/>
                  </a:lnTo>
                  <a:lnTo>
                    <a:pt x="482257" y="1423353"/>
                  </a:lnTo>
                  <a:lnTo>
                    <a:pt x="464910" y="1398199"/>
                  </a:lnTo>
                  <a:lnTo>
                    <a:pt x="433685" y="1393863"/>
                  </a:lnTo>
                  <a:lnTo>
                    <a:pt x="418940" y="1373913"/>
                  </a:lnTo>
                  <a:lnTo>
                    <a:pt x="407664" y="1372178"/>
                  </a:lnTo>
                  <a:lnTo>
                    <a:pt x="389449" y="1365239"/>
                  </a:lnTo>
                  <a:lnTo>
                    <a:pt x="359958" y="1335749"/>
                  </a:lnTo>
                  <a:lnTo>
                    <a:pt x="361693" y="1328810"/>
                  </a:lnTo>
                  <a:lnTo>
                    <a:pt x="347815" y="1318401"/>
                  </a:lnTo>
                  <a:lnTo>
                    <a:pt x="339141" y="1317534"/>
                  </a:lnTo>
                  <a:lnTo>
                    <a:pt x="309651" y="1290646"/>
                  </a:lnTo>
                  <a:lnTo>
                    <a:pt x="308784" y="1273298"/>
                  </a:lnTo>
                  <a:lnTo>
                    <a:pt x="288834" y="1238604"/>
                  </a:lnTo>
                  <a:lnTo>
                    <a:pt x="290569" y="1224726"/>
                  </a:lnTo>
                  <a:lnTo>
                    <a:pt x="284497" y="1213450"/>
                  </a:lnTo>
                  <a:lnTo>
                    <a:pt x="291436" y="1200439"/>
                  </a:lnTo>
                  <a:lnTo>
                    <a:pt x="290569" y="1179622"/>
                  </a:lnTo>
                  <a:lnTo>
                    <a:pt x="268017" y="1144060"/>
                  </a:lnTo>
                  <a:lnTo>
                    <a:pt x="262813" y="1107631"/>
                  </a:lnTo>
                  <a:lnTo>
                    <a:pt x="248935" y="1093753"/>
                  </a:lnTo>
                  <a:lnTo>
                    <a:pt x="248935" y="1085079"/>
                  </a:lnTo>
                  <a:lnTo>
                    <a:pt x="238527" y="1083344"/>
                  </a:lnTo>
                  <a:lnTo>
                    <a:pt x="232455" y="1073803"/>
                  </a:lnTo>
                  <a:lnTo>
                    <a:pt x="211638" y="1059058"/>
                  </a:lnTo>
                  <a:lnTo>
                    <a:pt x="203832" y="1058191"/>
                  </a:lnTo>
                  <a:lnTo>
                    <a:pt x="187352" y="1044313"/>
                  </a:lnTo>
                  <a:lnTo>
                    <a:pt x="187352" y="1034772"/>
                  </a:lnTo>
                  <a:lnTo>
                    <a:pt x="162198" y="1019159"/>
                  </a:lnTo>
                  <a:lnTo>
                    <a:pt x="156994" y="1000944"/>
                  </a:lnTo>
                  <a:lnTo>
                    <a:pt x="134442" y="980995"/>
                  </a:lnTo>
                  <a:lnTo>
                    <a:pt x="106687" y="942831"/>
                  </a:lnTo>
                  <a:lnTo>
                    <a:pt x="80666" y="931555"/>
                  </a:lnTo>
                  <a:lnTo>
                    <a:pt x="62451" y="915942"/>
                  </a:lnTo>
                  <a:lnTo>
                    <a:pt x="64186" y="905534"/>
                  </a:lnTo>
                  <a:lnTo>
                    <a:pt x="52910" y="893390"/>
                  </a:lnTo>
                  <a:lnTo>
                    <a:pt x="38164" y="861298"/>
                  </a:lnTo>
                  <a:lnTo>
                    <a:pt x="17347" y="852624"/>
                  </a:lnTo>
                  <a:close/>
                  <a:moveTo>
                    <a:pt x="1517029" y="2033114"/>
                  </a:moveTo>
                  <a:lnTo>
                    <a:pt x="1523968" y="2033981"/>
                  </a:lnTo>
                  <a:lnTo>
                    <a:pt x="1518764" y="1992347"/>
                  </a:lnTo>
                  <a:lnTo>
                    <a:pt x="1488406" y="1885661"/>
                  </a:lnTo>
                  <a:lnTo>
                    <a:pt x="1486671" y="1815404"/>
                  </a:lnTo>
                  <a:lnTo>
                    <a:pt x="1529172" y="1724330"/>
                  </a:lnTo>
                  <a:lnTo>
                    <a:pt x="1582082" y="1653206"/>
                  </a:lnTo>
                  <a:lnTo>
                    <a:pt x="1644532" y="1608970"/>
                  </a:lnTo>
                  <a:lnTo>
                    <a:pt x="1644532" y="1602899"/>
                  </a:lnTo>
                  <a:lnTo>
                    <a:pt x="1637594" y="1602899"/>
                  </a:lnTo>
                  <a:lnTo>
                    <a:pt x="1615042" y="1611572"/>
                  </a:lnTo>
                  <a:lnTo>
                    <a:pt x="1583817" y="1631522"/>
                  </a:lnTo>
                  <a:lnTo>
                    <a:pt x="1577745" y="1644532"/>
                  </a:lnTo>
                  <a:lnTo>
                    <a:pt x="1506621" y="1745147"/>
                  </a:lnTo>
                  <a:lnTo>
                    <a:pt x="1482334" y="1813669"/>
                  </a:lnTo>
                  <a:lnTo>
                    <a:pt x="1482334" y="1889998"/>
                  </a:lnTo>
                  <a:lnTo>
                    <a:pt x="1513560" y="1994082"/>
                  </a:lnTo>
                  <a:close/>
                </a:path>
              </a:pathLst>
            </a:custGeom>
            <a:solidFill>
              <a:srgbClr val="011D32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B3F7ACA-C8BD-4A03-445C-26A2313B5F58}"/>
                </a:ext>
              </a:extLst>
            </p:cNvPr>
            <p:cNvSpPr/>
            <p:nvPr/>
          </p:nvSpPr>
          <p:spPr>
            <a:xfrm>
              <a:off x="1881747" y="1181768"/>
              <a:ext cx="847419" cy="1068598"/>
            </a:xfrm>
            <a:custGeom>
              <a:avLst/>
              <a:gdLst>
                <a:gd name="connsiteX0" fmla="*/ 568994 w 847419"/>
                <a:gd name="connsiteY0" fmla="*/ 261078 h 1068598"/>
                <a:gd name="connsiteX1" fmla="*/ 597617 w 847419"/>
                <a:gd name="connsiteY1" fmla="*/ 71124 h 1068598"/>
                <a:gd name="connsiteX2" fmla="*/ 182148 w 847419"/>
                <a:gd name="connsiteY2" fmla="*/ 0 h 1068598"/>
                <a:gd name="connsiteX3" fmla="*/ 0 w 847419"/>
                <a:gd name="connsiteY3" fmla="*/ 945432 h 1068598"/>
                <a:gd name="connsiteX4" fmla="*/ 400725 w 847419"/>
                <a:gd name="connsiteY4" fmla="*/ 1016557 h 1068598"/>
                <a:gd name="connsiteX5" fmla="*/ 747672 w 847419"/>
                <a:gd name="connsiteY5" fmla="*/ 1068599 h 1068598"/>
                <a:gd name="connsiteX6" fmla="*/ 847420 w 847419"/>
                <a:gd name="connsiteY6" fmla="*/ 302712 h 10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419" h="1068598">
                  <a:moveTo>
                    <a:pt x="568994" y="261078"/>
                  </a:moveTo>
                  <a:lnTo>
                    <a:pt x="597617" y="71124"/>
                  </a:lnTo>
                  <a:lnTo>
                    <a:pt x="182148" y="0"/>
                  </a:lnTo>
                  <a:lnTo>
                    <a:pt x="0" y="945432"/>
                  </a:lnTo>
                  <a:lnTo>
                    <a:pt x="400725" y="1016557"/>
                  </a:lnTo>
                  <a:lnTo>
                    <a:pt x="747672" y="1068599"/>
                  </a:lnTo>
                  <a:lnTo>
                    <a:pt x="847420" y="302712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1C3AEC3-00EF-0472-6D37-8A52C3E01A3E}"/>
                </a:ext>
              </a:extLst>
            </p:cNvPr>
            <p:cNvSpPr/>
            <p:nvPr/>
          </p:nvSpPr>
          <p:spPr>
            <a:xfrm>
              <a:off x="7632405" y="421085"/>
              <a:ext cx="255873" cy="478787"/>
            </a:xfrm>
            <a:custGeom>
              <a:avLst/>
              <a:gdLst>
                <a:gd name="connsiteX0" fmla="*/ 247200 w 255873"/>
                <a:gd name="connsiteY0" fmla="*/ 19950 h 478787"/>
                <a:gd name="connsiteX1" fmla="*/ 237659 w 255873"/>
                <a:gd name="connsiteY1" fmla="*/ 50307 h 478787"/>
                <a:gd name="connsiteX2" fmla="*/ 255874 w 255873"/>
                <a:gd name="connsiteY2" fmla="*/ 74594 h 478787"/>
                <a:gd name="connsiteX3" fmla="*/ 252405 w 255873"/>
                <a:gd name="connsiteY3" fmla="*/ 89339 h 478787"/>
                <a:gd name="connsiteX4" fmla="*/ 253272 w 255873"/>
                <a:gd name="connsiteY4" fmla="*/ 100615 h 478787"/>
                <a:gd name="connsiteX5" fmla="*/ 243731 w 255873"/>
                <a:gd name="connsiteY5" fmla="*/ 118830 h 478787"/>
                <a:gd name="connsiteX6" fmla="*/ 231588 w 255873"/>
                <a:gd name="connsiteY6" fmla="*/ 122299 h 478787"/>
                <a:gd name="connsiteX7" fmla="*/ 226384 w 255873"/>
                <a:gd name="connsiteY7" fmla="*/ 133575 h 478787"/>
                <a:gd name="connsiteX8" fmla="*/ 208169 w 255873"/>
                <a:gd name="connsiteY8" fmla="*/ 142249 h 478787"/>
                <a:gd name="connsiteX9" fmla="*/ 202097 w 255873"/>
                <a:gd name="connsiteY9" fmla="*/ 155259 h 478787"/>
                <a:gd name="connsiteX10" fmla="*/ 214240 w 255873"/>
                <a:gd name="connsiteY10" fmla="*/ 184750 h 478787"/>
                <a:gd name="connsiteX11" fmla="*/ 209903 w 255873"/>
                <a:gd name="connsiteY11" fmla="*/ 206434 h 478787"/>
                <a:gd name="connsiteX12" fmla="*/ 214240 w 255873"/>
                <a:gd name="connsiteY12" fmla="*/ 219444 h 478787"/>
                <a:gd name="connsiteX13" fmla="*/ 205567 w 255873"/>
                <a:gd name="connsiteY13" fmla="*/ 235924 h 478787"/>
                <a:gd name="connsiteX14" fmla="*/ 209036 w 255873"/>
                <a:gd name="connsiteY14" fmla="*/ 252404 h 478787"/>
                <a:gd name="connsiteX15" fmla="*/ 197761 w 255873"/>
                <a:gd name="connsiteY15" fmla="*/ 268885 h 478787"/>
                <a:gd name="connsiteX16" fmla="*/ 199495 w 255873"/>
                <a:gd name="connsiteY16" fmla="*/ 287967 h 478787"/>
                <a:gd name="connsiteX17" fmla="*/ 193424 w 255873"/>
                <a:gd name="connsiteY17" fmla="*/ 297508 h 478787"/>
                <a:gd name="connsiteX18" fmla="*/ 199495 w 255873"/>
                <a:gd name="connsiteY18" fmla="*/ 336539 h 478787"/>
                <a:gd name="connsiteX19" fmla="*/ 205567 w 255873"/>
                <a:gd name="connsiteY19" fmla="*/ 349550 h 478787"/>
                <a:gd name="connsiteX20" fmla="*/ 201230 w 255873"/>
                <a:gd name="connsiteY20" fmla="*/ 372101 h 478787"/>
                <a:gd name="connsiteX21" fmla="*/ 209036 w 255873"/>
                <a:gd name="connsiteY21" fmla="*/ 387714 h 478787"/>
                <a:gd name="connsiteX22" fmla="*/ 207301 w 255873"/>
                <a:gd name="connsiteY22" fmla="*/ 409398 h 478787"/>
                <a:gd name="connsiteX23" fmla="*/ 202965 w 255873"/>
                <a:gd name="connsiteY23" fmla="*/ 420674 h 478787"/>
                <a:gd name="connsiteX24" fmla="*/ 202097 w 255873"/>
                <a:gd name="connsiteY24" fmla="*/ 432817 h 478787"/>
                <a:gd name="connsiteX25" fmla="*/ 220312 w 255873"/>
                <a:gd name="connsiteY25" fmla="*/ 455369 h 478787"/>
                <a:gd name="connsiteX26" fmla="*/ 112758 w 255873"/>
                <a:gd name="connsiteY26" fmla="*/ 478788 h 478787"/>
                <a:gd name="connsiteX27" fmla="*/ 103217 w 255873"/>
                <a:gd name="connsiteY27" fmla="*/ 470114 h 478787"/>
                <a:gd name="connsiteX28" fmla="*/ 107554 w 255873"/>
                <a:gd name="connsiteY28" fmla="*/ 452767 h 478787"/>
                <a:gd name="connsiteX29" fmla="*/ 81533 w 255873"/>
                <a:gd name="connsiteY29" fmla="*/ 329600 h 478787"/>
                <a:gd name="connsiteX30" fmla="*/ 65053 w 255873"/>
                <a:gd name="connsiteY30" fmla="*/ 316590 h 478787"/>
                <a:gd name="connsiteX31" fmla="*/ 57247 w 255873"/>
                <a:gd name="connsiteY31" fmla="*/ 330468 h 478787"/>
                <a:gd name="connsiteX32" fmla="*/ 49440 w 255873"/>
                <a:gd name="connsiteY32" fmla="*/ 311386 h 478787"/>
                <a:gd name="connsiteX33" fmla="*/ 56379 w 255873"/>
                <a:gd name="connsiteY33" fmla="*/ 295773 h 478787"/>
                <a:gd name="connsiteX34" fmla="*/ 29491 w 255873"/>
                <a:gd name="connsiteY34" fmla="*/ 237659 h 478787"/>
                <a:gd name="connsiteX35" fmla="*/ 32093 w 255873"/>
                <a:gd name="connsiteY35" fmla="*/ 204699 h 478787"/>
                <a:gd name="connsiteX36" fmla="*/ 35562 w 255873"/>
                <a:gd name="connsiteY36" fmla="*/ 196025 h 478787"/>
                <a:gd name="connsiteX37" fmla="*/ 30358 w 255873"/>
                <a:gd name="connsiteY37" fmla="*/ 178678 h 478787"/>
                <a:gd name="connsiteX38" fmla="*/ 33828 w 255873"/>
                <a:gd name="connsiteY38" fmla="*/ 159596 h 478787"/>
                <a:gd name="connsiteX39" fmla="*/ 14745 w 255873"/>
                <a:gd name="connsiteY39" fmla="*/ 139646 h 478787"/>
                <a:gd name="connsiteX40" fmla="*/ 10409 w 255873"/>
                <a:gd name="connsiteY40" fmla="*/ 111891 h 478787"/>
                <a:gd name="connsiteX41" fmla="*/ 13878 w 255873"/>
                <a:gd name="connsiteY41" fmla="*/ 98880 h 478787"/>
                <a:gd name="connsiteX42" fmla="*/ 1735 w 255873"/>
                <a:gd name="connsiteY42" fmla="*/ 91074 h 478787"/>
                <a:gd name="connsiteX43" fmla="*/ 6939 w 255873"/>
                <a:gd name="connsiteY43" fmla="*/ 74594 h 478787"/>
                <a:gd name="connsiteX44" fmla="*/ 0 w 255873"/>
                <a:gd name="connsiteY44" fmla="*/ 59848 h 478787"/>
                <a:gd name="connsiteX45" fmla="*/ 236792 w 255873"/>
                <a:gd name="connsiteY45" fmla="*/ 0 h 47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5873" h="478787">
                  <a:moveTo>
                    <a:pt x="247200" y="19950"/>
                  </a:moveTo>
                  <a:lnTo>
                    <a:pt x="237659" y="50307"/>
                  </a:lnTo>
                  <a:lnTo>
                    <a:pt x="255874" y="74594"/>
                  </a:lnTo>
                  <a:lnTo>
                    <a:pt x="252405" y="89339"/>
                  </a:lnTo>
                  <a:lnTo>
                    <a:pt x="253272" y="100615"/>
                  </a:lnTo>
                  <a:lnTo>
                    <a:pt x="243731" y="118830"/>
                  </a:lnTo>
                  <a:lnTo>
                    <a:pt x="231588" y="122299"/>
                  </a:lnTo>
                  <a:lnTo>
                    <a:pt x="226384" y="133575"/>
                  </a:lnTo>
                  <a:lnTo>
                    <a:pt x="208169" y="142249"/>
                  </a:lnTo>
                  <a:lnTo>
                    <a:pt x="202097" y="155259"/>
                  </a:lnTo>
                  <a:lnTo>
                    <a:pt x="214240" y="184750"/>
                  </a:lnTo>
                  <a:lnTo>
                    <a:pt x="209903" y="206434"/>
                  </a:lnTo>
                  <a:lnTo>
                    <a:pt x="214240" y="219444"/>
                  </a:lnTo>
                  <a:lnTo>
                    <a:pt x="205567" y="235924"/>
                  </a:lnTo>
                  <a:lnTo>
                    <a:pt x="209036" y="252404"/>
                  </a:lnTo>
                  <a:lnTo>
                    <a:pt x="197761" y="268885"/>
                  </a:lnTo>
                  <a:lnTo>
                    <a:pt x="199495" y="287967"/>
                  </a:lnTo>
                  <a:lnTo>
                    <a:pt x="193424" y="297508"/>
                  </a:lnTo>
                  <a:lnTo>
                    <a:pt x="199495" y="336539"/>
                  </a:lnTo>
                  <a:lnTo>
                    <a:pt x="205567" y="349550"/>
                  </a:lnTo>
                  <a:lnTo>
                    <a:pt x="201230" y="372101"/>
                  </a:lnTo>
                  <a:lnTo>
                    <a:pt x="209036" y="387714"/>
                  </a:lnTo>
                  <a:lnTo>
                    <a:pt x="207301" y="409398"/>
                  </a:lnTo>
                  <a:lnTo>
                    <a:pt x="202965" y="420674"/>
                  </a:lnTo>
                  <a:lnTo>
                    <a:pt x="202097" y="432817"/>
                  </a:lnTo>
                  <a:lnTo>
                    <a:pt x="220312" y="455369"/>
                  </a:lnTo>
                  <a:lnTo>
                    <a:pt x="112758" y="478788"/>
                  </a:lnTo>
                  <a:lnTo>
                    <a:pt x="103217" y="470114"/>
                  </a:lnTo>
                  <a:lnTo>
                    <a:pt x="107554" y="452767"/>
                  </a:lnTo>
                  <a:lnTo>
                    <a:pt x="81533" y="329600"/>
                  </a:lnTo>
                  <a:lnTo>
                    <a:pt x="65053" y="316590"/>
                  </a:lnTo>
                  <a:lnTo>
                    <a:pt x="57247" y="330468"/>
                  </a:lnTo>
                  <a:lnTo>
                    <a:pt x="49440" y="311386"/>
                  </a:lnTo>
                  <a:lnTo>
                    <a:pt x="56379" y="295773"/>
                  </a:lnTo>
                  <a:lnTo>
                    <a:pt x="29491" y="237659"/>
                  </a:lnTo>
                  <a:lnTo>
                    <a:pt x="32093" y="204699"/>
                  </a:lnTo>
                  <a:lnTo>
                    <a:pt x="35562" y="196025"/>
                  </a:lnTo>
                  <a:lnTo>
                    <a:pt x="30358" y="178678"/>
                  </a:lnTo>
                  <a:lnTo>
                    <a:pt x="33828" y="159596"/>
                  </a:lnTo>
                  <a:lnTo>
                    <a:pt x="14745" y="139646"/>
                  </a:lnTo>
                  <a:lnTo>
                    <a:pt x="10409" y="111891"/>
                  </a:lnTo>
                  <a:lnTo>
                    <a:pt x="13878" y="98880"/>
                  </a:lnTo>
                  <a:lnTo>
                    <a:pt x="1735" y="91074"/>
                  </a:lnTo>
                  <a:lnTo>
                    <a:pt x="6939" y="74594"/>
                  </a:lnTo>
                  <a:lnTo>
                    <a:pt x="0" y="59848"/>
                  </a:lnTo>
                  <a:lnTo>
                    <a:pt x="236792" y="0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18F9941-30BB-A2CA-1DBB-F6099D0203D5}"/>
                </a:ext>
              </a:extLst>
            </p:cNvPr>
            <p:cNvSpPr/>
            <p:nvPr/>
          </p:nvSpPr>
          <p:spPr>
            <a:xfrm>
              <a:off x="6479672" y="1675301"/>
              <a:ext cx="1193500" cy="662670"/>
            </a:xfrm>
            <a:custGeom>
              <a:avLst/>
              <a:gdLst>
                <a:gd name="connsiteX0" fmla="*/ 1188296 w 1193500"/>
                <a:gd name="connsiteY0" fmla="*/ 179545 h 662670"/>
                <a:gd name="connsiteX1" fmla="*/ 1178755 w 1193500"/>
                <a:gd name="connsiteY1" fmla="*/ 203832 h 662670"/>
                <a:gd name="connsiteX2" fmla="*/ 1183092 w 1193500"/>
                <a:gd name="connsiteY2" fmla="*/ 213373 h 662670"/>
                <a:gd name="connsiteX3" fmla="*/ 1186561 w 1193500"/>
                <a:gd name="connsiteY3" fmla="*/ 203832 h 662670"/>
                <a:gd name="connsiteX4" fmla="*/ 1193500 w 1193500"/>
                <a:gd name="connsiteY4" fmla="*/ 176943 h 662670"/>
                <a:gd name="connsiteX5" fmla="*/ 888186 w 1193500"/>
                <a:gd name="connsiteY5" fmla="*/ 118830 h 662670"/>
                <a:gd name="connsiteX6" fmla="*/ 882115 w 1193500"/>
                <a:gd name="connsiteY6" fmla="*/ 110156 h 662670"/>
                <a:gd name="connsiteX7" fmla="*/ 890788 w 1193500"/>
                <a:gd name="connsiteY7" fmla="*/ 109288 h 662670"/>
                <a:gd name="connsiteX8" fmla="*/ 899462 w 1193500"/>
                <a:gd name="connsiteY8" fmla="*/ 101482 h 662670"/>
                <a:gd name="connsiteX9" fmla="*/ 902931 w 1193500"/>
                <a:gd name="connsiteY9" fmla="*/ 85870 h 662670"/>
                <a:gd name="connsiteX10" fmla="*/ 901196 w 1193500"/>
                <a:gd name="connsiteY10" fmla="*/ 81533 h 662670"/>
                <a:gd name="connsiteX11" fmla="*/ 902064 w 1193500"/>
                <a:gd name="connsiteY11" fmla="*/ 77196 h 662670"/>
                <a:gd name="connsiteX12" fmla="*/ 899462 w 1193500"/>
                <a:gd name="connsiteY12" fmla="*/ 71124 h 662670"/>
                <a:gd name="connsiteX13" fmla="*/ 894258 w 1193500"/>
                <a:gd name="connsiteY13" fmla="*/ 66787 h 662670"/>
                <a:gd name="connsiteX14" fmla="*/ 890788 w 1193500"/>
                <a:gd name="connsiteY14" fmla="*/ 65920 h 662670"/>
                <a:gd name="connsiteX15" fmla="*/ 886452 w 1193500"/>
                <a:gd name="connsiteY15" fmla="*/ 62451 h 662670"/>
                <a:gd name="connsiteX16" fmla="*/ 881247 w 1193500"/>
                <a:gd name="connsiteY16" fmla="*/ 57246 h 662670"/>
                <a:gd name="connsiteX17" fmla="*/ 872573 w 1193500"/>
                <a:gd name="connsiteY17" fmla="*/ 57246 h 662670"/>
                <a:gd name="connsiteX18" fmla="*/ 867369 w 1193500"/>
                <a:gd name="connsiteY18" fmla="*/ 56379 h 662670"/>
                <a:gd name="connsiteX19" fmla="*/ 863900 w 1193500"/>
                <a:gd name="connsiteY19" fmla="*/ 52910 h 662670"/>
                <a:gd name="connsiteX20" fmla="*/ 864767 w 1193500"/>
                <a:gd name="connsiteY20" fmla="*/ 48573 h 662670"/>
                <a:gd name="connsiteX21" fmla="*/ 850022 w 1193500"/>
                <a:gd name="connsiteY21" fmla="*/ 43368 h 662670"/>
                <a:gd name="connsiteX22" fmla="*/ 843083 w 1193500"/>
                <a:gd name="connsiteY22" fmla="*/ 45971 h 662670"/>
                <a:gd name="connsiteX23" fmla="*/ 832675 w 1193500"/>
                <a:gd name="connsiteY23" fmla="*/ 45103 h 662670"/>
                <a:gd name="connsiteX24" fmla="*/ 826603 w 1193500"/>
                <a:gd name="connsiteY24" fmla="*/ 39032 h 662670"/>
                <a:gd name="connsiteX25" fmla="*/ 822266 w 1193500"/>
                <a:gd name="connsiteY25" fmla="*/ 37297 h 662670"/>
                <a:gd name="connsiteX26" fmla="*/ 820531 w 1193500"/>
                <a:gd name="connsiteY26" fmla="*/ 31225 h 662670"/>
                <a:gd name="connsiteX27" fmla="*/ 825736 w 1193500"/>
                <a:gd name="connsiteY27" fmla="*/ 24286 h 662670"/>
                <a:gd name="connsiteX28" fmla="*/ 825736 w 1193500"/>
                <a:gd name="connsiteY28" fmla="*/ 16480 h 662670"/>
                <a:gd name="connsiteX29" fmla="*/ 815327 w 1193500"/>
                <a:gd name="connsiteY29" fmla="*/ 14745 h 662670"/>
                <a:gd name="connsiteX30" fmla="*/ 806654 w 1193500"/>
                <a:gd name="connsiteY30" fmla="*/ 6939 h 662670"/>
                <a:gd name="connsiteX31" fmla="*/ 798847 w 1193500"/>
                <a:gd name="connsiteY31" fmla="*/ 7806 h 662670"/>
                <a:gd name="connsiteX32" fmla="*/ 784969 w 1193500"/>
                <a:gd name="connsiteY32" fmla="*/ 5204 h 662670"/>
                <a:gd name="connsiteX33" fmla="*/ 781500 w 1193500"/>
                <a:gd name="connsiteY33" fmla="*/ 11276 h 662670"/>
                <a:gd name="connsiteX34" fmla="*/ 778030 w 1193500"/>
                <a:gd name="connsiteY34" fmla="*/ 25154 h 662670"/>
                <a:gd name="connsiteX35" fmla="*/ 773694 w 1193500"/>
                <a:gd name="connsiteY35" fmla="*/ 45103 h 662670"/>
                <a:gd name="connsiteX36" fmla="*/ 686957 w 1193500"/>
                <a:gd name="connsiteY36" fmla="*/ 0 h 662670"/>
                <a:gd name="connsiteX37" fmla="*/ 685222 w 1193500"/>
                <a:gd name="connsiteY37" fmla="*/ 7806 h 662670"/>
                <a:gd name="connsiteX38" fmla="*/ 693028 w 1193500"/>
                <a:gd name="connsiteY38" fmla="*/ 21684 h 662670"/>
                <a:gd name="connsiteX39" fmla="*/ 686089 w 1193500"/>
                <a:gd name="connsiteY39" fmla="*/ 41634 h 662670"/>
                <a:gd name="connsiteX40" fmla="*/ 686957 w 1193500"/>
                <a:gd name="connsiteY40" fmla="*/ 66787 h 662670"/>
                <a:gd name="connsiteX41" fmla="*/ 676548 w 1193500"/>
                <a:gd name="connsiteY41" fmla="*/ 73726 h 662670"/>
                <a:gd name="connsiteX42" fmla="*/ 672211 w 1193500"/>
                <a:gd name="connsiteY42" fmla="*/ 91941 h 662670"/>
                <a:gd name="connsiteX43" fmla="*/ 664405 w 1193500"/>
                <a:gd name="connsiteY43" fmla="*/ 98880 h 662670"/>
                <a:gd name="connsiteX44" fmla="*/ 652262 w 1193500"/>
                <a:gd name="connsiteY44" fmla="*/ 114493 h 662670"/>
                <a:gd name="connsiteX45" fmla="*/ 644455 w 1193500"/>
                <a:gd name="connsiteY45" fmla="*/ 121432 h 662670"/>
                <a:gd name="connsiteX46" fmla="*/ 635782 w 1193500"/>
                <a:gd name="connsiteY46" fmla="*/ 143116 h 662670"/>
                <a:gd name="connsiteX47" fmla="*/ 614965 w 1193500"/>
                <a:gd name="connsiteY47" fmla="*/ 133575 h 662670"/>
                <a:gd name="connsiteX48" fmla="*/ 595015 w 1193500"/>
                <a:gd name="connsiteY48" fmla="*/ 207301 h 662670"/>
                <a:gd name="connsiteX49" fmla="*/ 583739 w 1193500"/>
                <a:gd name="connsiteY49" fmla="*/ 221179 h 662670"/>
                <a:gd name="connsiteX50" fmla="*/ 559453 w 1193500"/>
                <a:gd name="connsiteY50" fmla="*/ 216842 h 662670"/>
                <a:gd name="connsiteX51" fmla="*/ 548178 w 1193500"/>
                <a:gd name="connsiteY51" fmla="*/ 200362 h 662670"/>
                <a:gd name="connsiteX52" fmla="*/ 528228 w 1193500"/>
                <a:gd name="connsiteY52" fmla="*/ 194291 h 662670"/>
                <a:gd name="connsiteX53" fmla="*/ 527360 w 1193500"/>
                <a:gd name="connsiteY53" fmla="*/ 235057 h 662670"/>
                <a:gd name="connsiteX54" fmla="*/ 515217 w 1193500"/>
                <a:gd name="connsiteY54" fmla="*/ 249802 h 662670"/>
                <a:gd name="connsiteX55" fmla="*/ 518687 w 1193500"/>
                <a:gd name="connsiteY55" fmla="*/ 262813 h 662670"/>
                <a:gd name="connsiteX56" fmla="*/ 500472 w 1193500"/>
                <a:gd name="connsiteY56" fmla="*/ 281895 h 662670"/>
                <a:gd name="connsiteX57" fmla="*/ 503941 w 1193500"/>
                <a:gd name="connsiteY57" fmla="*/ 298375 h 662670"/>
                <a:gd name="connsiteX58" fmla="*/ 471849 w 1193500"/>
                <a:gd name="connsiteY58" fmla="*/ 353019 h 662670"/>
                <a:gd name="connsiteX59" fmla="*/ 463175 w 1193500"/>
                <a:gd name="connsiteY59" fmla="*/ 381643 h 662670"/>
                <a:gd name="connsiteX60" fmla="*/ 476185 w 1193500"/>
                <a:gd name="connsiteY60" fmla="*/ 392051 h 662670"/>
                <a:gd name="connsiteX61" fmla="*/ 463175 w 1193500"/>
                <a:gd name="connsiteY61" fmla="*/ 408531 h 662670"/>
                <a:gd name="connsiteX62" fmla="*/ 464043 w 1193500"/>
                <a:gd name="connsiteY62" fmla="*/ 420674 h 662670"/>
                <a:gd name="connsiteX63" fmla="*/ 444093 w 1193500"/>
                <a:gd name="connsiteY63" fmla="*/ 438022 h 662670"/>
                <a:gd name="connsiteX64" fmla="*/ 438022 w 1193500"/>
                <a:gd name="connsiteY64" fmla="*/ 428481 h 662670"/>
                <a:gd name="connsiteX65" fmla="*/ 400725 w 1193500"/>
                <a:gd name="connsiteY65" fmla="*/ 455369 h 662670"/>
                <a:gd name="connsiteX66" fmla="*/ 387714 w 1193500"/>
                <a:gd name="connsiteY66" fmla="*/ 446695 h 662670"/>
                <a:gd name="connsiteX67" fmla="*/ 382510 w 1193500"/>
                <a:gd name="connsiteY67" fmla="*/ 458838 h 662670"/>
                <a:gd name="connsiteX68" fmla="*/ 389449 w 1193500"/>
                <a:gd name="connsiteY68" fmla="*/ 463175 h 662670"/>
                <a:gd name="connsiteX69" fmla="*/ 385112 w 1193500"/>
                <a:gd name="connsiteY69" fmla="*/ 470982 h 662670"/>
                <a:gd name="connsiteX70" fmla="*/ 337406 w 1193500"/>
                <a:gd name="connsiteY70" fmla="*/ 491798 h 662670"/>
                <a:gd name="connsiteX71" fmla="*/ 311385 w 1193500"/>
                <a:gd name="connsiteY71" fmla="*/ 476186 h 662670"/>
                <a:gd name="connsiteX72" fmla="*/ 304446 w 1193500"/>
                <a:gd name="connsiteY72" fmla="*/ 490931 h 662670"/>
                <a:gd name="connsiteX73" fmla="*/ 287967 w 1193500"/>
                <a:gd name="connsiteY73" fmla="*/ 506544 h 662670"/>
                <a:gd name="connsiteX74" fmla="*/ 268017 w 1193500"/>
                <a:gd name="connsiteY74" fmla="*/ 507411 h 662670"/>
                <a:gd name="connsiteX75" fmla="*/ 229853 w 1193500"/>
                <a:gd name="connsiteY75" fmla="*/ 487462 h 662670"/>
                <a:gd name="connsiteX76" fmla="*/ 228985 w 1193500"/>
                <a:gd name="connsiteY76" fmla="*/ 474451 h 662670"/>
                <a:gd name="connsiteX77" fmla="*/ 215975 w 1193500"/>
                <a:gd name="connsiteY77" fmla="*/ 468380 h 662670"/>
                <a:gd name="connsiteX78" fmla="*/ 222914 w 1193500"/>
                <a:gd name="connsiteY78" fmla="*/ 457971 h 662670"/>
                <a:gd name="connsiteX79" fmla="*/ 216842 w 1193500"/>
                <a:gd name="connsiteY79" fmla="*/ 452767 h 662670"/>
                <a:gd name="connsiteX80" fmla="*/ 174341 w 1193500"/>
                <a:gd name="connsiteY80" fmla="*/ 510013 h 662670"/>
                <a:gd name="connsiteX81" fmla="*/ 149188 w 1193500"/>
                <a:gd name="connsiteY81" fmla="*/ 518687 h 662670"/>
                <a:gd name="connsiteX82" fmla="*/ 123167 w 1193500"/>
                <a:gd name="connsiteY82" fmla="*/ 544708 h 662670"/>
                <a:gd name="connsiteX83" fmla="*/ 119697 w 1193500"/>
                <a:gd name="connsiteY83" fmla="*/ 563790 h 662670"/>
                <a:gd name="connsiteX84" fmla="*/ 101482 w 1193500"/>
                <a:gd name="connsiteY84" fmla="*/ 575066 h 662670"/>
                <a:gd name="connsiteX85" fmla="*/ 100615 w 1193500"/>
                <a:gd name="connsiteY85" fmla="*/ 589811 h 662670"/>
                <a:gd name="connsiteX86" fmla="*/ 88472 w 1193500"/>
                <a:gd name="connsiteY86" fmla="*/ 601954 h 662670"/>
                <a:gd name="connsiteX87" fmla="*/ 72859 w 1193500"/>
                <a:gd name="connsiteY87" fmla="*/ 606291 h 662670"/>
                <a:gd name="connsiteX88" fmla="*/ 68522 w 1193500"/>
                <a:gd name="connsiteY88" fmla="*/ 622771 h 662670"/>
                <a:gd name="connsiteX89" fmla="*/ 59848 w 1193500"/>
                <a:gd name="connsiteY89" fmla="*/ 626241 h 662670"/>
                <a:gd name="connsiteX90" fmla="*/ 0 w 1193500"/>
                <a:gd name="connsiteY90" fmla="*/ 662670 h 662670"/>
                <a:gd name="connsiteX91" fmla="*/ 250669 w 1193500"/>
                <a:gd name="connsiteY91" fmla="*/ 634047 h 662670"/>
                <a:gd name="connsiteX92" fmla="*/ 252404 w 1193500"/>
                <a:gd name="connsiteY92" fmla="*/ 625373 h 662670"/>
                <a:gd name="connsiteX93" fmla="*/ 292304 w 1193500"/>
                <a:gd name="connsiteY93" fmla="*/ 621036 h 662670"/>
                <a:gd name="connsiteX94" fmla="*/ 289701 w 1193500"/>
                <a:gd name="connsiteY94" fmla="*/ 627108 h 662670"/>
                <a:gd name="connsiteX95" fmla="*/ 544708 w 1193500"/>
                <a:gd name="connsiteY95" fmla="*/ 596750 h 662670"/>
                <a:gd name="connsiteX96" fmla="*/ 886452 w 1193500"/>
                <a:gd name="connsiteY96" fmla="*/ 533432 h 662670"/>
                <a:gd name="connsiteX97" fmla="*/ 1138856 w 1193500"/>
                <a:gd name="connsiteY97" fmla="*/ 480523 h 662670"/>
                <a:gd name="connsiteX98" fmla="*/ 1133652 w 1193500"/>
                <a:gd name="connsiteY98" fmla="*/ 470114 h 662670"/>
                <a:gd name="connsiteX99" fmla="*/ 1137121 w 1193500"/>
                <a:gd name="connsiteY99" fmla="*/ 469247 h 662670"/>
                <a:gd name="connsiteX100" fmla="*/ 1144928 w 1193500"/>
                <a:gd name="connsiteY100" fmla="*/ 477053 h 662670"/>
                <a:gd name="connsiteX101" fmla="*/ 1144060 w 1193500"/>
                <a:gd name="connsiteY101" fmla="*/ 464910 h 662670"/>
                <a:gd name="connsiteX102" fmla="*/ 1141458 w 1193500"/>
                <a:gd name="connsiteY102" fmla="*/ 448430 h 662670"/>
                <a:gd name="connsiteX103" fmla="*/ 1155336 w 1193500"/>
                <a:gd name="connsiteY103" fmla="*/ 458838 h 662670"/>
                <a:gd name="connsiteX104" fmla="*/ 1163142 w 1193500"/>
                <a:gd name="connsiteY104" fmla="*/ 477053 h 662670"/>
                <a:gd name="connsiteX105" fmla="*/ 1163142 w 1193500"/>
                <a:gd name="connsiteY105" fmla="*/ 465777 h 662670"/>
                <a:gd name="connsiteX106" fmla="*/ 1133652 w 1193500"/>
                <a:gd name="connsiteY106" fmla="*/ 418072 h 662670"/>
                <a:gd name="connsiteX107" fmla="*/ 1133652 w 1193500"/>
                <a:gd name="connsiteY107" fmla="*/ 407664 h 662670"/>
                <a:gd name="connsiteX108" fmla="*/ 1127580 w 1193500"/>
                <a:gd name="connsiteY108" fmla="*/ 400725 h 662670"/>
                <a:gd name="connsiteX109" fmla="*/ 1116305 w 1193500"/>
                <a:gd name="connsiteY109" fmla="*/ 406796 h 662670"/>
                <a:gd name="connsiteX110" fmla="*/ 1120641 w 1193500"/>
                <a:gd name="connsiteY110" fmla="*/ 418939 h 662670"/>
                <a:gd name="connsiteX111" fmla="*/ 1113702 w 1193500"/>
                <a:gd name="connsiteY111" fmla="*/ 418939 h 662670"/>
                <a:gd name="connsiteX112" fmla="*/ 1110233 w 1193500"/>
                <a:gd name="connsiteY112" fmla="*/ 410266 h 662670"/>
                <a:gd name="connsiteX113" fmla="*/ 1105028 w 1193500"/>
                <a:gd name="connsiteY113" fmla="*/ 418072 h 662670"/>
                <a:gd name="connsiteX114" fmla="*/ 1097222 w 1193500"/>
                <a:gd name="connsiteY114" fmla="*/ 408531 h 662670"/>
                <a:gd name="connsiteX115" fmla="*/ 1079007 w 1193500"/>
                <a:gd name="connsiteY115" fmla="*/ 407664 h 662670"/>
                <a:gd name="connsiteX116" fmla="*/ 1077273 w 1193500"/>
                <a:gd name="connsiteY116" fmla="*/ 413735 h 662670"/>
                <a:gd name="connsiteX117" fmla="*/ 1090283 w 1193500"/>
                <a:gd name="connsiteY117" fmla="*/ 431950 h 662670"/>
                <a:gd name="connsiteX118" fmla="*/ 1078140 w 1193500"/>
                <a:gd name="connsiteY118" fmla="*/ 425878 h 662670"/>
                <a:gd name="connsiteX119" fmla="*/ 1073803 w 1193500"/>
                <a:gd name="connsiteY119" fmla="*/ 417205 h 662670"/>
                <a:gd name="connsiteX120" fmla="*/ 1070334 w 1193500"/>
                <a:gd name="connsiteY120" fmla="*/ 424144 h 662670"/>
                <a:gd name="connsiteX121" fmla="*/ 1063395 w 1193500"/>
                <a:gd name="connsiteY121" fmla="*/ 425011 h 662670"/>
                <a:gd name="connsiteX122" fmla="*/ 1050384 w 1193500"/>
                <a:gd name="connsiteY122" fmla="*/ 439756 h 662670"/>
                <a:gd name="connsiteX123" fmla="*/ 1052986 w 1193500"/>
                <a:gd name="connsiteY123" fmla="*/ 425878 h 662670"/>
                <a:gd name="connsiteX124" fmla="*/ 1052986 w 1193500"/>
                <a:gd name="connsiteY124" fmla="*/ 413735 h 662670"/>
                <a:gd name="connsiteX125" fmla="*/ 1039976 w 1193500"/>
                <a:gd name="connsiteY125" fmla="*/ 407664 h 662670"/>
                <a:gd name="connsiteX126" fmla="*/ 1024363 w 1193500"/>
                <a:gd name="connsiteY126" fmla="*/ 403327 h 662670"/>
                <a:gd name="connsiteX127" fmla="*/ 1022628 w 1193500"/>
                <a:gd name="connsiteY127" fmla="*/ 388581 h 662670"/>
                <a:gd name="connsiteX128" fmla="*/ 1017424 w 1193500"/>
                <a:gd name="connsiteY128" fmla="*/ 377306 h 662670"/>
                <a:gd name="connsiteX129" fmla="*/ 1012220 w 1193500"/>
                <a:gd name="connsiteY129" fmla="*/ 386847 h 662670"/>
                <a:gd name="connsiteX130" fmla="*/ 997475 w 1193500"/>
                <a:gd name="connsiteY130" fmla="*/ 378173 h 662670"/>
                <a:gd name="connsiteX131" fmla="*/ 980127 w 1193500"/>
                <a:gd name="connsiteY131" fmla="*/ 380775 h 662670"/>
                <a:gd name="connsiteX132" fmla="*/ 981862 w 1193500"/>
                <a:gd name="connsiteY132" fmla="*/ 372969 h 662670"/>
                <a:gd name="connsiteX133" fmla="*/ 994873 w 1193500"/>
                <a:gd name="connsiteY133" fmla="*/ 371234 h 662670"/>
                <a:gd name="connsiteX134" fmla="*/ 1002679 w 1193500"/>
                <a:gd name="connsiteY134" fmla="*/ 375571 h 662670"/>
                <a:gd name="connsiteX135" fmla="*/ 1017424 w 1193500"/>
                <a:gd name="connsiteY135" fmla="*/ 368632 h 662670"/>
                <a:gd name="connsiteX136" fmla="*/ 1025231 w 1193500"/>
                <a:gd name="connsiteY136" fmla="*/ 372102 h 662670"/>
                <a:gd name="connsiteX137" fmla="*/ 1029568 w 1193500"/>
                <a:gd name="connsiteY137" fmla="*/ 380775 h 662670"/>
                <a:gd name="connsiteX138" fmla="*/ 1029568 w 1193500"/>
                <a:gd name="connsiteY138" fmla="*/ 386847 h 662670"/>
                <a:gd name="connsiteX139" fmla="*/ 1046047 w 1193500"/>
                <a:gd name="connsiteY139" fmla="*/ 390316 h 662670"/>
                <a:gd name="connsiteX140" fmla="*/ 1048649 w 1193500"/>
                <a:gd name="connsiteY140" fmla="*/ 398123 h 662670"/>
                <a:gd name="connsiteX141" fmla="*/ 1056456 w 1193500"/>
                <a:gd name="connsiteY141" fmla="*/ 401592 h 662670"/>
                <a:gd name="connsiteX142" fmla="*/ 1064262 w 1193500"/>
                <a:gd name="connsiteY142" fmla="*/ 412001 h 662670"/>
                <a:gd name="connsiteX143" fmla="*/ 1076405 w 1193500"/>
                <a:gd name="connsiteY143" fmla="*/ 398123 h 662670"/>
                <a:gd name="connsiteX144" fmla="*/ 1081610 w 1193500"/>
                <a:gd name="connsiteY144" fmla="*/ 398123 h 662670"/>
                <a:gd name="connsiteX145" fmla="*/ 1080742 w 1193500"/>
                <a:gd name="connsiteY145" fmla="*/ 379908 h 662670"/>
                <a:gd name="connsiteX146" fmla="*/ 1069466 w 1193500"/>
                <a:gd name="connsiteY146" fmla="*/ 388581 h 662670"/>
                <a:gd name="connsiteX147" fmla="*/ 1064262 w 1193500"/>
                <a:gd name="connsiteY147" fmla="*/ 380775 h 662670"/>
                <a:gd name="connsiteX148" fmla="*/ 1077273 w 1193500"/>
                <a:gd name="connsiteY148" fmla="*/ 379040 h 662670"/>
                <a:gd name="connsiteX149" fmla="*/ 1066864 w 1193500"/>
                <a:gd name="connsiteY149" fmla="*/ 371234 h 662670"/>
                <a:gd name="connsiteX150" fmla="*/ 1056456 w 1193500"/>
                <a:gd name="connsiteY150" fmla="*/ 376438 h 662670"/>
                <a:gd name="connsiteX151" fmla="*/ 1055589 w 1193500"/>
                <a:gd name="connsiteY151" fmla="*/ 361693 h 662670"/>
                <a:gd name="connsiteX152" fmla="*/ 1040843 w 1193500"/>
                <a:gd name="connsiteY152" fmla="*/ 363428 h 662670"/>
                <a:gd name="connsiteX153" fmla="*/ 1021761 w 1193500"/>
                <a:gd name="connsiteY153" fmla="*/ 353887 h 662670"/>
                <a:gd name="connsiteX154" fmla="*/ 1006148 w 1193500"/>
                <a:gd name="connsiteY154" fmla="*/ 334804 h 662670"/>
                <a:gd name="connsiteX155" fmla="*/ 1037374 w 1193500"/>
                <a:gd name="connsiteY155" fmla="*/ 353887 h 662670"/>
                <a:gd name="connsiteX156" fmla="*/ 1045180 w 1193500"/>
                <a:gd name="connsiteY156" fmla="*/ 356489 h 662670"/>
                <a:gd name="connsiteX157" fmla="*/ 1059926 w 1193500"/>
                <a:gd name="connsiteY157" fmla="*/ 349550 h 662670"/>
                <a:gd name="connsiteX158" fmla="*/ 1045180 w 1193500"/>
                <a:gd name="connsiteY158" fmla="*/ 341744 h 662670"/>
                <a:gd name="connsiteX159" fmla="*/ 1050384 w 1193500"/>
                <a:gd name="connsiteY159" fmla="*/ 336539 h 662670"/>
                <a:gd name="connsiteX160" fmla="*/ 1041710 w 1193500"/>
                <a:gd name="connsiteY160" fmla="*/ 332202 h 662670"/>
                <a:gd name="connsiteX161" fmla="*/ 1048649 w 1193500"/>
                <a:gd name="connsiteY161" fmla="*/ 330468 h 662670"/>
                <a:gd name="connsiteX162" fmla="*/ 1046047 w 1193500"/>
                <a:gd name="connsiteY162" fmla="*/ 322661 h 662670"/>
                <a:gd name="connsiteX163" fmla="*/ 1055589 w 1193500"/>
                <a:gd name="connsiteY163" fmla="*/ 330468 h 662670"/>
                <a:gd name="connsiteX164" fmla="*/ 1059058 w 1193500"/>
                <a:gd name="connsiteY164" fmla="*/ 323529 h 662670"/>
                <a:gd name="connsiteX165" fmla="*/ 1062528 w 1193500"/>
                <a:gd name="connsiteY165" fmla="*/ 334804 h 662670"/>
                <a:gd name="connsiteX166" fmla="*/ 1072936 w 1193500"/>
                <a:gd name="connsiteY166" fmla="*/ 341744 h 662670"/>
                <a:gd name="connsiteX167" fmla="*/ 1078140 w 1193500"/>
                <a:gd name="connsiteY167" fmla="*/ 337407 h 662670"/>
                <a:gd name="connsiteX168" fmla="*/ 1073803 w 1193500"/>
                <a:gd name="connsiteY168" fmla="*/ 332202 h 662670"/>
                <a:gd name="connsiteX169" fmla="*/ 1072936 w 1193500"/>
                <a:gd name="connsiteY169" fmla="*/ 310518 h 662670"/>
                <a:gd name="connsiteX170" fmla="*/ 1063395 w 1193500"/>
                <a:gd name="connsiteY170" fmla="*/ 309651 h 662670"/>
                <a:gd name="connsiteX171" fmla="*/ 1049517 w 1193500"/>
                <a:gd name="connsiteY171" fmla="*/ 302712 h 662670"/>
                <a:gd name="connsiteX172" fmla="*/ 1057323 w 1193500"/>
                <a:gd name="connsiteY172" fmla="*/ 293171 h 662670"/>
                <a:gd name="connsiteX173" fmla="*/ 1039976 w 1193500"/>
                <a:gd name="connsiteY173" fmla="*/ 292303 h 662670"/>
                <a:gd name="connsiteX174" fmla="*/ 1036506 w 1193500"/>
                <a:gd name="connsiteY174" fmla="*/ 287967 h 662670"/>
                <a:gd name="connsiteX175" fmla="*/ 1024363 w 1193500"/>
                <a:gd name="connsiteY175" fmla="*/ 293171 h 662670"/>
                <a:gd name="connsiteX176" fmla="*/ 1012220 w 1193500"/>
                <a:gd name="connsiteY176" fmla="*/ 286232 h 662670"/>
                <a:gd name="connsiteX177" fmla="*/ 1007883 w 1193500"/>
                <a:gd name="connsiteY177" fmla="*/ 275823 h 662670"/>
                <a:gd name="connsiteX178" fmla="*/ 989668 w 1193500"/>
                <a:gd name="connsiteY178" fmla="*/ 265415 h 662670"/>
                <a:gd name="connsiteX179" fmla="*/ 971454 w 1193500"/>
                <a:gd name="connsiteY179" fmla="*/ 249802 h 662670"/>
                <a:gd name="connsiteX180" fmla="*/ 952371 w 1193500"/>
                <a:gd name="connsiteY180" fmla="*/ 233322 h 662670"/>
                <a:gd name="connsiteX181" fmla="*/ 978393 w 1193500"/>
                <a:gd name="connsiteY181" fmla="*/ 244598 h 662670"/>
                <a:gd name="connsiteX182" fmla="*/ 986199 w 1193500"/>
                <a:gd name="connsiteY182" fmla="*/ 255007 h 662670"/>
                <a:gd name="connsiteX183" fmla="*/ 1004414 w 1193500"/>
                <a:gd name="connsiteY183" fmla="*/ 261078 h 662670"/>
                <a:gd name="connsiteX184" fmla="*/ 1024363 w 1193500"/>
                <a:gd name="connsiteY184" fmla="*/ 282762 h 662670"/>
                <a:gd name="connsiteX185" fmla="*/ 1026098 w 1193500"/>
                <a:gd name="connsiteY185" fmla="*/ 268017 h 662670"/>
                <a:gd name="connsiteX186" fmla="*/ 1031302 w 1193500"/>
                <a:gd name="connsiteY186" fmla="*/ 279293 h 662670"/>
                <a:gd name="connsiteX187" fmla="*/ 1051252 w 1193500"/>
                <a:gd name="connsiteY187" fmla="*/ 283630 h 662670"/>
                <a:gd name="connsiteX188" fmla="*/ 1051252 w 1193500"/>
                <a:gd name="connsiteY188" fmla="*/ 248935 h 662670"/>
                <a:gd name="connsiteX189" fmla="*/ 1044312 w 1193500"/>
                <a:gd name="connsiteY189" fmla="*/ 239394 h 662670"/>
                <a:gd name="connsiteX190" fmla="*/ 1053854 w 1193500"/>
                <a:gd name="connsiteY190" fmla="*/ 242864 h 662670"/>
                <a:gd name="connsiteX191" fmla="*/ 1054721 w 1193500"/>
                <a:gd name="connsiteY191" fmla="*/ 228986 h 662670"/>
                <a:gd name="connsiteX192" fmla="*/ 1027833 w 1193500"/>
                <a:gd name="connsiteY192" fmla="*/ 216842 h 662670"/>
                <a:gd name="connsiteX193" fmla="*/ 1013954 w 1193500"/>
                <a:gd name="connsiteY193" fmla="*/ 215108 h 662670"/>
                <a:gd name="connsiteX194" fmla="*/ 1002679 w 1193500"/>
                <a:gd name="connsiteY194" fmla="*/ 213373 h 662670"/>
                <a:gd name="connsiteX195" fmla="*/ 1005281 w 1193500"/>
                <a:gd name="connsiteY195" fmla="*/ 202965 h 662670"/>
                <a:gd name="connsiteX196" fmla="*/ 992270 w 1193500"/>
                <a:gd name="connsiteY196" fmla="*/ 200362 h 662670"/>
                <a:gd name="connsiteX197" fmla="*/ 991403 w 1193500"/>
                <a:gd name="connsiteY197" fmla="*/ 195158 h 662670"/>
                <a:gd name="connsiteX198" fmla="*/ 975791 w 1193500"/>
                <a:gd name="connsiteY198" fmla="*/ 195158 h 662670"/>
                <a:gd name="connsiteX199" fmla="*/ 974056 w 1193500"/>
                <a:gd name="connsiteY199" fmla="*/ 202097 h 662670"/>
                <a:gd name="connsiteX200" fmla="*/ 967984 w 1193500"/>
                <a:gd name="connsiteY200" fmla="*/ 193423 h 662670"/>
                <a:gd name="connsiteX201" fmla="*/ 944565 w 1193500"/>
                <a:gd name="connsiteY201" fmla="*/ 193423 h 662670"/>
                <a:gd name="connsiteX202" fmla="*/ 935891 w 1193500"/>
                <a:gd name="connsiteY202" fmla="*/ 189954 h 662670"/>
                <a:gd name="connsiteX203" fmla="*/ 934157 w 1193500"/>
                <a:gd name="connsiteY203" fmla="*/ 181280 h 662670"/>
                <a:gd name="connsiteX204" fmla="*/ 923748 w 1193500"/>
                <a:gd name="connsiteY204" fmla="*/ 176076 h 662670"/>
                <a:gd name="connsiteX205" fmla="*/ 920279 w 1193500"/>
                <a:gd name="connsiteY205" fmla="*/ 163065 h 662670"/>
                <a:gd name="connsiteX206" fmla="*/ 915075 w 1193500"/>
                <a:gd name="connsiteY206" fmla="*/ 159596 h 662670"/>
                <a:gd name="connsiteX207" fmla="*/ 909003 w 1193500"/>
                <a:gd name="connsiteY207" fmla="*/ 169137 h 662670"/>
                <a:gd name="connsiteX208" fmla="*/ 901196 w 1193500"/>
                <a:gd name="connsiteY208" fmla="*/ 170872 h 662670"/>
                <a:gd name="connsiteX209" fmla="*/ 893390 w 1193500"/>
                <a:gd name="connsiteY209" fmla="*/ 176943 h 662670"/>
                <a:gd name="connsiteX210" fmla="*/ 880380 w 1193500"/>
                <a:gd name="connsiteY210" fmla="*/ 176943 h 662670"/>
                <a:gd name="connsiteX211" fmla="*/ 872573 w 1193500"/>
                <a:gd name="connsiteY211" fmla="*/ 165667 h 662670"/>
                <a:gd name="connsiteX212" fmla="*/ 876043 w 1193500"/>
                <a:gd name="connsiteY212" fmla="*/ 138779 h 662670"/>
                <a:gd name="connsiteX213" fmla="*/ 880380 w 1193500"/>
                <a:gd name="connsiteY213" fmla="*/ 117962 h 662670"/>
                <a:gd name="connsiteX214" fmla="*/ 885584 w 1193500"/>
                <a:gd name="connsiteY214" fmla="*/ 122299 h 662670"/>
                <a:gd name="connsiteX215" fmla="*/ 1078140 w 1193500"/>
                <a:gd name="connsiteY215" fmla="*/ 219444 h 662670"/>
                <a:gd name="connsiteX216" fmla="*/ 1085947 w 1193500"/>
                <a:gd name="connsiteY216" fmla="*/ 218577 h 662670"/>
                <a:gd name="connsiteX217" fmla="*/ 1085947 w 1193500"/>
                <a:gd name="connsiteY217" fmla="*/ 213373 h 662670"/>
                <a:gd name="connsiteX218" fmla="*/ 1079007 w 1193500"/>
                <a:gd name="connsiteY218" fmla="*/ 214240 h 662670"/>
                <a:gd name="connsiteX219" fmla="*/ 1143193 w 1193500"/>
                <a:gd name="connsiteY219" fmla="*/ 342611 h 662670"/>
                <a:gd name="connsiteX220" fmla="*/ 1134519 w 1193500"/>
                <a:gd name="connsiteY220" fmla="*/ 366030 h 662670"/>
                <a:gd name="connsiteX221" fmla="*/ 1144928 w 1193500"/>
                <a:gd name="connsiteY221" fmla="*/ 354754 h 662670"/>
                <a:gd name="connsiteX222" fmla="*/ 1127580 w 1193500"/>
                <a:gd name="connsiteY222" fmla="*/ 209903 h 662670"/>
                <a:gd name="connsiteX223" fmla="*/ 1133652 w 1193500"/>
                <a:gd name="connsiteY223" fmla="*/ 212506 h 662670"/>
                <a:gd name="connsiteX224" fmla="*/ 1131917 w 1193500"/>
                <a:gd name="connsiteY224" fmla="*/ 228986 h 662670"/>
                <a:gd name="connsiteX225" fmla="*/ 1127580 w 1193500"/>
                <a:gd name="connsiteY225" fmla="*/ 224649 h 662670"/>
                <a:gd name="connsiteX226" fmla="*/ 1116305 w 1193500"/>
                <a:gd name="connsiteY226" fmla="*/ 233322 h 662670"/>
                <a:gd name="connsiteX227" fmla="*/ 1124978 w 1193500"/>
                <a:gd name="connsiteY227" fmla="*/ 236792 h 662670"/>
                <a:gd name="connsiteX228" fmla="*/ 1109365 w 1193500"/>
                <a:gd name="connsiteY228" fmla="*/ 274956 h 662670"/>
                <a:gd name="connsiteX229" fmla="*/ 1110233 w 1193500"/>
                <a:gd name="connsiteY229" fmla="*/ 345213 h 662670"/>
                <a:gd name="connsiteX230" fmla="*/ 1126713 w 1193500"/>
                <a:gd name="connsiteY230" fmla="*/ 372102 h 662670"/>
                <a:gd name="connsiteX231" fmla="*/ 1131049 w 1193500"/>
                <a:gd name="connsiteY231" fmla="*/ 359091 h 662670"/>
                <a:gd name="connsiteX232" fmla="*/ 1134519 w 1193500"/>
                <a:gd name="connsiteY232" fmla="*/ 335672 h 662670"/>
                <a:gd name="connsiteX233" fmla="*/ 1131917 w 1193500"/>
                <a:gd name="connsiteY233" fmla="*/ 315723 h 662670"/>
                <a:gd name="connsiteX234" fmla="*/ 1137989 w 1193500"/>
                <a:gd name="connsiteY234" fmla="*/ 307916 h 662670"/>
                <a:gd name="connsiteX235" fmla="*/ 1136254 w 1193500"/>
                <a:gd name="connsiteY235" fmla="*/ 295773 h 662670"/>
                <a:gd name="connsiteX236" fmla="*/ 1146662 w 1193500"/>
                <a:gd name="connsiteY236" fmla="*/ 290569 h 662670"/>
                <a:gd name="connsiteX237" fmla="*/ 1141458 w 1193500"/>
                <a:gd name="connsiteY237" fmla="*/ 286232 h 662670"/>
                <a:gd name="connsiteX238" fmla="*/ 1145795 w 1193500"/>
                <a:gd name="connsiteY238" fmla="*/ 280160 h 662670"/>
                <a:gd name="connsiteX239" fmla="*/ 1152734 w 1193500"/>
                <a:gd name="connsiteY239" fmla="*/ 289701 h 662670"/>
                <a:gd name="connsiteX240" fmla="*/ 1150999 w 1193500"/>
                <a:gd name="connsiteY240" fmla="*/ 299243 h 662670"/>
                <a:gd name="connsiteX241" fmla="*/ 1147530 w 1193500"/>
                <a:gd name="connsiteY241" fmla="*/ 333070 h 662670"/>
                <a:gd name="connsiteX242" fmla="*/ 1157070 w 1193500"/>
                <a:gd name="connsiteY242" fmla="*/ 313988 h 662670"/>
                <a:gd name="connsiteX243" fmla="*/ 1160540 w 1193500"/>
                <a:gd name="connsiteY243" fmla="*/ 287099 h 662670"/>
                <a:gd name="connsiteX244" fmla="*/ 1161407 w 1193500"/>
                <a:gd name="connsiteY244" fmla="*/ 261078 h 662670"/>
                <a:gd name="connsiteX245" fmla="*/ 1158805 w 1193500"/>
                <a:gd name="connsiteY245" fmla="*/ 243731 h 662670"/>
                <a:gd name="connsiteX246" fmla="*/ 1164010 w 1193500"/>
                <a:gd name="connsiteY246" fmla="*/ 223781 h 662670"/>
                <a:gd name="connsiteX247" fmla="*/ 1173551 w 1193500"/>
                <a:gd name="connsiteY247" fmla="*/ 208169 h 662670"/>
                <a:gd name="connsiteX248" fmla="*/ 1174418 w 1193500"/>
                <a:gd name="connsiteY248" fmla="*/ 189087 h 662670"/>
                <a:gd name="connsiteX249" fmla="*/ 1177020 w 1193500"/>
                <a:gd name="connsiteY249" fmla="*/ 181280 h 662670"/>
                <a:gd name="connsiteX250" fmla="*/ 1137121 w 1193500"/>
                <a:gd name="connsiteY250" fmla="*/ 195158 h 662670"/>
                <a:gd name="connsiteX251" fmla="*/ 1131049 w 1193500"/>
                <a:gd name="connsiteY251" fmla="*/ 202097 h 66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193500" h="662670">
                  <a:moveTo>
                    <a:pt x="1188296" y="179545"/>
                  </a:moveTo>
                  <a:lnTo>
                    <a:pt x="1178755" y="203832"/>
                  </a:lnTo>
                  <a:lnTo>
                    <a:pt x="1183092" y="213373"/>
                  </a:lnTo>
                  <a:lnTo>
                    <a:pt x="1186561" y="203832"/>
                  </a:lnTo>
                  <a:lnTo>
                    <a:pt x="1193500" y="176943"/>
                  </a:lnTo>
                  <a:close/>
                  <a:moveTo>
                    <a:pt x="888186" y="118830"/>
                  </a:moveTo>
                  <a:lnTo>
                    <a:pt x="882115" y="110156"/>
                  </a:lnTo>
                  <a:lnTo>
                    <a:pt x="890788" y="109288"/>
                  </a:lnTo>
                  <a:lnTo>
                    <a:pt x="899462" y="101482"/>
                  </a:lnTo>
                  <a:lnTo>
                    <a:pt x="902931" y="85870"/>
                  </a:lnTo>
                  <a:lnTo>
                    <a:pt x="901196" y="81533"/>
                  </a:lnTo>
                  <a:lnTo>
                    <a:pt x="902064" y="77196"/>
                  </a:lnTo>
                  <a:lnTo>
                    <a:pt x="899462" y="71124"/>
                  </a:lnTo>
                  <a:lnTo>
                    <a:pt x="894258" y="66787"/>
                  </a:lnTo>
                  <a:lnTo>
                    <a:pt x="890788" y="65920"/>
                  </a:lnTo>
                  <a:lnTo>
                    <a:pt x="886452" y="62451"/>
                  </a:lnTo>
                  <a:lnTo>
                    <a:pt x="881247" y="57246"/>
                  </a:lnTo>
                  <a:lnTo>
                    <a:pt x="872573" y="57246"/>
                  </a:lnTo>
                  <a:lnTo>
                    <a:pt x="867369" y="56379"/>
                  </a:lnTo>
                  <a:lnTo>
                    <a:pt x="863900" y="52910"/>
                  </a:lnTo>
                  <a:lnTo>
                    <a:pt x="864767" y="48573"/>
                  </a:lnTo>
                  <a:lnTo>
                    <a:pt x="850022" y="43368"/>
                  </a:lnTo>
                  <a:lnTo>
                    <a:pt x="843083" y="45971"/>
                  </a:lnTo>
                  <a:lnTo>
                    <a:pt x="832675" y="45103"/>
                  </a:lnTo>
                  <a:lnTo>
                    <a:pt x="826603" y="39032"/>
                  </a:lnTo>
                  <a:lnTo>
                    <a:pt x="822266" y="37297"/>
                  </a:lnTo>
                  <a:lnTo>
                    <a:pt x="820531" y="31225"/>
                  </a:lnTo>
                  <a:lnTo>
                    <a:pt x="825736" y="24286"/>
                  </a:lnTo>
                  <a:lnTo>
                    <a:pt x="825736" y="16480"/>
                  </a:lnTo>
                  <a:lnTo>
                    <a:pt x="815327" y="14745"/>
                  </a:lnTo>
                  <a:lnTo>
                    <a:pt x="806654" y="6939"/>
                  </a:lnTo>
                  <a:lnTo>
                    <a:pt x="798847" y="7806"/>
                  </a:lnTo>
                  <a:lnTo>
                    <a:pt x="784969" y="5204"/>
                  </a:lnTo>
                  <a:lnTo>
                    <a:pt x="781500" y="11276"/>
                  </a:lnTo>
                  <a:lnTo>
                    <a:pt x="778030" y="25154"/>
                  </a:lnTo>
                  <a:lnTo>
                    <a:pt x="773694" y="45103"/>
                  </a:lnTo>
                  <a:lnTo>
                    <a:pt x="686957" y="0"/>
                  </a:lnTo>
                  <a:lnTo>
                    <a:pt x="685222" y="7806"/>
                  </a:lnTo>
                  <a:lnTo>
                    <a:pt x="693028" y="21684"/>
                  </a:lnTo>
                  <a:lnTo>
                    <a:pt x="686089" y="41634"/>
                  </a:lnTo>
                  <a:lnTo>
                    <a:pt x="686957" y="66787"/>
                  </a:lnTo>
                  <a:lnTo>
                    <a:pt x="676548" y="73726"/>
                  </a:lnTo>
                  <a:lnTo>
                    <a:pt x="672211" y="91941"/>
                  </a:lnTo>
                  <a:lnTo>
                    <a:pt x="664405" y="98880"/>
                  </a:lnTo>
                  <a:lnTo>
                    <a:pt x="652262" y="114493"/>
                  </a:lnTo>
                  <a:lnTo>
                    <a:pt x="644455" y="121432"/>
                  </a:lnTo>
                  <a:lnTo>
                    <a:pt x="635782" y="143116"/>
                  </a:lnTo>
                  <a:lnTo>
                    <a:pt x="614965" y="133575"/>
                  </a:lnTo>
                  <a:lnTo>
                    <a:pt x="595015" y="207301"/>
                  </a:lnTo>
                  <a:lnTo>
                    <a:pt x="583739" y="221179"/>
                  </a:lnTo>
                  <a:lnTo>
                    <a:pt x="559453" y="216842"/>
                  </a:lnTo>
                  <a:lnTo>
                    <a:pt x="548178" y="200362"/>
                  </a:lnTo>
                  <a:lnTo>
                    <a:pt x="528228" y="194291"/>
                  </a:lnTo>
                  <a:lnTo>
                    <a:pt x="527360" y="235057"/>
                  </a:lnTo>
                  <a:lnTo>
                    <a:pt x="515217" y="249802"/>
                  </a:lnTo>
                  <a:lnTo>
                    <a:pt x="518687" y="262813"/>
                  </a:lnTo>
                  <a:lnTo>
                    <a:pt x="500472" y="281895"/>
                  </a:lnTo>
                  <a:lnTo>
                    <a:pt x="503941" y="298375"/>
                  </a:lnTo>
                  <a:lnTo>
                    <a:pt x="471849" y="353019"/>
                  </a:lnTo>
                  <a:lnTo>
                    <a:pt x="463175" y="381643"/>
                  </a:lnTo>
                  <a:lnTo>
                    <a:pt x="476185" y="392051"/>
                  </a:lnTo>
                  <a:lnTo>
                    <a:pt x="463175" y="408531"/>
                  </a:lnTo>
                  <a:lnTo>
                    <a:pt x="464043" y="420674"/>
                  </a:lnTo>
                  <a:lnTo>
                    <a:pt x="444093" y="438022"/>
                  </a:lnTo>
                  <a:lnTo>
                    <a:pt x="438022" y="428481"/>
                  </a:lnTo>
                  <a:lnTo>
                    <a:pt x="400725" y="455369"/>
                  </a:lnTo>
                  <a:lnTo>
                    <a:pt x="387714" y="446695"/>
                  </a:lnTo>
                  <a:lnTo>
                    <a:pt x="382510" y="458838"/>
                  </a:lnTo>
                  <a:lnTo>
                    <a:pt x="389449" y="463175"/>
                  </a:lnTo>
                  <a:lnTo>
                    <a:pt x="385112" y="470982"/>
                  </a:lnTo>
                  <a:lnTo>
                    <a:pt x="337406" y="491798"/>
                  </a:lnTo>
                  <a:lnTo>
                    <a:pt x="311385" y="476186"/>
                  </a:lnTo>
                  <a:lnTo>
                    <a:pt x="304446" y="490931"/>
                  </a:lnTo>
                  <a:lnTo>
                    <a:pt x="287967" y="506544"/>
                  </a:lnTo>
                  <a:lnTo>
                    <a:pt x="268017" y="507411"/>
                  </a:lnTo>
                  <a:lnTo>
                    <a:pt x="229853" y="487462"/>
                  </a:lnTo>
                  <a:lnTo>
                    <a:pt x="228985" y="474451"/>
                  </a:lnTo>
                  <a:lnTo>
                    <a:pt x="215975" y="468380"/>
                  </a:lnTo>
                  <a:lnTo>
                    <a:pt x="222914" y="457971"/>
                  </a:lnTo>
                  <a:lnTo>
                    <a:pt x="216842" y="452767"/>
                  </a:lnTo>
                  <a:lnTo>
                    <a:pt x="174341" y="510013"/>
                  </a:lnTo>
                  <a:lnTo>
                    <a:pt x="149188" y="518687"/>
                  </a:lnTo>
                  <a:lnTo>
                    <a:pt x="123167" y="544708"/>
                  </a:lnTo>
                  <a:lnTo>
                    <a:pt x="119697" y="563790"/>
                  </a:lnTo>
                  <a:lnTo>
                    <a:pt x="101482" y="575066"/>
                  </a:lnTo>
                  <a:lnTo>
                    <a:pt x="100615" y="589811"/>
                  </a:lnTo>
                  <a:lnTo>
                    <a:pt x="88472" y="601954"/>
                  </a:lnTo>
                  <a:lnTo>
                    <a:pt x="72859" y="606291"/>
                  </a:lnTo>
                  <a:lnTo>
                    <a:pt x="68522" y="622771"/>
                  </a:lnTo>
                  <a:lnTo>
                    <a:pt x="59848" y="626241"/>
                  </a:lnTo>
                  <a:lnTo>
                    <a:pt x="0" y="662670"/>
                  </a:lnTo>
                  <a:lnTo>
                    <a:pt x="250669" y="634047"/>
                  </a:lnTo>
                  <a:lnTo>
                    <a:pt x="252404" y="625373"/>
                  </a:lnTo>
                  <a:lnTo>
                    <a:pt x="292304" y="621036"/>
                  </a:lnTo>
                  <a:lnTo>
                    <a:pt x="289701" y="627108"/>
                  </a:lnTo>
                  <a:lnTo>
                    <a:pt x="544708" y="596750"/>
                  </a:lnTo>
                  <a:lnTo>
                    <a:pt x="886452" y="533432"/>
                  </a:lnTo>
                  <a:lnTo>
                    <a:pt x="1138856" y="480523"/>
                  </a:lnTo>
                  <a:lnTo>
                    <a:pt x="1133652" y="470114"/>
                  </a:lnTo>
                  <a:lnTo>
                    <a:pt x="1137121" y="469247"/>
                  </a:lnTo>
                  <a:lnTo>
                    <a:pt x="1144928" y="477053"/>
                  </a:lnTo>
                  <a:lnTo>
                    <a:pt x="1144060" y="464910"/>
                  </a:lnTo>
                  <a:lnTo>
                    <a:pt x="1141458" y="448430"/>
                  </a:lnTo>
                  <a:lnTo>
                    <a:pt x="1155336" y="458838"/>
                  </a:lnTo>
                  <a:lnTo>
                    <a:pt x="1163142" y="477053"/>
                  </a:lnTo>
                  <a:lnTo>
                    <a:pt x="1163142" y="465777"/>
                  </a:lnTo>
                  <a:lnTo>
                    <a:pt x="1133652" y="418072"/>
                  </a:lnTo>
                  <a:lnTo>
                    <a:pt x="1133652" y="407664"/>
                  </a:lnTo>
                  <a:lnTo>
                    <a:pt x="1127580" y="400725"/>
                  </a:lnTo>
                  <a:lnTo>
                    <a:pt x="1116305" y="406796"/>
                  </a:lnTo>
                  <a:lnTo>
                    <a:pt x="1120641" y="418939"/>
                  </a:lnTo>
                  <a:lnTo>
                    <a:pt x="1113702" y="418939"/>
                  </a:lnTo>
                  <a:lnTo>
                    <a:pt x="1110233" y="410266"/>
                  </a:lnTo>
                  <a:lnTo>
                    <a:pt x="1105028" y="418072"/>
                  </a:lnTo>
                  <a:lnTo>
                    <a:pt x="1097222" y="408531"/>
                  </a:lnTo>
                  <a:lnTo>
                    <a:pt x="1079007" y="407664"/>
                  </a:lnTo>
                  <a:lnTo>
                    <a:pt x="1077273" y="413735"/>
                  </a:lnTo>
                  <a:lnTo>
                    <a:pt x="1090283" y="431950"/>
                  </a:lnTo>
                  <a:lnTo>
                    <a:pt x="1078140" y="425878"/>
                  </a:lnTo>
                  <a:lnTo>
                    <a:pt x="1073803" y="417205"/>
                  </a:lnTo>
                  <a:lnTo>
                    <a:pt x="1070334" y="424144"/>
                  </a:lnTo>
                  <a:lnTo>
                    <a:pt x="1063395" y="425011"/>
                  </a:lnTo>
                  <a:lnTo>
                    <a:pt x="1050384" y="439756"/>
                  </a:lnTo>
                  <a:lnTo>
                    <a:pt x="1052986" y="425878"/>
                  </a:lnTo>
                  <a:lnTo>
                    <a:pt x="1052986" y="413735"/>
                  </a:lnTo>
                  <a:lnTo>
                    <a:pt x="1039976" y="407664"/>
                  </a:lnTo>
                  <a:lnTo>
                    <a:pt x="1024363" y="403327"/>
                  </a:lnTo>
                  <a:lnTo>
                    <a:pt x="1022628" y="388581"/>
                  </a:lnTo>
                  <a:lnTo>
                    <a:pt x="1017424" y="377306"/>
                  </a:lnTo>
                  <a:lnTo>
                    <a:pt x="1012220" y="386847"/>
                  </a:lnTo>
                  <a:lnTo>
                    <a:pt x="997475" y="378173"/>
                  </a:lnTo>
                  <a:lnTo>
                    <a:pt x="980127" y="380775"/>
                  </a:lnTo>
                  <a:lnTo>
                    <a:pt x="981862" y="372969"/>
                  </a:lnTo>
                  <a:lnTo>
                    <a:pt x="994873" y="371234"/>
                  </a:lnTo>
                  <a:lnTo>
                    <a:pt x="1002679" y="375571"/>
                  </a:lnTo>
                  <a:lnTo>
                    <a:pt x="1017424" y="368632"/>
                  </a:lnTo>
                  <a:lnTo>
                    <a:pt x="1025231" y="372102"/>
                  </a:lnTo>
                  <a:lnTo>
                    <a:pt x="1029568" y="380775"/>
                  </a:lnTo>
                  <a:lnTo>
                    <a:pt x="1029568" y="386847"/>
                  </a:lnTo>
                  <a:lnTo>
                    <a:pt x="1046047" y="390316"/>
                  </a:lnTo>
                  <a:lnTo>
                    <a:pt x="1048649" y="398123"/>
                  </a:lnTo>
                  <a:lnTo>
                    <a:pt x="1056456" y="401592"/>
                  </a:lnTo>
                  <a:lnTo>
                    <a:pt x="1064262" y="412001"/>
                  </a:lnTo>
                  <a:lnTo>
                    <a:pt x="1076405" y="398123"/>
                  </a:lnTo>
                  <a:lnTo>
                    <a:pt x="1081610" y="398123"/>
                  </a:lnTo>
                  <a:lnTo>
                    <a:pt x="1080742" y="379908"/>
                  </a:lnTo>
                  <a:lnTo>
                    <a:pt x="1069466" y="388581"/>
                  </a:lnTo>
                  <a:lnTo>
                    <a:pt x="1064262" y="380775"/>
                  </a:lnTo>
                  <a:lnTo>
                    <a:pt x="1077273" y="379040"/>
                  </a:lnTo>
                  <a:lnTo>
                    <a:pt x="1066864" y="371234"/>
                  </a:lnTo>
                  <a:lnTo>
                    <a:pt x="1056456" y="376438"/>
                  </a:lnTo>
                  <a:lnTo>
                    <a:pt x="1055589" y="361693"/>
                  </a:lnTo>
                  <a:lnTo>
                    <a:pt x="1040843" y="363428"/>
                  </a:lnTo>
                  <a:lnTo>
                    <a:pt x="1021761" y="353887"/>
                  </a:lnTo>
                  <a:lnTo>
                    <a:pt x="1006148" y="334804"/>
                  </a:lnTo>
                  <a:lnTo>
                    <a:pt x="1037374" y="353887"/>
                  </a:lnTo>
                  <a:lnTo>
                    <a:pt x="1045180" y="356489"/>
                  </a:lnTo>
                  <a:lnTo>
                    <a:pt x="1059926" y="349550"/>
                  </a:lnTo>
                  <a:lnTo>
                    <a:pt x="1045180" y="341744"/>
                  </a:lnTo>
                  <a:lnTo>
                    <a:pt x="1050384" y="336539"/>
                  </a:lnTo>
                  <a:lnTo>
                    <a:pt x="1041710" y="332202"/>
                  </a:lnTo>
                  <a:lnTo>
                    <a:pt x="1048649" y="330468"/>
                  </a:lnTo>
                  <a:lnTo>
                    <a:pt x="1046047" y="322661"/>
                  </a:lnTo>
                  <a:lnTo>
                    <a:pt x="1055589" y="330468"/>
                  </a:lnTo>
                  <a:lnTo>
                    <a:pt x="1059058" y="323529"/>
                  </a:lnTo>
                  <a:lnTo>
                    <a:pt x="1062528" y="334804"/>
                  </a:lnTo>
                  <a:lnTo>
                    <a:pt x="1072936" y="341744"/>
                  </a:lnTo>
                  <a:lnTo>
                    <a:pt x="1078140" y="337407"/>
                  </a:lnTo>
                  <a:lnTo>
                    <a:pt x="1073803" y="332202"/>
                  </a:lnTo>
                  <a:lnTo>
                    <a:pt x="1072936" y="310518"/>
                  </a:lnTo>
                  <a:lnTo>
                    <a:pt x="1063395" y="309651"/>
                  </a:lnTo>
                  <a:lnTo>
                    <a:pt x="1049517" y="302712"/>
                  </a:lnTo>
                  <a:lnTo>
                    <a:pt x="1057323" y="293171"/>
                  </a:lnTo>
                  <a:lnTo>
                    <a:pt x="1039976" y="292303"/>
                  </a:lnTo>
                  <a:lnTo>
                    <a:pt x="1036506" y="287967"/>
                  </a:lnTo>
                  <a:lnTo>
                    <a:pt x="1024363" y="293171"/>
                  </a:lnTo>
                  <a:lnTo>
                    <a:pt x="1012220" y="286232"/>
                  </a:lnTo>
                  <a:lnTo>
                    <a:pt x="1007883" y="275823"/>
                  </a:lnTo>
                  <a:lnTo>
                    <a:pt x="989668" y="265415"/>
                  </a:lnTo>
                  <a:lnTo>
                    <a:pt x="971454" y="249802"/>
                  </a:lnTo>
                  <a:lnTo>
                    <a:pt x="952371" y="233322"/>
                  </a:lnTo>
                  <a:lnTo>
                    <a:pt x="978393" y="244598"/>
                  </a:lnTo>
                  <a:lnTo>
                    <a:pt x="986199" y="255007"/>
                  </a:lnTo>
                  <a:lnTo>
                    <a:pt x="1004414" y="261078"/>
                  </a:lnTo>
                  <a:lnTo>
                    <a:pt x="1024363" y="282762"/>
                  </a:lnTo>
                  <a:lnTo>
                    <a:pt x="1026098" y="268017"/>
                  </a:lnTo>
                  <a:lnTo>
                    <a:pt x="1031302" y="279293"/>
                  </a:lnTo>
                  <a:lnTo>
                    <a:pt x="1051252" y="283630"/>
                  </a:lnTo>
                  <a:lnTo>
                    <a:pt x="1051252" y="248935"/>
                  </a:lnTo>
                  <a:lnTo>
                    <a:pt x="1044312" y="239394"/>
                  </a:lnTo>
                  <a:lnTo>
                    <a:pt x="1053854" y="242864"/>
                  </a:lnTo>
                  <a:lnTo>
                    <a:pt x="1054721" y="228986"/>
                  </a:lnTo>
                  <a:lnTo>
                    <a:pt x="1027833" y="216842"/>
                  </a:lnTo>
                  <a:lnTo>
                    <a:pt x="1013954" y="215108"/>
                  </a:lnTo>
                  <a:lnTo>
                    <a:pt x="1002679" y="213373"/>
                  </a:lnTo>
                  <a:lnTo>
                    <a:pt x="1005281" y="202965"/>
                  </a:lnTo>
                  <a:lnTo>
                    <a:pt x="992270" y="200362"/>
                  </a:lnTo>
                  <a:lnTo>
                    <a:pt x="991403" y="195158"/>
                  </a:lnTo>
                  <a:lnTo>
                    <a:pt x="975791" y="195158"/>
                  </a:lnTo>
                  <a:lnTo>
                    <a:pt x="974056" y="202097"/>
                  </a:lnTo>
                  <a:lnTo>
                    <a:pt x="967984" y="193423"/>
                  </a:lnTo>
                  <a:lnTo>
                    <a:pt x="944565" y="193423"/>
                  </a:lnTo>
                  <a:lnTo>
                    <a:pt x="935891" y="189954"/>
                  </a:lnTo>
                  <a:lnTo>
                    <a:pt x="934157" y="181280"/>
                  </a:lnTo>
                  <a:lnTo>
                    <a:pt x="923748" y="176076"/>
                  </a:lnTo>
                  <a:lnTo>
                    <a:pt x="920279" y="163065"/>
                  </a:lnTo>
                  <a:lnTo>
                    <a:pt x="915075" y="159596"/>
                  </a:lnTo>
                  <a:lnTo>
                    <a:pt x="909003" y="169137"/>
                  </a:lnTo>
                  <a:lnTo>
                    <a:pt x="901196" y="170872"/>
                  </a:lnTo>
                  <a:lnTo>
                    <a:pt x="893390" y="176943"/>
                  </a:lnTo>
                  <a:lnTo>
                    <a:pt x="880380" y="176943"/>
                  </a:lnTo>
                  <a:lnTo>
                    <a:pt x="872573" y="165667"/>
                  </a:lnTo>
                  <a:lnTo>
                    <a:pt x="876043" y="138779"/>
                  </a:lnTo>
                  <a:lnTo>
                    <a:pt x="880380" y="117962"/>
                  </a:lnTo>
                  <a:lnTo>
                    <a:pt x="885584" y="122299"/>
                  </a:lnTo>
                  <a:close/>
                  <a:moveTo>
                    <a:pt x="1078140" y="219444"/>
                  </a:moveTo>
                  <a:lnTo>
                    <a:pt x="1085947" y="218577"/>
                  </a:lnTo>
                  <a:lnTo>
                    <a:pt x="1085947" y="213373"/>
                  </a:lnTo>
                  <a:lnTo>
                    <a:pt x="1079007" y="214240"/>
                  </a:lnTo>
                  <a:close/>
                  <a:moveTo>
                    <a:pt x="1143193" y="342611"/>
                  </a:moveTo>
                  <a:lnTo>
                    <a:pt x="1134519" y="366030"/>
                  </a:lnTo>
                  <a:lnTo>
                    <a:pt x="1144928" y="354754"/>
                  </a:lnTo>
                  <a:close/>
                  <a:moveTo>
                    <a:pt x="1127580" y="209903"/>
                  </a:moveTo>
                  <a:lnTo>
                    <a:pt x="1133652" y="212506"/>
                  </a:lnTo>
                  <a:lnTo>
                    <a:pt x="1131917" y="228986"/>
                  </a:lnTo>
                  <a:lnTo>
                    <a:pt x="1127580" y="224649"/>
                  </a:lnTo>
                  <a:lnTo>
                    <a:pt x="1116305" y="233322"/>
                  </a:lnTo>
                  <a:lnTo>
                    <a:pt x="1124978" y="236792"/>
                  </a:lnTo>
                  <a:lnTo>
                    <a:pt x="1109365" y="274956"/>
                  </a:lnTo>
                  <a:lnTo>
                    <a:pt x="1110233" y="345213"/>
                  </a:lnTo>
                  <a:lnTo>
                    <a:pt x="1126713" y="372102"/>
                  </a:lnTo>
                  <a:lnTo>
                    <a:pt x="1131049" y="359091"/>
                  </a:lnTo>
                  <a:lnTo>
                    <a:pt x="1134519" y="335672"/>
                  </a:lnTo>
                  <a:lnTo>
                    <a:pt x="1131917" y="315723"/>
                  </a:lnTo>
                  <a:lnTo>
                    <a:pt x="1137989" y="307916"/>
                  </a:lnTo>
                  <a:lnTo>
                    <a:pt x="1136254" y="295773"/>
                  </a:lnTo>
                  <a:lnTo>
                    <a:pt x="1146662" y="290569"/>
                  </a:lnTo>
                  <a:lnTo>
                    <a:pt x="1141458" y="286232"/>
                  </a:lnTo>
                  <a:lnTo>
                    <a:pt x="1145795" y="280160"/>
                  </a:lnTo>
                  <a:lnTo>
                    <a:pt x="1152734" y="289701"/>
                  </a:lnTo>
                  <a:lnTo>
                    <a:pt x="1150999" y="299243"/>
                  </a:lnTo>
                  <a:lnTo>
                    <a:pt x="1147530" y="333070"/>
                  </a:lnTo>
                  <a:lnTo>
                    <a:pt x="1157070" y="313988"/>
                  </a:lnTo>
                  <a:lnTo>
                    <a:pt x="1160540" y="287099"/>
                  </a:lnTo>
                  <a:lnTo>
                    <a:pt x="1161407" y="261078"/>
                  </a:lnTo>
                  <a:lnTo>
                    <a:pt x="1158805" y="243731"/>
                  </a:lnTo>
                  <a:lnTo>
                    <a:pt x="1164010" y="223781"/>
                  </a:lnTo>
                  <a:lnTo>
                    <a:pt x="1173551" y="208169"/>
                  </a:lnTo>
                  <a:lnTo>
                    <a:pt x="1174418" y="189087"/>
                  </a:lnTo>
                  <a:lnTo>
                    <a:pt x="1177020" y="181280"/>
                  </a:lnTo>
                  <a:lnTo>
                    <a:pt x="1137121" y="195158"/>
                  </a:lnTo>
                  <a:lnTo>
                    <a:pt x="1131049" y="202097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9E6B3DD-D7FB-0032-8D41-473E4670D202}"/>
                </a:ext>
              </a:extLst>
            </p:cNvPr>
            <p:cNvSpPr/>
            <p:nvPr/>
          </p:nvSpPr>
          <p:spPr>
            <a:xfrm>
              <a:off x="925906" y="-402048"/>
              <a:ext cx="1016556" cy="752009"/>
            </a:xfrm>
            <a:custGeom>
              <a:avLst/>
              <a:gdLst>
                <a:gd name="connsiteX0" fmla="*/ 906401 w 1016556"/>
                <a:gd name="connsiteY0" fmla="*/ 680018 h 752009"/>
                <a:gd name="connsiteX1" fmla="*/ 912473 w 1016556"/>
                <a:gd name="connsiteY1" fmla="*/ 714712 h 752009"/>
                <a:gd name="connsiteX2" fmla="*/ 902932 w 1016556"/>
                <a:gd name="connsiteY2" fmla="*/ 752009 h 752009"/>
                <a:gd name="connsiteX3" fmla="*/ 640119 w 1016556"/>
                <a:gd name="connsiteY3" fmla="*/ 688691 h 752009"/>
                <a:gd name="connsiteX4" fmla="*/ 615832 w 1016556"/>
                <a:gd name="connsiteY4" fmla="*/ 697365 h 752009"/>
                <a:gd name="connsiteX5" fmla="*/ 568994 w 1016556"/>
                <a:gd name="connsiteY5" fmla="*/ 689559 h 752009"/>
                <a:gd name="connsiteX6" fmla="*/ 553382 w 1016556"/>
                <a:gd name="connsiteY6" fmla="*/ 681752 h 752009"/>
                <a:gd name="connsiteX7" fmla="*/ 540371 w 1016556"/>
                <a:gd name="connsiteY7" fmla="*/ 692161 h 752009"/>
                <a:gd name="connsiteX8" fmla="*/ 511748 w 1016556"/>
                <a:gd name="connsiteY8" fmla="*/ 688691 h 752009"/>
                <a:gd name="connsiteX9" fmla="*/ 472716 w 1016556"/>
                <a:gd name="connsiteY9" fmla="*/ 693028 h 752009"/>
                <a:gd name="connsiteX10" fmla="*/ 464910 w 1016556"/>
                <a:gd name="connsiteY10" fmla="*/ 699100 h 752009"/>
                <a:gd name="connsiteX11" fmla="*/ 428480 w 1016556"/>
                <a:gd name="connsiteY11" fmla="*/ 695630 h 752009"/>
                <a:gd name="connsiteX12" fmla="*/ 421542 w 1016556"/>
                <a:gd name="connsiteY12" fmla="*/ 681752 h 752009"/>
                <a:gd name="connsiteX13" fmla="*/ 411133 w 1016556"/>
                <a:gd name="connsiteY13" fmla="*/ 680018 h 752009"/>
                <a:gd name="connsiteX14" fmla="*/ 372969 w 1016556"/>
                <a:gd name="connsiteY14" fmla="*/ 691293 h 752009"/>
                <a:gd name="connsiteX15" fmla="*/ 359091 w 1016556"/>
                <a:gd name="connsiteY15" fmla="*/ 681752 h 752009"/>
                <a:gd name="connsiteX16" fmla="*/ 340009 w 1016556"/>
                <a:gd name="connsiteY16" fmla="*/ 688691 h 752009"/>
                <a:gd name="connsiteX17" fmla="*/ 338274 w 1016556"/>
                <a:gd name="connsiteY17" fmla="*/ 673079 h 752009"/>
                <a:gd name="connsiteX18" fmla="*/ 318325 w 1016556"/>
                <a:gd name="connsiteY18" fmla="*/ 662670 h 752009"/>
                <a:gd name="connsiteX19" fmla="*/ 305314 w 1016556"/>
                <a:gd name="connsiteY19" fmla="*/ 660935 h 752009"/>
                <a:gd name="connsiteX20" fmla="*/ 296640 w 1016556"/>
                <a:gd name="connsiteY20" fmla="*/ 651394 h 752009"/>
                <a:gd name="connsiteX21" fmla="*/ 270619 w 1016556"/>
                <a:gd name="connsiteY21" fmla="*/ 653996 h 752009"/>
                <a:gd name="connsiteX22" fmla="*/ 260211 w 1016556"/>
                <a:gd name="connsiteY22" fmla="*/ 647058 h 752009"/>
                <a:gd name="connsiteX23" fmla="*/ 249802 w 1016556"/>
                <a:gd name="connsiteY23" fmla="*/ 647058 h 752009"/>
                <a:gd name="connsiteX24" fmla="*/ 239394 w 1016556"/>
                <a:gd name="connsiteY24" fmla="*/ 654864 h 752009"/>
                <a:gd name="connsiteX25" fmla="*/ 191689 w 1016556"/>
                <a:gd name="connsiteY25" fmla="*/ 660935 h 752009"/>
                <a:gd name="connsiteX26" fmla="*/ 134442 w 1016556"/>
                <a:gd name="connsiteY26" fmla="*/ 624506 h 752009"/>
                <a:gd name="connsiteX27" fmla="*/ 143983 w 1016556"/>
                <a:gd name="connsiteY27" fmla="*/ 575933 h 752009"/>
                <a:gd name="connsiteX28" fmla="*/ 140514 w 1016556"/>
                <a:gd name="connsiteY28" fmla="*/ 540371 h 752009"/>
                <a:gd name="connsiteX29" fmla="*/ 112758 w 1016556"/>
                <a:gd name="connsiteY29" fmla="*/ 508278 h 752009"/>
                <a:gd name="connsiteX30" fmla="*/ 80665 w 1016556"/>
                <a:gd name="connsiteY30" fmla="*/ 509146 h 752009"/>
                <a:gd name="connsiteX31" fmla="*/ 77196 w 1016556"/>
                <a:gd name="connsiteY31" fmla="*/ 499605 h 752009"/>
                <a:gd name="connsiteX32" fmla="*/ 80665 w 1016556"/>
                <a:gd name="connsiteY32" fmla="*/ 489196 h 752009"/>
                <a:gd name="connsiteX33" fmla="*/ 74594 w 1016556"/>
                <a:gd name="connsiteY33" fmla="*/ 482257 h 752009"/>
                <a:gd name="connsiteX34" fmla="*/ 65920 w 1016556"/>
                <a:gd name="connsiteY34" fmla="*/ 483125 h 752009"/>
                <a:gd name="connsiteX35" fmla="*/ 47705 w 1016556"/>
                <a:gd name="connsiteY35" fmla="*/ 470114 h 752009"/>
                <a:gd name="connsiteX36" fmla="*/ 37297 w 1016556"/>
                <a:gd name="connsiteY36" fmla="*/ 473584 h 752009"/>
                <a:gd name="connsiteX37" fmla="*/ 19949 w 1016556"/>
                <a:gd name="connsiteY37" fmla="*/ 472716 h 752009"/>
                <a:gd name="connsiteX38" fmla="*/ 13878 w 1016556"/>
                <a:gd name="connsiteY38" fmla="*/ 459706 h 752009"/>
                <a:gd name="connsiteX39" fmla="*/ 0 w 1016556"/>
                <a:gd name="connsiteY39" fmla="*/ 457104 h 752009"/>
                <a:gd name="connsiteX40" fmla="*/ 21684 w 1016556"/>
                <a:gd name="connsiteY40" fmla="*/ 392051 h 752009"/>
                <a:gd name="connsiteX41" fmla="*/ 15613 w 1016556"/>
                <a:gd name="connsiteY41" fmla="*/ 444093 h 752009"/>
                <a:gd name="connsiteX42" fmla="*/ 19949 w 1016556"/>
                <a:gd name="connsiteY42" fmla="*/ 448430 h 752009"/>
                <a:gd name="connsiteX43" fmla="*/ 19949 w 1016556"/>
                <a:gd name="connsiteY43" fmla="*/ 431083 h 752009"/>
                <a:gd name="connsiteX44" fmla="*/ 26888 w 1016556"/>
                <a:gd name="connsiteY44" fmla="*/ 429348 h 752009"/>
                <a:gd name="connsiteX45" fmla="*/ 36429 w 1016556"/>
                <a:gd name="connsiteY45" fmla="*/ 449297 h 752009"/>
                <a:gd name="connsiteX46" fmla="*/ 32093 w 1016556"/>
                <a:gd name="connsiteY46" fmla="*/ 430215 h 752009"/>
                <a:gd name="connsiteX47" fmla="*/ 42501 w 1016556"/>
                <a:gd name="connsiteY47" fmla="*/ 393786 h 752009"/>
                <a:gd name="connsiteX48" fmla="*/ 58114 w 1016556"/>
                <a:gd name="connsiteY48" fmla="*/ 397255 h 752009"/>
                <a:gd name="connsiteX49" fmla="*/ 48573 w 1016556"/>
                <a:gd name="connsiteY49" fmla="*/ 379908 h 752009"/>
                <a:gd name="connsiteX50" fmla="*/ 39899 w 1016556"/>
                <a:gd name="connsiteY50" fmla="*/ 382510 h 752009"/>
                <a:gd name="connsiteX51" fmla="*/ 26888 w 1016556"/>
                <a:gd name="connsiteY51" fmla="*/ 379040 h 752009"/>
                <a:gd name="connsiteX52" fmla="*/ 28623 w 1016556"/>
                <a:gd name="connsiteY52" fmla="*/ 342611 h 752009"/>
                <a:gd name="connsiteX53" fmla="*/ 30358 w 1016556"/>
                <a:gd name="connsiteY53" fmla="*/ 355621 h 752009"/>
                <a:gd name="connsiteX54" fmla="*/ 38164 w 1016556"/>
                <a:gd name="connsiteY54" fmla="*/ 359958 h 752009"/>
                <a:gd name="connsiteX55" fmla="*/ 43368 w 1016556"/>
                <a:gd name="connsiteY55" fmla="*/ 346080 h 752009"/>
                <a:gd name="connsiteX56" fmla="*/ 71124 w 1016556"/>
                <a:gd name="connsiteY56" fmla="*/ 346080 h 752009"/>
                <a:gd name="connsiteX57" fmla="*/ 52042 w 1016556"/>
                <a:gd name="connsiteY57" fmla="*/ 335672 h 752009"/>
                <a:gd name="connsiteX58" fmla="*/ 37297 w 1016556"/>
                <a:gd name="connsiteY58" fmla="*/ 319192 h 752009"/>
                <a:gd name="connsiteX59" fmla="*/ 25154 w 1016556"/>
                <a:gd name="connsiteY59" fmla="*/ 333070 h 752009"/>
                <a:gd name="connsiteX60" fmla="*/ 35562 w 1016556"/>
                <a:gd name="connsiteY60" fmla="*/ 306181 h 752009"/>
                <a:gd name="connsiteX61" fmla="*/ 32960 w 1016556"/>
                <a:gd name="connsiteY61" fmla="*/ 266282 h 752009"/>
                <a:gd name="connsiteX62" fmla="*/ 31225 w 1016556"/>
                <a:gd name="connsiteY62" fmla="*/ 235057 h 752009"/>
                <a:gd name="connsiteX63" fmla="*/ 39032 w 1016556"/>
                <a:gd name="connsiteY63" fmla="*/ 182148 h 752009"/>
                <a:gd name="connsiteX64" fmla="*/ 34695 w 1016556"/>
                <a:gd name="connsiteY64" fmla="*/ 164800 h 752009"/>
                <a:gd name="connsiteX65" fmla="*/ 22552 w 1016556"/>
                <a:gd name="connsiteY65" fmla="*/ 146585 h 752009"/>
                <a:gd name="connsiteX66" fmla="*/ 23419 w 1016556"/>
                <a:gd name="connsiteY66" fmla="*/ 111891 h 752009"/>
                <a:gd name="connsiteX67" fmla="*/ 26888 w 1016556"/>
                <a:gd name="connsiteY67" fmla="*/ 88472 h 752009"/>
                <a:gd name="connsiteX68" fmla="*/ 44236 w 1016556"/>
                <a:gd name="connsiteY68" fmla="*/ 68522 h 752009"/>
                <a:gd name="connsiteX69" fmla="*/ 38164 w 1016556"/>
                <a:gd name="connsiteY69" fmla="*/ 56379 h 752009"/>
                <a:gd name="connsiteX70" fmla="*/ 39899 w 1016556"/>
                <a:gd name="connsiteY70" fmla="*/ 51175 h 752009"/>
                <a:gd name="connsiteX71" fmla="*/ 47705 w 1016556"/>
                <a:gd name="connsiteY71" fmla="*/ 52042 h 752009"/>
                <a:gd name="connsiteX72" fmla="*/ 115360 w 1016556"/>
                <a:gd name="connsiteY72" fmla="*/ 117962 h 752009"/>
                <a:gd name="connsiteX73" fmla="*/ 156126 w 1016556"/>
                <a:gd name="connsiteY73" fmla="*/ 134442 h 752009"/>
                <a:gd name="connsiteX74" fmla="*/ 200362 w 1016556"/>
                <a:gd name="connsiteY74" fmla="*/ 156126 h 752009"/>
                <a:gd name="connsiteX75" fmla="*/ 228118 w 1016556"/>
                <a:gd name="connsiteY75" fmla="*/ 155259 h 752009"/>
                <a:gd name="connsiteX76" fmla="*/ 229853 w 1016556"/>
                <a:gd name="connsiteY76" fmla="*/ 181280 h 752009"/>
                <a:gd name="connsiteX77" fmla="*/ 238527 w 1016556"/>
                <a:gd name="connsiteY77" fmla="*/ 167402 h 752009"/>
                <a:gd name="connsiteX78" fmla="*/ 244598 w 1016556"/>
                <a:gd name="connsiteY78" fmla="*/ 167402 h 752009"/>
                <a:gd name="connsiteX79" fmla="*/ 249802 w 1016556"/>
                <a:gd name="connsiteY79" fmla="*/ 190821 h 752009"/>
                <a:gd name="connsiteX80" fmla="*/ 254139 w 1016556"/>
                <a:gd name="connsiteY80" fmla="*/ 168270 h 752009"/>
                <a:gd name="connsiteX81" fmla="*/ 266282 w 1016556"/>
                <a:gd name="connsiteY81" fmla="*/ 166535 h 752009"/>
                <a:gd name="connsiteX82" fmla="*/ 270619 w 1016556"/>
                <a:gd name="connsiteY82" fmla="*/ 172607 h 752009"/>
                <a:gd name="connsiteX83" fmla="*/ 261078 w 1016556"/>
                <a:gd name="connsiteY83" fmla="*/ 177811 h 752009"/>
                <a:gd name="connsiteX84" fmla="*/ 261946 w 1016556"/>
                <a:gd name="connsiteY84" fmla="*/ 191689 h 752009"/>
                <a:gd name="connsiteX85" fmla="*/ 268017 w 1016556"/>
                <a:gd name="connsiteY85" fmla="*/ 178678 h 752009"/>
                <a:gd name="connsiteX86" fmla="*/ 277558 w 1016556"/>
                <a:gd name="connsiteY86" fmla="*/ 178678 h 752009"/>
                <a:gd name="connsiteX87" fmla="*/ 274089 w 1016556"/>
                <a:gd name="connsiteY87" fmla="*/ 201230 h 752009"/>
                <a:gd name="connsiteX88" fmla="*/ 264548 w 1016556"/>
                <a:gd name="connsiteY88" fmla="*/ 194291 h 752009"/>
                <a:gd name="connsiteX89" fmla="*/ 268017 w 1016556"/>
                <a:gd name="connsiteY89" fmla="*/ 206434 h 752009"/>
                <a:gd name="connsiteX90" fmla="*/ 267150 w 1016556"/>
                <a:gd name="connsiteY90" fmla="*/ 219444 h 752009"/>
                <a:gd name="connsiteX91" fmla="*/ 260211 w 1016556"/>
                <a:gd name="connsiteY91" fmla="*/ 225516 h 752009"/>
                <a:gd name="connsiteX92" fmla="*/ 238527 w 1016556"/>
                <a:gd name="connsiteY92" fmla="*/ 250670 h 752009"/>
                <a:gd name="connsiteX93" fmla="*/ 248935 w 1016556"/>
                <a:gd name="connsiteY93" fmla="*/ 221179 h 752009"/>
                <a:gd name="connsiteX94" fmla="*/ 235057 w 1016556"/>
                <a:gd name="connsiteY94" fmla="*/ 224649 h 752009"/>
                <a:gd name="connsiteX95" fmla="*/ 231588 w 1016556"/>
                <a:gd name="connsiteY95" fmla="*/ 242863 h 752009"/>
                <a:gd name="connsiteX96" fmla="*/ 198628 w 1016556"/>
                <a:gd name="connsiteY96" fmla="*/ 267150 h 752009"/>
                <a:gd name="connsiteX97" fmla="*/ 195158 w 1016556"/>
                <a:gd name="connsiteY97" fmla="*/ 275823 h 752009"/>
                <a:gd name="connsiteX98" fmla="*/ 176943 w 1016556"/>
                <a:gd name="connsiteY98" fmla="*/ 294906 h 752009"/>
                <a:gd name="connsiteX99" fmla="*/ 176076 w 1016556"/>
                <a:gd name="connsiteY99" fmla="*/ 303579 h 752009"/>
                <a:gd name="connsiteX100" fmla="*/ 195158 w 1016556"/>
                <a:gd name="connsiteY100" fmla="*/ 303579 h 752009"/>
                <a:gd name="connsiteX101" fmla="*/ 215975 w 1016556"/>
                <a:gd name="connsiteY101" fmla="*/ 301845 h 752009"/>
                <a:gd name="connsiteX102" fmla="*/ 220312 w 1016556"/>
                <a:gd name="connsiteY102" fmla="*/ 294038 h 752009"/>
                <a:gd name="connsiteX103" fmla="*/ 186484 w 1016556"/>
                <a:gd name="connsiteY103" fmla="*/ 298375 h 752009"/>
                <a:gd name="connsiteX104" fmla="*/ 186484 w 1016556"/>
                <a:gd name="connsiteY104" fmla="*/ 293171 h 752009"/>
                <a:gd name="connsiteX105" fmla="*/ 209036 w 1016556"/>
                <a:gd name="connsiteY105" fmla="*/ 268885 h 752009"/>
                <a:gd name="connsiteX106" fmla="*/ 224649 w 1016556"/>
                <a:gd name="connsiteY106" fmla="*/ 261946 h 752009"/>
                <a:gd name="connsiteX107" fmla="*/ 241129 w 1016556"/>
                <a:gd name="connsiteY107" fmla="*/ 260211 h 752009"/>
                <a:gd name="connsiteX108" fmla="*/ 249802 w 1016556"/>
                <a:gd name="connsiteY108" fmla="*/ 246333 h 752009"/>
                <a:gd name="connsiteX109" fmla="*/ 275823 w 1016556"/>
                <a:gd name="connsiteY109" fmla="*/ 226383 h 752009"/>
                <a:gd name="connsiteX110" fmla="*/ 275823 w 1016556"/>
                <a:gd name="connsiteY110" fmla="*/ 214240 h 752009"/>
                <a:gd name="connsiteX111" fmla="*/ 285365 w 1016556"/>
                <a:gd name="connsiteY111" fmla="*/ 214240 h 752009"/>
                <a:gd name="connsiteX112" fmla="*/ 286232 w 1016556"/>
                <a:gd name="connsiteY112" fmla="*/ 248935 h 752009"/>
                <a:gd name="connsiteX113" fmla="*/ 273221 w 1016556"/>
                <a:gd name="connsiteY113" fmla="*/ 248935 h 752009"/>
                <a:gd name="connsiteX114" fmla="*/ 268017 w 1016556"/>
                <a:gd name="connsiteY114" fmla="*/ 255874 h 752009"/>
                <a:gd name="connsiteX115" fmla="*/ 258476 w 1016556"/>
                <a:gd name="connsiteY115" fmla="*/ 248068 h 752009"/>
                <a:gd name="connsiteX116" fmla="*/ 261078 w 1016556"/>
                <a:gd name="connsiteY116" fmla="*/ 257609 h 752009"/>
                <a:gd name="connsiteX117" fmla="*/ 261078 w 1016556"/>
                <a:gd name="connsiteY117" fmla="*/ 272354 h 752009"/>
                <a:gd name="connsiteX118" fmla="*/ 255007 w 1016556"/>
                <a:gd name="connsiteY118" fmla="*/ 278426 h 752009"/>
                <a:gd name="connsiteX119" fmla="*/ 252404 w 1016556"/>
                <a:gd name="connsiteY119" fmla="*/ 264548 h 752009"/>
                <a:gd name="connsiteX120" fmla="*/ 245465 w 1016556"/>
                <a:gd name="connsiteY120" fmla="*/ 271487 h 752009"/>
                <a:gd name="connsiteX121" fmla="*/ 251537 w 1016556"/>
                <a:gd name="connsiteY121" fmla="*/ 276691 h 752009"/>
                <a:gd name="connsiteX122" fmla="*/ 243731 w 1016556"/>
                <a:gd name="connsiteY122" fmla="*/ 286232 h 752009"/>
                <a:gd name="connsiteX123" fmla="*/ 255007 w 1016556"/>
                <a:gd name="connsiteY123" fmla="*/ 286232 h 752009"/>
                <a:gd name="connsiteX124" fmla="*/ 261078 w 1016556"/>
                <a:gd name="connsiteY124" fmla="*/ 281895 h 752009"/>
                <a:gd name="connsiteX125" fmla="*/ 261946 w 1016556"/>
                <a:gd name="connsiteY125" fmla="*/ 299242 h 752009"/>
                <a:gd name="connsiteX126" fmla="*/ 253272 w 1016556"/>
                <a:gd name="connsiteY126" fmla="*/ 315722 h 752009"/>
                <a:gd name="connsiteX127" fmla="*/ 245465 w 1016556"/>
                <a:gd name="connsiteY127" fmla="*/ 324396 h 752009"/>
                <a:gd name="connsiteX128" fmla="*/ 244598 w 1016556"/>
                <a:gd name="connsiteY128" fmla="*/ 340009 h 752009"/>
                <a:gd name="connsiteX129" fmla="*/ 235924 w 1016556"/>
                <a:gd name="connsiteY129" fmla="*/ 338274 h 752009"/>
                <a:gd name="connsiteX130" fmla="*/ 234190 w 1016556"/>
                <a:gd name="connsiteY130" fmla="*/ 326131 h 752009"/>
                <a:gd name="connsiteX131" fmla="*/ 241996 w 1016556"/>
                <a:gd name="connsiteY131" fmla="*/ 316590 h 752009"/>
                <a:gd name="connsiteX132" fmla="*/ 235057 w 1016556"/>
                <a:gd name="connsiteY132" fmla="*/ 312253 h 752009"/>
                <a:gd name="connsiteX133" fmla="*/ 228118 w 1016556"/>
                <a:gd name="connsiteY133" fmla="*/ 318325 h 752009"/>
                <a:gd name="connsiteX134" fmla="*/ 222047 w 1016556"/>
                <a:gd name="connsiteY134" fmla="*/ 337407 h 752009"/>
                <a:gd name="connsiteX135" fmla="*/ 215108 w 1016556"/>
                <a:gd name="connsiteY135" fmla="*/ 345213 h 752009"/>
                <a:gd name="connsiteX136" fmla="*/ 214240 w 1016556"/>
                <a:gd name="connsiteY136" fmla="*/ 327866 h 752009"/>
                <a:gd name="connsiteX137" fmla="*/ 221179 w 1016556"/>
                <a:gd name="connsiteY137" fmla="*/ 318325 h 752009"/>
                <a:gd name="connsiteX138" fmla="*/ 219444 w 1016556"/>
                <a:gd name="connsiteY138" fmla="*/ 308783 h 752009"/>
                <a:gd name="connsiteX139" fmla="*/ 209036 w 1016556"/>
                <a:gd name="connsiteY139" fmla="*/ 319192 h 752009"/>
                <a:gd name="connsiteX140" fmla="*/ 209903 w 1016556"/>
                <a:gd name="connsiteY140" fmla="*/ 338274 h 752009"/>
                <a:gd name="connsiteX141" fmla="*/ 204699 w 1016556"/>
                <a:gd name="connsiteY141" fmla="*/ 341744 h 752009"/>
                <a:gd name="connsiteX142" fmla="*/ 186484 w 1016556"/>
                <a:gd name="connsiteY142" fmla="*/ 338274 h 752009"/>
                <a:gd name="connsiteX143" fmla="*/ 175209 w 1016556"/>
                <a:gd name="connsiteY143" fmla="*/ 348682 h 752009"/>
                <a:gd name="connsiteX144" fmla="*/ 194291 w 1016556"/>
                <a:gd name="connsiteY144" fmla="*/ 343478 h 752009"/>
                <a:gd name="connsiteX145" fmla="*/ 192556 w 1016556"/>
                <a:gd name="connsiteY145" fmla="*/ 362560 h 752009"/>
                <a:gd name="connsiteX146" fmla="*/ 201230 w 1016556"/>
                <a:gd name="connsiteY146" fmla="*/ 346948 h 752009"/>
                <a:gd name="connsiteX147" fmla="*/ 204699 w 1016556"/>
                <a:gd name="connsiteY147" fmla="*/ 359091 h 752009"/>
                <a:gd name="connsiteX148" fmla="*/ 209036 w 1016556"/>
                <a:gd name="connsiteY148" fmla="*/ 350417 h 752009"/>
                <a:gd name="connsiteX149" fmla="*/ 215108 w 1016556"/>
                <a:gd name="connsiteY149" fmla="*/ 366030 h 752009"/>
                <a:gd name="connsiteX150" fmla="*/ 221179 w 1016556"/>
                <a:gd name="connsiteY150" fmla="*/ 366030 h 752009"/>
                <a:gd name="connsiteX151" fmla="*/ 227251 w 1016556"/>
                <a:gd name="connsiteY151" fmla="*/ 359091 h 752009"/>
                <a:gd name="connsiteX152" fmla="*/ 232455 w 1016556"/>
                <a:gd name="connsiteY152" fmla="*/ 358224 h 752009"/>
                <a:gd name="connsiteX153" fmla="*/ 249802 w 1016556"/>
                <a:gd name="connsiteY153" fmla="*/ 341744 h 752009"/>
                <a:gd name="connsiteX154" fmla="*/ 251537 w 1016556"/>
                <a:gd name="connsiteY154" fmla="*/ 331335 h 752009"/>
                <a:gd name="connsiteX155" fmla="*/ 258476 w 1016556"/>
                <a:gd name="connsiteY155" fmla="*/ 336539 h 752009"/>
                <a:gd name="connsiteX156" fmla="*/ 261078 w 1016556"/>
                <a:gd name="connsiteY156" fmla="*/ 344346 h 752009"/>
                <a:gd name="connsiteX157" fmla="*/ 267150 w 1016556"/>
                <a:gd name="connsiteY157" fmla="*/ 341744 h 752009"/>
                <a:gd name="connsiteX158" fmla="*/ 268017 w 1016556"/>
                <a:gd name="connsiteY158" fmla="*/ 331335 h 752009"/>
                <a:gd name="connsiteX159" fmla="*/ 279293 w 1016556"/>
                <a:gd name="connsiteY159" fmla="*/ 331335 h 752009"/>
                <a:gd name="connsiteX160" fmla="*/ 281028 w 1016556"/>
                <a:gd name="connsiteY160" fmla="*/ 306181 h 752009"/>
                <a:gd name="connsiteX161" fmla="*/ 280160 w 1016556"/>
                <a:gd name="connsiteY161" fmla="*/ 282762 h 752009"/>
                <a:gd name="connsiteX162" fmla="*/ 287967 w 1016556"/>
                <a:gd name="connsiteY162" fmla="*/ 285365 h 752009"/>
                <a:gd name="connsiteX163" fmla="*/ 281895 w 1016556"/>
                <a:gd name="connsiteY163" fmla="*/ 267150 h 752009"/>
                <a:gd name="connsiteX164" fmla="*/ 294038 w 1016556"/>
                <a:gd name="connsiteY164" fmla="*/ 260211 h 752009"/>
                <a:gd name="connsiteX165" fmla="*/ 295773 w 1016556"/>
                <a:gd name="connsiteY165" fmla="*/ 239394 h 752009"/>
                <a:gd name="connsiteX166" fmla="*/ 315722 w 1016556"/>
                <a:gd name="connsiteY166" fmla="*/ 220312 h 752009"/>
                <a:gd name="connsiteX167" fmla="*/ 324396 w 1016556"/>
                <a:gd name="connsiteY167" fmla="*/ 221179 h 752009"/>
                <a:gd name="connsiteX168" fmla="*/ 326998 w 1016556"/>
                <a:gd name="connsiteY168" fmla="*/ 209036 h 752009"/>
                <a:gd name="connsiteX169" fmla="*/ 316590 w 1016556"/>
                <a:gd name="connsiteY169" fmla="*/ 196893 h 752009"/>
                <a:gd name="connsiteX170" fmla="*/ 315722 w 1016556"/>
                <a:gd name="connsiteY170" fmla="*/ 166535 h 752009"/>
                <a:gd name="connsiteX171" fmla="*/ 308783 w 1016556"/>
                <a:gd name="connsiteY171" fmla="*/ 174341 h 752009"/>
                <a:gd name="connsiteX172" fmla="*/ 314855 w 1016556"/>
                <a:gd name="connsiteY172" fmla="*/ 199495 h 752009"/>
                <a:gd name="connsiteX173" fmla="*/ 309651 w 1016556"/>
                <a:gd name="connsiteY173" fmla="*/ 200362 h 752009"/>
                <a:gd name="connsiteX174" fmla="*/ 304447 w 1016556"/>
                <a:gd name="connsiteY174" fmla="*/ 183882 h 752009"/>
                <a:gd name="connsiteX175" fmla="*/ 299242 w 1016556"/>
                <a:gd name="connsiteY175" fmla="*/ 179545 h 752009"/>
                <a:gd name="connsiteX176" fmla="*/ 301845 w 1016556"/>
                <a:gd name="connsiteY176" fmla="*/ 159596 h 752009"/>
                <a:gd name="connsiteX177" fmla="*/ 317457 w 1016556"/>
                <a:gd name="connsiteY177" fmla="*/ 158729 h 752009"/>
                <a:gd name="connsiteX178" fmla="*/ 320059 w 1016556"/>
                <a:gd name="connsiteY178" fmla="*/ 164800 h 752009"/>
                <a:gd name="connsiteX179" fmla="*/ 322661 w 1016556"/>
                <a:gd name="connsiteY179" fmla="*/ 150922 h 752009"/>
                <a:gd name="connsiteX180" fmla="*/ 308783 w 1016556"/>
                <a:gd name="connsiteY180" fmla="*/ 136177 h 752009"/>
                <a:gd name="connsiteX181" fmla="*/ 303579 w 1016556"/>
                <a:gd name="connsiteY181" fmla="*/ 122299 h 752009"/>
                <a:gd name="connsiteX182" fmla="*/ 301845 w 1016556"/>
                <a:gd name="connsiteY182" fmla="*/ 139646 h 752009"/>
                <a:gd name="connsiteX183" fmla="*/ 309651 w 1016556"/>
                <a:gd name="connsiteY183" fmla="*/ 149188 h 752009"/>
                <a:gd name="connsiteX184" fmla="*/ 303579 w 1016556"/>
                <a:gd name="connsiteY184" fmla="*/ 152657 h 752009"/>
                <a:gd name="connsiteX185" fmla="*/ 294906 w 1016556"/>
                <a:gd name="connsiteY185" fmla="*/ 145718 h 752009"/>
                <a:gd name="connsiteX186" fmla="*/ 279293 w 1016556"/>
                <a:gd name="connsiteY186" fmla="*/ 156994 h 752009"/>
                <a:gd name="connsiteX187" fmla="*/ 292303 w 1016556"/>
                <a:gd name="connsiteY187" fmla="*/ 161331 h 752009"/>
                <a:gd name="connsiteX188" fmla="*/ 294038 w 1016556"/>
                <a:gd name="connsiteY188" fmla="*/ 182148 h 752009"/>
                <a:gd name="connsiteX189" fmla="*/ 291436 w 1016556"/>
                <a:gd name="connsiteY189" fmla="*/ 197760 h 752009"/>
                <a:gd name="connsiteX190" fmla="*/ 299242 w 1016556"/>
                <a:gd name="connsiteY190" fmla="*/ 186484 h 752009"/>
                <a:gd name="connsiteX191" fmla="*/ 311386 w 1016556"/>
                <a:gd name="connsiteY191" fmla="*/ 206434 h 752009"/>
                <a:gd name="connsiteX192" fmla="*/ 307916 w 1016556"/>
                <a:gd name="connsiteY192" fmla="*/ 222914 h 752009"/>
                <a:gd name="connsiteX193" fmla="*/ 294906 w 1016556"/>
                <a:gd name="connsiteY193" fmla="*/ 222914 h 752009"/>
                <a:gd name="connsiteX194" fmla="*/ 294906 w 1016556"/>
                <a:gd name="connsiteY194" fmla="*/ 212505 h 752009"/>
                <a:gd name="connsiteX195" fmla="*/ 281895 w 1016556"/>
                <a:gd name="connsiteY195" fmla="*/ 202097 h 752009"/>
                <a:gd name="connsiteX196" fmla="*/ 286232 w 1016556"/>
                <a:gd name="connsiteY196" fmla="*/ 176076 h 752009"/>
                <a:gd name="connsiteX197" fmla="*/ 269752 w 1016556"/>
                <a:gd name="connsiteY197" fmla="*/ 153524 h 752009"/>
                <a:gd name="connsiteX198" fmla="*/ 293171 w 1016556"/>
                <a:gd name="connsiteY198" fmla="*/ 127503 h 752009"/>
                <a:gd name="connsiteX199" fmla="*/ 298375 w 1016556"/>
                <a:gd name="connsiteY199" fmla="*/ 91941 h 752009"/>
                <a:gd name="connsiteX200" fmla="*/ 306181 w 1016556"/>
                <a:gd name="connsiteY200" fmla="*/ 91941 h 752009"/>
                <a:gd name="connsiteX201" fmla="*/ 318325 w 1016556"/>
                <a:gd name="connsiteY201" fmla="*/ 119697 h 752009"/>
                <a:gd name="connsiteX202" fmla="*/ 318325 w 1016556"/>
                <a:gd name="connsiteY202" fmla="*/ 97145 h 752009"/>
                <a:gd name="connsiteX203" fmla="*/ 328733 w 1016556"/>
                <a:gd name="connsiteY203" fmla="*/ 99747 h 752009"/>
                <a:gd name="connsiteX204" fmla="*/ 328733 w 1016556"/>
                <a:gd name="connsiteY204" fmla="*/ 71124 h 752009"/>
                <a:gd name="connsiteX205" fmla="*/ 320927 w 1016556"/>
                <a:gd name="connsiteY205" fmla="*/ 64185 h 752009"/>
                <a:gd name="connsiteX206" fmla="*/ 310518 w 1016556"/>
                <a:gd name="connsiteY206" fmla="*/ 85870 h 752009"/>
                <a:gd name="connsiteX207" fmla="*/ 301845 w 1016556"/>
                <a:gd name="connsiteY207" fmla="*/ 59848 h 752009"/>
                <a:gd name="connsiteX208" fmla="*/ 313120 w 1016556"/>
                <a:gd name="connsiteY208" fmla="*/ 58981 h 752009"/>
                <a:gd name="connsiteX209" fmla="*/ 300110 w 1016556"/>
                <a:gd name="connsiteY209" fmla="*/ 16480 h 752009"/>
                <a:gd name="connsiteX210" fmla="*/ 316590 w 1016556"/>
                <a:gd name="connsiteY210" fmla="*/ 11276 h 752009"/>
                <a:gd name="connsiteX211" fmla="*/ 536902 w 1016556"/>
                <a:gd name="connsiteY211" fmla="*/ 76329 h 752009"/>
                <a:gd name="connsiteX212" fmla="*/ 811858 w 1016556"/>
                <a:gd name="connsiteY212" fmla="*/ 145718 h 752009"/>
                <a:gd name="connsiteX213" fmla="*/ 1016557 w 1016556"/>
                <a:gd name="connsiteY213" fmla="*/ 193423 h 752009"/>
                <a:gd name="connsiteX214" fmla="*/ 223781 w 1016556"/>
                <a:gd name="connsiteY214" fmla="*/ 338274 h 752009"/>
                <a:gd name="connsiteX215" fmla="*/ 228118 w 1016556"/>
                <a:gd name="connsiteY215" fmla="*/ 338274 h 752009"/>
                <a:gd name="connsiteX216" fmla="*/ 228986 w 1016556"/>
                <a:gd name="connsiteY216" fmla="*/ 345213 h 752009"/>
                <a:gd name="connsiteX217" fmla="*/ 224649 w 1016556"/>
                <a:gd name="connsiteY217" fmla="*/ 347815 h 752009"/>
                <a:gd name="connsiteX218" fmla="*/ 225516 w 1016556"/>
                <a:gd name="connsiteY218" fmla="*/ 353019 h 752009"/>
                <a:gd name="connsiteX219" fmla="*/ 219444 w 1016556"/>
                <a:gd name="connsiteY219" fmla="*/ 356489 h 752009"/>
                <a:gd name="connsiteX220" fmla="*/ 217710 w 1016556"/>
                <a:gd name="connsiteY220" fmla="*/ 348682 h 752009"/>
                <a:gd name="connsiteX221" fmla="*/ 222047 w 1016556"/>
                <a:gd name="connsiteY221" fmla="*/ 345213 h 752009"/>
                <a:gd name="connsiteX222" fmla="*/ 267150 w 1016556"/>
                <a:gd name="connsiteY222" fmla="*/ 300977 h 752009"/>
                <a:gd name="connsiteX223" fmla="*/ 256741 w 1016556"/>
                <a:gd name="connsiteY223" fmla="*/ 317457 h 752009"/>
                <a:gd name="connsiteX224" fmla="*/ 255874 w 1016556"/>
                <a:gd name="connsiteY224" fmla="*/ 324396 h 752009"/>
                <a:gd name="connsiteX225" fmla="*/ 259343 w 1016556"/>
                <a:gd name="connsiteY225" fmla="*/ 326131 h 752009"/>
                <a:gd name="connsiteX226" fmla="*/ 263680 w 1016556"/>
                <a:gd name="connsiteY226" fmla="*/ 320927 h 752009"/>
                <a:gd name="connsiteX227" fmla="*/ 273221 w 1016556"/>
                <a:gd name="connsiteY227" fmla="*/ 321794 h 752009"/>
                <a:gd name="connsiteX228" fmla="*/ 263680 w 1016556"/>
                <a:gd name="connsiteY228" fmla="*/ 113625 h 752009"/>
                <a:gd name="connsiteX229" fmla="*/ 268017 w 1016556"/>
                <a:gd name="connsiteY229" fmla="*/ 118830 h 752009"/>
                <a:gd name="connsiteX230" fmla="*/ 279293 w 1016556"/>
                <a:gd name="connsiteY230" fmla="*/ 116227 h 752009"/>
                <a:gd name="connsiteX231" fmla="*/ 281028 w 1016556"/>
                <a:gd name="connsiteY231" fmla="*/ 107554 h 752009"/>
                <a:gd name="connsiteX232" fmla="*/ 291436 w 1016556"/>
                <a:gd name="connsiteY232" fmla="*/ 91941 h 752009"/>
                <a:gd name="connsiteX233" fmla="*/ 282762 w 1016556"/>
                <a:gd name="connsiteY233" fmla="*/ 88472 h 752009"/>
                <a:gd name="connsiteX234" fmla="*/ 276691 w 1016556"/>
                <a:gd name="connsiteY234" fmla="*/ 102350 h 752009"/>
                <a:gd name="connsiteX235" fmla="*/ 275823 w 1016556"/>
                <a:gd name="connsiteY235" fmla="*/ 88472 h 752009"/>
                <a:gd name="connsiteX236" fmla="*/ 266282 w 1016556"/>
                <a:gd name="connsiteY236" fmla="*/ 90206 h 752009"/>
                <a:gd name="connsiteX237" fmla="*/ 260211 w 1016556"/>
                <a:gd name="connsiteY237" fmla="*/ 102350 h 752009"/>
                <a:gd name="connsiteX238" fmla="*/ 291436 w 1016556"/>
                <a:gd name="connsiteY238" fmla="*/ 65920 h 752009"/>
                <a:gd name="connsiteX239" fmla="*/ 297508 w 1016556"/>
                <a:gd name="connsiteY239" fmla="*/ 78931 h 752009"/>
                <a:gd name="connsiteX240" fmla="*/ 289701 w 1016556"/>
                <a:gd name="connsiteY240" fmla="*/ 80665 h 752009"/>
                <a:gd name="connsiteX241" fmla="*/ 282762 w 1016556"/>
                <a:gd name="connsiteY241" fmla="*/ 84135 h 752009"/>
                <a:gd name="connsiteX242" fmla="*/ 281028 w 1016556"/>
                <a:gd name="connsiteY242" fmla="*/ 63318 h 752009"/>
                <a:gd name="connsiteX243" fmla="*/ 268017 w 1016556"/>
                <a:gd name="connsiteY243" fmla="*/ 52042 h 752009"/>
                <a:gd name="connsiteX244" fmla="*/ 258476 w 1016556"/>
                <a:gd name="connsiteY244" fmla="*/ 50307 h 752009"/>
                <a:gd name="connsiteX245" fmla="*/ 262813 w 1016556"/>
                <a:gd name="connsiteY245" fmla="*/ 62451 h 752009"/>
                <a:gd name="connsiteX246" fmla="*/ 259343 w 1016556"/>
                <a:gd name="connsiteY246" fmla="*/ 73726 h 752009"/>
                <a:gd name="connsiteX247" fmla="*/ 266282 w 1016556"/>
                <a:gd name="connsiteY247" fmla="*/ 77196 h 752009"/>
                <a:gd name="connsiteX248" fmla="*/ 262813 w 1016556"/>
                <a:gd name="connsiteY248" fmla="*/ 86737 h 752009"/>
                <a:gd name="connsiteX249" fmla="*/ 277558 w 1016556"/>
                <a:gd name="connsiteY249" fmla="*/ 82400 h 752009"/>
                <a:gd name="connsiteX250" fmla="*/ 275823 w 1016556"/>
                <a:gd name="connsiteY250" fmla="*/ 63318 h 752009"/>
                <a:gd name="connsiteX251" fmla="*/ 268017 w 1016556"/>
                <a:gd name="connsiteY251" fmla="*/ 61583 h 752009"/>
                <a:gd name="connsiteX252" fmla="*/ 235924 w 1016556"/>
                <a:gd name="connsiteY252" fmla="*/ 70257 h 752009"/>
                <a:gd name="connsiteX253" fmla="*/ 238527 w 1016556"/>
                <a:gd name="connsiteY253" fmla="*/ 93676 h 752009"/>
                <a:gd name="connsiteX254" fmla="*/ 252404 w 1016556"/>
                <a:gd name="connsiteY254" fmla="*/ 104952 h 752009"/>
                <a:gd name="connsiteX255" fmla="*/ 257609 w 1016556"/>
                <a:gd name="connsiteY255" fmla="*/ 88472 h 752009"/>
                <a:gd name="connsiteX256" fmla="*/ 248068 w 1016556"/>
                <a:gd name="connsiteY256" fmla="*/ 69390 h 752009"/>
                <a:gd name="connsiteX257" fmla="*/ 252404 w 1016556"/>
                <a:gd name="connsiteY257" fmla="*/ 60716 h 752009"/>
                <a:gd name="connsiteX258" fmla="*/ 242863 w 1016556"/>
                <a:gd name="connsiteY258" fmla="*/ 52042 h 752009"/>
                <a:gd name="connsiteX259" fmla="*/ 235057 w 1016556"/>
                <a:gd name="connsiteY259" fmla="*/ 52910 h 752009"/>
                <a:gd name="connsiteX260" fmla="*/ 250670 w 1016556"/>
                <a:gd name="connsiteY260" fmla="*/ 65920 h 752009"/>
                <a:gd name="connsiteX261" fmla="*/ 280160 w 1016556"/>
                <a:gd name="connsiteY261" fmla="*/ 0 h 752009"/>
                <a:gd name="connsiteX262" fmla="*/ 269752 w 1016556"/>
                <a:gd name="connsiteY262" fmla="*/ 0 h 752009"/>
                <a:gd name="connsiteX263" fmla="*/ 269752 w 1016556"/>
                <a:gd name="connsiteY263" fmla="*/ 6939 h 752009"/>
                <a:gd name="connsiteX264" fmla="*/ 280160 w 1016556"/>
                <a:gd name="connsiteY264" fmla="*/ 12143 h 752009"/>
                <a:gd name="connsiteX265" fmla="*/ 272354 w 1016556"/>
                <a:gd name="connsiteY265" fmla="*/ 281895 h 752009"/>
                <a:gd name="connsiteX266" fmla="*/ 275823 w 1016556"/>
                <a:gd name="connsiteY266" fmla="*/ 258476 h 752009"/>
                <a:gd name="connsiteX267" fmla="*/ 266282 w 1016556"/>
                <a:gd name="connsiteY267" fmla="*/ 258476 h 752009"/>
                <a:gd name="connsiteX268" fmla="*/ 264548 w 1016556"/>
                <a:gd name="connsiteY268" fmla="*/ 274956 h 75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1016556" h="752009">
                  <a:moveTo>
                    <a:pt x="906401" y="680018"/>
                  </a:moveTo>
                  <a:lnTo>
                    <a:pt x="912473" y="714712"/>
                  </a:lnTo>
                  <a:lnTo>
                    <a:pt x="902932" y="752009"/>
                  </a:lnTo>
                  <a:lnTo>
                    <a:pt x="640119" y="688691"/>
                  </a:lnTo>
                  <a:lnTo>
                    <a:pt x="615832" y="697365"/>
                  </a:lnTo>
                  <a:lnTo>
                    <a:pt x="568994" y="689559"/>
                  </a:lnTo>
                  <a:lnTo>
                    <a:pt x="553382" y="681752"/>
                  </a:lnTo>
                  <a:lnTo>
                    <a:pt x="540371" y="692161"/>
                  </a:lnTo>
                  <a:lnTo>
                    <a:pt x="511748" y="688691"/>
                  </a:lnTo>
                  <a:lnTo>
                    <a:pt x="472716" y="693028"/>
                  </a:lnTo>
                  <a:lnTo>
                    <a:pt x="464910" y="699100"/>
                  </a:lnTo>
                  <a:lnTo>
                    <a:pt x="428480" y="695630"/>
                  </a:lnTo>
                  <a:lnTo>
                    <a:pt x="421542" y="681752"/>
                  </a:lnTo>
                  <a:lnTo>
                    <a:pt x="411133" y="680018"/>
                  </a:lnTo>
                  <a:lnTo>
                    <a:pt x="372969" y="691293"/>
                  </a:lnTo>
                  <a:lnTo>
                    <a:pt x="359091" y="681752"/>
                  </a:lnTo>
                  <a:lnTo>
                    <a:pt x="340009" y="688691"/>
                  </a:lnTo>
                  <a:lnTo>
                    <a:pt x="338274" y="673079"/>
                  </a:lnTo>
                  <a:lnTo>
                    <a:pt x="318325" y="662670"/>
                  </a:lnTo>
                  <a:lnTo>
                    <a:pt x="305314" y="660935"/>
                  </a:lnTo>
                  <a:lnTo>
                    <a:pt x="296640" y="651394"/>
                  </a:lnTo>
                  <a:lnTo>
                    <a:pt x="270619" y="653996"/>
                  </a:lnTo>
                  <a:lnTo>
                    <a:pt x="260211" y="647058"/>
                  </a:lnTo>
                  <a:lnTo>
                    <a:pt x="249802" y="647058"/>
                  </a:lnTo>
                  <a:lnTo>
                    <a:pt x="239394" y="654864"/>
                  </a:lnTo>
                  <a:lnTo>
                    <a:pt x="191689" y="660935"/>
                  </a:lnTo>
                  <a:lnTo>
                    <a:pt x="134442" y="624506"/>
                  </a:lnTo>
                  <a:lnTo>
                    <a:pt x="143983" y="575933"/>
                  </a:lnTo>
                  <a:lnTo>
                    <a:pt x="140514" y="540371"/>
                  </a:lnTo>
                  <a:lnTo>
                    <a:pt x="112758" y="508278"/>
                  </a:lnTo>
                  <a:lnTo>
                    <a:pt x="80665" y="509146"/>
                  </a:lnTo>
                  <a:lnTo>
                    <a:pt x="77196" y="499605"/>
                  </a:lnTo>
                  <a:lnTo>
                    <a:pt x="80665" y="489196"/>
                  </a:lnTo>
                  <a:lnTo>
                    <a:pt x="74594" y="482257"/>
                  </a:lnTo>
                  <a:lnTo>
                    <a:pt x="65920" y="483125"/>
                  </a:lnTo>
                  <a:lnTo>
                    <a:pt x="47705" y="470114"/>
                  </a:lnTo>
                  <a:lnTo>
                    <a:pt x="37297" y="473584"/>
                  </a:lnTo>
                  <a:lnTo>
                    <a:pt x="19949" y="472716"/>
                  </a:lnTo>
                  <a:lnTo>
                    <a:pt x="13878" y="459706"/>
                  </a:lnTo>
                  <a:lnTo>
                    <a:pt x="0" y="457104"/>
                  </a:lnTo>
                  <a:lnTo>
                    <a:pt x="21684" y="392051"/>
                  </a:lnTo>
                  <a:lnTo>
                    <a:pt x="15613" y="444093"/>
                  </a:lnTo>
                  <a:lnTo>
                    <a:pt x="19949" y="448430"/>
                  </a:lnTo>
                  <a:lnTo>
                    <a:pt x="19949" y="431083"/>
                  </a:lnTo>
                  <a:lnTo>
                    <a:pt x="26888" y="429348"/>
                  </a:lnTo>
                  <a:lnTo>
                    <a:pt x="36429" y="449297"/>
                  </a:lnTo>
                  <a:lnTo>
                    <a:pt x="32093" y="430215"/>
                  </a:lnTo>
                  <a:lnTo>
                    <a:pt x="42501" y="393786"/>
                  </a:lnTo>
                  <a:lnTo>
                    <a:pt x="58114" y="397255"/>
                  </a:lnTo>
                  <a:lnTo>
                    <a:pt x="48573" y="379908"/>
                  </a:lnTo>
                  <a:lnTo>
                    <a:pt x="39899" y="382510"/>
                  </a:lnTo>
                  <a:lnTo>
                    <a:pt x="26888" y="379040"/>
                  </a:lnTo>
                  <a:lnTo>
                    <a:pt x="28623" y="342611"/>
                  </a:lnTo>
                  <a:lnTo>
                    <a:pt x="30358" y="355621"/>
                  </a:lnTo>
                  <a:lnTo>
                    <a:pt x="38164" y="359958"/>
                  </a:lnTo>
                  <a:lnTo>
                    <a:pt x="43368" y="346080"/>
                  </a:lnTo>
                  <a:lnTo>
                    <a:pt x="71124" y="346080"/>
                  </a:lnTo>
                  <a:lnTo>
                    <a:pt x="52042" y="335672"/>
                  </a:lnTo>
                  <a:lnTo>
                    <a:pt x="37297" y="319192"/>
                  </a:lnTo>
                  <a:lnTo>
                    <a:pt x="25154" y="333070"/>
                  </a:lnTo>
                  <a:lnTo>
                    <a:pt x="35562" y="306181"/>
                  </a:lnTo>
                  <a:lnTo>
                    <a:pt x="32960" y="266282"/>
                  </a:lnTo>
                  <a:lnTo>
                    <a:pt x="31225" y="235057"/>
                  </a:lnTo>
                  <a:lnTo>
                    <a:pt x="39032" y="182148"/>
                  </a:lnTo>
                  <a:lnTo>
                    <a:pt x="34695" y="164800"/>
                  </a:lnTo>
                  <a:lnTo>
                    <a:pt x="22552" y="146585"/>
                  </a:lnTo>
                  <a:lnTo>
                    <a:pt x="23419" y="111891"/>
                  </a:lnTo>
                  <a:lnTo>
                    <a:pt x="26888" y="88472"/>
                  </a:lnTo>
                  <a:lnTo>
                    <a:pt x="44236" y="68522"/>
                  </a:lnTo>
                  <a:lnTo>
                    <a:pt x="38164" y="56379"/>
                  </a:lnTo>
                  <a:lnTo>
                    <a:pt x="39899" y="51175"/>
                  </a:lnTo>
                  <a:lnTo>
                    <a:pt x="47705" y="52042"/>
                  </a:lnTo>
                  <a:lnTo>
                    <a:pt x="115360" y="117962"/>
                  </a:lnTo>
                  <a:lnTo>
                    <a:pt x="156126" y="134442"/>
                  </a:lnTo>
                  <a:lnTo>
                    <a:pt x="200362" y="156126"/>
                  </a:lnTo>
                  <a:lnTo>
                    <a:pt x="228118" y="155259"/>
                  </a:lnTo>
                  <a:lnTo>
                    <a:pt x="229853" y="181280"/>
                  </a:lnTo>
                  <a:lnTo>
                    <a:pt x="238527" y="167402"/>
                  </a:lnTo>
                  <a:lnTo>
                    <a:pt x="244598" y="167402"/>
                  </a:lnTo>
                  <a:lnTo>
                    <a:pt x="249802" y="190821"/>
                  </a:lnTo>
                  <a:lnTo>
                    <a:pt x="254139" y="168270"/>
                  </a:lnTo>
                  <a:lnTo>
                    <a:pt x="266282" y="166535"/>
                  </a:lnTo>
                  <a:lnTo>
                    <a:pt x="270619" y="172607"/>
                  </a:lnTo>
                  <a:lnTo>
                    <a:pt x="261078" y="177811"/>
                  </a:lnTo>
                  <a:lnTo>
                    <a:pt x="261946" y="191689"/>
                  </a:lnTo>
                  <a:lnTo>
                    <a:pt x="268017" y="178678"/>
                  </a:lnTo>
                  <a:lnTo>
                    <a:pt x="277558" y="178678"/>
                  </a:lnTo>
                  <a:lnTo>
                    <a:pt x="274089" y="201230"/>
                  </a:lnTo>
                  <a:lnTo>
                    <a:pt x="264548" y="194291"/>
                  </a:lnTo>
                  <a:lnTo>
                    <a:pt x="268017" y="206434"/>
                  </a:lnTo>
                  <a:lnTo>
                    <a:pt x="267150" y="219444"/>
                  </a:lnTo>
                  <a:lnTo>
                    <a:pt x="260211" y="225516"/>
                  </a:lnTo>
                  <a:lnTo>
                    <a:pt x="238527" y="250670"/>
                  </a:lnTo>
                  <a:lnTo>
                    <a:pt x="248935" y="221179"/>
                  </a:lnTo>
                  <a:lnTo>
                    <a:pt x="235057" y="224649"/>
                  </a:lnTo>
                  <a:lnTo>
                    <a:pt x="231588" y="242863"/>
                  </a:lnTo>
                  <a:lnTo>
                    <a:pt x="198628" y="267150"/>
                  </a:lnTo>
                  <a:lnTo>
                    <a:pt x="195158" y="275823"/>
                  </a:lnTo>
                  <a:lnTo>
                    <a:pt x="176943" y="294906"/>
                  </a:lnTo>
                  <a:lnTo>
                    <a:pt x="176076" y="303579"/>
                  </a:lnTo>
                  <a:lnTo>
                    <a:pt x="195158" y="303579"/>
                  </a:lnTo>
                  <a:lnTo>
                    <a:pt x="215975" y="301845"/>
                  </a:lnTo>
                  <a:lnTo>
                    <a:pt x="220312" y="294038"/>
                  </a:lnTo>
                  <a:lnTo>
                    <a:pt x="186484" y="298375"/>
                  </a:lnTo>
                  <a:lnTo>
                    <a:pt x="186484" y="293171"/>
                  </a:lnTo>
                  <a:lnTo>
                    <a:pt x="209036" y="268885"/>
                  </a:lnTo>
                  <a:lnTo>
                    <a:pt x="224649" y="261946"/>
                  </a:lnTo>
                  <a:lnTo>
                    <a:pt x="241129" y="260211"/>
                  </a:lnTo>
                  <a:lnTo>
                    <a:pt x="249802" y="246333"/>
                  </a:lnTo>
                  <a:lnTo>
                    <a:pt x="275823" y="226383"/>
                  </a:lnTo>
                  <a:lnTo>
                    <a:pt x="275823" y="214240"/>
                  </a:lnTo>
                  <a:lnTo>
                    <a:pt x="285365" y="214240"/>
                  </a:lnTo>
                  <a:lnTo>
                    <a:pt x="286232" y="248935"/>
                  </a:lnTo>
                  <a:lnTo>
                    <a:pt x="273221" y="248935"/>
                  </a:lnTo>
                  <a:lnTo>
                    <a:pt x="268017" y="255874"/>
                  </a:lnTo>
                  <a:lnTo>
                    <a:pt x="258476" y="248068"/>
                  </a:lnTo>
                  <a:lnTo>
                    <a:pt x="261078" y="257609"/>
                  </a:lnTo>
                  <a:lnTo>
                    <a:pt x="261078" y="272354"/>
                  </a:lnTo>
                  <a:lnTo>
                    <a:pt x="255007" y="278426"/>
                  </a:lnTo>
                  <a:lnTo>
                    <a:pt x="252404" y="264548"/>
                  </a:lnTo>
                  <a:lnTo>
                    <a:pt x="245465" y="271487"/>
                  </a:lnTo>
                  <a:lnTo>
                    <a:pt x="251537" y="276691"/>
                  </a:lnTo>
                  <a:lnTo>
                    <a:pt x="243731" y="286232"/>
                  </a:lnTo>
                  <a:lnTo>
                    <a:pt x="255007" y="286232"/>
                  </a:lnTo>
                  <a:lnTo>
                    <a:pt x="261078" y="281895"/>
                  </a:lnTo>
                  <a:lnTo>
                    <a:pt x="261946" y="299242"/>
                  </a:lnTo>
                  <a:lnTo>
                    <a:pt x="253272" y="315722"/>
                  </a:lnTo>
                  <a:lnTo>
                    <a:pt x="245465" y="324396"/>
                  </a:lnTo>
                  <a:lnTo>
                    <a:pt x="244598" y="340009"/>
                  </a:lnTo>
                  <a:lnTo>
                    <a:pt x="235924" y="338274"/>
                  </a:lnTo>
                  <a:lnTo>
                    <a:pt x="234190" y="326131"/>
                  </a:lnTo>
                  <a:lnTo>
                    <a:pt x="241996" y="316590"/>
                  </a:lnTo>
                  <a:lnTo>
                    <a:pt x="235057" y="312253"/>
                  </a:lnTo>
                  <a:lnTo>
                    <a:pt x="228118" y="318325"/>
                  </a:lnTo>
                  <a:lnTo>
                    <a:pt x="222047" y="337407"/>
                  </a:lnTo>
                  <a:lnTo>
                    <a:pt x="215108" y="345213"/>
                  </a:lnTo>
                  <a:lnTo>
                    <a:pt x="214240" y="327866"/>
                  </a:lnTo>
                  <a:lnTo>
                    <a:pt x="221179" y="318325"/>
                  </a:lnTo>
                  <a:lnTo>
                    <a:pt x="219444" y="308783"/>
                  </a:lnTo>
                  <a:lnTo>
                    <a:pt x="209036" y="319192"/>
                  </a:lnTo>
                  <a:lnTo>
                    <a:pt x="209903" y="338274"/>
                  </a:lnTo>
                  <a:lnTo>
                    <a:pt x="204699" y="341744"/>
                  </a:lnTo>
                  <a:lnTo>
                    <a:pt x="186484" y="338274"/>
                  </a:lnTo>
                  <a:lnTo>
                    <a:pt x="175209" y="348682"/>
                  </a:lnTo>
                  <a:lnTo>
                    <a:pt x="194291" y="343478"/>
                  </a:lnTo>
                  <a:lnTo>
                    <a:pt x="192556" y="362560"/>
                  </a:lnTo>
                  <a:lnTo>
                    <a:pt x="201230" y="346948"/>
                  </a:lnTo>
                  <a:lnTo>
                    <a:pt x="204699" y="359091"/>
                  </a:lnTo>
                  <a:lnTo>
                    <a:pt x="209036" y="350417"/>
                  </a:lnTo>
                  <a:lnTo>
                    <a:pt x="215108" y="366030"/>
                  </a:lnTo>
                  <a:lnTo>
                    <a:pt x="221179" y="366030"/>
                  </a:lnTo>
                  <a:lnTo>
                    <a:pt x="227251" y="359091"/>
                  </a:lnTo>
                  <a:lnTo>
                    <a:pt x="232455" y="358224"/>
                  </a:lnTo>
                  <a:lnTo>
                    <a:pt x="249802" y="341744"/>
                  </a:lnTo>
                  <a:lnTo>
                    <a:pt x="251537" y="331335"/>
                  </a:lnTo>
                  <a:lnTo>
                    <a:pt x="258476" y="336539"/>
                  </a:lnTo>
                  <a:lnTo>
                    <a:pt x="261078" y="344346"/>
                  </a:lnTo>
                  <a:lnTo>
                    <a:pt x="267150" y="341744"/>
                  </a:lnTo>
                  <a:lnTo>
                    <a:pt x="268017" y="331335"/>
                  </a:lnTo>
                  <a:lnTo>
                    <a:pt x="279293" y="331335"/>
                  </a:lnTo>
                  <a:lnTo>
                    <a:pt x="281028" y="306181"/>
                  </a:lnTo>
                  <a:lnTo>
                    <a:pt x="280160" y="282762"/>
                  </a:lnTo>
                  <a:lnTo>
                    <a:pt x="287967" y="285365"/>
                  </a:lnTo>
                  <a:lnTo>
                    <a:pt x="281895" y="267150"/>
                  </a:lnTo>
                  <a:lnTo>
                    <a:pt x="294038" y="260211"/>
                  </a:lnTo>
                  <a:lnTo>
                    <a:pt x="295773" y="239394"/>
                  </a:lnTo>
                  <a:lnTo>
                    <a:pt x="315722" y="220312"/>
                  </a:lnTo>
                  <a:lnTo>
                    <a:pt x="324396" y="221179"/>
                  </a:lnTo>
                  <a:lnTo>
                    <a:pt x="326998" y="209036"/>
                  </a:lnTo>
                  <a:lnTo>
                    <a:pt x="316590" y="196893"/>
                  </a:lnTo>
                  <a:lnTo>
                    <a:pt x="315722" y="166535"/>
                  </a:lnTo>
                  <a:lnTo>
                    <a:pt x="308783" y="174341"/>
                  </a:lnTo>
                  <a:lnTo>
                    <a:pt x="314855" y="199495"/>
                  </a:lnTo>
                  <a:lnTo>
                    <a:pt x="309651" y="200362"/>
                  </a:lnTo>
                  <a:lnTo>
                    <a:pt x="304447" y="183882"/>
                  </a:lnTo>
                  <a:lnTo>
                    <a:pt x="299242" y="179545"/>
                  </a:lnTo>
                  <a:lnTo>
                    <a:pt x="301845" y="159596"/>
                  </a:lnTo>
                  <a:lnTo>
                    <a:pt x="317457" y="158729"/>
                  </a:lnTo>
                  <a:lnTo>
                    <a:pt x="320059" y="164800"/>
                  </a:lnTo>
                  <a:lnTo>
                    <a:pt x="322661" y="150922"/>
                  </a:lnTo>
                  <a:lnTo>
                    <a:pt x="308783" y="136177"/>
                  </a:lnTo>
                  <a:lnTo>
                    <a:pt x="303579" y="122299"/>
                  </a:lnTo>
                  <a:lnTo>
                    <a:pt x="301845" y="139646"/>
                  </a:lnTo>
                  <a:lnTo>
                    <a:pt x="309651" y="149188"/>
                  </a:lnTo>
                  <a:lnTo>
                    <a:pt x="303579" y="152657"/>
                  </a:lnTo>
                  <a:lnTo>
                    <a:pt x="294906" y="145718"/>
                  </a:lnTo>
                  <a:lnTo>
                    <a:pt x="279293" y="156994"/>
                  </a:lnTo>
                  <a:lnTo>
                    <a:pt x="292303" y="161331"/>
                  </a:lnTo>
                  <a:lnTo>
                    <a:pt x="294038" y="182148"/>
                  </a:lnTo>
                  <a:lnTo>
                    <a:pt x="291436" y="197760"/>
                  </a:lnTo>
                  <a:lnTo>
                    <a:pt x="299242" y="186484"/>
                  </a:lnTo>
                  <a:lnTo>
                    <a:pt x="311386" y="206434"/>
                  </a:lnTo>
                  <a:lnTo>
                    <a:pt x="307916" y="222914"/>
                  </a:lnTo>
                  <a:lnTo>
                    <a:pt x="294906" y="222914"/>
                  </a:lnTo>
                  <a:lnTo>
                    <a:pt x="294906" y="212505"/>
                  </a:lnTo>
                  <a:lnTo>
                    <a:pt x="281895" y="202097"/>
                  </a:lnTo>
                  <a:lnTo>
                    <a:pt x="286232" y="176076"/>
                  </a:lnTo>
                  <a:lnTo>
                    <a:pt x="269752" y="153524"/>
                  </a:lnTo>
                  <a:lnTo>
                    <a:pt x="293171" y="127503"/>
                  </a:lnTo>
                  <a:lnTo>
                    <a:pt x="298375" y="91941"/>
                  </a:lnTo>
                  <a:lnTo>
                    <a:pt x="306181" y="91941"/>
                  </a:lnTo>
                  <a:lnTo>
                    <a:pt x="318325" y="119697"/>
                  </a:lnTo>
                  <a:lnTo>
                    <a:pt x="318325" y="97145"/>
                  </a:lnTo>
                  <a:lnTo>
                    <a:pt x="328733" y="99747"/>
                  </a:lnTo>
                  <a:lnTo>
                    <a:pt x="328733" y="71124"/>
                  </a:lnTo>
                  <a:lnTo>
                    <a:pt x="320927" y="64185"/>
                  </a:lnTo>
                  <a:lnTo>
                    <a:pt x="310518" y="85870"/>
                  </a:lnTo>
                  <a:lnTo>
                    <a:pt x="301845" y="59848"/>
                  </a:lnTo>
                  <a:lnTo>
                    <a:pt x="313120" y="58981"/>
                  </a:lnTo>
                  <a:lnTo>
                    <a:pt x="300110" y="16480"/>
                  </a:lnTo>
                  <a:lnTo>
                    <a:pt x="316590" y="11276"/>
                  </a:lnTo>
                  <a:lnTo>
                    <a:pt x="536902" y="76329"/>
                  </a:lnTo>
                  <a:lnTo>
                    <a:pt x="811858" y="145718"/>
                  </a:lnTo>
                  <a:lnTo>
                    <a:pt x="1016557" y="193423"/>
                  </a:lnTo>
                  <a:close/>
                  <a:moveTo>
                    <a:pt x="223781" y="338274"/>
                  </a:moveTo>
                  <a:lnTo>
                    <a:pt x="228118" y="338274"/>
                  </a:lnTo>
                  <a:lnTo>
                    <a:pt x="228986" y="345213"/>
                  </a:lnTo>
                  <a:lnTo>
                    <a:pt x="224649" y="347815"/>
                  </a:lnTo>
                  <a:lnTo>
                    <a:pt x="225516" y="353019"/>
                  </a:lnTo>
                  <a:lnTo>
                    <a:pt x="219444" y="356489"/>
                  </a:lnTo>
                  <a:lnTo>
                    <a:pt x="217710" y="348682"/>
                  </a:lnTo>
                  <a:lnTo>
                    <a:pt x="222047" y="345213"/>
                  </a:lnTo>
                  <a:close/>
                  <a:moveTo>
                    <a:pt x="267150" y="300977"/>
                  </a:moveTo>
                  <a:lnTo>
                    <a:pt x="256741" y="317457"/>
                  </a:lnTo>
                  <a:lnTo>
                    <a:pt x="255874" y="324396"/>
                  </a:lnTo>
                  <a:lnTo>
                    <a:pt x="259343" y="326131"/>
                  </a:lnTo>
                  <a:lnTo>
                    <a:pt x="263680" y="320927"/>
                  </a:lnTo>
                  <a:lnTo>
                    <a:pt x="273221" y="321794"/>
                  </a:lnTo>
                  <a:close/>
                  <a:moveTo>
                    <a:pt x="263680" y="113625"/>
                  </a:moveTo>
                  <a:lnTo>
                    <a:pt x="268017" y="118830"/>
                  </a:lnTo>
                  <a:lnTo>
                    <a:pt x="279293" y="116227"/>
                  </a:lnTo>
                  <a:lnTo>
                    <a:pt x="281028" y="107554"/>
                  </a:lnTo>
                  <a:lnTo>
                    <a:pt x="291436" y="91941"/>
                  </a:lnTo>
                  <a:lnTo>
                    <a:pt x="282762" y="88472"/>
                  </a:lnTo>
                  <a:lnTo>
                    <a:pt x="276691" y="102350"/>
                  </a:lnTo>
                  <a:lnTo>
                    <a:pt x="275823" y="88472"/>
                  </a:lnTo>
                  <a:lnTo>
                    <a:pt x="266282" y="90206"/>
                  </a:lnTo>
                  <a:lnTo>
                    <a:pt x="260211" y="102350"/>
                  </a:lnTo>
                  <a:close/>
                  <a:moveTo>
                    <a:pt x="291436" y="65920"/>
                  </a:moveTo>
                  <a:lnTo>
                    <a:pt x="297508" y="78931"/>
                  </a:lnTo>
                  <a:lnTo>
                    <a:pt x="289701" y="80665"/>
                  </a:lnTo>
                  <a:lnTo>
                    <a:pt x="282762" y="84135"/>
                  </a:lnTo>
                  <a:lnTo>
                    <a:pt x="281028" y="63318"/>
                  </a:lnTo>
                  <a:close/>
                  <a:moveTo>
                    <a:pt x="268017" y="52042"/>
                  </a:moveTo>
                  <a:lnTo>
                    <a:pt x="258476" y="50307"/>
                  </a:lnTo>
                  <a:lnTo>
                    <a:pt x="262813" y="62451"/>
                  </a:lnTo>
                  <a:close/>
                  <a:moveTo>
                    <a:pt x="259343" y="73726"/>
                  </a:moveTo>
                  <a:lnTo>
                    <a:pt x="266282" y="77196"/>
                  </a:lnTo>
                  <a:lnTo>
                    <a:pt x="262813" y="86737"/>
                  </a:lnTo>
                  <a:lnTo>
                    <a:pt x="277558" y="82400"/>
                  </a:lnTo>
                  <a:lnTo>
                    <a:pt x="275823" y="63318"/>
                  </a:lnTo>
                  <a:lnTo>
                    <a:pt x="268017" y="61583"/>
                  </a:lnTo>
                  <a:close/>
                  <a:moveTo>
                    <a:pt x="235924" y="70257"/>
                  </a:moveTo>
                  <a:lnTo>
                    <a:pt x="238527" y="93676"/>
                  </a:lnTo>
                  <a:lnTo>
                    <a:pt x="252404" y="104952"/>
                  </a:lnTo>
                  <a:lnTo>
                    <a:pt x="257609" y="88472"/>
                  </a:lnTo>
                  <a:lnTo>
                    <a:pt x="248068" y="69390"/>
                  </a:lnTo>
                  <a:close/>
                  <a:moveTo>
                    <a:pt x="252404" y="60716"/>
                  </a:moveTo>
                  <a:lnTo>
                    <a:pt x="242863" y="52042"/>
                  </a:lnTo>
                  <a:lnTo>
                    <a:pt x="235057" y="52910"/>
                  </a:lnTo>
                  <a:lnTo>
                    <a:pt x="250670" y="65920"/>
                  </a:lnTo>
                  <a:close/>
                  <a:moveTo>
                    <a:pt x="280160" y="0"/>
                  </a:moveTo>
                  <a:lnTo>
                    <a:pt x="269752" y="0"/>
                  </a:lnTo>
                  <a:lnTo>
                    <a:pt x="269752" y="6939"/>
                  </a:lnTo>
                  <a:lnTo>
                    <a:pt x="280160" y="12143"/>
                  </a:lnTo>
                  <a:close/>
                  <a:moveTo>
                    <a:pt x="272354" y="281895"/>
                  </a:moveTo>
                  <a:lnTo>
                    <a:pt x="275823" y="258476"/>
                  </a:lnTo>
                  <a:lnTo>
                    <a:pt x="266282" y="258476"/>
                  </a:lnTo>
                  <a:lnTo>
                    <a:pt x="264548" y="274956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CB372A8-98A3-D1C9-0B37-4BED7C53F740}"/>
                </a:ext>
              </a:extLst>
            </p:cNvPr>
            <p:cNvSpPr/>
            <p:nvPr/>
          </p:nvSpPr>
          <p:spPr>
            <a:xfrm>
              <a:off x="6579419" y="1505297"/>
              <a:ext cx="685221" cy="677415"/>
            </a:xfrm>
            <a:custGeom>
              <a:avLst/>
              <a:gdLst>
                <a:gd name="connsiteX0" fmla="*/ 123167 w 685221"/>
                <a:gd name="connsiteY0" fmla="*/ 627975 h 677415"/>
                <a:gd name="connsiteX1" fmla="*/ 116227 w 685221"/>
                <a:gd name="connsiteY1" fmla="*/ 638384 h 677415"/>
                <a:gd name="connsiteX2" fmla="*/ 129238 w 685221"/>
                <a:gd name="connsiteY2" fmla="*/ 644455 h 677415"/>
                <a:gd name="connsiteX3" fmla="*/ 130105 w 685221"/>
                <a:gd name="connsiteY3" fmla="*/ 657466 h 677415"/>
                <a:gd name="connsiteX4" fmla="*/ 168269 w 685221"/>
                <a:gd name="connsiteY4" fmla="*/ 677416 h 677415"/>
                <a:gd name="connsiteX5" fmla="*/ 188219 w 685221"/>
                <a:gd name="connsiteY5" fmla="*/ 676548 h 677415"/>
                <a:gd name="connsiteX6" fmla="*/ 204699 w 685221"/>
                <a:gd name="connsiteY6" fmla="*/ 660935 h 677415"/>
                <a:gd name="connsiteX7" fmla="*/ 211638 w 685221"/>
                <a:gd name="connsiteY7" fmla="*/ 646190 h 677415"/>
                <a:gd name="connsiteX8" fmla="*/ 237659 w 685221"/>
                <a:gd name="connsiteY8" fmla="*/ 661803 h 677415"/>
                <a:gd name="connsiteX9" fmla="*/ 285364 w 685221"/>
                <a:gd name="connsiteY9" fmla="*/ 640986 h 677415"/>
                <a:gd name="connsiteX10" fmla="*/ 289701 w 685221"/>
                <a:gd name="connsiteY10" fmla="*/ 633180 h 677415"/>
                <a:gd name="connsiteX11" fmla="*/ 282762 w 685221"/>
                <a:gd name="connsiteY11" fmla="*/ 628843 h 677415"/>
                <a:gd name="connsiteX12" fmla="*/ 287967 w 685221"/>
                <a:gd name="connsiteY12" fmla="*/ 616700 h 677415"/>
                <a:gd name="connsiteX13" fmla="*/ 300977 w 685221"/>
                <a:gd name="connsiteY13" fmla="*/ 625373 h 677415"/>
                <a:gd name="connsiteX14" fmla="*/ 338274 w 685221"/>
                <a:gd name="connsiteY14" fmla="*/ 598485 h 677415"/>
                <a:gd name="connsiteX15" fmla="*/ 344346 w 685221"/>
                <a:gd name="connsiteY15" fmla="*/ 608026 h 677415"/>
                <a:gd name="connsiteX16" fmla="*/ 364295 w 685221"/>
                <a:gd name="connsiteY16" fmla="*/ 590679 h 677415"/>
                <a:gd name="connsiteX17" fmla="*/ 363427 w 685221"/>
                <a:gd name="connsiteY17" fmla="*/ 578535 h 677415"/>
                <a:gd name="connsiteX18" fmla="*/ 376438 w 685221"/>
                <a:gd name="connsiteY18" fmla="*/ 562055 h 677415"/>
                <a:gd name="connsiteX19" fmla="*/ 363427 w 685221"/>
                <a:gd name="connsiteY19" fmla="*/ 551647 h 677415"/>
                <a:gd name="connsiteX20" fmla="*/ 372101 w 685221"/>
                <a:gd name="connsiteY20" fmla="*/ 523024 h 677415"/>
                <a:gd name="connsiteX21" fmla="*/ 404194 w 685221"/>
                <a:gd name="connsiteY21" fmla="*/ 468379 h 677415"/>
                <a:gd name="connsiteX22" fmla="*/ 400725 w 685221"/>
                <a:gd name="connsiteY22" fmla="*/ 451899 h 677415"/>
                <a:gd name="connsiteX23" fmla="*/ 418939 w 685221"/>
                <a:gd name="connsiteY23" fmla="*/ 432817 h 677415"/>
                <a:gd name="connsiteX24" fmla="*/ 415470 w 685221"/>
                <a:gd name="connsiteY24" fmla="*/ 419807 h 677415"/>
                <a:gd name="connsiteX25" fmla="*/ 427613 w 685221"/>
                <a:gd name="connsiteY25" fmla="*/ 405061 h 677415"/>
                <a:gd name="connsiteX26" fmla="*/ 428480 w 685221"/>
                <a:gd name="connsiteY26" fmla="*/ 364295 h 677415"/>
                <a:gd name="connsiteX27" fmla="*/ 448430 w 685221"/>
                <a:gd name="connsiteY27" fmla="*/ 370367 h 677415"/>
                <a:gd name="connsiteX28" fmla="*/ 459706 w 685221"/>
                <a:gd name="connsiteY28" fmla="*/ 386847 h 677415"/>
                <a:gd name="connsiteX29" fmla="*/ 483992 w 685221"/>
                <a:gd name="connsiteY29" fmla="*/ 391184 h 677415"/>
                <a:gd name="connsiteX30" fmla="*/ 495268 w 685221"/>
                <a:gd name="connsiteY30" fmla="*/ 377306 h 677415"/>
                <a:gd name="connsiteX31" fmla="*/ 515217 w 685221"/>
                <a:gd name="connsiteY31" fmla="*/ 303579 h 677415"/>
                <a:gd name="connsiteX32" fmla="*/ 536034 w 685221"/>
                <a:gd name="connsiteY32" fmla="*/ 313120 h 677415"/>
                <a:gd name="connsiteX33" fmla="*/ 544708 w 685221"/>
                <a:gd name="connsiteY33" fmla="*/ 291436 h 677415"/>
                <a:gd name="connsiteX34" fmla="*/ 552514 w 685221"/>
                <a:gd name="connsiteY34" fmla="*/ 284497 h 677415"/>
                <a:gd name="connsiteX35" fmla="*/ 564657 w 685221"/>
                <a:gd name="connsiteY35" fmla="*/ 268885 h 677415"/>
                <a:gd name="connsiteX36" fmla="*/ 572464 w 685221"/>
                <a:gd name="connsiteY36" fmla="*/ 261946 h 677415"/>
                <a:gd name="connsiteX37" fmla="*/ 576801 w 685221"/>
                <a:gd name="connsiteY37" fmla="*/ 243731 h 677415"/>
                <a:gd name="connsiteX38" fmla="*/ 587209 w 685221"/>
                <a:gd name="connsiteY38" fmla="*/ 236792 h 677415"/>
                <a:gd name="connsiteX39" fmla="*/ 586341 w 685221"/>
                <a:gd name="connsiteY39" fmla="*/ 211638 h 677415"/>
                <a:gd name="connsiteX40" fmla="*/ 593280 w 685221"/>
                <a:gd name="connsiteY40" fmla="*/ 191689 h 677415"/>
                <a:gd name="connsiteX41" fmla="*/ 585474 w 685221"/>
                <a:gd name="connsiteY41" fmla="*/ 177811 h 677415"/>
                <a:gd name="connsiteX42" fmla="*/ 587209 w 685221"/>
                <a:gd name="connsiteY42" fmla="*/ 170004 h 677415"/>
                <a:gd name="connsiteX43" fmla="*/ 673946 w 685221"/>
                <a:gd name="connsiteY43" fmla="*/ 215107 h 677415"/>
                <a:gd name="connsiteX44" fmla="*/ 678283 w 685221"/>
                <a:gd name="connsiteY44" fmla="*/ 195158 h 677415"/>
                <a:gd name="connsiteX45" fmla="*/ 681752 w 685221"/>
                <a:gd name="connsiteY45" fmla="*/ 181280 h 677415"/>
                <a:gd name="connsiteX46" fmla="*/ 685222 w 685221"/>
                <a:gd name="connsiteY46" fmla="*/ 175209 h 677415"/>
                <a:gd name="connsiteX47" fmla="*/ 677415 w 685221"/>
                <a:gd name="connsiteY47" fmla="*/ 171739 h 677415"/>
                <a:gd name="connsiteX48" fmla="*/ 679150 w 685221"/>
                <a:gd name="connsiteY48" fmla="*/ 157861 h 677415"/>
                <a:gd name="connsiteX49" fmla="*/ 670476 w 685221"/>
                <a:gd name="connsiteY49" fmla="*/ 153524 h 677415"/>
                <a:gd name="connsiteX50" fmla="*/ 668742 w 685221"/>
                <a:gd name="connsiteY50" fmla="*/ 147453 h 677415"/>
                <a:gd name="connsiteX51" fmla="*/ 662670 w 685221"/>
                <a:gd name="connsiteY51" fmla="*/ 147453 h 677415"/>
                <a:gd name="connsiteX52" fmla="*/ 655731 w 685221"/>
                <a:gd name="connsiteY52" fmla="*/ 137044 h 677415"/>
                <a:gd name="connsiteX53" fmla="*/ 657466 w 685221"/>
                <a:gd name="connsiteY53" fmla="*/ 128371 h 677415"/>
                <a:gd name="connsiteX54" fmla="*/ 634914 w 685221"/>
                <a:gd name="connsiteY54" fmla="*/ 131840 h 677415"/>
                <a:gd name="connsiteX55" fmla="*/ 615832 w 685221"/>
                <a:gd name="connsiteY55" fmla="*/ 117962 h 677415"/>
                <a:gd name="connsiteX56" fmla="*/ 603689 w 685221"/>
                <a:gd name="connsiteY56" fmla="*/ 120564 h 677415"/>
                <a:gd name="connsiteX57" fmla="*/ 595883 w 685221"/>
                <a:gd name="connsiteY57" fmla="*/ 132707 h 677415"/>
                <a:gd name="connsiteX58" fmla="*/ 584607 w 685221"/>
                <a:gd name="connsiteY58" fmla="*/ 132707 h 677415"/>
                <a:gd name="connsiteX59" fmla="*/ 569862 w 685221"/>
                <a:gd name="connsiteY59" fmla="*/ 157861 h 677415"/>
                <a:gd name="connsiteX60" fmla="*/ 541238 w 685221"/>
                <a:gd name="connsiteY60" fmla="*/ 161331 h 677415"/>
                <a:gd name="connsiteX61" fmla="*/ 524758 w 685221"/>
                <a:gd name="connsiteY61" fmla="*/ 152657 h 677415"/>
                <a:gd name="connsiteX62" fmla="*/ 502207 w 685221"/>
                <a:gd name="connsiteY62" fmla="*/ 185617 h 677415"/>
                <a:gd name="connsiteX63" fmla="*/ 483125 w 685221"/>
                <a:gd name="connsiteY63" fmla="*/ 183015 h 677415"/>
                <a:gd name="connsiteX64" fmla="*/ 456236 w 685221"/>
                <a:gd name="connsiteY64" fmla="*/ 216842 h 677415"/>
                <a:gd name="connsiteX65" fmla="*/ 448430 w 685221"/>
                <a:gd name="connsiteY65" fmla="*/ 230720 h 677415"/>
                <a:gd name="connsiteX66" fmla="*/ 432817 w 685221"/>
                <a:gd name="connsiteY66" fmla="*/ 244598 h 677415"/>
                <a:gd name="connsiteX67" fmla="*/ 418072 w 685221"/>
                <a:gd name="connsiteY67" fmla="*/ 145718 h 677415"/>
                <a:gd name="connsiteX68" fmla="*/ 267150 w 685221"/>
                <a:gd name="connsiteY68" fmla="*/ 170872 h 677415"/>
                <a:gd name="connsiteX69" fmla="*/ 239394 w 685221"/>
                <a:gd name="connsiteY69" fmla="*/ 0 h 677415"/>
                <a:gd name="connsiteX70" fmla="*/ 220312 w 685221"/>
                <a:gd name="connsiteY70" fmla="*/ 10408 h 677415"/>
                <a:gd name="connsiteX71" fmla="*/ 232455 w 685221"/>
                <a:gd name="connsiteY71" fmla="*/ 28623 h 677415"/>
                <a:gd name="connsiteX72" fmla="*/ 231588 w 685221"/>
                <a:gd name="connsiteY72" fmla="*/ 47705 h 677415"/>
                <a:gd name="connsiteX73" fmla="*/ 236792 w 685221"/>
                <a:gd name="connsiteY73" fmla="*/ 65053 h 677415"/>
                <a:gd name="connsiteX74" fmla="*/ 227251 w 685221"/>
                <a:gd name="connsiteY74" fmla="*/ 94543 h 677415"/>
                <a:gd name="connsiteX75" fmla="*/ 226383 w 685221"/>
                <a:gd name="connsiteY75" fmla="*/ 141381 h 677415"/>
                <a:gd name="connsiteX76" fmla="*/ 217710 w 685221"/>
                <a:gd name="connsiteY76" fmla="*/ 172606 h 677415"/>
                <a:gd name="connsiteX77" fmla="*/ 222046 w 685221"/>
                <a:gd name="connsiteY77" fmla="*/ 182148 h 677415"/>
                <a:gd name="connsiteX78" fmla="*/ 218577 w 685221"/>
                <a:gd name="connsiteY78" fmla="*/ 201230 h 677415"/>
                <a:gd name="connsiteX79" fmla="*/ 209036 w 685221"/>
                <a:gd name="connsiteY79" fmla="*/ 205567 h 677415"/>
                <a:gd name="connsiteX80" fmla="*/ 191688 w 685221"/>
                <a:gd name="connsiteY80" fmla="*/ 234190 h 677415"/>
                <a:gd name="connsiteX81" fmla="*/ 176076 w 685221"/>
                <a:gd name="connsiteY81" fmla="*/ 251537 h 677415"/>
                <a:gd name="connsiteX82" fmla="*/ 170872 w 685221"/>
                <a:gd name="connsiteY82" fmla="*/ 251537 h 677415"/>
                <a:gd name="connsiteX83" fmla="*/ 155259 w 685221"/>
                <a:gd name="connsiteY83" fmla="*/ 266282 h 677415"/>
                <a:gd name="connsiteX84" fmla="*/ 143983 w 685221"/>
                <a:gd name="connsiteY84" fmla="*/ 255874 h 677415"/>
                <a:gd name="connsiteX85" fmla="*/ 130973 w 685221"/>
                <a:gd name="connsiteY85" fmla="*/ 271487 h 677415"/>
                <a:gd name="connsiteX86" fmla="*/ 128371 w 685221"/>
                <a:gd name="connsiteY86" fmla="*/ 281895 h 677415"/>
                <a:gd name="connsiteX87" fmla="*/ 117095 w 685221"/>
                <a:gd name="connsiteY87" fmla="*/ 281895 h 677415"/>
                <a:gd name="connsiteX88" fmla="*/ 105819 w 685221"/>
                <a:gd name="connsiteY88" fmla="*/ 300977 h 677415"/>
                <a:gd name="connsiteX89" fmla="*/ 106686 w 685221"/>
                <a:gd name="connsiteY89" fmla="*/ 319192 h 677415"/>
                <a:gd name="connsiteX90" fmla="*/ 98013 w 685221"/>
                <a:gd name="connsiteY90" fmla="*/ 323529 h 677415"/>
                <a:gd name="connsiteX91" fmla="*/ 110156 w 685221"/>
                <a:gd name="connsiteY91" fmla="*/ 333070 h 677415"/>
                <a:gd name="connsiteX92" fmla="*/ 110156 w 685221"/>
                <a:gd name="connsiteY92" fmla="*/ 349550 h 677415"/>
                <a:gd name="connsiteX93" fmla="*/ 101482 w 685221"/>
                <a:gd name="connsiteY93" fmla="*/ 351285 h 677415"/>
                <a:gd name="connsiteX94" fmla="*/ 95411 w 685221"/>
                <a:gd name="connsiteY94" fmla="*/ 358223 h 677415"/>
                <a:gd name="connsiteX95" fmla="*/ 86737 w 685221"/>
                <a:gd name="connsiteY95" fmla="*/ 362560 h 677415"/>
                <a:gd name="connsiteX96" fmla="*/ 81532 w 685221"/>
                <a:gd name="connsiteY96" fmla="*/ 344345 h 677415"/>
                <a:gd name="connsiteX97" fmla="*/ 67655 w 685221"/>
                <a:gd name="connsiteY97" fmla="*/ 340009 h 677415"/>
                <a:gd name="connsiteX98" fmla="*/ 58981 w 685221"/>
                <a:gd name="connsiteY98" fmla="*/ 359958 h 677415"/>
                <a:gd name="connsiteX99" fmla="*/ 56379 w 685221"/>
                <a:gd name="connsiteY99" fmla="*/ 379040 h 677415"/>
                <a:gd name="connsiteX100" fmla="*/ 46838 w 685221"/>
                <a:gd name="connsiteY100" fmla="*/ 390316 h 677415"/>
                <a:gd name="connsiteX101" fmla="*/ 58114 w 685221"/>
                <a:gd name="connsiteY101" fmla="*/ 421542 h 677415"/>
                <a:gd name="connsiteX102" fmla="*/ 45103 w 685221"/>
                <a:gd name="connsiteY102" fmla="*/ 428480 h 677415"/>
                <a:gd name="connsiteX103" fmla="*/ 41634 w 685221"/>
                <a:gd name="connsiteY103" fmla="*/ 458838 h 677415"/>
                <a:gd name="connsiteX104" fmla="*/ 28623 w 685221"/>
                <a:gd name="connsiteY104" fmla="*/ 458838 h 677415"/>
                <a:gd name="connsiteX105" fmla="*/ 867 w 685221"/>
                <a:gd name="connsiteY105" fmla="*/ 470981 h 677415"/>
                <a:gd name="connsiteX106" fmla="*/ 0 w 685221"/>
                <a:gd name="connsiteY106" fmla="*/ 480523 h 677415"/>
                <a:gd name="connsiteX107" fmla="*/ 5204 w 685221"/>
                <a:gd name="connsiteY107" fmla="*/ 489196 h 677415"/>
                <a:gd name="connsiteX108" fmla="*/ 0 w 685221"/>
                <a:gd name="connsiteY108" fmla="*/ 520422 h 677415"/>
                <a:gd name="connsiteX109" fmla="*/ 16480 w 685221"/>
                <a:gd name="connsiteY109" fmla="*/ 534300 h 677415"/>
                <a:gd name="connsiteX110" fmla="*/ 23419 w 685221"/>
                <a:gd name="connsiteY110" fmla="*/ 543840 h 677415"/>
                <a:gd name="connsiteX111" fmla="*/ 32093 w 685221"/>
                <a:gd name="connsiteY111" fmla="*/ 549045 h 677415"/>
                <a:gd name="connsiteX112" fmla="*/ 31225 w 685221"/>
                <a:gd name="connsiteY112" fmla="*/ 556851 h 677415"/>
                <a:gd name="connsiteX113" fmla="*/ 69390 w 685221"/>
                <a:gd name="connsiteY113" fmla="*/ 605424 h 677415"/>
                <a:gd name="connsiteX114" fmla="*/ 81532 w 685221"/>
                <a:gd name="connsiteY114" fmla="*/ 605424 h 677415"/>
                <a:gd name="connsiteX115" fmla="*/ 94543 w 685221"/>
                <a:gd name="connsiteY115" fmla="*/ 621037 h 677415"/>
                <a:gd name="connsiteX116" fmla="*/ 104951 w 685221"/>
                <a:gd name="connsiteY116" fmla="*/ 623639 h 677415"/>
                <a:gd name="connsiteX117" fmla="*/ 117095 w 685221"/>
                <a:gd name="connsiteY117" fmla="*/ 622771 h 67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85221" h="677415">
                  <a:moveTo>
                    <a:pt x="123167" y="627975"/>
                  </a:moveTo>
                  <a:lnTo>
                    <a:pt x="116227" y="638384"/>
                  </a:lnTo>
                  <a:lnTo>
                    <a:pt x="129238" y="644455"/>
                  </a:lnTo>
                  <a:lnTo>
                    <a:pt x="130105" y="657466"/>
                  </a:lnTo>
                  <a:lnTo>
                    <a:pt x="168269" y="677416"/>
                  </a:lnTo>
                  <a:lnTo>
                    <a:pt x="188219" y="676548"/>
                  </a:lnTo>
                  <a:lnTo>
                    <a:pt x="204699" y="660935"/>
                  </a:lnTo>
                  <a:lnTo>
                    <a:pt x="211638" y="646190"/>
                  </a:lnTo>
                  <a:lnTo>
                    <a:pt x="237659" y="661803"/>
                  </a:lnTo>
                  <a:lnTo>
                    <a:pt x="285364" y="640986"/>
                  </a:lnTo>
                  <a:lnTo>
                    <a:pt x="289701" y="633180"/>
                  </a:lnTo>
                  <a:lnTo>
                    <a:pt x="282762" y="628843"/>
                  </a:lnTo>
                  <a:lnTo>
                    <a:pt x="287967" y="616700"/>
                  </a:lnTo>
                  <a:lnTo>
                    <a:pt x="300977" y="625373"/>
                  </a:lnTo>
                  <a:lnTo>
                    <a:pt x="338274" y="598485"/>
                  </a:lnTo>
                  <a:lnTo>
                    <a:pt x="344346" y="608026"/>
                  </a:lnTo>
                  <a:lnTo>
                    <a:pt x="364295" y="590679"/>
                  </a:lnTo>
                  <a:lnTo>
                    <a:pt x="363427" y="578535"/>
                  </a:lnTo>
                  <a:lnTo>
                    <a:pt x="376438" y="562055"/>
                  </a:lnTo>
                  <a:lnTo>
                    <a:pt x="363427" y="551647"/>
                  </a:lnTo>
                  <a:lnTo>
                    <a:pt x="372101" y="523024"/>
                  </a:lnTo>
                  <a:lnTo>
                    <a:pt x="404194" y="468379"/>
                  </a:lnTo>
                  <a:lnTo>
                    <a:pt x="400725" y="451899"/>
                  </a:lnTo>
                  <a:lnTo>
                    <a:pt x="418939" y="432817"/>
                  </a:lnTo>
                  <a:lnTo>
                    <a:pt x="415470" y="419807"/>
                  </a:lnTo>
                  <a:lnTo>
                    <a:pt x="427613" y="405061"/>
                  </a:lnTo>
                  <a:lnTo>
                    <a:pt x="428480" y="364295"/>
                  </a:lnTo>
                  <a:lnTo>
                    <a:pt x="448430" y="370367"/>
                  </a:lnTo>
                  <a:lnTo>
                    <a:pt x="459706" y="386847"/>
                  </a:lnTo>
                  <a:lnTo>
                    <a:pt x="483992" y="391184"/>
                  </a:lnTo>
                  <a:lnTo>
                    <a:pt x="495268" y="377306"/>
                  </a:lnTo>
                  <a:lnTo>
                    <a:pt x="515217" y="303579"/>
                  </a:lnTo>
                  <a:lnTo>
                    <a:pt x="536034" y="313120"/>
                  </a:lnTo>
                  <a:lnTo>
                    <a:pt x="544708" y="291436"/>
                  </a:lnTo>
                  <a:lnTo>
                    <a:pt x="552514" y="284497"/>
                  </a:lnTo>
                  <a:lnTo>
                    <a:pt x="564657" y="268885"/>
                  </a:lnTo>
                  <a:lnTo>
                    <a:pt x="572464" y="261946"/>
                  </a:lnTo>
                  <a:lnTo>
                    <a:pt x="576801" y="243731"/>
                  </a:lnTo>
                  <a:lnTo>
                    <a:pt x="587209" y="236792"/>
                  </a:lnTo>
                  <a:lnTo>
                    <a:pt x="586341" y="211638"/>
                  </a:lnTo>
                  <a:lnTo>
                    <a:pt x="593280" y="191689"/>
                  </a:lnTo>
                  <a:lnTo>
                    <a:pt x="585474" y="177811"/>
                  </a:lnTo>
                  <a:lnTo>
                    <a:pt x="587209" y="170004"/>
                  </a:lnTo>
                  <a:lnTo>
                    <a:pt x="673946" y="215107"/>
                  </a:lnTo>
                  <a:lnTo>
                    <a:pt x="678283" y="195158"/>
                  </a:lnTo>
                  <a:lnTo>
                    <a:pt x="681752" y="181280"/>
                  </a:lnTo>
                  <a:lnTo>
                    <a:pt x="685222" y="175209"/>
                  </a:lnTo>
                  <a:lnTo>
                    <a:pt x="677415" y="171739"/>
                  </a:lnTo>
                  <a:lnTo>
                    <a:pt x="679150" y="157861"/>
                  </a:lnTo>
                  <a:lnTo>
                    <a:pt x="670476" y="153524"/>
                  </a:lnTo>
                  <a:lnTo>
                    <a:pt x="668742" y="147453"/>
                  </a:lnTo>
                  <a:lnTo>
                    <a:pt x="662670" y="147453"/>
                  </a:lnTo>
                  <a:lnTo>
                    <a:pt x="655731" y="137044"/>
                  </a:lnTo>
                  <a:lnTo>
                    <a:pt x="657466" y="128371"/>
                  </a:lnTo>
                  <a:lnTo>
                    <a:pt x="634914" y="131840"/>
                  </a:lnTo>
                  <a:lnTo>
                    <a:pt x="615832" y="117962"/>
                  </a:lnTo>
                  <a:lnTo>
                    <a:pt x="603689" y="120564"/>
                  </a:lnTo>
                  <a:lnTo>
                    <a:pt x="595883" y="132707"/>
                  </a:lnTo>
                  <a:lnTo>
                    <a:pt x="584607" y="132707"/>
                  </a:lnTo>
                  <a:lnTo>
                    <a:pt x="569862" y="157861"/>
                  </a:lnTo>
                  <a:lnTo>
                    <a:pt x="541238" y="161331"/>
                  </a:lnTo>
                  <a:lnTo>
                    <a:pt x="524758" y="152657"/>
                  </a:lnTo>
                  <a:lnTo>
                    <a:pt x="502207" y="185617"/>
                  </a:lnTo>
                  <a:lnTo>
                    <a:pt x="483125" y="183015"/>
                  </a:lnTo>
                  <a:lnTo>
                    <a:pt x="456236" y="216842"/>
                  </a:lnTo>
                  <a:lnTo>
                    <a:pt x="448430" y="230720"/>
                  </a:lnTo>
                  <a:lnTo>
                    <a:pt x="432817" y="244598"/>
                  </a:lnTo>
                  <a:lnTo>
                    <a:pt x="418072" y="145718"/>
                  </a:lnTo>
                  <a:lnTo>
                    <a:pt x="267150" y="170872"/>
                  </a:lnTo>
                  <a:lnTo>
                    <a:pt x="239394" y="0"/>
                  </a:lnTo>
                  <a:lnTo>
                    <a:pt x="220312" y="10408"/>
                  </a:lnTo>
                  <a:lnTo>
                    <a:pt x="232455" y="28623"/>
                  </a:lnTo>
                  <a:lnTo>
                    <a:pt x="231588" y="47705"/>
                  </a:lnTo>
                  <a:lnTo>
                    <a:pt x="236792" y="65053"/>
                  </a:lnTo>
                  <a:lnTo>
                    <a:pt x="227251" y="94543"/>
                  </a:lnTo>
                  <a:lnTo>
                    <a:pt x="226383" y="141381"/>
                  </a:lnTo>
                  <a:lnTo>
                    <a:pt x="217710" y="172606"/>
                  </a:lnTo>
                  <a:lnTo>
                    <a:pt x="222046" y="182148"/>
                  </a:lnTo>
                  <a:lnTo>
                    <a:pt x="218577" y="201230"/>
                  </a:lnTo>
                  <a:lnTo>
                    <a:pt x="209036" y="205567"/>
                  </a:lnTo>
                  <a:lnTo>
                    <a:pt x="191688" y="234190"/>
                  </a:lnTo>
                  <a:lnTo>
                    <a:pt x="176076" y="251537"/>
                  </a:lnTo>
                  <a:lnTo>
                    <a:pt x="170872" y="251537"/>
                  </a:lnTo>
                  <a:lnTo>
                    <a:pt x="155259" y="266282"/>
                  </a:lnTo>
                  <a:lnTo>
                    <a:pt x="143983" y="255874"/>
                  </a:lnTo>
                  <a:lnTo>
                    <a:pt x="130973" y="271487"/>
                  </a:lnTo>
                  <a:lnTo>
                    <a:pt x="128371" y="281895"/>
                  </a:lnTo>
                  <a:lnTo>
                    <a:pt x="117095" y="281895"/>
                  </a:lnTo>
                  <a:lnTo>
                    <a:pt x="105819" y="300977"/>
                  </a:lnTo>
                  <a:lnTo>
                    <a:pt x="106686" y="319192"/>
                  </a:lnTo>
                  <a:lnTo>
                    <a:pt x="98013" y="323529"/>
                  </a:lnTo>
                  <a:lnTo>
                    <a:pt x="110156" y="333070"/>
                  </a:lnTo>
                  <a:lnTo>
                    <a:pt x="110156" y="349550"/>
                  </a:lnTo>
                  <a:lnTo>
                    <a:pt x="101482" y="351285"/>
                  </a:lnTo>
                  <a:lnTo>
                    <a:pt x="95411" y="358223"/>
                  </a:lnTo>
                  <a:lnTo>
                    <a:pt x="86737" y="362560"/>
                  </a:lnTo>
                  <a:lnTo>
                    <a:pt x="81532" y="344345"/>
                  </a:lnTo>
                  <a:lnTo>
                    <a:pt x="67655" y="340009"/>
                  </a:lnTo>
                  <a:lnTo>
                    <a:pt x="58981" y="359958"/>
                  </a:lnTo>
                  <a:lnTo>
                    <a:pt x="56379" y="379040"/>
                  </a:lnTo>
                  <a:lnTo>
                    <a:pt x="46838" y="390316"/>
                  </a:lnTo>
                  <a:lnTo>
                    <a:pt x="58114" y="421542"/>
                  </a:lnTo>
                  <a:lnTo>
                    <a:pt x="45103" y="428480"/>
                  </a:lnTo>
                  <a:lnTo>
                    <a:pt x="41634" y="458838"/>
                  </a:lnTo>
                  <a:lnTo>
                    <a:pt x="28623" y="458838"/>
                  </a:lnTo>
                  <a:lnTo>
                    <a:pt x="867" y="470981"/>
                  </a:lnTo>
                  <a:lnTo>
                    <a:pt x="0" y="480523"/>
                  </a:lnTo>
                  <a:lnTo>
                    <a:pt x="5204" y="489196"/>
                  </a:lnTo>
                  <a:lnTo>
                    <a:pt x="0" y="520422"/>
                  </a:lnTo>
                  <a:lnTo>
                    <a:pt x="16480" y="534300"/>
                  </a:lnTo>
                  <a:lnTo>
                    <a:pt x="23419" y="543840"/>
                  </a:lnTo>
                  <a:lnTo>
                    <a:pt x="32093" y="549045"/>
                  </a:lnTo>
                  <a:lnTo>
                    <a:pt x="31225" y="556851"/>
                  </a:lnTo>
                  <a:lnTo>
                    <a:pt x="69390" y="605424"/>
                  </a:lnTo>
                  <a:lnTo>
                    <a:pt x="81532" y="605424"/>
                  </a:lnTo>
                  <a:lnTo>
                    <a:pt x="94543" y="621037"/>
                  </a:lnTo>
                  <a:lnTo>
                    <a:pt x="104951" y="623639"/>
                  </a:lnTo>
                  <a:lnTo>
                    <a:pt x="117095" y="622771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365AB9F-C666-6AA8-3D5B-1842D1004E5A}"/>
                </a:ext>
              </a:extLst>
            </p:cNvPr>
            <p:cNvSpPr/>
            <p:nvPr/>
          </p:nvSpPr>
          <p:spPr>
            <a:xfrm>
              <a:off x="5012950" y="428892"/>
              <a:ext cx="817929" cy="876043"/>
            </a:xfrm>
            <a:custGeom>
              <a:avLst/>
              <a:gdLst>
                <a:gd name="connsiteX0" fmla="*/ 714713 w 817929"/>
                <a:gd name="connsiteY0" fmla="*/ 372969 h 876043"/>
                <a:gd name="connsiteX1" fmla="*/ 689559 w 817929"/>
                <a:gd name="connsiteY1" fmla="*/ 379908 h 876043"/>
                <a:gd name="connsiteX2" fmla="*/ 691294 w 817929"/>
                <a:gd name="connsiteY2" fmla="*/ 399857 h 876043"/>
                <a:gd name="connsiteX3" fmla="*/ 670477 w 817929"/>
                <a:gd name="connsiteY3" fmla="*/ 429348 h 876043"/>
                <a:gd name="connsiteX4" fmla="*/ 668742 w 817929"/>
                <a:gd name="connsiteY4" fmla="*/ 456236 h 876043"/>
                <a:gd name="connsiteX5" fmla="*/ 673946 w 817929"/>
                <a:gd name="connsiteY5" fmla="*/ 462308 h 876043"/>
                <a:gd name="connsiteX6" fmla="*/ 680885 w 817929"/>
                <a:gd name="connsiteY6" fmla="*/ 456236 h 876043"/>
                <a:gd name="connsiteX7" fmla="*/ 685222 w 817929"/>
                <a:gd name="connsiteY7" fmla="*/ 442358 h 876043"/>
                <a:gd name="connsiteX8" fmla="*/ 702569 w 817929"/>
                <a:gd name="connsiteY8" fmla="*/ 432817 h 876043"/>
                <a:gd name="connsiteX9" fmla="*/ 716447 w 817929"/>
                <a:gd name="connsiteY9" fmla="*/ 396388 h 876043"/>
                <a:gd name="connsiteX10" fmla="*/ 746805 w 817929"/>
                <a:gd name="connsiteY10" fmla="*/ 386847 h 876043"/>
                <a:gd name="connsiteX11" fmla="*/ 753744 w 817929"/>
                <a:gd name="connsiteY11" fmla="*/ 358224 h 876043"/>
                <a:gd name="connsiteX12" fmla="*/ 759816 w 817929"/>
                <a:gd name="connsiteY12" fmla="*/ 350417 h 876043"/>
                <a:gd name="connsiteX13" fmla="*/ 763285 w 817929"/>
                <a:gd name="connsiteY13" fmla="*/ 332202 h 876043"/>
                <a:gd name="connsiteX14" fmla="*/ 778898 w 817929"/>
                <a:gd name="connsiteY14" fmla="*/ 322661 h 876043"/>
                <a:gd name="connsiteX15" fmla="*/ 778898 w 817929"/>
                <a:gd name="connsiteY15" fmla="*/ 309651 h 876043"/>
                <a:gd name="connsiteX16" fmla="*/ 787572 w 817929"/>
                <a:gd name="connsiteY16" fmla="*/ 301845 h 876043"/>
                <a:gd name="connsiteX17" fmla="*/ 799715 w 817929"/>
                <a:gd name="connsiteY17" fmla="*/ 302712 h 876043"/>
                <a:gd name="connsiteX18" fmla="*/ 799715 w 817929"/>
                <a:gd name="connsiteY18" fmla="*/ 320059 h 876043"/>
                <a:gd name="connsiteX19" fmla="*/ 791041 w 817929"/>
                <a:gd name="connsiteY19" fmla="*/ 320927 h 876043"/>
                <a:gd name="connsiteX20" fmla="*/ 795378 w 817929"/>
                <a:gd name="connsiteY20" fmla="*/ 331335 h 876043"/>
                <a:gd name="connsiteX21" fmla="*/ 789306 w 817929"/>
                <a:gd name="connsiteY21" fmla="*/ 350417 h 876043"/>
                <a:gd name="connsiteX22" fmla="*/ 784102 w 817929"/>
                <a:gd name="connsiteY22" fmla="*/ 351285 h 876043"/>
                <a:gd name="connsiteX23" fmla="*/ 773694 w 817929"/>
                <a:gd name="connsiteY23" fmla="*/ 390316 h 876043"/>
                <a:gd name="connsiteX24" fmla="*/ 767622 w 817929"/>
                <a:gd name="connsiteY24" fmla="*/ 394653 h 876043"/>
                <a:gd name="connsiteX25" fmla="*/ 743336 w 817929"/>
                <a:gd name="connsiteY25" fmla="*/ 457104 h 876043"/>
                <a:gd name="connsiteX26" fmla="*/ 740734 w 817929"/>
                <a:gd name="connsiteY26" fmla="*/ 493533 h 876043"/>
                <a:gd name="connsiteX27" fmla="*/ 745938 w 817929"/>
                <a:gd name="connsiteY27" fmla="*/ 510880 h 876043"/>
                <a:gd name="connsiteX28" fmla="*/ 746805 w 817929"/>
                <a:gd name="connsiteY28" fmla="*/ 522156 h 876043"/>
                <a:gd name="connsiteX29" fmla="*/ 725988 w 817929"/>
                <a:gd name="connsiteY29" fmla="*/ 538636 h 876043"/>
                <a:gd name="connsiteX30" fmla="*/ 728590 w 817929"/>
                <a:gd name="connsiteY30" fmla="*/ 555116 h 876043"/>
                <a:gd name="connsiteX31" fmla="*/ 720784 w 817929"/>
                <a:gd name="connsiteY31" fmla="*/ 582005 h 876043"/>
                <a:gd name="connsiteX32" fmla="*/ 723386 w 817929"/>
                <a:gd name="connsiteY32" fmla="*/ 595883 h 876043"/>
                <a:gd name="connsiteX33" fmla="*/ 726856 w 817929"/>
                <a:gd name="connsiteY33" fmla="*/ 627975 h 876043"/>
                <a:gd name="connsiteX34" fmla="*/ 717315 w 817929"/>
                <a:gd name="connsiteY34" fmla="*/ 663538 h 876043"/>
                <a:gd name="connsiteX35" fmla="*/ 704304 w 817929"/>
                <a:gd name="connsiteY35" fmla="*/ 706906 h 876043"/>
                <a:gd name="connsiteX36" fmla="*/ 712978 w 817929"/>
                <a:gd name="connsiteY36" fmla="*/ 719917 h 876043"/>
                <a:gd name="connsiteX37" fmla="*/ 710376 w 817929"/>
                <a:gd name="connsiteY37" fmla="*/ 722519 h 876043"/>
                <a:gd name="connsiteX38" fmla="*/ 717315 w 817929"/>
                <a:gd name="connsiteY38" fmla="*/ 737264 h 876043"/>
                <a:gd name="connsiteX39" fmla="*/ 712978 w 817929"/>
                <a:gd name="connsiteY39" fmla="*/ 746805 h 876043"/>
                <a:gd name="connsiteX40" fmla="*/ 722519 w 817929"/>
                <a:gd name="connsiteY40" fmla="*/ 754611 h 876043"/>
                <a:gd name="connsiteX41" fmla="*/ 722519 w 817929"/>
                <a:gd name="connsiteY41" fmla="*/ 778030 h 876043"/>
                <a:gd name="connsiteX42" fmla="*/ 733795 w 817929"/>
                <a:gd name="connsiteY42" fmla="*/ 791041 h 876043"/>
                <a:gd name="connsiteX43" fmla="*/ 730325 w 817929"/>
                <a:gd name="connsiteY43" fmla="*/ 817062 h 876043"/>
                <a:gd name="connsiteX44" fmla="*/ 732927 w 817929"/>
                <a:gd name="connsiteY44" fmla="*/ 851757 h 876043"/>
                <a:gd name="connsiteX45" fmla="*/ 334805 w 817929"/>
                <a:gd name="connsiteY45" fmla="*/ 876043 h 876043"/>
                <a:gd name="connsiteX46" fmla="*/ 323529 w 817929"/>
                <a:gd name="connsiteY46" fmla="*/ 851757 h 876043"/>
                <a:gd name="connsiteX47" fmla="*/ 294906 w 817929"/>
                <a:gd name="connsiteY47" fmla="*/ 845685 h 876043"/>
                <a:gd name="connsiteX48" fmla="*/ 271487 w 817929"/>
                <a:gd name="connsiteY48" fmla="*/ 832675 h 876043"/>
                <a:gd name="connsiteX49" fmla="*/ 254140 w 817929"/>
                <a:gd name="connsiteY49" fmla="*/ 784969 h 876043"/>
                <a:gd name="connsiteX50" fmla="*/ 255007 w 817929"/>
                <a:gd name="connsiteY50" fmla="*/ 763285 h 876043"/>
                <a:gd name="connsiteX51" fmla="*/ 268885 w 817929"/>
                <a:gd name="connsiteY51" fmla="*/ 734662 h 876043"/>
                <a:gd name="connsiteX52" fmla="*/ 263681 w 817929"/>
                <a:gd name="connsiteY52" fmla="*/ 725121 h 876043"/>
                <a:gd name="connsiteX53" fmla="*/ 245466 w 817929"/>
                <a:gd name="connsiteY53" fmla="*/ 711243 h 876043"/>
                <a:gd name="connsiteX54" fmla="*/ 243731 w 817929"/>
                <a:gd name="connsiteY54" fmla="*/ 688691 h 876043"/>
                <a:gd name="connsiteX55" fmla="*/ 234190 w 817929"/>
                <a:gd name="connsiteY55" fmla="*/ 649660 h 876043"/>
                <a:gd name="connsiteX56" fmla="*/ 232455 w 817929"/>
                <a:gd name="connsiteY56" fmla="*/ 623639 h 876043"/>
                <a:gd name="connsiteX57" fmla="*/ 213373 w 817929"/>
                <a:gd name="connsiteY57" fmla="*/ 597617 h 876043"/>
                <a:gd name="connsiteX58" fmla="*/ 189087 w 817929"/>
                <a:gd name="connsiteY58" fmla="*/ 591546 h 876043"/>
                <a:gd name="connsiteX59" fmla="*/ 143984 w 817929"/>
                <a:gd name="connsiteY59" fmla="*/ 560321 h 876043"/>
                <a:gd name="connsiteX60" fmla="*/ 138779 w 817929"/>
                <a:gd name="connsiteY60" fmla="*/ 531697 h 876043"/>
                <a:gd name="connsiteX61" fmla="*/ 84135 w 817929"/>
                <a:gd name="connsiteY61" fmla="*/ 504809 h 876043"/>
                <a:gd name="connsiteX62" fmla="*/ 82400 w 817929"/>
                <a:gd name="connsiteY62" fmla="*/ 493533 h 876043"/>
                <a:gd name="connsiteX63" fmla="*/ 53777 w 817929"/>
                <a:gd name="connsiteY63" fmla="*/ 493533 h 876043"/>
                <a:gd name="connsiteX64" fmla="*/ 34695 w 817929"/>
                <a:gd name="connsiteY64" fmla="*/ 470982 h 876043"/>
                <a:gd name="connsiteX65" fmla="*/ 17347 w 817929"/>
                <a:gd name="connsiteY65" fmla="*/ 459706 h 876043"/>
                <a:gd name="connsiteX66" fmla="*/ 23419 w 817929"/>
                <a:gd name="connsiteY66" fmla="*/ 415470 h 876043"/>
                <a:gd name="connsiteX67" fmla="*/ 15613 w 817929"/>
                <a:gd name="connsiteY67" fmla="*/ 401592 h 876043"/>
                <a:gd name="connsiteX68" fmla="*/ 19950 w 817929"/>
                <a:gd name="connsiteY68" fmla="*/ 354754 h 876043"/>
                <a:gd name="connsiteX69" fmla="*/ 28624 w 817929"/>
                <a:gd name="connsiteY69" fmla="*/ 339141 h 876043"/>
                <a:gd name="connsiteX70" fmla="*/ 26021 w 817929"/>
                <a:gd name="connsiteY70" fmla="*/ 315722 h 876043"/>
                <a:gd name="connsiteX71" fmla="*/ 15613 w 817929"/>
                <a:gd name="connsiteY71" fmla="*/ 304447 h 876043"/>
                <a:gd name="connsiteX72" fmla="*/ 0 w 817929"/>
                <a:gd name="connsiteY72" fmla="*/ 301845 h 876043"/>
                <a:gd name="connsiteX73" fmla="*/ 0 w 817929"/>
                <a:gd name="connsiteY73" fmla="*/ 287099 h 876043"/>
                <a:gd name="connsiteX74" fmla="*/ 24287 w 817929"/>
                <a:gd name="connsiteY74" fmla="*/ 236792 h 876043"/>
                <a:gd name="connsiteX75" fmla="*/ 75461 w 817929"/>
                <a:gd name="connsiteY75" fmla="*/ 202964 h 876043"/>
                <a:gd name="connsiteX76" fmla="*/ 71992 w 817929"/>
                <a:gd name="connsiteY76" fmla="*/ 90206 h 876043"/>
                <a:gd name="connsiteX77" fmla="*/ 79798 w 817929"/>
                <a:gd name="connsiteY77" fmla="*/ 93676 h 876043"/>
                <a:gd name="connsiteX78" fmla="*/ 85003 w 817929"/>
                <a:gd name="connsiteY78" fmla="*/ 89339 h 876043"/>
                <a:gd name="connsiteX79" fmla="*/ 85870 w 817929"/>
                <a:gd name="connsiteY79" fmla="*/ 79798 h 876043"/>
                <a:gd name="connsiteX80" fmla="*/ 93676 w 817929"/>
                <a:gd name="connsiteY80" fmla="*/ 74594 h 876043"/>
                <a:gd name="connsiteX81" fmla="*/ 105819 w 817929"/>
                <a:gd name="connsiteY81" fmla="*/ 85002 h 876043"/>
                <a:gd name="connsiteX82" fmla="*/ 111891 w 817929"/>
                <a:gd name="connsiteY82" fmla="*/ 84135 h 876043"/>
                <a:gd name="connsiteX83" fmla="*/ 134442 w 817929"/>
                <a:gd name="connsiteY83" fmla="*/ 84135 h 876043"/>
                <a:gd name="connsiteX84" fmla="*/ 193424 w 817929"/>
                <a:gd name="connsiteY84" fmla="*/ 61583 h 876043"/>
                <a:gd name="connsiteX85" fmla="*/ 196026 w 817929"/>
                <a:gd name="connsiteY85" fmla="*/ 52910 h 876043"/>
                <a:gd name="connsiteX86" fmla="*/ 206434 w 817929"/>
                <a:gd name="connsiteY86" fmla="*/ 52910 h 876043"/>
                <a:gd name="connsiteX87" fmla="*/ 212505 w 817929"/>
                <a:gd name="connsiteY87" fmla="*/ 42501 h 876043"/>
                <a:gd name="connsiteX88" fmla="*/ 215975 w 817929"/>
                <a:gd name="connsiteY88" fmla="*/ 49440 h 876043"/>
                <a:gd name="connsiteX89" fmla="*/ 231588 w 817929"/>
                <a:gd name="connsiteY89" fmla="*/ 41634 h 876043"/>
                <a:gd name="connsiteX90" fmla="*/ 247200 w 817929"/>
                <a:gd name="connsiteY90" fmla="*/ 26888 h 876043"/>
                <a:gd name="connsiteX91" fmla="*/ 249803 w 817929"/>
                <a:gd name="connsiteY91" fmla="*/ 31225 h 876043"/>
                <a:gd name="connsiteX92" fmla="*/ 258476 w 817929"/>
                <a:gd name="connsiteY92" fmla="*/ 22552 h 876043"/>
                <a:gd name="connsiteX93" fmla="*/ 277558 w 817929"/>
                <a:gd name="connsiteY93" fmla="*/ 36429 h 876043"/>
                <a:gd name="connsiteX94" fmla="*/ 270619 w 817929"/>
                <a:gd name="connsiteY94" fmla="*/ 50307 h 876043"/>
                <a:gd name="connsiteX95" fmla="*/ 260211 w 817929"/>
                <a:gd name="connsiteY95" fmla="*/ 62451 h 876043"/>
                <a:gd name="connsiteX96" fmla="*/ 264548 w 817929"/>
                <a:gd name="connsiteY96" fmla="*/ 75461 h 876043"/>
                <a:gd name="connsiteX97" fmla="*/ 252405 w 817929"/>
                <a:gd name="connsiteY97" fmla="*/ 89339 h 876043"/>
                <a:gd name="connsiteX98" fmla="*/ 255874 w 817929"/>
                <a:gd name="connsiteY98" fmla="*/ 97145 h 876043"/>
                <a:gd name="connsiteX99" fmla="*/ 275824 w 817929"/>
                <a:gd name="connsiteY99" fmla="*/ 87604 h 876043"/>
                <a:gd name="connsiteX100" fmla="*/ 275824 w 817929"/>
                <a:gd name="connsiteY100" fmla="*/ 75461 h 876043"/>
                <a:gd name="connsiteX101" fmla="*/ 304447 w 817929"/>
                <a:gd name="connsiteY101" fmla="*/ 91941 h 876043"/>
                <a:gd name="connsiteX102" fmla="*/ 320927 w 817929"/>
                <a:gd name="connsiteY102" fmla="*/ 98013 h 876043"/>
                <a:gd name="connsiteX103" fmla="*/ 337407 w 817929"/>
                <a:gd name="connsiteY103" fmla="*/ 104084 h 876043"/>
                <a:gd name="connsiteX104" fmla="*/ 363428 w 817929"/>
                <a:gd name="connsiteY104" fmla="*/ 137044 h 876043"/>
                <a:gd name="connsiteX105" fmla="*/ 510881 w 817929"/>
                <a:gd name="connsiteY105" fmla="*/ 170004 h 876043"/>
                <a:gd name="connsiteX106" fmla="*/ 523024 w 817929"/>
                <a:gd name="connsiteY106" fmla="*/ 178678 h 876043"/>
                <a:gd name="connsiteX107" fmla="*/ 557719 w 817929"/>
                <a:gd name="connsiteY107" fmla="*/ 185617 h 876043"/>
                <a:gd name="connsiteX108" fmla="*/ 563790 w 817929"/>
                <a:gd name="connsiteY108" fmla="*/ 189954 h 876043"/>
                <a:gd name="connsiteX109" fmla="*/ 588077 w 817929"/>
                <a:gd name="connsiteY109" fmla="*/ 188219 h 876043"/>
                <a:gd name="connsiteX110" fmla="*/ 630578 w 817929"/>
                <a:gd name="connsiteY110" fmla="*/ 195158 h 876043"/>
                <a:gd name="connsiteX111" fmla="*/ 642721 w 817929"/>
                <a:gd name="connsiteY111" fmla="*/ 208169 h 876043"/>
                <a:gd name="connsiteX112" fmla="*/ 634047 w 817929"/>
                <a:gd name="connsiteY112" fmla="*/ 216842 h 876043"/>
                <a:gd name="connsiteX113" fmla="*/ 640986 w 817929"/>
                <a:gd name="connsiteY113" fmla="*/ 223781 h 876043"/>
                <a:gd name="connsiteX114" fmla="*/ 673946 w 817929"/>
                <a:gd name="connsiteY114" fmla="*/ 229853 h 876043"/>
                <a:gd name="connsiteX115" fmla="*/ 684355 w 817929"/>
                <a:gd name="connsiteY115" fmla="*/ 240261 h 876043"/>
                <a:gd name="connsiteX116" fmla="*/ 685222 w 817929"/>
                <a:gd name="connsiteY116" fmla="*/ 278426 h 876043"/>
                <a:gd name="connsiteX117" fmla="*/ 673946 w 817929"/>
                <a:gd name="connsiteY117" fmla="*/ 302712 h 876043"/>
                <a:gd name="connsiteX118" fmla="*/ 691294 w 817929"/>
                <a:gd name="connsiteY118" fmla="*/ 303579 h 876043"/>
                <a:gd name="connsiteX119" fmla="*/ 699967 w 817929"/>
                <a:gd name="connsiteY119" fmla="*/ 296640 h 876043"/>
                <a:gd name="connsiteX120" fmla="*/ 707774 w 817929"/>
                <a:gd name="connsiteY120" fmla="*/ 303579 h 876043"/>
                <a:gd name="connsiteX121" fmla="*/ 698232 w 817929"/>
                <a:gd name="connsiteY121" fmla="*/ 330468 h 876043"/>
                <a:gd name="connsiteX122" fmla="*/ 706906 w 817929"/>
                <a:gd name="connsiteY122" fmla="*/ 344346 h 876043"/>
                <a:gd name="connsiteX123" fmla="*/ 717315 w 817929"/>
                <a:gd name="connsiteY123" fmla="*/ 346948 h 876043"/>
                <a:gd name="connsiteX124" fmla="*/ 285365 w 817929"/>
                <a:gd name="connsiteY124" fmla="*/ 49440 h 876043"/>
                <a:gd name="connsiteX125" fmla="*/ 281028 w 817929"/>
                <a:gd name="connsiteY125" fmla="*/ 50307 h 876043"/>
                <a:gd name="connsiteX126" fmla="*/ 268017 w 817929"/>
                <a:gd name="connsiteY126" fmla="*/ 64185 h 876043"/>
                <a:gd name="connsiteX127" fmla="*/ 269752 w 817929"/>
                <a:gd name="connsiteY127" fmla="*/ 68522 h 876043"/>
                <a:gd name="connsiteX128" fmla="*/ 282763 w 817929"/>
                <a:gd name="connsiteY128" fmla="*/ 63318 h 876043"/>
                <a:gd name="connsiteX129" fmla="*/ 282763 w 817929"/>
                <a:gd name="connsiteY129" fmla="*/ 58114 h 876043"/>
                <a:gd name="connsiteX130" fmla="*/ 290569 w 817929"/>
                <a:gd name="connsiteY130" fmla="*/ 55512 h 876043"/>
                <a:gd name="connsiteX131" fmla="*/ 299242 w 817929"/>
                <a:gd name="connsiteY131" fmla="*/ 39899 h 876043"/>
                <a:gd name="connsiteX132" fmla="*/ 290569 w 817929"/>
                <a:gd name="connsiteY132" fmla="*/ 42501 h 876043"/>
                <a:gd name="connsiteX133" fmla="*/ 288834 w 817929"/>
                <a:gd name="connsiteY133" fmla="*/ 48573 h 876043"/>
                <a:gd name="connsiteX134" fmla="*/ 296640 w 817929"/>
                <a:gd name="connsiteY134" fmla="*/ 47705 h 876043"/>
                <a:gd name="connsiteX135" fmla="*/ 287967 w 817929"/>
                <a:gd name="connsiteY135" fmla="*/ 26021 h 876043"/>
                <a:gd name="connsiteX136" fmla="*/ 286232 w 817929"/>
                <a:gd name="connsiteY136" fmla="*/ 33827 h 876043"/>
                <a:gd name="connsiteX137" fmla="*/ 300977 w 817929"/>
                <a:gd name="connsiteY137" fmla="*/ 33827 h 876043"/>
                <a:gd name="connsiteX138" fmla="*/ 306182 w 817929"/>
                <a:gd name="connsiteY138" fmla="*/ 30358 h 876043"/>
                <a:gd name="connsiteX139" fmla="*/ 307049 w 817929"/>
                <a:gd name="connsiteY139" fmla="*/ 21684 h 876043"/>
                <a:gd name="connsiteX140" fmla="*/ 312253 w 817929"/>
                <a:gd name="connsiteY140" fmla="*/ 0 h 876043"/>
                <a:gd name="connsiteX141" fmla="*/ 309651 w 817929"/>
                <a:gd name="connsiteY141" fmla="*/ 16480 h 876043"/>
                <a:gd name="connsiteX142" fmla="*/ 320060 w 817929"/>
                <a:gd name="connsiteY142" fmla="*/ 12143 h 876043"/>
                <a:gd name="connsiteX143" fmla="*/ 320927 w 817929"/>
                <a:gd name="connsiteY143" fmla="*/ 0 h 876043"/>
                <a:gd name="connsiteX144" fmla="*/ 817930 w 817929"/>
                <a:gd name="connsiteY144" fmla="*/ 276691 h 876043"/>
                <a:gd name="connsiteX145" fmla="*/ 800582 w 817929"/>
                <a:gd name="connsiteY145" fmla="*/ 279293 h 876043"/>
                <a:gd name="connsiteX146" fmla="*/ 797113 w 817929"/>
                <a:gd name="connsiteY146" fmla="*/ 290569 h 876043"/>
                <a:gd name="connsiteX147" fmla="*/ 808388 w 817929"/>
                <a:gd name="connsiteY147" fmla="*/ 305314 h 87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17929" h="876043">
                  <a:moveTo>
                    <a:pt x="714713" y="372969"/>
                  </a:moveTo>
                  <a:lnTo>
                    <a:pt x="689559" y="379908"/>
                  </a:lnTo>
                  <a:lnTo>
                    <a:pt x="691294" y="399857"/>
                  </a:lnTo>
                  <a:lnTo>
                    <a:pt x="670477" y="429348"/>
                  </a:lnTo>
                  <a:lnTo>
                    <a:pt x="668742" y="456236"/>
                  </a:lnTo>
                  <a:lnTo>
                    <a:pt x="673946" y="462308"/>
                  </a:lnTo>
                  <a:lnTo>
                    <a:pt x="680885" y="456236"/>
                  </a:lnTo>
                  <a:lnTo>
                    <a:pt x="685222" y="442358"/>
                  </a:lnTo>
                  <a:lnTo>
                    <a:pt x="702569" y="432817"/>
                  </a:lnTo>
                  <a:lnTo>
                    <a:pt x="716447" y="396388"/>
                  </a:lnTo>
                  <a:lnTo>
                    <a:pt x="746805" y="386847"/>
                  </a:lnTo>
                  <a:lnTo>
                    <a:pt x="753744" y="358224"/>
                  </a:lnTo>
                  <a:lnTo>
                    <a:pt x="759816" y="350417"/>
                  </a:lnTo>
                  <a:lnTo>
                    <a:pt x="763285" y="332202"/>
                  </a:lnTo>
                  <a:lnTo>
                    <a:pt x="778898" y="322661"/>
                  </a:lnTo>
                  <a:lnTo>
                    <a:pt x="778898" y="309651"/>
                  </a:lnTo>
                  <a:lnTo>
                    <a:pt x="787572" y="301845"/>
                  </a:lnTo>
                  <a:lnTo>
                    <a:pt x="799715" y="302712"/>
                  </a:lnTo>
                  <a:lnTo>
                    <a:pt x="799715" y="320059"/>
                  </a:lnTo>
                  <a:lnTo>
                    <a:pt x="791041" y="320927"/>
                  </a:lnTo>
                  <a:lnTo>
                    <a:pt x="795378" y="331335"/>
                  </a:lnTo>
                  <a:lnTo>
                    <a:pt x="789306" y="350417"/>
                  </a:lnTo>
                  <a:lnTo>
                    <a:pt x="784102" y="351285"/>
                  </a:lnTo>
                  <a:lnTo>
                    <a:pt x="773694" y="390316"/>
                  </a:lnTo>
                  <a:lnTo>
                    <a:pt x="767622" y="394653"/>
                  </a:lnTo>
                  <a:lnTo>
                    <a:pt x="743336" y="457104"/>
                  </a:lnTo>
                  <a:lnTo>
                    <a:pt x="740734" y="493533"/>
                  </a:lnTo>
                  <a:lnTo>
                    <a:pt x="745938" y="510880"/>
                  </a:lnTo>
                  <a:lnTo>
                    <a:pt x="746805" y="522156"/>
                  </a:lnTo>
                  <a:lnTo>
                    <a:pt x="725988" y="538636"/>
                  </a:lnTo>
                  <a:lnTo>
                    <a:pt x="728590" y="555116"/>
                  </a:lnTo>
                  <a:lnTo>
                    <a:pt x="720784" y="582005"/>
                  </a:lnTo>
                  <a:lnTo>
                    <a:pt x="723386" y="595883"/>
                  </a:lnTo>
                  <a:lnTo>
                    <a:pt x="726856" y="627975"/>
                  </a:lnTo>
                  <a:lnTo>
                    <a:pt x="717315" y="663538"/>
                  </a:lnTo>
                  <a:lnTo>
                    <a:pt x="704304" y="706906"/>
                  </a:lnTo>
                  <a:lnTo>
                    <a:pt x="712978" y="719917"/>
                  </a:lnTo>
                  <a:lnTo>
                    <a:pt x="710376" y="722519"/>
                  </a:lnTo>
                  <a:lnTo>
                    <a:pt x="717315" y="737264"/>
                  </a:lnTo>
                  <a:lnTo>
                    <a:pt x="712978" y="746805"/>
                  </a:lnTo>
                  <a:lnTo>
                    <a:pt x="722519" y="754611"/>
                  </a:lnTo>
                  <a:lnTo>
                    <a:pt x="722519" y="778030"/>
                  </a:lnTo>
                  <a:lnTo>
                    <a:pt x="733795" y="791041"/>
                  </a:lnTo>
                  <a:lnTo>
                    <a:pt x="730325" y="817062"/>
                  </a:lnTo>
                  <a:lnTo>
                    <a:pt x="732927" y="851757"/>
                  </a:lnTo>
                  <a:lnTo>
                    <a:pt x="334805" y="876043"/>
                  </a:lnTo>
                  <a:lnTo>
                    <a:pt x="323529" y="851757"/>
                  </a:lnTo>
                  <a:lnTo>
                    <a:pt x="294906" y="845685"/>
                  </a:lnTo>
                  <a:lnTo>
                    <a:pt x="271487" y="832675"/>
                  </a:lnTo>
                  <a:lnTo>
                    <a:pt x="254140" y="784969"/>
                  </a:lnTo>
                  <a:lnTo>
                    <a:pt x="255007" y="763285"/>
                  </a:lnTo>
                  <a:lnTo>
                    <a:pt x="268885" y="734662"/>
                  </a:lnTo>
                  <a:lnTo>
                    <a:pt x="263681" y="725121"/>
                  </a:lnTo>
                  <a:lnTo>
                    <a:pt x="245466" y="711243"/>
                  </a:lnTo>
                  <a:lnTo>
                    <a:pt x="243731" y="688691"/>
                  </a:lnTo>
                  <a:lnTo>
                    <a:pt x="234190" y="649660"/>
                  </a:lnTo>
                  <a:lnTo>
                    <a:pt x="232455" y="623639"/>
                  </a:lnTo>
                  <a:lnTo>
                    <a:pt x="213373" y="597617"/>
                  </a:lnTo>
                  <a:lnTo>
                    <a:pt x="189087" y="591546"/>
                  </a:lnTo>
                  <a:lnTo>
                    <a:pt x="143984" y="560321"/>
                  </a:lnTo>
                  <a:lnTo>
                    <a:pt x="138779" y="531697"/>
                  </a:lnTo>
                  <a:lnTo>
                    <a:pt x="84135" y="504809"/>
                  </a:lnTo>
                  <a:lnTo>
                    <a:pt x="82400" y="493533"/>
                  </a:lnTo>
                  <a:lnTo>
                    <a:pt x="53777" y="493533"/>
                  </a:lnTo>
                  <a:lnTo>
                    <a:pt x="34695" y="470982"/>
                  </a:lnTo>
                  <a:lnTo>
                    <a:pt x="17347" y="459706"/>
                  </a:lnTo>
                  <a:lnTo>
                    <a:pt x="23419" y="415470"/>
                  </a:lnTo>
                  <a:lnTo>
                    <a:pt x="15613" y="401592"/>
                  </a:lnTo>
                  <a:lnTo>
                    <a:pt x="19950" y="354754"/>
                  </a:lnTo>
                  <a:lnTo>
                    <a:pt x="28624" y="339141"/>
                  </a:lnTo>
                  <a:lnTo>
                    <a:pt x="26021" y="315722"/>
                  </a:lnTo>
                  <a:lnTo>
                    <a:pt x="15613" y="304447"/>
                  </a:lnTo>
                  <a:lnTo>
                    <a:pt x="0" y="301845"/>
                  </a:lnTo>
                  <a:lnTo>
                    <a:pt x="0" y="287099"/>
                  </a:lnTo>
                  <a:lnTo>
                    <a:pt x="24287" y="236792"/>
                  </a:lnTo>
                  <a:lnTo>
                    <a:pt x="75461" y="202964"/>
                  </a:lnTo>
                  <a:lnTo>
                    <a:pt x="71992" y="90206"/>
                  </a:lnTo>
                  <a:lnTo>
                    <a:pt x="79798" y="93676"/>
                  </a:lnTo>
                  <a:lnTo>
                    <a:pt x="85003" y="89339"/>
                  </a:lnTo>
                  <a:lnTo>
                    <a:pt x="85870" y="79798"/>
                  </a:lnTo>
                  <a:lnTo>
                    <a:pt x="93676" y="74594"/>
                  </a:lnTo>
                  <a:lnTo>
                    <a:pt x="105819" y="85002"/>
                  </a:lnTo>
                  <a:lnTo>
                    <a:pt x="111891" y="84135"/>
                  </a:lnTo>
                  <a:lnTo>
                    <a:pt x="134442" y="84135"/>
                  </a:lnTo>
                  <a:lnTo>
                    <a:pt x="193424" y="61583"/>
                  </a:lnTo>
                  <a:lnTo>
                    <a:pt x="196026" y="52910"/>
                  </a:lnTo>
                  <a:lnTo>
                    <a:pt x="206434" y="52910"/>
                  </a:lnTo>
                  <a:lnTo>
                    <a:pt x="212505" y="42501"/>
                  </a:lnTo>
                  <a:lnTo>
                    <a:pt x="215975" y="49440"/>
                  </a:lnTo>
                  <a:lnTo>
                    <a:pt x="231588" y="41634"/>
                  </a:lnTo>
                  <a:lnTo>
                    <a:pt x="247200" y="26888"/>
                  </a:lnTo>
                  <a:lnTo>
                    <a:pt x="249803" y="31225"/>
                  </a:lnTo>
                  <a:lnTo>
                    <a:pt x="258476" y="22552"/>
                  </a:lnTo>
                  <a:lnTo>
                    <a:pt x="277558" y="36429"/>
                  </a:lnTo>
                  <a:lnTo>
                    <a:pt x="270619" y="50307"/>
                  </a:lnTo>
                  <a:lnTo>
                    <a:pt x="260211" y="62451"/>
                  </a:lnTo>
                  <a:lnTo>
                    <a:pt x="264548" y="75461"/>
                  </a:lnTo>
                  <a:lnTo>
                    <a:pt x="252405" y="89339"/>
                  </a:lnTo>
                  <a:lnTo>
                    <a:pt x="255874" y="97145"/>
                  </a:lnTo>
                  <a:lnTo>
                    <a:pt x="275824" y="87604"/>
                  </a:lnTo>
                  <a:lnTo>
                    <a:pt x="275824" y="75461"/>
                  </a:lnTo>
                  <a:lnTo>
                    <a:pt x="304447" y="91941"/>
                  </a:lnTo>
                  <a:lnTo>
                    <a:pt x="320927" y="98013"/>
                  </a:lnTo>
                  <a:lnTo>
                    <a:pt x="337407" y="104084"/>
                  </a:lnTo>
                  <a:lnTo>
                    <a:pt x="363428" y="137044"/>
                  </a:lnTo>
                  <a:lnTo>
                    <a:pt x="510881" y="170004"/>
                  </a:lnTo>
                  <a:lnTo>
                    <a:pt x="523024" y="178678"/>
                  </a:lnTo>
                  <a:lnTo>
                    <a:pt x="557719" y="185617"/>
                  </a:lnTo>
                  <a:lnTo>
                    <a:pt x="563790" y="189954"/>
                  </a:lnTo>
                  <a:lnTo>
                    <a:pt x="588077" y="188219"/>
                  </a:lnTo>
                  <a:lnTo>
                    <a:pt x="630578" y="195158"/>
                  </a:lnTo>
                  <a:lnTo>
                    <a:pt x="642721" y="208169"/>
                  </a:lnTo>
                  <a:lnTo>
                    <a:pt x="634047" y="216842"/>
                  </a:lnTo>
                  <a:lnTo>
                    <a:pt x="640986" y="223781"/>
                  </a:lnTo>
                  <a:lnTo>
                    <a:pt x="673946" y="229853"/>
                  </a:lnTo>
                  <a:lnTo>
                    <a:pt x="684355" y="240261"/>
                  </a:lnTo>
                  <a:lnTo>
                    <a:pt x="685222" y="278426"/>
                  </a:lnTo>
                  <a:lnTo>
                    <a:pt x="673946" y="302712"/>
                  </a:lnTo>
                  <a:lnTo>
                    <a:pt x="691294" y="303579"/>
                  </a:lnTo>
                  <a:lnTo>
                    <a:pt x="699967" y="296640"/>
                  </a:lnTo>
                  <a:lnTo>
                    <a:pt x="707774" y="303579"/>
                  </a:lnTo>
                  <a:lnTo>
                    <a:pt x="698232" y="330468"/>
                  </a:lnTo>
                  <a:lnTo>
                    <a:pt x="706906" y="344346"/>
                  </a:lnTo>
                  <a:lnTo>
                    <a:pt x="717315" y="346948"/>
                  </a:lnTo>
                  <a:close/>
                  <a:moveTo>
                    <a:pt x="285365" y="49440"/>
                  </a:moveTo>
                  <a:lnTo>
                    <a:pt x="281028" y="50307"/>
                  </a:lnTo>
                  <a:lnTo>
                    <a:pt x="268017" y="64185"/>
                  </a:lnTo>
                  <a:lnTo>
                    <a:pt x="269752" y="68522"/>
                  </a:lnTo>
                  <a:lnTo>
                    <a:pt x="282763" y="63318"/>
                  </a:lnTo>
                  <a:lnTo>
                    <a:pt x="282763" y="58114"/>
                  </a:lnTo>
                  <a:lnTo>
                    <a:pt x="290569" y="55512"/>
                  </a:lnTo>
                  <a:close/>
                  <a:moveTo>
                    <a:pt x="299242" y="39899"/>
                  </a:moveTo>
                  <a:lnTo>
                    <a:pt x="290569" y="42501"/>
                  </a:lnTo>
                  <a:lnTo>
                    <a:pt x="288834" y="48573"/>
                  </a:lnTo>
                  <a:lnTo>
                    <a:pt x="296640" y="47705"/>
                  </a:lnTo>
                  <a:close/>
                  <a:moveTo>
                    <a:pt x="287967" y="26021"/>
                  </a:moveTo>
                  <a:lnTo>
                    <a:pt x="286232" y="33827"/>
                  </a:lnTo>
                  <a:lnTo>
                    <a:pt x="300977" y="33827"/>
                  </a:lnTo>
                  <a:lnTo>
                    <a:pt x="306182" y="30358"/>
                  </a:lnTo>
                  <a:lnTo>
                    <a:pt x="307049" y="21684"/>
                  </a:lnTo>
                  <a:close/>
                  <a:moveTo>
                    <a:pt x="312253" y="0"/>
                  </a:moveTo>
                  <a:lnTo>
                    <a:pt x="309651" y="16480"/>
                  </a:lnTo>
                  <a:lnTo>
                    <a:pt x="320060" y="12143"/>
                  </a:lnTo>
                  <a:lnTo>
                    <a:pt x="320927" y="0"/>
                  </a:lnTo>
                  <a:close/>
                  <a:moveTo>
                    <a:pt x="817930" y="276691"/>
                  </a:moveTo>
                  <a:lnTo>
                    <a:pt x="800582" y="279293"/>
                  </a:lnTo>
                  <a:lnTo>
                    <a:pt x="797113" y="290569"/>
                  </a:lnTo>
                  <a:lnTo>
                    <a:pt x="808388" y="30531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AF7CB75-9CFC-EBF9-8FCD-F397C32D5BA3}"/>
                </a:ext>
              </a:extLst>
            </p:cNvPr>
            <p:cNvSpPr/>
            <p:nvPr/>
          </p:nvSpPr>
          <p:spPr>
            <a:xfrm>
              <a:off x="2450741" y="684765"/>
              <a:ext cx="1059057" cy="878645"/>
            </a:xfrm>
            <a:custGeom>
              <a:avLst/>
              <a:gdLst>
                <a:gd name="connsiteX0" fmla="*/ 1059058 w 1059057"/>
                <a:gd name="connsiteY0" fmla="*/ 114493 h 878645"/>
                <a:gd name="connsiteX1" fmla="*/ 616700 w 1059057"/>
                <a:gd name="connsiteY1" fmla="*/ 68522 h 878645"/>
                <a:gd name="connsiteX2" fmla="*/ 119697 w 1059057"/>
                <a:gd name="connsiteY2" fmla="*/ 0 h 878645"/>
                <a:gd name="connsiteX3" fmla="*/ 102350 w 1059057"/>
                <a:gd name="connsiteY3" fmla="*/ 92808 h 878645"/>
                <a:gd name="connsiteX4" fmla="*/ 28623 w 1059057"/>
                <a:gd name="connsiteY4" fmla="*/ 568127 h 878645"/>
                <a:gd name="connsiteX5" fmla="*/ 0 w 1059057"/>
                <a:gd name="connsiteY5" fmla="*/ 758081 h 878645"/>
                <a:gd name="connsiteX6" fmla="*/ 278425 w 1059057"/>
                <a:gd name="connsiteY6" fmla="*/ 799715 h 878645"/>
                <a:gd name="connsiteX7" fmla="*/ 667875 w 1059057"/>
                <a:gd name="connsiteY7" fmla="*/ 849155 h 878645"/>
                <a:gd name="connsiteX8" fmla="*/ 993138 w 1059057"/>
                <a:gd name="connsiteY8" fmla="*/ 878645 h 878645"/>
                <a:gd name="connsiteX9" fmla="*/ 1025231 w 1059057"/>
                <a:gd name="connsiteY9" fmla="*/ 495268 h 87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9057" h="878645">
                  <a:moveTo>
                    <a:pt x="1059058" y="114493"/>
                  </a:moveTo>
                  <a:lnTo>
                    <a:pt x="616700" y="68522"/>
                  </a:lnTo>
                  <a:lnTo>
                    <a:pt x="119697" y="0"/>
                  </a:lnTo>
                  <a:lnTo>
                    <a:pt x="102350" y="92808"/>
                  </a:lnTo>
                  <a:lnTo>
                    <a:pt x="28623" y="568127"/>
                  </a:lnTo>
                  <a:lnTo>
                    <a:pt x="0" y="758081"/>
                  </a:lnTo>
                  <a:lnTo>
                    <a:pt x="278425" y="799715"/>
                  </a:lnTo>
                  <a:lnTo>
                    <a:pt x="667875" y="849155"/>
                  </a:lnTo>
                  <a:lnTo>
                    <a:pt x="993138" y="878645"/>
                  </a:lnTo>
                  <a:lnTo>
                    <a:pt x="1025231" y="495268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9558438-262F-799F-C449-8A715F3ABCD4}"/>
                </a:ext>
              </a:extLst>
            </p:cNvPr>
            <p:cNvSpPr/>
            <p:nvPr/>
          </p:nvSpPr>
          <p:spPr>
            <a:xfrm>
              <a:off x="7366123" y="1723006"/>
              <a:ext cx="31225" cy="38164"/>
            </a:xfrm>
            <a:custGeom>
              <a:avLst/>
              <a:gdLst>
                <a:gd name="connsiteX0" fmla="*/ 31225 w 31225"/>
                <a:gd name="connsiteY0" fmla="*/ 15613 h 38164"/>
                <a:gd name="connsiteX1" fmla="*/ 8674 w 31225"/>
                <a:gd name="connsiteY1" fmla="*/ 0 h 38164"/>
                <a:gd name="connsiteX2" fmla="*/ 0 w 31225"/>
                <a:gd name="connsiteY2" fmla="*/ 14745 h 38164"/>
                <a:gd name="connsiteX3" fmla="*/ 4337 w 31225"/>
                <a:gd name="connsiteY3" fmla="*/ 18215 h 38164"/>
                <a:gd name="connsiteX4" fmla="*/ 7806 w 31225"/>
                <a:gd name="connsiteY4" fmla="*/ 19082 h 38164"/>
                <a:gd name="connsiteX5" fmla="*/ 13011 w 31225"/>
                <a:gd name="connsiteY5" fmla="*/ 23419 h 38164"/>
                <a:gd name="connsiteX6" fmla="*/ 15613 w 31225"/>
                <a:gd name="connsiteY6" fmla="*/ 29491 h 38164"/>
                <a:gd name="connsiteX7" fmla="*/ 14745 w 31225"/>
                <a:gd name="connsiteY7" fmla="*/ 33827 h 38164"/>
                <a:gd name="connsiteX8" fmla="*/ 16480 w 31225"/>
                <a:gd name="connsiteY8" fmla="*/ 38164 h 3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25" h="38164">
                  <a:moveTo>
                    <a:pt x="31225" y="15613"/>
                  </a:moveTo>
                  <a:lnTo>
                    <a:pt x="8674" y="0"/>
                  </a:lnTo>
                  <a:lnTo>
                    <a:pt x="0" y="14745"/>
                  </a:lnTo>
                  <a:lnTo>
                    <a:pt x="4337" y="18215"/>
                  </a:lnTo>
                  <a:lnTo>
                    <a:pt x="7806" y="19082"/>
                  </a:lnTo>
                  <a:lnTo>
                    <a:pt x="13011" y="23419"/>
                  </a:lnTo>
                  <a:lnTo>
                    <a:pt x="15613" y="29491"/>
                  </a:lnTo>
                  <a:lnTo>
                    <a:pt x="14745" y="33827"/>
                  </a:lnTo>
                  <a:lnTo>
                    <a:pt x="16480" y="38164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987079B-20CB-C5AF-9CEA-7CE30257FE4B}"/>
                </a:ext>
              </a:extLst>
            </p:cNvPr>
            <p:cNvSpPr/>
            <p:nvPr/>
          </p:nvSpPr>
          <p:spPr>
            <a:xfrm>
              <a:off x="5300049" y="4123018"/>
              <a:ext cx="568126" cy="156993"/>
            </a:xfrm>
            <a:custGeom>
              <a:avLst/>
              <a:gdLst>
                <a:gd name="connsiteX0" fmla="*/ 867 w 568126"/>
                <a:gd name="connsiteY0" fmla="*/ 32960 h 156993"/>
                <a:gd name="connsiteX1" fmla="*/ 0 w 568126"/>
                <a:gd name="connsiteY1" fmla="*/ 38164 h 156993"/>
                <a:gd name="connsiteX2" fmla="*/ 6939 w 568126"/>
                <a:gd name="connsiteY2" fmla="*/ 38164 h 156993"/>
                <a:gd name="connsiteX3" fmla="*/ 5204 w 568126"/>
                <a:gd name="connsiteY3" fmla="*/ 33827 h 156993"/>
                <a:gd name="connsiteX4" fmla="*/ 540371 w 568126"/>
                <a:gd name="connsiteY4" fmla="*/ 42501 h 156993"/>
                <a:gd name="connsiteX5" fmla="*/ 545575 w 568126"/>
                <a:gd name="connsiteY5" fmla="*/ 51174 h 156993"/>
                <a:gd name="connsiteX6" fmla="*/ 552514 w 568126"/>
                <a:gd name="connsiteY6" fmla="*/ 59848 h 156993"/>
                <a:gd name="connsiteX7" fmla="*/ 558586 w 568126"/>
                <a:gd name="connsiteY7" fmla="*/ 63318 h 156993"/>
                <a:gd name="connsiteX8" fmla="*/ 556851 w 568126"/>
                <a:gd name="connsiteY8" fmla="*/ 56379 h 156993"/>
                <a:gd name="connsiteX9" fmla="*/ 568127 w 568126"/>
                <a:gd name="connsiteY9" fmla="*/ 57246 h 156993"/>
                <a:gd name="connsiteX10" fmla="*/ 568127 w 568126"/>
                <a:gd name="connsiteY10" fmla="*/ 51174 h 156993"/>
                <a:gd name="connsiteX11" fmla="*/ 555984 w 568126"/>
                <a:gd name="connsiteY11" fmla="*/ 45970 h 156993"/>
                <a:gd name="connsiteX12" fmla="*/ 548178 w 568126"/>
                <a:gd name="connsiteY12" fmla="*/ 47705 h 156993"/>
                <a:gd name="connsiteX13" fmla="*/ 559453 w 568126"/>
                <a:gd name="connsiteY13" fmla="*/ 99747 h 156993"/>
                <a:gd name="connsiteX14" fmla="*/ 557718 w 568126"/>
                <a:gd name="connsiteY14" fmla="*/ 96278 h 156993"/>
                <a:gd name="connsiteX15" fmla="*/ 551647 w 568126"/>
                <a:gd name="connsiteY15" fmla="*/ 98013 h 156993"/>
                <a:gd name="connsiteX16" fmla="*/ 531697 w 568126"/>
                <a:gd name="connsiteY16" fmla="*/ 92808 h 156993"/>
                <a:gd name="connsiteX17" fmla="*/ 518687 w 568126"/>
                <a:gd name="connsiteY17" fmla="*/ 93676 h 156993"/>
                <a:gd name="connsiteX18" fmla="*/ 515217 w 568126"/>
                <a:gd name="connsiteY18" fmla="*/ 97145 h 156993"/>
                <a:gd name="connsiteX19" fmla="*/ 503074 w 568126"/>
                <a:gd name="connsiteY19" fmla="*/ 98880 h 156993"/>
                <a:gd name="connsiteX20" fmla="*/ 491799 w 568126"/>
                <a:gd name="connsiteY20" fmla="*/ 104084 h 156993"/>
                <a:gd name="connsiteX21" fmla="*/ 483125 w 568126"/>
                <a:gd name="connsiteY21" fmla="*/ 105819 h 156993"/>
                <a:gd name="connsiteX22" fmla="*/ 487462 w 568126"/>
                <a:gd name="connsiteY22" fmla="*/ 114492 h 156993"/>
                <a:gd name="connsiteX23" fmla="*/ 496135 w 568126"/>
                <a:gd name="connsiteY23" fmla="*/ 115360 h 156993"/>
                <a:gd name="connsiteX24" fmla="*/ 506543 w 568126"/>
                <a:gd name="connsiteY24" fmla="*/ 111890 h 156993"/>
                <a:gd name="connsiteX25" fmla="*/ 515217 w 568126"/>
                <a:gd name="connsiteY25" fmla="*/ 112758 h 156993"/>
                <a:gd name="connsiteX26" fmla="*/ 523024 w 568126"/>
                <a:gd name="connsiteY26" fmla="*/ 111023 h 156993"/>
                <a:gd name="connsiteX27" fmla="*/ 522156 w 568126"/>
                <a:gd name="connsiteY27" fmla="*/ 108421 h 156993"/>
                <a:gd name="connsiteX28" fmla="*/ 533432 w 568126"/>
                <a:gd name="connsiteY28" fmla="*/ 107553 h 156993"/>
                <a:gd name="connsiteX29" fmla="*/ 538636 w 568126"/>
                <a:gd name="connsiteY29" fmla="*/ 104084 h 156993"/>
                <a:gd name="connsiteX30" fmla="*/ 541238 w 568126"/>
                <a:gd name="connsiteY30" fmla="*/ 106686 h 156993"/>
                <a:gd name="connsiteX31" fmla="*/ 551647 w 568126"/>
                <a:gd name="connsiteY31" fmla="*/ 102349 h 156993"/>
                <a:gd name="connsiteX32" fmla="*/ 81532 w 568126"/>
                <a:gd name="connsiteY32" fmla="*/ 10408 h 156993"/>
                <a:gd name="connsiteX33" fmla="*/ 82400 w 568126"/>
                <a:gd name="connsiteY33" fmla="*/ 26888 h 156993"/>
                <a:gd name="connsiteX34" fmla="*/ 56379 w 568126"/>
                <a:gd name="connsiteY34" fmla="*/ 39032 h 156993"/>
                <a:gd name="connsiteX35" fmla="*/ 55511 w 568126"/>
                <a:gd name="connsiteY35" fmla="*/ 46838 h 156993"/>
                <a:gd name="connsiteX36" fmla="*/ 64185 w 568126"/>
                <a:gd name="connsiteY36" fmla="*/ 58113 h 156993"/>
                <a:gd name="connsiteX37" fmla="*/ 75461 w 568126"/>
                <a:gd name="connsiteY37" fmla="*/ 62450 h 156993"/>
                <a:gd name="connsiteX38" fmla="*/ 79798 w 568126"/>
                <a:gd name="connsiteY38" fmla="*/ 85869 h 156993"/>
                <a:gd name="connsiteX39" fmla="*/ 72859 w 568126"/>
                <a:gd name="connsiteY39" fmla="*/ 113625 h 156993"/>
                <a:gd name="connsiteX40" fmla="*/ 73726 w 568126"/>
                <a:gd name="connsiteY40" fmla="*/ 132707 h 156993"/>
                <a:gd name="connsiteX41" fmla="*/ 67655 w 568126"/>
                <a:gd name="connsiteY41" fmla="*/ 146585 h 156993"/>
                <a:gd name="connsiteX42" fmla="*/ 76328 w 568126"/>
                <a:gd name="connsiteY42" fmla="*/ 156126 h 156993"/>
                <a:gd name="connsiteX43" fmla="*/ 78063 w 568126"/>
                <a:gd name="connsiteY43" fmla="*/ 148320 h 156993"/>
                <a:gd name="connsiteX44" fmla="*/ 99747 w 568126"/>
                <a:gd name="connsiteY44" fmla="*/ 152657 h 156993"/>
                <a:gd name="connsiteX45" fmla="*/ 106686 w 568126"/>
                <a:gd name="connsiteY45" fmla="*/ 144850 h 156993"/>
                <a:gd name="connsiteX46" fmla="*/ 124034 w 568126"/>
                <a:gd name="connsiteY46" fmla="*/ 146585 h 156993"/>
                <a:gd name="connsiteX47" fmla="*/ 141381 w 568126"/>
                <a:gd name="connsiteY47" fmla="*/ 156994 h 156993"/>
                <a:gd name="connsiteX48" fmla="*/ 176943 w 568126"/>
                <a:gd name="connsiteY48" fmla="*/ 146585 h 156993"/>
                <a:gd name="connsiteX49" fmla="*/ 181280 w 568126"/>
                <a:gd name="connsiteY49" fmla="*/ 138779 h 156993"/>
                <a:gd name="connsiteX50" fmla="*/ 206434 w 568126"/>
                <a:gd name="connsiteY50" fmla="*/ 147453 h 156993"/>
                <a:gd name="connsiteX51" fmla="*/ 232455 w 568126"/>
                <a:gd name="connsiteY51" fmla="*/ 147453 h 156993"/>
                <a:gd name="connsiteX52" fmla="*/ 255006 w 568126"/>
                <a:gd name="connsiteY52" fmla="*/ 140513 h 156993"/>
                <a:gd name="connsiteX53" fmla="*/ 278425 w 568126"/>
                <a:gd name="connsiteY53" fmla="*/ 151790 h 156993"/>
                <a:gd name="connsiteX54" fmla="*/ 291436 w 568126"/>
                <a:gd name="connsiteY54" fmla="*/ 146585 h 156993"/>
                <a:gd name="connsiteX55" fmla="*/ 317457 w 568126"/>
                <a:gd name="connsiteY55" fmla="*/ 156126 h 156993"/>
                <a:gd name="connsiteX56" fmla="*/ 325264 w 568126"/>
                <a:gd name="connsiteY56" fmla="*/ 149187 h 156993"/>
                <a:gd name="connsiteX57" fmla="*/ 335672 w 568126"/>
                <a:gd name="connsiteY57" fmla="*/ 156126 h 156993"/>
                <a:gd name="connsiteX58" fmla="*/ 358223 w 568126"/>
                <a:gd name="connsiteY58" fmla="*/ 146585 h 156993"/>
                <a:gd name="connsiteX59" fmla="*/ 366030 w 568126"/>
                <a:gd name="connsiteY59" fmla="*/ 150055 h 156993"/>
                <a:gd name="connsiteX60" fmla="*/ 372969 w 568126"/>
                <a:gd name="connsiteY60" fmla="*/ 143983 h 156993"/>
                <a:gd name="connsiteX61" fmla="*/ 382510 w 568126"/>
                <a:gd name="connsiteY61" fmla="*/ 144850 h 156993"/>
                <a:gd name="connsiteX62" fmla="*/ 396388 w 568126"/>
                <a:gd name="connsiteY62" fmla="*/ 146585 h 156993"/>
                <a:gd name="connsiteX63" fmla="*/ 411133 w 568126"/>
                <a:gd name="connsiteY63" fmla="*/ 136177 h 156993"/>
                <a:gd name="connsiteX64" fmla="*/ 422409 w 568126"/>
                <a:gd name="connsiteY64" fmla="*/ 122299 h 156993"/>
                <a:gd name="connsiteX65" fmla="*/ 427613 w 568126"/>
                <a:gd name="connsiteY65" fmla="*/ 121432 h 156993"/>
                <a:gd name="connsiteX66" fmla="*/ 437154 w 568126"/>
                <a:gd name="connsiteY66" fmla="*/ 100615 h 156993"/>
                <a:gd name="connsiteX67" fmla="*/ 445828 w 568126"/>
                <a:gd name="connsiteY67" fmla="*/ 87604 h 156993"/>
                <a:gd name="connsiteX68" fmla="*/ 467512 w 568126"/>
                <a:gd name="connsiteY68" fmla="*/ 83267 h 156993"/>
                <a:gd name="connsiteX69" fmla="*/ 470981 w 568126"/>
                <a:gd name="connsiteY69" fmla="*/ 75461 h 156993"/>
                <a:gd name="connsiteX70" fmla="*/ 476185 w 568126"/>
                <a:gd name="connsiteY70" fmla="*/ 80665 h 156993"/>
                <a:gd name="connsiteX71" fmla="*/ 478788 w 568126"/>
                <a:gd name="connsiteY71" fmla="*/ 72859 h 156993"/>
                <a:gd name="connsiteX72" fmla="*/ 470114 w 568126"/>
                <a:gd name="connsiteY72" fmla="*/ 65920 h 156993"/>
                <a:gd name="connsiteX73" fmla="*/ 470981 w 568126"/>
                <a:gd name="connsiteY73" fmla="*/ 44236 h 156993"/>
                <a:gd name="connsiteX74" fmla="*/ 473583 w 568126"/>
                <a:gd name="connsiteY74" fmla="*/ 33827 h 156993"/>
                <a:gd name="connsiteX75" fmla="*/ 459706 w 568126"/>
                <a:gd name="connsiteY75" fmla="*/ 39032 h 156993"/>
                <a:gd name="connsiteX76" fmla="*/ 428480 w 568126"/>
                <a:gd name="connsiteY76" fmla="*/ 26021 h 156993"/>
                <a:gd name="connsiteX77" fmla="*/ 402459 w 568126"/>
                <a:gd name="connsiteY77" fmla="*/ 17347 h 156993"/>
                <a:gd name="connsiteX78" fmla="*/ 378173 w 568126"/>
                <a:gd name="connsiteY78" fmla="*/ 14745 h 156993"/>
                <a:gd name="connsiteX79" fmla="*/ 350417 w 568126"/>
                <a:gd name="connsiteY79" fmla="*/ 17347 h 156993"/>
                <a:gd name="connsiteX80" fmla="*/ 274956 w 568126"/>
                <a:gd name="connsiteY80" fmla="*/ 5204 h 156993"/>
                <a:gd name="connsiteX81" fmla="*/ 261946 w 568126"/>
                <a:gd name="connsiteY81" fmla="*/ 11276 h 156993"/>
                <a:gd name="connsiteX82" fmla="*/ 216842 w 568126"/>
                <a:gd name="connsiteY82" fmla="*/ 6071 h 156993"/>
                <a:gd name="connsiteX83" fmla="*/ 196893 w 568126"/>
                <a:gd name="connsiteY83" fmla="*/ 9541 h 156993"/>
                <a:gd name="connsiteX84" fmla="*/ 173474 w 568126"/>
                <a:gd name="connsiteY84" fmla="*/ 6071 h 156993"/>
                <a:gd name="connsiteX85" fmla="*/ 147453 w 568126"/>
                <a:gd name="connsiteY85" fmla="*/ 7806 h 156993"/>
                <a:gd name="connsiteX86" fmla="*/ 113625 w 568126"/>
                <a:gd name="connsiteY86" fmla="*/ 0 h 156993"/>
                <a:gd name="connsiteX87" fmla="*/ 91074 w 568126"/>
                <a:gd name="connsiteY87" fmla="*/ 867 h 15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68126" h="156993">
                  <a:moveTo>
                    <a:pt x="867" y="32960"/>
                  </a:moveTo>
                  <a:lnTo>
                    <a:pt x="0" y="38164"/>
                  </a:lnTo>
                  <a:lnTo>
                    <a:pt x="6939" y="38164"/>
                  </a:lnTo>
                  <a:lnTo>
                    <a:pt x="5204" y="33827"/>
                  </a:lnTo>
                  <a:close/>
                  <a:moveTo>
                    <a:pt x="540371" y="42501"/>
                  </a:moveTo>
                  <a:lnTo>
                    <a:pt x="545575" y="51174"/>
                  </a:lnTo>
                  <a:lnTo>
                    <a:pt x="552514" y="59848"/>
                  </a:lnTo>
                  <a:lnTo>
                    <a:pt x="558586" y="63318"/>
                  </a:lnTo>
                  <a:lnTo>
                    <a:pt x="556851" y="56379"/>
                  </a:lnTo>
                  <a:lnTo>
                    <a:pt x="568127" y="57246"/>
                  </a:lnTo>
                  <a:lnTo>
                    <a:pt x="568127" y="51174"/>
                  </a:lnTo>
                  <a:lnTo>
                    <a:pt x="555984" y="45970"/>
                  </a:lnTo>
                  <a:lnTo>
                    <a:pt x="548178" y="47705"/>
                  </a:lnTo>
                  <a:close/>
                  <a:moveTo>
                    <a:pt x="559453" y="99747"/>
                  </a:moveTo>
                  <a:lnTo>
                    <a:pt x="557718" y="96278"/>
                  </a:lnTo>
                  <a:lnTo>
                    <a:pt x="551647" y="98013"/>
                  </a:lnTo>
                  <a:lnTo>
                    <a:pt x="531697" y="92808"/>
                  </a:lnTo>
                  <a:lnTo>
                    <a:pt x="518687" y="93676"/>
                  </a:lnTo>
                  <a:lnTo>
                    <a:pt x="515217" y="97145"/>
                  </a:lnTo>
                  <a:lnTo>
                    <a:pt x="503074" y="98880"/>
                  </a:lnTo>
                  <a:lnTo>
                    <a:pt x="491799" y="104084"/>
                  </a:lnTo>
                  <a:lnTo>
                    <a:pt x="483125" y="105819"/>
                  </a:lnTo>
                  <a:lnTo>
                    <a:pt x="487462" y="114492"/>
                  </a:lnTo>
                  <a:lnTo>
                    <a:pt x="496135" y="115360"/>
                  </a:lnTo>
                  <a:lnTo>
                    <a:pt x="506543" y="111890"/>
                  </a:lnTo>
                  <a:lnTo>
                    <a:pt x="515217" y="112758"/>
                  </a:lnTo>
                  <a:lnTo>
                    <a:pt x="523024" y="111023"/>
                  </a:lnTo>
                  <a:lnTo>
                    <a:pt x="522156" y="108421"/>
                  </a:lnTo>
                  <a:lnTo>
                    <a:pt x="533432" y="107553"/>
                  </a:lnTo>
                  <a:lnTo>
                    <a:pt x="538636" y="104084"/>
                  </a:lnTo>
                  <a:lnTo>
                    <a:pt x="541238" y="106686"/>
                  </a:lnTo>
                  <a:lnTo>
                    <a:pt x="551647" y="102349"/>
                  </a:lnTo>
                  <a:close/>
                  <a:moveTo>
                    <a:pt x="81532" y="10408"/>
                  </a:moveTo>
                  <a:lnTo>
                    <a:pt x="82400" y="26888"/>
                  </a:lnTo>
                  <a:lnTo>
                    <a:pt x="56379" y="39032"/>
                  </a:lnTo>
                  <a:lnTo>
                    <a:pt x="55511" y="46838"/>
                  </a:lnTo>
                  <a:lnTo>
                    <a:pt x="64185" y="58113"/>
                  </a:lnTo>
                  <a:lnTo>
                    <a:pt x="75461" y="62450"/>
                  </a:lnTo>
                  <a:lnTo>
                    <a:pt x="79798" y="85869"/>
                  </a:lnTo>
                  <a:lnTo>
                    <a:pt x="72859" y="113625"/>
                  </a:lnTo>
                  <a:lnTo>
                    <a:pt x="73726" y="132707"/>
                  </a:lnTo>
                  <a:lnTo>
                    <a:pt x="67655" y="146585"/>
                  </a:lnTo>
                  <a:lnTo>
                    <a:pt x="76328" y="156126"/>
                  </a:lnTo>
                  <a:lnTo>
                    <a:pt x="78063" y="148320"/>
                  </a:lnTo>
                  <a:lnTo>
                    <a:pt x="99747" y="152657"/>
                  </a:lnTo>
                  <a:lnTo>
                    <a:pt x="106686" y="144850"/>
                  </a:lnTo>
                  <a:lnTo>
                    <a:pt x="124034" y="146585"/>
                  </a:lnTo>
                  <a:lnTo>
                    <a:pt x="141381" y="156994"/>
                  </a:lnTo>
                  <a:lnTo>
                    <a:pt x="176943" y="146585"/>
                  </a:lnTo>
                  <a:lnTo>
                    <a:pt x="181280" y="138779"/>
                  </a:lnTo>
                  <a:lnTo>
                    <a:pt x="206434" y="147453"/>
                  </a:lnTo>
                  <a:lnTo>
                    <a:pt x="232455" y="147453"/>
                  </a:lnTo>
                  <a:lnTo>
                    <a:pt x="255006" y="140513"/>
                  </a:lnTo>
                  <a:lnTo>
                    <a:pt x="278425" y="151790"/>
                  </a:lnTo>
                  <a:lnTo>
                    <a:pt x="291436" y="146585"/>
                  </a:lnTo>
                  <a:lnTo>
                    <a:pt x="317457" y="156126"/>
                  </a:lnTo>
                  <a:lnTo>
                    <a:pt x="325264" y="149187"/>
                  </a:lnTo>
                  <a:lnTo>
                    <a:pt x="335672" y="156126"/>
                  </a:lnTo>
                  <a:lnTo>
                    <a:pt x="358223" y="146585"/>
                  </a:lnTo>
                  <a:lnTo>
                    <a:pt x="366030" y="150055"/>
                  </a:lnTo>
                  <a:lnTo>
                    <a:pt x="372969" y="143983"/>
                  </a:lnTo>
                  <a:lnTo>
                    <a:pt x="382510" y="144850"/>
                  </a:lnTo>
                  <a:lnTo>
                    <a:pt x="396388" y="146585"/>
                  </a:lnTo>
                  <a:lnTo>
                    <a:pt x="411133" y="136177"/>
                  </a:lnTo>
                  <a:lnTo>
                    <a:pt x="422409" y="122299"/>
                  </a:lnTo>
                  <a:lnTo>
                    <a:pt x="427613" y="121432"/>
                  </a:lnTo>
                  <a:lnTo>
                    <a:pt x="437154" y="100615"/>
                  </a:lnTo>
                  <a:lnTo>
                    <a:pt x="445828" y="87604"/>
                  </a:lnTo>
                  <a:lnTo>
                    <a:pt x="467512" y="83267"/>
                  </a:lnTo>
                  <a:lnTo>
                    <a:pt x="470981" y="75461"/>
                  </a:lnTo>
                  <a:lnTo>
                    <a:pt x="476185" y="80665"/>
                  </a:lnTo>
                  <a:lnTo>
                    <a:pt x="478788" y="72859"/>
                  </a:lnTo>
                  <a:lnTo>
                    <a:pt x="470114" y="65920"/>
                  </a:lnTo>
                  <a:lnTo>
                    <a:pt x="470981" y="44236"/>
                  </a:lnTo>
                  <a:lnTo>
                    <a:pt x="473583" y="33827"/>
                  </a:lnTo>
                  <a:lnTo>
                    <a:pt x="459706" y="39032"/>
                  </a:lnTo>
                  <a:lnTo>
                    <a:pt x="428480" y="26021"/>
                  </a:lnTo>
                  <a:lnTo>
                    <a:pt x="402459" y="17347"/>
                  </a:lnTo>
                  <a:lnTo>
                    <a:pt x="378173" y="14745"/>
                  </a:lnTo>
                  <a:lnTo>
                    <a:pt x="350417" y="17347"/>
                  </a:lnTo>
                  <a:lnTo>
                    <a:pt x="274956" y="5204"/>
                  </a:lnTo>
                  <a:lnTo>
                    <a:pt x="261946" y="11276"/>
                  </a:lnTo>
                  <a:lnTo>
                    <a:pt x="216842" y="6071"/>
                  </a:lnTo>
                  <a:lnTo>
                    <a:pt x="196893" y="9541"/>
                  </a:lnTo>
                  <a:lnTo>
                    <a:pt x="173474" y="6071"/>
                  </a:lnTo>
                  <a:lnTo>
                    <a:pt x="147453" y="7806"/>
                  </a:lnTo>
                  <a:lnTo>
                    <a:pt x="113625" y="0"/>
                  </a:lnTo>
                  <a:lnTo>
                    <a:pt x="91074" y="867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1EE901-B429-296A-AAC2-400907799D2F}"/>
                </a:ext>
              </a:extLst>
            </p:cNvPr>
            <p:cNvSpPr/>
            <p:nvPr/>
          </p:nvSpPr>
          <p:spPr>
            <a:xfrm>
              <a:off x="5968791" y="4063169"/>
              <a:ext cx="340008" cy="264547"/>
            </a:xfrm>
            <a:custGeom>
              <a:avLst/>
              <a:gdLst>
                <a:gd name="connsiteX0" fmla="*/ 102349 w 340008"/>
                <a:gd name="connsiteY0" fmla="*/ 210771 h 264547"/>
                <a:gd name="connsiteX1" fmla="*/ 109289 w 340008"/>
                <a:gd name="connsiteY1" fmla="*/ 229853 h 264547"/>
                <a:gd name="connsiteX2" fmla="*/ 106686 w 340008"/>
                <a:gd name="connsiteY2" fmla="*/ 249802 h 264547"/>
                <a:gd name="connsiteX3" fmla="*/ 96278 w 340008"/>
                <a:gd name="connsiteY3" fmla="*/ 258476 h 264547"/>
                <a:gd name="connsiteX4" fmla="*/ 98013 w 340008"/>
                <a:gd name="connsiteY4" fmla="*/ 264548 h 264547"/>
                <a:gd name="connsiteX5" fmla="*/ 111023 w 340008"/>
                <a:gd name="connsiteY5" fmla="*/ 255874 h 264547"/>
                <a:gd name="connsiteX6" fmla="*/ 138779 w 340008"/>
                <a:gd name="connsiteY6" fmla="*/ 255874 h 264547"/>
                <a:gd name="connsiteX7" fmla="*/ 143984 w 340008"/>
                <a:gd name="connsiteY7" fmla="*/ 258476 h 264547"/>
                <a:gd name="connsiteX8" fmla="*/ 161331 w 340008"/>
                <a:gd name="connsiteY8" fmla="*/ 252404 h 264547"/>
                <a:gd name="connsiteX9" fmla="*/ 180413 w 340008"/>
                <a:gd name="connsiteY9" fmla="*/ 248935 h 264547"/>
                <a:gd name="connsiteX10" fmla="*/ 195158 w 340008"/>
                <a:gd name="connsiteY10" fmla="*/ 251537 h 264547"/>
                <a:gd name="connsiteX11" fmla="*/ 219444 w 340008"/>
                <a:gd name="connsiteY11" fmla="*/ 241996 h 264547"/>
                <a:gd name="connsiteX12" fmla="*/ 229853 w 340008"/>
                <a:gd name="connsiteY12" fmla="*/ 246333 h 264547"/>
                <a:gd name="connsiteX13" fmla="*/ 253272 w 340008"/>
                <a:gd name="connsiteY13" fmla="*/ 240261 h 264547"/>
                <a:gd name="connsiteX14" fmla="*/ 277558 w 340008"/>
                <a:gd name="connsiteY14" fmla="*/ 228118 h 264547"/>
                <a:gd name="connsiteX15" fmla="*/ 287967 w 340008"/>
                <a:gd name="connsiteY15" fmla="*/ 228118 h 264547"/>
                <a:gd name="connsiteX16" fmla="*/ 307916 w 340008"/>
                <a:gd name="connsiteY16" fmla="*/ 219444 h 264547"/>
                <a:gd name="connsiteX17" fmla="*/ 316590 w 340008"/>
                <a:gd name="connsiteY17" fmla="*/ 209903 h 264547"/>
                <a:gd name="connsiteX18" fmla="*/ 331335 w 340008"/>
                <a:gd name="connsiteY18" fmla="*/ 210771 h 264547"/>
                <a:gd name="connsiteX19" fmla="*/ 340009 w 340008"/>
                <a:gd name="connsiteY19" fmla="*/ 202965 h 264547"/>
                <a:gd name="connsiteX20" fmla="*/ 331335 w 340008"/>
                <a:gd name="connsiteY20" fmla="*/ 198628 h 264547"/>
                <a:gd name="connsiteX21" fmla="*/ 311386 w 340008"/>
                <a:gd name="connsiteY21" fmla="*/ 202965 h 264547"/>
                <a:gd name="connsiteX22" fmla="*/ 305314 w 340008"/>
                <a:gd name="connsiteY22" fmla="*/ 197760 h 264547"/>
                <a:gd name="connsiteX23" fmla="*/ 288834 w 340008"/>
                <a:gd name="connsiteY23" fmla="*/ 199495 h 264547"/>
                <a:gd name="connsiteX24" fmla="*/ 275823 w 340008"/>
                <a:gd name="connsiteY24" fmla="*/ 197760 h 264547"/>
                <a:gd name="connsiteX25" fmla="*/ 256742 w 340008"/>
                <a:gd name="connsiteY25" fmla="*/ 198628 h 264547"/>
                <a:gd name="connsiteX26" fmla="*/ 248068 w 340008"/>
                <a:gd name="connsiteY26" fmla="*/ 202965 h 264547"/>
                <a:gd name="connsiteX27" fmla="*/ 241996 w 340008"/>
                <a:gd name="connsiteY27" fmla="*/ 207301 h 264547"/>
                <a:gd name="connsiteX28" fmla="*/ 234190 w 340008"/>
                <a:gd name="connsiteY28" fmla="*/ 206434 h 264547"/>
                <a:gd name="connsiteX29" fmla="*/ 219444 w 340008"/>
                <a:gd name="connsiteY29" fmla="*/ 196025 h 264547"/>
                <a:gd name="connsiteX30" fmla="*/ 209036 w 340008"/>
                <a:gd name="connsiteY30" fmla="*/ 182148 h 264547"/>
                <a:gd name="connsiteX31" fmla="*/ 205567 w 340008"/>
                <a:gd name="connsiteY31" fmla="*/ 183015 h 264547"/>
                <a:gd name="connsiteX32" fmla="*/ 202965 w 340008"/>
                <a:gd name="connsiteY32" fmla="*/ 188219 h 264547"/>
                <a:gd name="connsiteX33" fmla="*/ 183015 w 340008"/>
                <a:gd name="connsiteY33" fmla="*/ 180413 h 264547"/>
                <a:gd name="connsiteX34" fmla="*/ 144851 w 340008"/>
                <a:gd name="connsiteY34" fmla="*/ 198628 h 264547"/>
                <a:gd name="connsiteX35" fmla="*/ 131840 w 340008"/>
                <a:gd name="connsiteY35" fmla="*/ 196893 h 264547"/>
                <a:gd name="connsiteX36" fmla="*/ 117963 w 340008"/>
                <a:gd name="connsiteY36" fmla="*/ 191688 h 264547"/>
                <a:gd name="connsiteX37" fmla="*/ 107554 w 340008"/>
                <a:gd name="connsiteY37" fmla="*/ 196025 h 264547"/>
                <a:gd name="connsiteX38" fmla="*/ 204699 w 340008"/>
                <a:gd name="connsiteY38" fmla="*/ 25154 h 264547"/>
                <a:gd name="connsiteX39" fmla="*/ 209903 w 340008"/>
                <a:gd name="connsiteY39" fmla="*/ 29491 h 264547"/>
                <a:gd name="connsiteX40" fmla="*/ 208169 w 340008"/>
                <a:gd name="connsiteY40" fmla="*/ 34695 h 264547"/>
                <a:gd name="connsiteX41" fmla="*/ 201230 w 340008"/>
                <a:gd name="connsiteY41" fmla="*/ 37297 h 264547"/>
                <a:gd name="connsiteX42" fmla="*/ 186484 w 340008"/>
                <a:gd name="connsiteY42" fmla="*/ 39032 h 264547"/>
                <a:gd name="connsiteX43" fmla="*/ 185617 w 340008"/>
                <a:gd name="connsiteY43" fmla="*/ 42501 h 264547"/>
                <a:gd name="connsiteX44" fmla="*/ 180413 w 340008"/>
                <a:gd name="connsiteY44" fmla="*/ 37297 h 264547"/>
                <a:gd name="connsiteX45" fmla="*/ 178678 w 340008"/>
                <a:gd name="connsiteY45" fmla="*/ 46838 h 264547"/>
                <a:gd name="connsiteX46" fmla="*/ 170005 w 340008"/>
                <a:gd name="connsiteY46" fmla="*/ 51175 h 264547"/>
                <a:gd name="connsiteX47" fmla="*/ 170872 w 340008"/>
                <a:gd name="connsiteY47" fmla="*/ 60716 h 264547"/>
                <a:gd name="connsiteX48" fmla="*/ 184750 w 340008"/>
                <a:gd name="connsiteY48" fmla="*/ 70257 h 264547"/>
                <a:gd name="connsiteX49" fmla="*/ 189954 w 340008"/>
                <a:gd name="connsiteY49" fmla="*/ 64186 h 264547"/>
                <a:gd name="connsiteX50" fmla="*/ 201230 w 340008"/>
                <a:gd name="connsiteY50" fmla="*/ 65920 h 264547"/>
                <a:gd name="connsiteX51" fmla="*/ 208169 w 340008"/>
                <a:gd name="connsiteY51" fmla="*/ 61583 h 264547"/>
                <a:gd name="connsiteX52" fmla="*/ 216842 w 340008"/>
                <a:gd name="connsiteY52" fmla="*/ 66788 h 264547"/>
                <a:gd name="connsiteX53" fmla="*/ 226384 w 340008"/>
                <a:gd name="connsiteY53" fmla="*/ 65053 h 264547"/>
                <a:gd name="connsiteX54" fmla="*/ 225516 w 340008"/>
                <a:gd name="connsiteY54" fmla="*/ 71992 h 264547"/>
                <a:gd name="connsiteX55" fmla="*/ 236792 w 340008"/>
                <a:gd name="connsiteY55" fmla="*/ 72859 h 264547"/>
                <a:gd name="connsiteX56" fmla="*/ 241129 w 340008"/>
                <a:gd name="connsiteY56" fmla="*/ 78930 h 264547"/>
                <a:gd name="connsiteX57" fmla="*/ 243731 w 340008"/>
                <a:gd name="connsiteY57" fmla="*/ 63318 h 264547"/>
                <a:gd name="connsiteX58" fmla="*/ 242863 w 340008"/>
                <a:gd name="connsiteY58" fmla="*/ 56379 h 264547"/>
                <a:gd name="connsiteX59" fmla="*/ 233323 w 340008"/>
                <a:gd name="connsiteY59" fmla="*/ 45970 h 264547"/>
                <a:gd name="connsiteX60" fmla="*/ 240261 w 340008"/>
                <a:gd name="connsiteY60" fmla="*/ 48572 h 264547"/>
                <a:gd name="connsiteX61" fmla="*/ 244598 w 340008"/>
                <a:gd name="connsiteY61" fmla="*/ 46838 h 264547"/>
                <a:gd name="connsiteX62" fmla="*/ 241129 w 340008"/>
                <a:gd name="connsiteY62" fmla="*/ 38164 h 264547"/>
                <a:gd name="connsiteX63" fmla="*/ 248068 w 340008"/>
                <a:gd name="connsiteY63" fmla="*/ 37297 h 264547"/>
                <a:gd name="connsiteX64" fmla="*/ 252405 w 340008"/>
                <a:gd name="connsiteY64" fmla="*/ 49440 h 264547"/>
                <a:gd name="connsiteX65" fmla="*/ 258476 w 340008"/>
                <a:gd name="connsiteY65" fmla="*/ 45103 h 264547"/>
                <a:gd name="connsiteX66" fmla="*/ 258476 w 340008"/>
                <a:gd name="connsiteY66" fmla="*/ 54644 h 264547"/>
                <a:gd name="connsiteX67" fmla="*/ 264548 w 340008"/>
                <a:gd name="connsiteY67" fmla="*/ 54644 h 264547"/>
                <a:gd name="connsiteX68" fmla="*/ 270619 w 340008"/>
                <a:gd name="connsiteY68" fmla="*/ 52042 h 264547"/>
                <a:gd name="connsiteX69" fmla="*/ 272354 w 340008"/>
                <a:gd name="connsiteY69" fmla="*/ 45970 h 264547"/>
                <a:gd name="connsiteX70" fmla="*/ 253272 w 340008"/>
                <a:gd name="connsiteY70" fmla="*/ 37297 h 264547"/>
                <a:gd name="connsiteX71" fmla="*/ 249802 w 340008"/>
                <a:gd name="connsiteY71" fmla="*/ 32960 h 264547"/>
                <a:gd name="connsiteX72" fmla="*/ 239394 w 340008"/>
                <a:gd name="connsiteY72" fmla="*/ 32093 h 264547"/>
                <a:gd name="connsiteX73" fmla="*/ 235925 w 340008"/>
                <a:gd name="connsiteY73" fmla="*/ 27756 h 264547"/>
                <a:gd name="connsiteX74" fmla="*/ 227251 w 340008"/>
                <a:gd name="connsiteY74" fmla="*/ 27756 h 264547"/>
                <a:gd name="connsiteX75" fmla="*/ 226384 w 340008"/>
                <a:gd name="connsiteY75" fmla="*/ 30358 h 264547"/>
                <a:gd name="connsiteX76" fmla="*/ 216842 w 340008"/>
                <a:gd name="connsiteY76" fmla="*/ 29491 h 264547"/>
                <a:gd name="connsiteX77" fmla="*/ 217710 w 340008"/>
                <a:gd name="connsiteY77" fmla="*/ 24286 h 264547"/>
                <a:gd name="connsiteX78" fmla="*/ 95411 w 340008"/>
                <a:gd name="connsiteY78" fmla="*/ 867 h 264547"/>
                <a:gd name="connsiteX79" fmla="*/ 101482 w 340008"/>
                <a:gd name="connsiteY79" fmla="*/ 9541 h 264547"/>
                <a:gd name="connsiteX80" fmla="*/ 94543 w 340008"/>
                <a:gd name="connsiteY80" fmla="*/ 14745 h 264547"/>
                <a:gd name="connsiteX81" fmla="*/ 86737 w 340008"/>
                <a:gd name="connsiteY81" fmla="*/ 0 h 264547"/>
                <a:gd name="connsiteX82" fmla="*/ 5205 w 340008"/>
                <a:gd name="connsiteY82" fmla="*/ 33828 h 264547"/>
                <a:gd name="connsiteX83" fmla="*/ 0 w 340008"/>
                <a:gd name="connsiteY83" fmla="*/ 41634 h 264547"/>
                <a:gd name="connsiteX84" fmla="*/ 11276 w 340008"/>
                <a:gd name="connsiteY84" fmla="*/ 48572 h 264547"/>
                <a:gd name="connsiteX85" fmla="*/ 32960 w 340008"/>
                <a:gd name="connsiteY85" fmla="*/ 41634 h 264547"/>
                <a:gd name="connsiteX86" fmla="*/ 44236 w 340008"/>
                <a:gd name="connsiteY86" fmla="*/ 47705 h 264547"/>
                <a:gd name="connsiteX87" fmla="*/ 39899 w 340008"/>
                <a:gd name="connsiteY87" fmla="*/ 51175 h 264547"/>
                <a:gd name="connsiteX88" fmla="*/ 62451 w 340008"/>
                <a:gd name="connsiteY88" fmla="*/ 61583 h 264547"/>
                <a:gd name="connsiteX89" fmla="*/ 56379 w 340008"/>
                <a:gd name="connsiteY89" fmla="*/ 72859 h 264547"/>
                <a:gd name="connsiteX90" fmla="*/ 61584 w 340008"/>
                <a:gd name="connsiteY90" fmla="*/ 74594 h 264547"/>
                <a:gd name="connsiteX91" fmla="*/ 65920 w 340008"/>
                <a:gd name="connsiteY91" fmla="*/ 64186 h 264547"/>
                <a:gd name="connsiteX92" fmla="*/ 78063 w 340008"/>
                <a:gd name="connsiteY92" fmla="*/ 61583 h 264547"/>
                <a:gd name="connsiteX93" fmla="*/ 71992 w 340008"/>
                <a:gd name="connsiteY93" fmla="*/ 50307 h 264547"/>
                <a:gd name="connsiteX94" fmla="*/ 81533 w 340008"/>
                <a:gd name="connsiteY94" fmla="*/ 51175 h 264547"/>
                <a:gd name="connsiteX95" fmla="*/ 82400 w 340008"/>
                <a:gd name="connsiteY95" fmla="*/ 63318 h 264547"/>
                <a:gd name="connsiteX96" fmla="*/ 95411 w 340008"/>
                <a:gd name="connsiteY96" fmla="*/ 70257 h 264547"/>
                <a:gd name="connsiteX97" fmla="*/ 105819 w 340008"/>
                <a:gd name="connsiteY97" fmla="*/ 70257 h 264547"/>
                <a:gd name="connsiteX98" fmla="*/ 114493 w 340008"/>
                <a:gd name="connsiteY98" fmla="*/ 77196 h 264547"/>
                <a:gd name="connsiteX99" fmla="*/ 122299 w 340008"/>
                <a:gd name="connsiteY99" fmla="*/ 75461 h 264547"/>
                <a:gd name="connsiteX100" fmla="*/ 120565 w 340008"/>
                <a:gd name="connsiteY100" fmla="*/ 66788 h 264547"/>
                <a:gd name="connsiteX101" fmla="*/ 130973 w 340008"/>
                <a:gd name="connsiteY101" fmla="*/ 65053 h 264547"/>
                <a:gd name="connsiteX102" fmla="*/ 138779 w 340008"/>
                <a:gd name="connsiteY102" fmla="*/ 70257 h 264547"/>
                <a:gd name="connsiteX103" fmla="*/ 144851 w 340008"/>
                <a:gd name="connsiteY103" fmla="*/ 65920 h 264547"/>
                <a:gd name="connsiteX104" fmla="*/ 136177 w 340008"/>
                <a:gd name="connsiteY104" fmla="*/ 58981 h 264547"/>
                <a:gd name="connsiteX105" fmla="*/ 140514 w 340008"/>
                <a:gd name="connsiteY105" fmla="*/ 55512 h 264547"/>
                <a:gd name="connsiteX106" fmla="*/ 122299 w 340008"/>
                <a:gd name="connsiteY106" fmla="*/ 40766 h 264547"/>
                <a:gd name="connsiteX107" fmla="*/ 107554 w 340008"/>
                <a:gd name="connsiteY107" fmla="*/ 37297 h 264547"/>
                <a:gd name="connsiteX108" fmla="*/ 107554 w 340008"/>
                <a:gd name="connsiteY108" fmla="*/ 32960 h 264547"/>
                <a:gd name="connsiteX109" fmla="*/ 87605 w 340008"/>
                <a:gd name="connsiteY109" fmla="*/ 28623 h 264547"/>
                <a:gd name="connsiteX110" fmla="*/ 71124 w 340008"/>
                <a:gd name="connsiteY110" fmla="*/ 16480 h 264547"/>
                <a:gd name="connsiteX111" fmla="*/ 82400 w 340008"/>
                <a:gd name="connsiteY111" fmla="*/ 29491 h 264547"/>
                <a:gd name="connsiteX112" fmla="*/ 79798 w 340008"/>
                <a:gd name="connsiteY112" fmla="*/ 32960 h 264547"/>
                <a:gd name="connsiteX113" fmla="*/ 75461 w 340008"/>
                <a:gd name="connsiteY113" fmla="*/ 32093 h 264547"/>
                <a:gd name="connsiteX114" fmla="*/ 63318 w 340008"/>
                <a:gd name="connsiteY114" fmla="*/ 20817 h 264547"/>
                <a:gd name="connsiteX115" fmla="*/ 62451 w 340008"/>
                <a:gd name="connsiteY115" fmla="*/ 26888 h 264547"/>
                <a:gd name="connsiteX116" fmla="*/ 34695 w 340008"/>
                <a:gd name="connsiteY116" fmla="*/ 25154 h 264547"/>
                <a:gd name="connsiteX117" fmla="*/ 32093 w 340008"/>
                <a:gd name="connsiteY117" fmla="*/ 32093 h 264547"/>
                <a:gd name="connsiteX118" fmla="*/ 25154 w 340008"/>
                <a:gd name="connsiteY118" fmla="*/ 27756 h 264547"/>
                <a:gd name="connsiteX119" fmla="*/ 21684 w 340008"/>
                <a:gd name="connsiteY119" fmla="*/ 32960 h 26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40008" h="264547">
                  <a:moveTo>
                    <a:pt x="102349" y="210771"/>
                  </a:moveTo>
                  <a:lnTo>
                    <a:pt x="109289" y="229853"/>
                  </a:lnTo>
                  <a:lnTo>
                    <a:pt x="106686" y="249802"/>
                  </a:lnTo>
                  <a:lnTo>
                    <a:pt x="96278" y="258476"/>
                  </a:lnTo>
                  <a:lnTo>
                    <a:pt x="98013" y="264548"/>
                  </a:lnTo>
                  <a:lnTo>
                    <a:pt x="111023" y="255874"/>
                  </a:lnTo>
                  <a:lnTo>
                    <a:pt x="138779" y="255874"/>
                  </a:lnTo>
                  <a:lnTo>
                    <a:pt x="143984" y="258476"/>
                  </a:lnTo>
                  <a:lnTo>
                    <a:pt x="161331" y="252404"/>
                  </a:lnTo>
                  <a:lnTo>
                    <a:pt x="180413" y="248935"/>
                  </a:lnTo>
                  <a:lnTo>
                    <a:pt x="195158" y="251537"/>
                  </a:lnTo>
                  <a:lnTo>
                    <a:pt x="219444" y="241996"/>
                  </a:lnTo>
                  <a:lnTo>
                    <a:pt x="229853" y="246333"/>
                  </a:lnTo>
                  <a:lnTo>
                    <a:pt x="253272" y="240261"/>
                  </a:lnTo>
                  <a:lnTo>
                    <a:pt x="277558" y="228118"/>
                  </a:lnTo>
                  <a:lnTo>
                    <a:pt x="287967" y="228118"/>
                  </a:lnTo>
                  <a:lnTo>
                    <a:pt x="307916" y="219444"/>
                  </a:lnTo>
                  <a:lnTo>
                    <a:pt x="316590" y="209903"/>
                  </a:lnTo>
                  <a:lnTo>
                    <a:pt x="331335" y="210771"/>
                  </a:lnTo>
                  <a:lnTo>
                    <a:pt x="340009" y="202965"/>
                  </a:lnTo>
                  <a:lnTo>
                    <a:pt x="331335" y="198628"/>
                  </a:lnTo>
                  <a:lnTo>
                    <a:pt x="311386" y="202965"/>
                  </a:lnTo>
                  <a:lnTo>
                    <a:pt x="305314" y="197760"/>
                  </a:lnTo>
                  <a:lnTo>
                    <a:pt x="288834" y="199495"/>
                  </a:lnTo>
                  <a:lnTo>
                    <a:pt x="275823" y="197760"/>
                  </a:lnTo>
                  <a:lnTo>
                    <a:pt x="256742" y="198628"/>
                  </a:lnTo>
                  <a:lnTo>
                    <a:pt x="248068" y="202965"/>
                  </a:lnTo>
                  <a:lnTo>
                    <a:pt x="241996" y="207301"/>
                  </a:lnTo>
                  <a:lnTo>
                    <a:pt x="234190" y="206434"/>
                  </a:lnTo>
                  <a:lnTo>
                    <a:pt x="219444" y="196025"/>
                  </a:lnTo>
                  <a:lnTo>
                    <a:pt x="209036" y="182148"/>
                  </a:lnTo>
                  <a:lnTo>
                    <a:pt x="205567" y="183015"/>
                  </a:lnTo>
                  <a:lnTo>
                    <a:pt x="202965" y="188219"/>
                  </a:lnTo>
                  <a:lnTo>
                    <a:pt x="183015" y="180413"/>
                  </a:lnTo>
                  <a:lnTo>
                    <a:pt x="144851" y="198628"/>
                  </a:lnTo>
                  <a:lnTo>
                    <a:pt x="131840" y="196893"/>
                  </a:lnTo>
                  <a:lnTo>
                    <a:pt x="117963" y="191688"/>
                  </a:lnTo>
                  <a:lnTo>
                    <a:pt x="107554" y="196025"/>
                  </a:lnTo>
                  <a:close/>
                  <a:moveTo>
                    <a:pt x="204699" y="25154"/>
                  </a:moveTo>
                  <a:lnTo>
                    <a:pt x="209903" y="29491"/>
                  </a:lnTo>
                  <a:lnTo>
                    <a:pt x="208169" y="34695"/>
                  </a:lnTo>
                  <a:lnTo>
                    <a:pt x="201230" y="37297"/>
                  </a:lnTo>
                  <a:lnTo>
                    <a:pt x="186484" y="39032"/>
                  </a:lnTo>
                  <a:lnTo>
                    <a:pt x="185617" y="42501"/>
                  </a:lnTo>
                  <a:lnTo>
                    <a:pt x="180413" y="37297"/>
                  </a:lnTo>
                  <a:lnTo>
                    <a:pt x="178678" y="46838"/>
                  </a:lnTo>
                  <a:lnTo>
                    <a:pt x="170005" y="51175"/>
                  </a:lnTo>
                  <a:lnTo>
                    <a:pt x="170872" y="60716"/>
                  </a:lnTo>
                  <a:lnTo>
                    <a:pt x="184750" y="70257"/>
                  </a:lnTo>
                  <a:lnTo>
                    <a:pt x="189954" y="64186"/>
                  </a:lnTo>
                  <a:lnTo>
                    <a:pt x="201230" y="65920"/>
                  </a:lnTo>
                  <a:lnTo>
                    <a:pt x="208169" y="61583"/>
                  </a:lnTo>
                  <a:lnTo>
                    <a:pt x="216842" y="66788"/>
                  </a:lnTo>
                  <a:lnTo>
                    <a:pt x="226384" y="65053"/>
                  </a:lnTo>
                  <a:lnTo>
                    <a:pt x="225516" y="71992"/>
                  </a:lnTo>
                  <a:lnTo>
                    <a:pt x="236792" y="72859"/>
                  </a:lnTo>
                  <a:lnTo>
                    <a:pt x="241129" y="78930"/>
                  </a:lnTo>
                  <a:lnTo>
                    <a:pt x="243731" y="63318"/>
                  </a:lnTo>
                  <a:lnTo>
                    <a:pt x="242863" y="56379"/>
                  </a:lnTo>
                  <a:lnTo>
                    <a:pt x="233323" y="45970"/>
                  </a:lnTo>
                  <a:lnTo>
                    <a:pt x="240261" y="48572"/>
                  </a:lnTo>
                  <a:lnTo>
                    <a:pt x="244598" y="46838"/>
                  </a:lnTo>
                  <a:lnTo>
                    <a:pt x="241129" y="38164"/>
                  </a:lnTo>
                  <a:lnTo>
                    <a:pt x="248068" y="37297"/>
                  </a:lnTo>
                  <a:lnTo>
                    <a:pt x="252405" y="49440"/>
                  </a:lnTo>
                  <a:lnTo>
                    <a:pt x="258476" y="45103"/>
                  </a:lnTo>
                  <a:lnTo>
                    <a:pt x="258476" y="54644"/>
                  </a:lnTo>
                  <a:lnTo>
                    <a:pt x="264548" y="54644"/>
                  </a:lnTo>
                  <a:lnTo>
                    <a:pt x="270619" y="52042"/>
                  </a:lnTo>
                  <a:lnTo>
                    <a:pt x="272354" y="45970"/>
                  </a:lnTo>
                  <a:lnTo>
                    <a:pt x="253272" y="37297"/>
                  </a:lnTo>
                  <a:lnTo>
                    <a:pt x="249802" y="32960"/>
                  </a:lnTo>
                  <a:lnTo>
                    <a:pt x="239394" y="32093"/>
                  </a:lnTo>
                  <a:lnTo>
                    <a:pt x="235925" y="27756"/>
                  </a:lnTo>
                  <a:lnTo>
                    <a:pt x="227251" y="27756"/>
                  </a:lnTo>
                  <a:lnTo>
                    <a:pt x="226384" y="30358"/>
                  </a:lnTo>
                  <a:lnTo>
                    <a:pt x="216842" y="29491"/>
                  </a:lnTo>
                  <a:lnTo>
                    <a:pt x="217710" y="24286"/>
                  </a:lnTo>
                  <a:close/>
                  <a:moveTo>
                    <a:pt x="95411" y="867"/>
                  </a:moveTo>
                  <a:lnTo>
                    <a:pt x="101482" y="9541"/>
                  </a:lnTo>
                  <a:lnTo>
                    <a:pt x="94543" y="14745"/>
                  </a:lnTo>
                  <a:lnTo>
                    <a:pt x="86737" y="0"/>
                  </a:lnTo>
                  <a:close/>
                  <a:moveTo>
                    <a:pt x="5205" y="33828"/>
                  </a:moveTo>
                  <a:lnTo>
                    <a:pt x="0" y="41634"/>
                  </a:lnTo>
                  <a:lnTo>
                    <a:pt x="11276" y="48572"/>
                  </a:lnTo>
                  <a:lnTo>
                    <a:pt x="32960" y="41634"/>
                  </a:lnTo>
                  <a:lnTo>
                    <a:pt x="44236" y="47705"/>
                  </a:lnTo>
                  <a:lnTo>
                    <a:pt x="39899" y="51175"/>
                  </a:lnTo>
                  <a:lnTo>
                    <a:pt x="62451" y="61583"/>
                  </a:lnTo>
                  <a:lnTo>
                    <a:pt x="56379" y="72859"/>
                  </a:lnTo>
                  <a:lnTo>
                    <a:pt x="61584" y="74594"/>
                  </a:lnTo>
                  <a:lnTo>
                    <a:pt x="65920" y="64186"/>
                  </a:lnTo>
                  <a:lnTo>
                    <a:pt x="78063" y="61583"/>
                  </a:lnTo>
                  <a:lnTo>
                    <a:pt x="71992" y="50307"/>
                  </a:lnTo>
                  <a:lnTo>
                    <a:pt x="81533" y="51175"/>
                  </a:lnTo>
                  <a:lnTo>
                    <a:pt x="82400" y="63318"/>
                  </a:lnTo>
                  <a:lnTo>
                    <a:pt x="95411" y="70257"/>
                  </a:lnTo>
                  <a:lnTo>
                    <a:pt x="105819" y="70257"/>
                  </a:lnTo>
                  <a:lnTo>
                    <a:pt x="114493" y="77196"/>
                  </a:lnTo>
                  <a:lnTo>
                    <a:pt x="122299" y="75461"/>
                  </a:lnTo>
                  <a:lnTo>
                    <a:pt x="120565" y="66788"/>
                  </a:lnTo>
                  <a:lnTo>
                    <a:pt x="130973" y="65053"/>
                  </a:lnTo>
                  <a:lnTo>
                    <a:pt x="138779" y="70257"/>
                  </a:lnTo>
                  <a:lnTo>
                    <a:pt x="144851" y="65920"/>
                  </a:lnTo>
                  <a:lnTo>
                    <a:pt x="136177" y="58981"/>
                  </a:lnTo>
                  <a:lnTo>
                    <a:pt x="140514" y="55512"/>
                  </a:lnTo>
                  <a:lnTo>
                    <a:pt x="122299" y="40766"/>
                  </a:lnTo>
                  <a:lnTo>
                    <a:pt x="107554" y="37297"/>
                  </a:lnTo>
                  <a:lnTo>
                    <a:pt x="107554" y="32960"/>
                  </a:lnTo>
                  <a:lnTo>
                    <a:pt x="87605" y="28623"/>
                  </a:lnTo>
                  <a:lnTo>
                    <a:pt x="71124" y="16480"/>
                  </a:lnTo>
                  <a:lnTo>
                    <a:pt x="82400" y="29491"/>
                  </a:lnTo>
                  <a:lnTo>
                    <a:pt x="79798" y="32960"/>
                  </a:lnTo>
                  <a:lnTo>
                    <a:pt x="75461" y="32093"/>
                  </a:lnTo>
                  <a:lnTo>
                    <a:pt x="63318" y="20817"/>
                  </a:lnTo>
                  <a:lnTo>
                    <a:pt x="62451" y="26888"/>
                  </a:lnTo>
                  <a:lnTo>
                    <a:pt x="34695" y="25154"/>
                  </a:lnTo>
                  <a:lnTo>
                    <a:pt x="32093" y="32093"/>
                  </a:lnTo>
                  <a:lnTo>
                    <a:pt x="25154" y="27756"/>
                  </a:lnTo>
                  <a:lnTo>
                    <a:pt x="21684" y="32960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F0A1669-349F-9683-12EC-8A8828D87BCC}"/>
                </a:ext>
              </a:extLst>
            </p:cNvPr>
            <p:cNvSpPr/>
            <p:nvPr/>
          </p:nvSpPr>
          <p:spPr>
            <a:xfrm>
              <a:off x="5350357" y="4415321"/>
              <a:ext cx="205566" cy="255873"/>
            </a:xfrm>
            <a:custGeom>
              <a:avLst/>
              <a:gdLst>
                <a:gd name="connsiteX0" fmla="*/ 150922 w 205566"/>
                <a:gd name="connsiteY0" fmla="*/ 0 h 255873"/>
                <a:gd name="connsiteX1" fmla="*/ 143116 w 205566"/>
                <a:gd name="connsiteY1" fmla="*/ 0 h 255873"/>
                <a:gd name="connsiteX2" fmla="*/ 130973 w 205566"/>
                <a:gd name="connsiteY2" fmla="*/ 19082 h 255873"/>
                <a:gd name="connsiteX3" fmla="*/ 131840 w 205566"/>
                <a:gd name="connsiteY3" fmla="*/ 37297 h 255873"/>
                <a:gd name="connsiteX4" fmla="*/ 126636 w 205566"/>
                <a:gd name="connsiteY4" fmla="*/ 47705 h 255873"/>
                <a:gd name="connsiteX5" fmla="*/ 111023 w 205566"/>
                <a:gd name="connsiteY5" fmla="*/ 74594 h 255873"/>
                <a:gd name="connsiteX6" fmla="*/ 111891 w 205566"/>
                <a:gd name="connsiteY6" fmla="*/ 85003 h 255873"/>
                <a:gd name="connsiteX7" fmla="*/ 107554 w 205566"/>
                <a:gd name="connsiteY7" fmla="*/ 92809 h 255873"/>
                <a:gd name="connsiteX8" fmla="*/ 97145 w 205566"/>
                <a:gd name="connsiteY8" fmla="*/ 90207 h 255873"/>
                <a:gd name="connsiteX9" fmla="*/ 91074 w 205566"/>
                <a:gd name="connsiteY9" fmla="*/ 95411 h 255873"/>
                <a:gd name="connsiteX10" fmla="*/ 93676 w 205566"/>
                <a:gd name="connsiteY10" fmla="*/ 105819 h 255873"/>
                <a:gd name="connsiteX11" fmla="*/ 79798 w 205566"/>
                <a:gd name="connsiteY11" fmla="*/ 108421 h 255873"/>
                <a:gd name="connsiteX12" fmla="*/ 65053 w 205566"/>
                <a:gd name="connsiteY12" fmla="*/ 107554 h 255873"/>
                <a:gd name="connsiteX13" fmla="*/ 41634 w 205566"/>
                <a:gd name="connsiteY13" fmla="*/ 117095 h 255873"/>
                <a:gd name="connsiteX14" fmla="*/ 23419 w 205566"/>
                <a:gd name="connsiteY14" fmla="*/ 118830 h 255873"/>
                <a:gd name="connsiteX15" fmla="*/ 38164 w 205566"/>
                <a:gd name="connsiteY15" fmla="*/ 121432 h 255873"/>
                <a:gd name="connsiteX16" fmla="*/ 26021 w 205566"/>
                <a:gd name="connsiteY16" fmla="*/ 124901 h 255873"/>
                <a:gd name="connsiteX17" fmla="*/ 35562 w 205566"/>
                <a:gd name="connsiteY17" fmla="*/ 125769 h 255873"/>
                <a:gd name="connsiteX18" fmla="*/ 35562 w 205566"/>
                <a:gd name="connsiteY18" fmla="*/ 130973 h 255873"/>
                <a:gd name="connsiteX19" fmla="*/ 28623 w 205566"/>
                <a:gd name="connsiteY19" fmla="*/ 130973 h 255873"/>
                <a:gd name="connsiteX20" fmla="*/ 28623 w 205566"/>
                <a:gd name="connsiteY20" fmla="*/ 135310 h 255873"/>
                <a:gd name="connsiteX21" fmla="*/ 32960 w 205566"/>
                <a:gd name="connsiteY21" fmla="*/ 137045 h 255873"/>
                <a:gd name="connsiteX22" fmla="*/ 29491 w 205566"/>
                <a:gd name="connsiteY22" fmla="*/ 147453 h 255873"/>
                <a:gd name="connsiteX23" fmla="*/ 25154 w 205566"/>
                <a:gd name="connsiteY23" fmla="*/ 140514 h 255873"/>
                <a:gd name="connsiteX24" fmla="*/ 26888 w 205566"/>
                <a:gd name="connsiteY24" fmla="*/ 133575 h 255873"/>
                <a:gd name="connsiteX25" fmla="*/ 20817 w 205566"/>
                <a:gd name="connsiteY25" fmla="*/ 130105 h 255873"/>
                <a:gd name="connsiteX26" fmla="*/ 12143 w 205566"/>
                <a:gd name="connsiteY26" fmla="*/ 132708 h 255873"/>
                <a:gd name="connsiteX27" fmla="*/ 0 w 205566"/>
                <a:gd name="connsiteY27" fmla="*/ 129238 h 255873"/>
                <a:gd name="connsiteX28" fmla="*/ 2602 w 205566"/>
                <a:gd name="connsiteY28" fmla="*/ 137045 h 255873"/>
                <a:gd name="connsiteX29" fmla="*/ 10409 w 205566"/>
                <a:gd name="connsiteY29" fmla="*/ 139647 h 255873"/>
                <a:gd name="connsiteX30" fmla="*/ 13011 w 205566"/>
                <a:gd name="connsiteY30" fmla="*/ 147453 h 255873"/>
                <a:gd name="connsiteX31" fmla="*/ 21684 w 205566"/>
                <a:gd name="connsiteY31" fmla="*/ 151790 h 255873"/>
                <a:gd name="connsiteX32" fmla="*/ 24286 w 205566"/>
                <a:gd name="connsiteY32" fmla="*/ 158729 h 255873"/>
                <a:gd name="connsiteX33" fmla="*/ 18215 w 205566"/>
                <a:gd name="connsiteY33" fmla="*/ 170872 h 255873"/>
                <a:gd name="connsiteX34" fmla="*/ 15613 w 205566"/>
                <a:gd name="connsiteY34" fmla="*/ 187352 h 255873"/>
                <a:gd name="connsiteX35" fmla="*/ 9541 w 205566"/>
                <a:gd name="connsiteY35" fmla="*/ 196893 h 255873"/>
                <a:gd name="connsiteX36" fmla="*/ 16480 w 205566"/>
                <a:gd name="connsiteY36" fmla="*/ 201230 h 255873"/>
                <a:gd name="connsiteX37" fmla="*/ 22551 w 205566"/>
                <a:gd name="connsiteY37" fmla="*/ 223782 h 255873"/>
                <a:gd name="connsiteX38" fmla="*/ 25154 w 205566"/>
                <a:gd name="connsiteY38" fmla="*/ 241129 h 255873"/>
                <a:gd name="connsiteX39" fmla="*/ 30358 w 205566"/>
                <a:gd name="connsiteY39" fmla="*/ 245466 h 255873"/>
                <a:gd name="connsiteX40" fmla="*/ 33828 w 205566"/>
                <a:gd name="connsiteY40" fmla="*/ 250670 h 255873"/>
                <a:gd name="connsiteX41" fmla="*/ 39899 w 205566"/>
                <a:gd name="connsiteY41" fmla="*/ 250670 h 255873"/>
                <a:gd name="connsiteX42" fmla="*/ 51175 w 205566"/>
                <a:gd name="connsiteY42" fmla="*/ 255874 h 255873"/>
                <a:gd name="connsiteX43" fmla="*/ 59849 w 205566"/>
                <a:gd name="connsiteY43" fmla="*/ 254140 h 255873"/>
                <a:gd name="connsiteX44" fmla="*/ 63318 w 205566"/>
                <a:gd name="connsiteY44" fmla="*/ 255007 h 255873"/>
                <a:gd name="connsiteX45" fmla="*/ 79798 w 205566"/>
                <a:gd name="connsiteY45" fmla="*/ 238527 h 255873"/>
                <a:gd name="connsiteX46" fmla="*/ 86737 w 205566"/>
                <a:gd name="connsiteY46" fmla="*/ 232455 h 255873"/>
                <a:gd name="connsiteX47" fmla="*/ 92809 w 205566"/>
                <a:gd name="connsiteY47" fmla="*/ 222047 h 255873"/>
                <a:gd name="connsiteX48" fmla="*/ 92809 w 205566"/>
                <a:gd name="connsiteY48" fmla="*/ 201230 h 255873"/>
                <a:gd name="connsiteX49" fmla="*/ 88472 w 205566"/>
                <a:gd name="connsiteY49" fmla="*/ 197761 h 255873"/>
                <a:gd name="connsiteX50" fmla="*/ 92809 w 205566"/>
                <a:gd name="connsiteY50" fmla="*/ 197761 h 255873"/>
                <a:gd name="connsiteX51" fmla="*/ 91941 w 205566"/>
                <a:gd name="connsiteY51" fmla="*/ 180413 h 255873"/>
                <a:gd name="connsiteX52" fmla="*/ 95411 w 205566"/>
                <a:gd name="connsiteY52" fmla="*/ 166535 h 255873"/>
                <a:gd name="connsiteX53" fmla="*/ 93676 w 205566"/>
                <a:gd name="connsiteY53" fmla="*/ 163066 h 255873"/>
                <a:gd name="connsiteX54" fmla="*/ 98880 w 205566"/>
                <a:gd name="connsiteY54" fmla="*/ 159596 h 255873"/>
                <a:gd name="connsiteX55" fmla="*/ 102349 w 205566"/>
                <a:gd name="connsiteY55" fmla="*/ 150055 h 255873"/>
                <a:gd name="connsiteX56" fmla="*/ 100615 w 205566"/>
                <a:gd name="connsiteY56" fmla="*/ 144851 h 255873"/>
                <a:gd name="connsiteX57" fmla="*/ 114493 w 205566"/>
                <a:gd name="connsiteY57" fmla="*/ 141382 h 255873"/>
                <a:gd name="connsiteX58" fmla="*/ 119697 w 205566"/>
                <a:gd name="connsiteY58" fmla="*/ 133575 h 255873"/>
                <a:gd name="connsiteX59" fmla="*/ 126636 w 205566"/>
                <a:gd name="connsiteY59" fmla="*/ 132708 h 255873"/>
                <a:gd name="connsiteX60" fmla="*/ 134442 w 205566"/>
                <a:gd name="connsiteY60" fmla="*/ 123167 h 255873"/>
                <a:gd name="connsiteX61" fmla="*/ 155259 w 205566"/>
                <a:gd name="connsiteY61" fmla="*/ 105819 h 255873"/>
                <a:gd name="connsiteX62" fmla="*/ 165667 w 205566"/>
                <a:gd name="connsiteY62" fmla="*/ 99747 h 255873"/>
                <a:gd name="connsiteX63" fmla="*/ 167402 w 205566"/>
                <a:gd name="connsiteY63" fmla="*/ 91941 h 255873"/>
                <a:gd name="connsiteX64" fmla="*/ 185617 w 205566"/>
                <a:gd name="connsiteY64" fmla="*/ 83268 h 255873"/>
                <a:gd name="connsiteX65" fmla="*/ 194291 w 205566"/>
                <a:gd name="connsiteY65" fmla="*/ 65053 h 255873"/>
                <a:gd name="connsiteX66" fmla="*/ 195158 w 205566"/>
                <a:gd name="connsiteY66" fmla="*/ 56379 h 255873"/>
                <a:gd name="connsiteX67" fmla="*/ 201230 w 205566"/>
                <a:gd name="connsiteY67" fmla="*/ 48573 h 255873"/>
                <a:gd name="connsiteX68" fmla="*/ 205567 w 205566"/>
                <a:gd name="connsiteY68" fmla="*/ 33828 h 255873"/>
                <a:gd name="connsiteX69" fmla="*/ 184750 w 205566"/>
                <a:gd name="connsiteY69" fmla="*/ 32960 h 255873"/>
                <a:gd name="connsiteX70" fmla="*/ 174341 w 205566"/>
                <a:gd name="connsiteY70" fmla="*/ 30358 h 255873"/>
                <a:gd name="connsiteX71" fmla="*/ 170004 w 205566"/>
                <a:gd name="connsiteY71" fmla="*/ 19082 h 25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05566" h="255873">
                  <a:moveTo>
                    <a:pt x="150922" y="0"/>
                  </a:moveTo>
                  <a:lnTo>
                    <a:pt x="143116" y="0"/>
                  </a:lnTo>
                  <a:lnTo>
                    <a:pt x="130973" y="19082"/>
                  </a:lnTo>
                  <a:lnTo>
                    <a:pt x="131840" y="37297"/>
                  </a:lnTo>
                  <a:lnTo>
                    <a:pt x="126636" y="47705"/>
                  </a:lnTo>
                  <a:lnTo>
                    <a:pt x="111023" y="74594"/>
                  </a:lnTo>
                  <a:lnTo>
                    <a:pt x="111891" y="85003"/>
                  </a:lnTo>
                  <a:lnTo>
                    <a:pt x="107554" y="92809"/>
                  </a:lnTo>
                  <a:lnTo>
                    <a:pt x="97145" y="90207"/>
                  </a:lnTo>
                  <a:lnTo>
                    <a:pt x="91074" y="95411"/>
                  </a:lnTo>
                  <a:lnTo>
                    <a:pt x="93676" y="105819"/>
                  </a:lnTo>
                  <a:lnTo>
                    <a:pt x="79798" y="108421"/>
                  </a:lnTo>
                  <a:lnTo>
                    <a:pt x="65053" y="107554"/>
                  </a:lnTo>
                  <a:lnTo>
                    <a:pt x="41634" y="117095"/>
                  </a:lnTo>
                  <a:lnTo>
                    <a:pt x="23419" y="118830"/>
                  </a:lnTo>
                  <a:lnTo>
                    <a:pt x="38164" y="121432"/>
                  </a:lnTo>
                  <a:lnTo>
                    <a:pt x="26021" y="124901"/>
                  </a:lnTo>
                  <a:lnTo>
                    <a:pt x="35562" y="125769"/>
                  </a:lnTo>
                  <a:lnTo>
                    <a:pt x="35562" y="130973"/>
                  </a:lnTo>
                  <a:lnTo>
                    <a:pt x="28623" y="130973"/>
                  </a:lnTo>
                  <a:lnTo>
                    <a:pt x="28623" y="135310"/>
                  </a:lnTo>
                  <a:lnTo>
                    <a:pt x="32960" y="137045"/>
                  </a:lnTo>
                  <a:lnTo>
                    <a:pt x="29491" y="147453"/>
                  </a:lnTo>
                  <a:lnTo>
                    <a:pt x="25154" y="140514"/>
                  </a:lnTo>
                  <a:lnTo>
                    <a:pt x="26888" y="133575"/>
                  </a:lnTo>
                  <a:lnTo>
                    <a:pt x="20817" y="130105"/>
                  </a:lnTo>
                  <a:lnTo>
                    <a:pt x="12143" y="132708"/>
                  </a:lnTo>
                  <a:lnTo>
                    <a:pt x="0" y="129238"/>
                  </a:lnTo>
                  <a:lnTo>
                    <a:pt x="2602" y="137045"/>
                  </a:lnTo>
                  <a:lnTo>
                    <a:pt x="10409" y="139647"/>
                  </a:lnTo>
                  <a:lnTo>
                    <a:pt x="13011" y="147453"/>
                  </a:lnTo>
                  <a:lnTo>
                    <a:pt x="21684" y="151790"/>
                  </a:lnTo>
                  <a:lnTo>
                    <a:pt x="24286" y="158729"/>
                  </a:lnTo>
                  <a:lnTo>
                    <a:pt x="18215" y="170872"/>
                  </a:lnTo>
                  <a:lnTo>
                    <a:pt x="15613" y="187352"/>
                  </a:lnTo>
                  <a:lnTo>
                    <a:pt x="9541" y="196893"/>
                  </a:lnTo>
                  <a:lnTo>
                    <a:pt x="16480" y="201230"/>
                  </a:lnTo>
                  <a:lnTo>
                    <a:pt x="22551" y="223782"/>
                  </a:lnTo>
                  <a:lnTo>
                    <a:pt x="25154" y="241129"/>
                  </a:lnTo>
                  <a:lnTo>
                    <a:pt x="30358" y="245466"/>
                  </a:lnTo>
                  <a:lnTo>
                    <a:pt x="33828" y="250670"/>
                  </a:lnTo>
                  <a:lnTo>
                    <a:pt x="39899" y="250670"/>
                  </a:lnTo>
                  <a:lnTo>
                    <a:pt x="51175" y="255874"/>
                  </a:lnTo>
                  <a:lnTo>
                    <a:pt x="59849" y="254140"/>
                  </a:lnTo>
                  <a:lnTo>
                    <a:pt x="63318" y="255007"/>
                  </a:lnTo>
                  <a:lnTo>
                    <a:pt x="79798" y="238527"/>
                  </a:lnTo>
                  <a:lnTo>
                    <a:pt x="86737" y="232455"/>
                  </a:lnTo>
                  <a:lnTo>
                    <a:pt x="92809" y="222047"/>
                  </a:lnTo>
                  <a:lnTo>
                    <a:pt x="92809" y="201230"/>
                  </a:lnTo>
                  <a:lnTo>
                    <a:pt x="88472" y="197761"/>
                  </a:lnTo>
                  <a:lnTo>
                    <a:pt x="92809" y="197761"/>
                  </a:lnTo>
                  <a:lnTo>
                    <a:pt x="91941" y="180413"/>
                  </a:lnTo>
                  <a:lnTo>
                    <a:pt x="95411" y="166535"/>
                  </a:lnTo>
                  <a:lnTo>
                    <a:pt x="93676" y="163066"/>
                  </a:lnTo>
                  <a:lnTo>
                    <a:pt x="98880" y="159596"/>
                  </a:lnTo>
                  <a:lnTo>
                    <a:pt x="102349" y="150055"/>
                  </a:lnTo>
                  <a:lnTo>
                    <a:pt x="100615" y="144851"/>
                  </a:lnTo>
                  <a:lnTo>
                    <a:pt x="114493" y="141382"/>
                  </a:lnTo>
                  <a:lnTo>
                    <a:pt x="119697" y="133575"/>
                  </a:lnTo>
                  <a:lnTo>
                    <a:pt x="126636" y="132708"/>
                  </a:lnTo>
                  <a:lnTo>
                    <a:pt x="134442" y="123167"/>
                  </a:lnTo>
                  <a:lnTo>
                    <a:pt x="155259" y="105819"/>
                  </a:lnTo>
                  <a:lnTo>
                    <a:pt x="165667" y="99747"/>
                  </a:lnTo>
                  <a:lnTo>
                    <a:pt x="167402" y="91941"/>
                  </a:lnTo>
                  <a:lnTo>
                    <a:pt x="185617" y="83268"/>
                  </a:lnTo>
                  <a:lnTo>
                    <a:pt x="194291" y="65053"/>
                  </a:lnTo>
                  <a:lnTo>
                    <a:pt x="195158" y="56379"/>
                  </a:lnTo>
                  <a:lnTo>
                    <a:pt x="201230" y="48573"/>
                  </a:lnTo>
                  <a:lnTo>
                    <a:pt x="205567" y="33828"/>
                  </a:lnTo>
                  <a:lnTo>
                    <a:pt x="184750" y="32960"/>
                  </a:lnTo>
                  <a:lnTo>
                    <a:pt x="174341" y="30358"/>
                  </a:lnTo>
                  <a:lnTo>
                    <a:pt x="170004" y="19082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682A98-0272-DFEC-1E39-41B0E56CBE8A}"/>
                </a:ext>
              </a:extLst>
            </p:cNvPr>
            <p:cNvSpPr/>
            <p:nvPr/>
          </p:nvSpPr>
          <p:spPr>
            <a:xfrm>
              <a:off x="5688631" y="4399708"/>
              <a:ext cx="182147" cy="277558"/>
            </a:xfrm>
            <a:custGeom>
              <a:avLst/>
              <a:gdLst>
                <a:gd name="connsiteX0" fmla="*/ 55512 w 182147"/>
                <a:gd name="connsiteY0" fmla="*/ 153524 h 277558"/>
                <a:gd name="connsiteX1" fmla="*/ 55512 w 182147"/>
                <a:gd name="connsiteY1" fmla="*/ 160463 h 277558"/>
                <a:gd name="connsiteX2" fmla="*/ 53777 w 182147"/>
                <a:gd name="connsiteY2" fmla="*/ 168270 h 277558"/>
                <a:gd name="connsiteX3" fmla="*/ 56379 w 182147"/>
                <a:gd name="connsiteY3" fmla="*/ 176944 h 277558"/>
                <a:gd name="connsiteX4" fmla="*/ 48572 w 182147"/>
                <a:gd name="connsiteY4" fmla="*/ 185617 h 277558"/>
                <a:gd name="connsiteX5" fmla="*/ 48572 w 182147"/>
                <a:gd name="connsiteY5" fmla="*/ 193423 h 277558"/>
                <a:gd name="connsiteX6" fmla="*/ 55512 w 182147"/>
                <a:gd name="connsiteY6" fmla="*/ 205567 h 277558"/>
                <a:gd name="connsiteX7" fmla="*/ 61583 w 182147"/>
                <a:gd name="connsiteY7" fmla="*/ 205567 h 277558"/>
                <a:gd name="connsiteX8" fmla="*/ 67655 w 182147"/>
                <a:gd name="connsiteY8" fmla="*/ 215107 h 277558"/>
                <a:gd name="connsiteX9" fmla="*/ 64186 w 182147"/>
                <a:gd name="connsiteY9" fmla="*/ 233323 h 277558"/>
                <a:gd name="connsiteX10" fmla="*/ 61583 w 182147"/>
                <a:gd name="connsiteY10" fmla="*/ 236792 h 277558"/>
                <a:gd name="connsiteX11" fmla="*/ 61583 w 182147"/>
                <a:gd name="connsiteY11" fmla="*/ 241129 h 277558"/>
                <a:gd name="connsiteX12" fmla="*/ 58981 w 182147"/>
                <a:gd name="connsiteY12" fmla="*/ 249802 h 277558"/>
                <a:gd name="connsiteX13" fmla="*/ 61583 w 182147"/>
                <a:gd name="connsiteY13" fmla="*/ 259344 h 277558"/>
                <a:gd name="connsiteX14" fmla="*/ 55512 w 182147"/>
                <a:gd name="connsiteY14" fmla="*/ 258476 h 277558"/>
                <a:gd name="connsiteX15" fmla="*/ 51175 w 182147"/>
                <a:gd name="connsiteY15" fmla="*/ 263680 h 277558"/>
                <a:gd name="connsiteX16" fmla="*/ 52042 w 182147"/>
                <a:gd name="connsiteY16" fmla="*/ 268017 h 277558"/>
                <a:gd name="connsiteX17" fmla="*/ 45103 w 182147"/>
                <a:gd name="connsiteY17" fmla="*/ 277558 h 277558"/>
                <a:gd name="connsiteX18" fmla="*/ 37297 w 182147"/>
                <a:gd name="connsiteY18" fmla="*/ 277558 h 277558"/>
                <a:gd name="connsiteX19" fmla="*/ 33828 w 182147"/>
                <a:gd name="connsiteY19" fmla="*/ 263680 h 277558"/>
                <a:gd name="connsiteX20" fmla="*/ 35562 w 182147"/>
                <a:gd name="connsiteY20" fmla="*/ 255874 h 277558"/>
                <a:gd name="connsiteX21" fmla="*/ 31225 w 182147"/>
                <a:gd name="connsiteY21" fmla="*/ 247200 h 277558"/>
                <a:gd name="connsiteX22" fmla="*/ 22551 w 182147"/>
                <a:gd name="connsiteY22" fmla="*/ 241129 h 277558"/>
                <a:gd name="connsiteX23" fmla="*/ 21684 w 182147"/>
                <a:gd name="connsiteY23" fmla="*/ 234190 h 277558"/>
                <a:gd name="connsiteX24" fmla="*/ 19082 w 182147"/>
                <a:gd name="connsiteY24" fmla="*/ 227251 h 277558"/>
                <a:gd name="connsiteX25" fmla="*/ 14745 w 182147"/>
                <a:gd name="connsiteY25" fmla="*/ 225516 h 277558"/>
                <a:gd name="connsiteX26" fmla="*/ 9541 w 182147"/>
                <a:gd name="connsiteY26" fmla="*/ 228118 h 277558"/>
                <a:gd name="connsiteX27" fmla="*/ 1735 w 182147"/>
                <a:gd name="connsiteY27" fmla="*/ 222914 h 277558"/>
                <a:gd name="connsiteX28" fmla="*/ 3470 w 182147"/>
                <a:gd name="connsiteY28" fmla="*/ 211638 h 277558"/>
                <a:gd name="connsiteX29" fmla="*/ 0 w 182147"/>
                <a:gd name="connsiteY29" fmla="*/ 206434 h 277558"/>
                <a:gd name="connsiteX30" fmla="*/ 4337 w 182147"/>
                <a:gd name="connsiteY30" fmla="*/ 190821 h 277558"/>
                <a:gd name="connsiteX31" fmla="*/ 10409 w 182147"/>
                <a:gd name="connsiteY31" fmla="*/ 189086 h 277558"/>
                <a:gd name="connsiteX32" fmla="*/ 10409 w 182147"/>
                <a:gd name="connsiteY32" fmla="*/ 178678 h 277558"/>
                <a:gd name="connsiteX33" fmla="*/ 35562 w 182147"/>
                <a:gd name="connsiteY33" fmla="*/ 153524 h 277558"/>
                <a:gd name="connsiteX34" fmla="*/ 44236 w 182147"/>
                <a:gd name="connsiteY34" fmla="*/ 143116 h 277558"/>
                <a:gd name="connsiteX35" fmla="*/ 47705 w 182147"/>
                <a:gd name="connsiteY35" fmla="*/ 143116 h 277558"/>
                <a:gd name="connsiteX36" fmla="*/ 182148 w 182147"/>
                <a:gd name="connsiteY36" fmla="*/ 13011 h 277558"/>
                <a:gd name="connsiteX37" fmla="*/ 179546 w 182147"/>
                <a:gd name="connsiteY37" fmla="*/ 11276 h 277558"/>
                <a:gd name="connsiteX38" fmla="*/ 175209 w 182147"/>
                <a:gd name="connsiteY38" fmla="*/ 3470 h 277558"/>
                <a:gd name="connsiteX39" fmla="*/ 167402 w 182147"/>
                <a:gd name="connsiteY39" fmla="*/ 0 h 277558"/>
                <a:gd name="connsiteX40" fmla="*/ 156126 w 182147"/>
                <a:gd name="connsiteY40" fmla="*/ 10409 h 277558"/>
                <a:gd name="connsiteX41" fmla="*/ 145718 w 182147"/>
                <a:gd name="connsiteY41" fmla="*/ 22552 h 277558"/>
                <a:gd name="connsiteX42" fmla="*/ 142249 w 182147"/>
                <a:gd name="connsiteY42" fmla="*/ 27756 h 277558"/>
                <a:gd name="connsiteX43" fmla="*/ 123167 w 182147"/>
                <a:gd name="connsiteY43" fmla="*/ 38164 h 277558"/>
                <a:gd name="connsiteX44" fmla="*/ 114493 w 182147"/>
                <a:gd name="connsiteY44" fmla="*/ 45970 h 277558"/>
                <a:gd name="connsiteX45" fmla="*/ 107554 w 182147"/>
                <a:gd name="connsiteY45" fmla="*/ 52910 h 277558"/>
                <a:gd name="connsiteX46" fmla="*/ 98880 w 182147"/>
                <a:gd name="connsiteY46" fmla="*/ 52910 h 277558"/>
                <a:gd name="connsiteX47" fmla="*/ 97145 w 182147"/>
                <a:gd name="connsiteY47" fmla="*/ 70257 h 277558"/>
                <a:gd name="connsiteX48" fmla="*/ 91941 w 182147"/>
                <a:gd name="connsiteY48" fmla="*/ 92809 h 277558"/>
                <a:gd name="connsiteX49" fmla="*/ 85870 w 182147"/>
                <a:gd name="connsiteY49" fmla="*/ 101482 h 277558"/>
                <a:gd name="connsiteX50" fmla="*/ 85002 w 182147"/>
                <a:gd name="connsiteY50" fmla="*/ 107554 h 277558"/>
                <a:gd name="connsiteX51" fmla="*/ 79798 w 182147"/>
                <a:gd name="connsiteY51" fmla="*/ 121432 h 277558"/>
                <a:gd name="connsiteX52" fmla="*/ 79798 w 182147"/>
                <a:gd name="connsiteY52" fmla="*/ 129238 h 277558"/>
                <a:gd name="connsiteX53" fmla="*/ 90207 w 182147"/>
                <a:gd name="connsiteY53" fmla="*/ 134442 h 277558"/>
                <a:gd name="connsiteX54" fmla="*/ 91941 w 182147"/>
                <a:gd name="connsiteY54" fmla="*/ 139647 h 277558"/>
                <a:gd name="connsiteX55" fmla="*/ 113625 w 182147"/>
                <a:gd name="connsiteY55" fmla="*/ 139647 h 277558"/>
                <a:gd name="connsiteX56" fmla="*/ 118830 w 182147"/>
                <a:gd name="connsiteY56" fmla="*/ 143116 h 277558"/>
                <a:gd name="connsiteX57" fmla="*/ 119697 w 182147"/>
                <a:gd name="connsiteY57" fmla="*/ 149188 h 277558"/>
                <a:gd name="connsiteX58" fmla="*/ 124034 w 182147"/>
                <a:gd name="connsiteY58" fmla="*/ 150055 h 277558"/>
                <a:gd name="connsiteX59" fmla="*/ 126636 w 182147"/>
                <a:gd name="connsiteY59" fmla="*/ 138779 h 277558"/>
                <a:gd name="connsiteX60" fmla="*/ 129238 w 182147"/>
                <a:gd name="connsiteY60" fmla="*/ 133575 h 277558"/>
                <a:gd name="connsiteX61" fmla="*/ 128371 w 182147"/>
                <a:gd name="connsiteY61" fmla="*/ 126636 h 277558"/>
                <a:gd name="connsiteX62" fmla="*/ 122299 w 182147"/>
                <a:gd name="connsiteY62" fmla="*/ 124901 h 277558"/>
                <a:gd name="connsiteX63" fmla="*/ 117962 w 182147"/>
                <a:gd name="connsiteY63" fmla="*/ 118830 h 277558"/>
                <a:gd name="connsiteX64" fmla="*/ 124034 w 182147"/>
                <a:gd name="connsiteY64" fmla="*/ 98880 h 277558"/>
                <a:gd name="connsiteX65" fmla="*/ 131840 w 182147"/>
                <a:gd name="connsiteY65" fmla="*/ 96278 h 277558"/>
                <a:gd name="connsiteX66" fmla="*/ 137044 w 182147"/>
                <a:gd name="connsiteY66" fmla="*/ 98880 h 277558"/>
                <a:gd name="connsiteX67" fmla="*/ 138779 w 182147"/>
                <a:gd name="connsiteY67" fmla="*/ 103217 h 277558"/>
                <a:gd name="connsiteX68" fmla="*/ 153524 w 182147"/>
                <a:gd name="connsiteY68" fmla="*/ 105819 h 277558"/>
                <a:gd name="connsiteX69" fmla="*/ 155259 w 182147"/>
                <a:gd name="connsiteY69" fmla="*/ 97145 h 277558"/>
                <a:gd name="connsiteX70" fmla="*/ 157861 w 182147"/>
                <a:gd name="connsiteY70" fmla="*/ 93676 h 277558"/>
                <a:gd name="connsiteX71" fmla="*/ 151790 w 182147"/>
                <a:gd name="connsiteY71" fmla="*/ 88472 h 277558"/>
                <a:gd name="connsiteX72" fmla="*/ 149188 w 182147"/>
                <a:gd name="connsiteY72" fmla="*/ 82400 h 277558"/>
                <a:gd name="connsiteX73" fmla="*/ 144851 w 182147"/>
                <a:gd name="connsiteY73" fmla="*/ 77196 h 277558"/>
                <a:gd name="connsiteX74" fmla="*/ 143983 w 182147"/>
                <a:gd name="connsiteY74" fmla="*/ 71124 h 277558"/>
                <a:gd name="connsiteX75" fmla="*/ 146586 w 182147"/>
                <a:gd name="connsiteY75" fmla="*/ 69390 h 277558"/>
                <a:gd name="connsiteX76" fmla="*/ 146586 w 182147"/>
                <a:gd name="connsiteY76" fmla="*/ 65920 h 277558"/>
                <a:gd name="connsiteX77" fmla="*/ 144851 w 182147"/>
                <a:gd name="connsiteY77" fmla="*/ 61584 h 277558"/>
                <a:gd name="connsiteX78" fmla="*/ 155259 w 182147"/>
                <a:gd name="connsiteY78" fmla="*/ 46838 h 277558"/>
                <a:gd name="connsiteX79" fmla="*/ 161330 w 182147"/>
                <a:gd name="connsiteY79" fmla="*/ 45103 h 277558"/>
                <a:gd name="connsiteX80" fmla="*/ 167402 w 182147"/>
                <a:gd name="connsiteY80" fmla="*/ 37297 h 277558"/>
                <a:gd name="connsiteX81" fmla="*/ 169137 w 182147"/>
                <a:gd name="connsiteY81" fmla="*/ 24286 h 277558"/>
                <a:gd name="connsiteX82" fmla="*/ 179546 w 182147"/>
                <a:gd name="connsiteY82" fmla="*/ 23419 h 277558"/>
                <a:gd name="connsiteX83" fmla="*/ 182148 w 182147"/>
                <a:gd name="connsiteY83" fmla="*/ 19082 h 2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82147" h="277558">
                  <a:moveTo>
                    <a:pt x="55512" y="153524"/>
                  </a:moveTo>
                  <a:lnTo>
                    <a:pt x="55512" y="160463"/>
                  </a:lnTo>
                  <a:lnTo>
                    <a:pt x="53777" y="168270"/>
                  </a:lnTo>
                  <a:lnTo>
                    <a:pt x="56379" y="176944"/>
                  </a:lnTo>
                  <a:lnTo>
                    <a:pt x="48572" y="185617"/>
                  </a:lnTo>
                  <a:lnTo>
                    <a:pt x="48572" y="193423"/>
                  </a:lnTo>
                  <a:lnTo>
                    <a:pt x="55512" y="205567"/>
                  </a:lnTo>
                  <a:lnTo>
                    <a:pt x="61583" y="205567"/>
                  </a:lnTo>
                  <a:lnTo>
                    <a:pt x="67655" y="215107"/>
                  </a:lnTo>
                  <a:lnTo>
                    <a:pt x="64186" y="233323"/>
                  </a:lnTo>
                  <a:lnTo>
                    <a:pt x="61583" y="236792"/>
                  </a:lnTo>
                  <a:lnTo>
                    <a:pt x="61583" y="241129"/>
                  </a:lnTo>
                  <a:lnTo>
                    <a:pt x="58981" y="249802"/>
                  </a:lnTo>
                  <a:lnTo>
                    <a:pt x="61583" y="259344"/>
                  </a:lnTo>
                  <a:lnTo>
                    <a:pt x="55512" y="258476"/>
                  </a:lnTo>
                  <a:lnTo>
                    <a:pt x="51175" y="263680"/>
                  </a:lnTo>
                  <a:lnTo>
                    <a:pt x="52042" y="268017"/>
                  </a:lnTo>
                  <a:lnTo>
                    <a:pt x="45103" y="277558"/>
                  </a:lnTo>
                  <a:lnTo>
                    <a:pt x="37297" y="277558"/>
                  </a:lnTo>
                  <a:lnTo>
                    <a:pt x="33828" y="263680"/>
                  </a:lnTo>
                  <a:lnTo>
                    <a:pt x="35562" y="255874"/>
                  </a:lnTo>
                  <a:lnTo>
                    <a:pt x="31225" y="247200"/>
                  </a:lnTo>
                  <a:lnTo>
                    <a:pt x="22551" y="241129"/>
                  </a:lnTo>
                  <a:lnTo>
                    <a:pt x="21684" y="234190"/>
                  </a:lnTo>
                  <a:lnTo>
                    <a:pt x="19082" y="227251"/>
                  </a:lnTo>
                  <a:lnTo>
                    <a:pt x="14745" y="225516"/>
                  </a:lnTo>
                  <a:lnTo>
                    <a:pt x="9541" y="228118"/>
                  </a:lnTo>
                  <a:lnTo>
                    <a:pt x="1735" y="222914"/>
                  </a:lnTo>
                  <a:lnTo>
                    <a:pt x="3470" y="211638"/>
                  </a:lnTo>
                  <a:lnTo>
                    <a:pt x="0" y="206434"/>
                  </a:lnTo>
                  <a:lnTo>
                    <a:pt x="4337" y="190821"/>
                  </a:lnTo>
                  <a:lnTo>
                    <a:pt x="10409" y="189086"/>
                  </a:lnTo>
                  <a:lnTo>
                    <a:pt x="10409" y="178678"/>
                  </a:lnTo>
                  <a:lnTo>
                    <a:pt x="35562" y="153524"/>
                  </a:lnTo>
                  <a:lnTo>
                    <a:pt x="44236" y="143116"/>
                  </a:lnTo>
                  <a:lnTo>
                    <a:pt x="47705" y="143116"/>
                  </a:lnTo>
                  <a:close/>
                  <a:moveTo>
                    <a:pt x="182148" y="13011"/>
                  </a:moveTo>
                  <a:lnTo>
                    <a:pt x="179546" y="11276"/>
                  </a:lnTo>
                  <a:lnTo>
                    <a:pt x="175209" y="3470"/>
                  </a:lnTo>
                  <a:lnTo>
                    <a:pt x="167402" y="0"/>
                  </a:lnTo>
                  <a:lnTo>
                    <a:pt x="156126" y="10409"/>
                  </a:lnTo>
                  <a:lnTo>
                    <a:pt x="145718" y="22552"/>
                  </a:lnTo>
                  <a:lnTo>
                    <a:pt x="142249" y="27756"/>
                  </a:lnTo>
                  <a:lnTo>
                    <a:pt x="123167" y="38164"/>
                  </a:lnTo>
                  <a:lnTo>
                    <a:pt x="114493" y="45970"/>
                  </a:lnTo>
                  <a:lnTo>
                    <a:pt x="107554" y="52910"/>
                  </a:lnTo>
                  <a:lnTo>
                    <a:pt x="98880" y="52910"/>
                  </a:lnTo>
                  <a:lnTo>
                    <a:pt x="97145" y="70257"/>
                  </a:lnTo>
                  <a:lnTo>
                    <a:pt x="91941" y="92809"/>
                  </a:lnTo>
                  <a:lnTo>
                    <a:pt x="85870" y="101482"/>
                  </a:lnTo>
                  <a:lnTo>
                    <a:pt x="85002" y="107554"/>
                  </a:lnTo>
                  <a:lnTo>
                    <a:pt x="79798" y="121432"/>
                  </a:lnTo>
                  <a:lnTo>
                    <a:pt x="79798" y="129238"/>
                  </a:lnTo>
                  <a:lnTo>
                    <a:pt x="90207" y="134442"/>
                  </a:lnTo>
                  <a:lnTo>
                    <a:pt x="91941" y="139647"/>
                  </a:lnTo>
                  <a:lnTo>
                    <a:pt x="113625" y="139647"/>
                  </a:lnTo>
                  <a:lnTo>
                    <a:pt x="118830" y="143116"/>
                  </a:lnTo>
                  <a:lnTo>
                    <a:pt x="119697" y="149188"/>
                  </a:lnTo>
                  <a:lnTo>
                    <a:pt x="124034" y="150055"/>
                  </a:lnTo>
                  <a:lnTo>
                    <a:pt x="126636" y="138779"/>
                  </a:lnTo>
                  <a:lnTo>
                    <a:pt x="129238" y="133575"/>
                  </a:lnTo>
                  <a:lnTo>
                    <a:pt x="128371" y="126636"/>
                  </a:lnTo>
                  <a:lnTo>
                    <a:pt x="122299" y="124901"/>
                  </a:lnTo>
                  <a:lnTo>
                    <a:pt x="117962" y="118830"/>
                  </a:lnTo>
                  <a:lnTo>
                    <a:pt x="124034" y="98880"/>
                  </a:lnTo>
                  <a:lnTo>
                    <a:pt x="131840" y="96278"/>
                  </a:lnTo>
                  <a:lnTo>
                    <a:pt x="137044" y="98880"/>
                  </a:lnTo>
                  <a:lnTo>
                    <a:pt x="138779" y="103217"/>
                  </a:lnTo>
                  <a:lnTo>
                    <a:pt x="153524" y="105819"/>
                  </a:lnTo>
                  <a:lnTo>
                    <a:pt x="155259" y="97145"/>
                  </a:lnTo>
                  <a:lnTo>
                    <a:pt x="157861" y="93676"/>
                  </a:lnTo>
                  <a:lnTo>
                    <a:pt x="151790" y="88472"/>
                  </a:lnTo>
                  <a:lnTo>
                    <a:pt x="149188" y="82400"/>
                  </a:lnTo>
                  <a:lnTo>
                    <a:pt x="144851" y="77196"/>
                  </a:lnTo>
                  <a:lnTo>
                    <a:pt x="143983" y="71124"/>
                  </a:lnTo>
                  <a:lnTo>
                    <a:pt x="146586" y="69390"/>
                  </a:lnTo>
                  <a:lnTo>
                    <a:pt x="146586" y="65920"/>
                  </a:lnTo>
                  <a:lnTo>
                    <a:pt x="144851" y="61584"/>
                  </a:lnTo>
                  <a:lnTo>
                    <a:pt x="155259" y="46838"/>
                  </a:lnTo>
                  <a:lnTo>
                    <a:pt x="161330" y="45103"/>
                  </a:lnTo>
                  <a:lnTo>
                    <a:pt x="167402" y="37297"/>
                  </a:lnTo>
                  <a:lnTo>
                    <a:pt x="169137" y="24286"/>
                  </a:lnTo>
                  <a:lnTo>
                    <a:pt x="179546" y="23419"/>
                  </a:lnTo>
                  <a:lnTo>
                    <a:pt x="182148" y="19082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925DA4-B119-C607-77B7-D58D91D2F6C0}"/>
                </a:ext>
              </a:extLst>
            </p:cNvPr>
            <p:cNvSpPr/>
            <p:nvPr/>
          </p:nvSpPr>
          <p:spPr>
            <a:xfrm>
              <a:off x="5980066" y="4464761"/>
              <a:ext cx="326131" cy="153524"/>
            </a:xfrm>
            <a:custGeom>
              <a:avLst/>
              <a:gdLst>
                <a:gd name="connsiteX0" fmla="*/ 313121 w 326131"/>
                <a:gd name="connsiteY0" fmla="*/ 57247 h 153524"/>
                <a:gd name="connsiteX1" fmla="*/ 322662 w 326131"/>
                <a:gd name="connsiteY1" fmla="*/ 57247 h 153524"/>
                <a:gd name="connsiteX2" fmla="*/ 325264 w 326131"/>
                <a:gd name="connsiteY2" fmla="*/ 53777 h 153524"/>
                <a:gd name="connsiteX3" fmla="*/ 326131 w 326131"/>
                <a:gd name="connsiteY3" fmla="*/ 50307 h 153524"/>
                <a:gd name="connsiteX4" fmla="*/ 321794 w 326131"/>
                <a:gd name="connsiteY4" fmla="*/ 46838 h 153524"/>
                <a:gd name="connsiteX5" fmla="*/ 317458 w 326131"/>
                <a:gd name="connsiteY5" fmla="*/ 45103 h 153524"/>
                <a:gd name="connsiteX6" fmla="*/ 311386 w 326131"/>
                <a:gd name="connsiteY6" fmla="*/ 46838 h 153524"/>
                <a:gd name="connsiteX7" fmla="*/ 307916 w 326131"/>
                <a:gd name="connsiteY7" fmla="*/ 53777 h 153524"/>
                <a:gd name="connsiteX8" fmla="*/ 307916 w 326131"/>
                <a:gd name="connsiteY8" fmla="*/ 8674 h 153524"/>
                <a:gd name="connsiteX9" fmla="*/ 300977 w 326131"/>
                <a:gd name="connsiteY9" fmla="*/ 11276 h 153524"/>
                <a:gd name="connsiteX10" fmla="*/ 290569 w 326131"/>
                <a:gd name="connsiteY10" fmla="*/ 10409 h 153524"/>
                <a:gd name="connsiteX11" fmla="*/ 286232 w 326131"/>
                <a:gd name="connsiteY11" fmla="*/ 14745 h 153524"/>
                <a:gd name="connsiteX12" fmla="*/ 283630 w 326131"/>
                <a:gd name="connsiteY12" fmla="*/ 13878 h 153524"/>
                <a:gd name="connsiteX13" fmla="*/ 281028 w 326131"/>
                <a:gd name="connsiteY13" fmla="*/ 18215 h 153524"/>
                <a:gd name="connsiteX14" fmla="*/ 282763 w 326131"/>
                <a:gd name="connsiteY14" fmla="*/ 25154 h 153524"/>
                <a:gd name="connsiteX15" fmla="*/ 276691 w 326131"/>
                <a:gd name="connsiteY15" fmla="*/ 26889 h 153524"/>
                <a:gd name="connsiteX16" fmla="*/ 275824 w 326131"/>
                <a:gd name="connsiteY16" fmla="*/ 22552 h 153524"/>
                <a:gd name="connsiteX17" fmla="*/ 261946 w 326131"/>
                <a:gd name="connsiteY17" fmla="*/ 18215 h 153524"/>
                <a:gd name="connsiteX18" fmla="*/ 260211 w 326131"/>
                <a:gd name="connsiteY18" fmla="*/ 22552 h 153524"/>
                <a:gd name="connsiteX19" fmla="*/ 250670 w 326131"/>
                <a:gd name="connsiteY19" fmla="*/ 15613 h 153524"/>
                <a:gd name="connsiteX20" fmla="*/ 242863 w 326131"/>
                <a:gd name="connsiteY20" fmla="*/ 20817 h 153524"/>
                <a:gd name="connsiteX21" fmla="*/ 236792 w 326131"/>
                <a:gd name="connsiteY21" fmla="*/ 21684 h 153524"/>
                <a:gd name="connsiteX22" fmla="*/ 233323 w 326131"/>
                <a:gd name="connsiteY22" fmla="*/ 19082 h 153524"/>
                <a:gd name="connsiteX23" fmla="*/ 238527 w 326131"/>
                <a:gd name="connsiteY23" fmla="*/ 15613 h 153524"/>
                <a:gd name="connsiteX24" fmla="*/ 237659 w 326131"/>
                <a:gd name="connsiteY24" fmla="*/ 13011 h 153524"/>
                <a:gd name="connsiteX25" fmla="*/ 232455 w 326131"/>
                <a:gd name="connsiteY25" fmla="*/ 13878 h 153524"/>
                <a:gd name="connsiteX26" fmla="*/ 229853 w 326131"/>
                <a:gd name="connsiteY26" fmla="*/ 10409 h 153524"/>
                <a:gd name="connsiteX27" fmla="*/ 225516 w 326131"/>
                <a:gd name="connsiteY27" fmla="*/ 13011 h 153524"/>
                <a:gd name="connsiteX28" fmla="*/ 222914 w 326131"/>
                <a:gd name="connsiteY28" fmla="*/ 10409 h 153524"/>
                <a:gd name="connsiteX29" fmla="*/ 220312 w 326131"/>
                <a:gd name="connsiteY29" fmla="*/ 16480 h 153524"/>
                <a:gd name="connsiteX30" fmla="*/ 216842 w 326131"/>
                <a:gd name="connsiteY30" fmla="*/ 12143 h 153524"/>
                <a:gd name="connsiteX31" fmla="*/ 215975 w 326131"/>
                <a:gd name="connsiteY31" fmla="*/ 19082 h 153524"/>
                <a:gd name="connsiteX32" fmla="*/ 211638 w 326131"/>
                <a:gd name="connsiteY32" fmla="*/ 19949 h 153524"/>
                <a:gd name="connsiteX33" fmla="*/ 210771 w 326131"/>
                <a:gd name="connsiteY33" fmla="*/ 23419 h 153524"/>
                <a:gd name="connsiteX34" fmla="*/ 208169 w 326131"/>
                <a:gd name="connsiteY34" fmla="*/ 20817 h 153524"/>
                <a:gd name="connsiteX35" fmla="*/ 209903 w 326131"/>
                <a:gd name="connsiteY35" fmla="*/ 12143 h 153524"/>
                <a:gd name="connsiteX36" fmla="*/ 207301 w 326131"/>
                <a:gd name="connsiteY36" fmla="*/ 12143 h 153524"/>
                <a:gd name="connsiteX37" fmla="*/ 202965 w 326131"/>
                <a:gd name="connsiteY37" fmla="*/ 16480 h 153524"/>
                <a:gd name="connsiteX38" fmla="*/ 200363 w 326131"/>
                <a:gd name="connsiteY38" fmla="*/ 9541 h 153524"/>
                <a:gd name="connsiteX39" fmla="*/ 192556 w 326131"/>
                <a:gd name="connsiteY39" fmla="*/ 10409 h 153524"/>
                <a:gd name="connsiteX40" fmla="*/ 188219 w 326131"/>
                <a:gd name="connsiteY40" fmla="*/ 13878 h 153524"/>
                <a:gd name="connsiteX41" fmla="*/ 184750 w 326131"/>
                <a:gd name="connsiteY41" fmla="*/ 13011 h 153524"/>
                <a:gd name="connsiteX42" fmla="*/ 189087 w 326131"/>
                <a:gd name="connsiteY42" fmla="*/ 5205 h 153524"/>
                <a:gd name="connsiteX43" fmla="*/ 189087 w 326131"/>
                <a:gd name="connsiteY43" fmla="*/ 0 h 153524"/>
                <a:gd name="connsiteX44" fmla="*/ 181280 w 326131"/>
                <a:gd name="connsiteY44" fmla="*/ 6939 h 153524"/>
                <a:gd name="connsiteX45" fmla="*/ 176944 w 326131"/>
                <a:gd name="connsiteY45" fmla="*/ 6939 h 153524"/>
                <a:gd name="connsiteX46" fmla="*/ 174342 w 326131"/>
                <a:gd name="connsiteY46" fmla="*/ 10409 h 153524"/>
                <a:gd name="connsiteX47" fmla="*/ 171740 w 326131"/>
                <a:gd name="connsiteY47" fmla="*/ 9541 h 153524"/>
                <a:gd name="connsiteX48" fmla="*/ 167403 w 326131"/>
                <a:gd name="connsiteY48" fmla="*/ 11276 h 153524"/>
                <a:gd name="connsiteX49" fmla="*/ 169137 w 326131"/>
                <a:gd name="connsiteY49" fmla="*/ 14745 h 153524"/>
                <a:gd name="connsiteX50" fmla="*/ 167403 w 326131"/>
                <a:gd name="connsiteY50" fmla="*/ 16480 h 153524"/>
                <a:gd name="connsiteX51" fmla="*/ 163933 w 326131"/>
                <a:gd name="connsiteY51" fmla="*/ 14745 h 153524"/>
                <a:gd name="connsiteX52" fmla="*/ 155259 w 326131"/>
                <a:gd name="connsiteY52" fmla="*/ 18215 h 153524"/>
                <a:gd name="connsiteX53" fmla="*/ 156126 w 326131"/>
                <a:gd name="connsiteY53" fmla="*/ 20817 h 153524"/>
                <a:gd name="connsiteX54" fmla="*/ 152657 w 326131"/>
                <a:gd name="connsiteY54" fmla="*/ 26889 h 153524"/>
                <a:gd name="connsiteX55" fmla="*/ 143984 w 326131"/>
                <a:gd name="connsiteY55" fmla="*/ 26021 h 153524"/>
                <a:gd name="connsiteX56" fmla="*/ 142249 w 326131"/>
                <a:gd name="connsiteY56" fmla="*/ 32093 h 153524"/>
                <a:gd name="connsiteX57" fmla="*/ 131840 w 326131"/>
                <a:gd name="connsiteY57" fmla="*/ 41634 h 153524"/>
                <a:gd name="connsiteX58" fmla="*/ 131840 w 326131"/>
                <a:gd name="connsiteY58" fmla="*/ 49440 h 153524"/>
                <a:gd name="connsiteX59" fmla="*/ 134442 w 326131"/>
                <a:gd name="connsiteY59" fmla="*/ 52910 h 153524"/>
                <a:gd name="connsiteX60" fmla="*/ 131840 w 326131"/>
                <a:gd name="connsiteY60" fmla="*/ 56379 h 153524"/>
                <a:gd name="connsiteX61" fmla="*/ 130105 w 326131"/>
                <a:gd name="connsiteY61" fmla="*/ 52910 h 153524"/>
                <a:gd name="connsiteX62" fmla="*/ 123167 w 326131"/>
                <a:gd name="connsiteY62" fmla="*/ 49440 h 153524"/>
                <a:gd name="connsiteX63" fmla="*/ 114493 w 326131"/>
                <a:gd name="connsiteY63" fmla="*/ 55512 h 153524"/>
                <a:gd name="connsiteX64" fmla="*/ 115361 w 326131"/>
                <a:gd name="connsiteY64" fmla="*/ 58981 h 153524"/>
                <a:gd name="connsiteX65" fmla="*/ 104084 w 326131"/>
                <a:gd name="connsiteY65" fmla="*/ 59849 h 153524"/>
                <a:gd name="connsiteX66" fmla="*/ 99747 w 326131"/>
                <a:gd name="connsiteY66" fmla="*/ 65053 h 153524"/>
                <a:gd name="connsiteX67" fmla="*/ 98013 w 326131"/>
                <a:gd name="connsiteY67" fmla="*/ 59849 h 153524"/>
                <a:gd name="connsiteX68" fmla="*/ 91941 w 326131"/>
                <a:gd name="connsiteY68" fmla="*/ 59849 h 153524"/>
                <a:gd name="connsiteX69" fmla="*/ 92809 w 326131"/>
                <a:gd name="connsiteY69" fmla="*/ 56379 h 153524"/>
                <a:gd name="connsiteX70" fmla="*/ 88472 w 326131"/>
                <a:gd name="connsiteY70" fmla="*/ 56379 h 153524"/>
                <a:gd name="connsiteX71" fmla="*/ 86737 w 326131"/>
                <a:gd name="connsiteY71" fmla="*/ 58114 h 153524"/>
                <a:gd name="connsiteX72" fmla="*/ 85003 w 326131"/>
                <a:gd name="connsiteY72" fmla="*/ 57247 h 153524"/>
                <a:gd name="connsiteX73" fmla="*/ 78063 w 326131"/>
                <a:gd name="connsiteY73" fmla="*/ 60716 h 153524"/>
                <a:gd name="connsiteX74" fmla="*/ 75461 w 326131"/>
                <a:gd name="connsiteY74" fmla="*/ 59849 h 153524"/>
                <a:gd name="connsiteX75" fmla="*/ 71124 w 326131"/>
                <a:gd name="connsiteY75" fmla="*/ 63318 h 153524"/>
                <a:gd name="connsiteX76" fmla="*/ 67655 w 326131"/>
                <a:gd name="connsiteY76" fmla="*/ 55512 h 153524"/>
                <a:gd name="connsiteX77" fmla="*/ 56379 w 326131"/>
                <a:gd name="connsiteY77" fmla="*/ 60716 h 153524"/>
                <a:gd name="connsiteX78" fmla="*/ 51175 w 326131"/>
                <a:gd name="connsiteY78" fmla="*/ 58114 h 153524"/>
                <a:gd name="connsiteX79" fmla="*/ 47705 w 326131"/>
                <a:gd name="connsiteY79" fmla="*/ 61584 h 153524"/>
                <a:gd name="connsiteX80" fmla="*/ 39032 w 326131"/>
                <a:gd name="connsiteY80" fmla="*/ 62451 h 153524"/>
                <a:gd name="connsiteX81" fmla="*/ 36430 w 326131"/>
                <a:gd name="connsiteY81" fmla="*/ 68522 h 153524"/>
                <a:gd name="connsiteX82" fmla="*/ 32093 w 326131"/>
                <a:gd name="connsiteY82" fmla="*/ 70257 h 153524"/>
                <a:gd name="connsiteX83" fmla="*/ 30358 w 326131"/>
                <a:gd name="connsiteY83" fmla="*/ 73726 h 153524"/>
                <a:gd name="connsiteX84" fmla="*/ 26021 w 326131"/>
                <a:gd name="connsiteY84" fmla="*/ 69390 h 153524"/>
                <a:gd name="connsiteX85" fmla="*/ 9541 w 326131"/>
                <a:gd name="connsiteY85" fmla="*/ 89339 h 153524"/>
                <a:gd name="connsiteX86" fmla="*/ 0 w 326131"/>
                <a:gd name="connsiteY86" fmla="*/ 92809 h 153524"/>
                <a:gd name="connsiteX87" fmla="*/ 6072 w 326131"/>
                <a:gd name="connsiteY87" fmla="*/ 99747 h 153524"/>
                <a:gd name="connsiteX88" fmla="*/ 13878 w 326131"/>
                <a:gd name="connsiteY88" fmla="*/ 98880 h 153524"/>
                <a:gd name="connsiteX89" fmla="*/ 17347 w 326131"/>
                <a:gd name="connsiteY89" fmla="*/ 103217 h 153524"/>
                <a:gd name="connsiteX90" fmla="*/ 31226 w 326131"/>
                <a:gd name="connsiteY90" fmla="*/ 105819 h 153524"/>
                <a:gd name="connsiteX91" fmla="*/ 36430 w 326131"/>
                <a:gd name="connsiteY91" fmla="*/ 98880 h 153524"/>
                <a:gd name="connsiteX92" fmla="*/ 42501 w 326131"/>
                <a:gd name="connsiteY92" fmla="*/ 105819 h 153524"/>
                <a:gd name="connsiteX93" fmla="*/ 50308 w 326131"/>
                <a:gd name="connsiteY93" fmla="*/ 107554 h 153524"/>
                <a:gd name="connsiteX94" fmla="*/ 52910 w 326131"/>
                <a:gd name="connsiteY94" fmla="*/ 106686 h 153524"/>
                <a:gd name="connsiteX95" fmla="*/ 63318 w 326131"/>
                <a:gd name="connsiteY95" fmla="*/ 114493 h 153524"/>
                <a:gd name="connsiteX96" fmla="*/ 61584 w 326131"/>
                <a:gd name="connsiteY96" fmla="*/ 121432 h 153524"/>
                <a:gd name="connsiteX97" fmla="*/ 64186 w 326131"/>
                <a:gd name="connsiteY97" fmla="*/ 127503 h 153524"/>
                <a:gd name="connsiteX98" fmla="*/ 64186 w 326131"/>
                <a:gd name="connsiteY98" fmla="*/ 133575 h 153524"/>
                <a:gd name="connsiteX99" fmla="*/ 82400 w 326131"/>
                <a:gd name="connsiteY99" fmla="*/ 142249 h 153524"/>
                <a:gd name="connsiteX100" fmla="*/ 85870 w 326131"/>
                <a:gd name="connsiteY100" fmla="*/ 139647 h 153524"/>
                <a:gd name="connsiteX101" fmla="*/ 91074 w 326131"/>
                <a:gd name="connsiteY101" fmla="*/ 140514 h 153524"/>
                <a:gd name="connsiteX102" fmla="*/ 90207 w 326131"/>
                <a:gd name="connsiteY102" fmla="*/ 145718 h 153524"/>
                <a:gd name="connsiteX103" fmla="*/ 92809 w 326131"/>
                <a:gd name="connsiteY103" fmla="*/ 153524 h 153524"/>
                <a:gd name="connsiteX104" fmla="*/ 100615 w 326131"/>
                <a:gd name="connsiteY104" fmla="*/ 143116 h 153524"/>
                <a:gd name="connsiteX105" fmla="*/ 98880 w 326131"/>
                <a:gd name="connsiteY105" fmla="*/ 139647 h 153524"/>
                <a:gd name="connsiteX106" fmla="*/ 103217 w 326131"/>
                <a:gd name="connsiteY106" fmla="*/ 136177 h 153524"/>
                <a:gd name="connsiteX107" fmla="*/ 112758 w 326131"/>
                <a:gd name="connsiteY107" fmla="*/ 143984 h 153524"/>
                <a:gd name="connsiteX108" fmla="*/ 117095 w 326131"/>
                <a:gd name="connsiteY108" fmla="*/ 135310 h 153524"/>
                <a:gd name="connsiteX109" fmla="*/ 122299 w 326131"/>
                <a:gd name="connsiteY109" fmla="*/ 132707 h 153524"/>
                <a:gd name="connsiteX110" fmla="*/ 128371 w 326131"/>
                <a:gd name="connsiteY110" fmla="*/ 123167 h 153524"/>
                <a:gd name="connsiteX111" fmla="*/ 131840 w 326131"/>
                <a:gd name="connsiteY111" fmla="*/ 123167 h 153524"/>
                <a:gd name="connsiteX112" fmla="*/ 134442 w 326131"/>
                <a:gd name="connsiteY112" fmla="*/ 119697 h 153524"/>
                <a:gd name="connsiteX113" fmla="*/ 134442 w 326131"/>
                <a:gd name="connsiteY113" fmla="*/ 114493 h 153524"/>
                <a:gd name="connsiteX114" fmla="*/ 158729 w 326131"/>
                <a:gd name="connsiteY114" fmla="*/ 99747 h 153524"/>
                <a:gd name="connsiteX115" fmla="*/ 146586 w 326131"/>
                <a:gd name="connsiteY115" fmla="*/ 98880 h 153524"/>
                <a:gd name="connsiteX116" fmla="*/ 140514 w 326131"/>
                <a:gd name="connsiteY116" fmla="*/ 89339 h 153524"/>
                <a:gd name="connsiteX117" fmla="*/ 151790 w 326131"/>
                <a:gd name="connsiteY117" fmla="*/ 83268 h 153524"/>
                <a:gd name="connsiteX118" fmla="*/ 155259 w 326131"/>
                <a:gd name="connsiteY118" fmla="*/ 85870 h 153524"/>
                <a:gd name="connsiteX119" fmla="*/ 151790 w 326131"/>
                <a:gd name="connsiteY119" fmla="*/ 94543 h 153524"/>
                <a:gd name="connsiteX120" fmla="*/ 154392 w 326131"/>
                <a:gd name="connsiteY120" fmla="*/ 94543 h 153524"/>
                <a:gd name="connsiteX121" fmla="*/ 159596 w 326131"/>
                <a:gd name="connsiteY121" fmla="*/ 85002 h 153524"/>
                <a:gd name="connsiteX122" fmla="*/ 175209 w 326131"/>
                <a:gd name="connsiteY122" fmla="*/ 70257 h 153524"/>
                <a:gd name="connsiteX123" fmla="*/ 181280 w 326131"/>
                <a:gd name="connsiteY123" fmla="*/ 69390 h 153524"/>
                <a:gd name="connsiteX124" fmla="*/ 183882 w 326131"/>
                <a:gd name="connsiteY124" fmla="*/ 63318 h 153524"/>
                <a:gd name="connsiteX125" fmla="*/ 177811 w 326131"/>
                <a:gd name="connsiteY125" fmla="*/ 59849 h 153524"/>
                <a:gd name="connsiteX126" fmla="*/ 185617 w 326131"/>
                <a:gd name="connsiteY126" fmla="*/ 52910 h 153524"/>
                <a:gd name="connsiteX127" fmla="*/ 178678 w 326131"/>
                <a:gd name="connsiteY127" fmla="*/ 48573 h 153524"/>
                <a:gd name="connsiteX128" fmla="*/ 177811 w 326131"/>
                <a:gd name="connsiteY128" fmla="*/ 42501 h 153524"/>
                <a:gd name="connsiteX129" fmla="*/ 170005 w 326131"/>
                <a:gd name="connsiteY129" fmla="*/ 44236 h 153524"/>
                <a:gd name="connsiteX130" fmla="*/ 158729 w 326131"/>
                <a:gd name="connsiteY130" fmla="*/ 38164 h 153524"/>
                <a:gd name="connsiteX131" fmla="*/ 173474 w 326131"/>
                <a:gd name="connsiteY131" fmla="*/ 38164 h 153524"/>
                <a:gd name="connsiteX132" fmla="*/ 181280 w 326131"/>
                <a:gd name="connsiteY132" fmla="*/ 34695 h 153524"/>
                <a:gd name="connsiteX133" fmla="*/ 195158 w 326131"/>
                <a:gd name="connsiteY133" fmla="*/ 37297 h 153524"/>
                <a:gd name="connsiteX134" fmla="*/ 193424 w 326131"/>
                <a:gd name="connsiteY134" fmla="*/ 47705 h 153524"/>
                <a:gd name="connsiteX135" fmla="*/ 196893 w 326131"/>
                <a:gd name="connsiteY135" fmla="*/ 58981 h 153524"/>
                <a:gd name="connsiteX136" fmla="*/ 206434 w 326131"/>
                <a:gd name="connsiteY136" fmla="*/ 58981 h 153524"/>
                <a:gd name="connsiteX137" fmla="*/ 223782 w 326131"/>
                <a:gd name="connsiteY137" fmla="*/ 54644 h 153524"/>
                <a:gd name="connsiteX138" fmla="*/ 225516 w 326131"/>
                <a:gd name="connsiteY138" fmla="*/ 48573 h 153524"/>
                <a:gd name="connsiteX139" fmla="*/ 235057 w 326131"/>
                <a:gd name="connsiteY139" fmla="*/ 48573 h 153524"/>
                <a:gd name="connsiteX140" fmla="*/ 242863 w 326131"/>
                <a:gd name="connsiteY140" fmla="*/ 39032 h 153524"/>
                <a:gd name="connsiteX141" fmla="*/ 252405 w 326131"/>
                <a:gd name="connsiteY141" fmla="*/ 34695 h 153524"/>
                <a:gd name="connsiteX142" fmla="*/ 259344 w 326131"/>
                <a:gd name="connsiteY142" fmla="*/ 39032 h 153524"/>
                <a:gd name="connsiteX143" fmla="*/ 261946 w 326131"/>
                <a:gd name="connsiteY143" fmla="*/ 43368 h 153524"/>
                <a:gd name="connsiteX144" fmla="*/ 259344 w 326131"/>
                <a:gd name="connsiteY144" fmla="*/ 47705 h 153524"/>
                <a:gd name="connsiteX145" fmla="*/ 264548 w 326131"/>
                <a:gd name="connsiteY145" fmla="*/ 52042 h 153524"/>
                <a:gd name="connsiteX146" fmla="*/ 270619 w 326131"/>
                <a:gd name="connsiteY146" fmla="*/ 47705 h 153524"/>
                <a:gd name="connsiteX147" fmla="*/ 275824 w 326131"/>
                <a:gd name="connsiteY147" fmla="*/ 47705 h 153524"/>
                <a:gd name="connsiteX148" fmla="*/ 284498 w 326131"/>
                <a:gd name="connsiteY148" fmla="*/ 40766 h 153524"/>
                <a:gd name="connsiteX149" fmla="*/ 290569 w 326131"/>
                <a:gd name="connsiteY149" fmla="*/ 41634 h 153524"/>
                <a:gd name="connsiteX150" fmla="*/ 294906 w 326131"/>
                <a:gd name="connsiteY150" fmla="*/ 38164 h 153524"/>
                <a:gd name="connsiteX151" fmla="*/ 305314 w 326131"/>
                <a:gd name="connsiteY151" fmla="*/ 36430 h 153524"/>
                <a:gd name="connsiteX152" fmla="*/ 308784 w 326131"/>
                <a:gd name="connsiteY152" fmla="*/ 22552 h 153524"/>
                <a:gd name="connsiteX153" fmla="*/ 304447 w 326131"/>
                <a:gd name="connsiteY153" fmla="*/ 14745 h 15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26131" h="153524">
                  <a:moveTo>
                    <a:pt x="313121" y="57247"/>
                  </a:moveTo>
                  <a:lnTo>
                    <a:pt x="322662" y="57247"/>
                  </a:lnTo>
                  <a:lnTo>
                    <a:pt x="325264" y="53777"/>
                  </a:lnTo>
                  <a:lnTo>
                    <a:pt x="326131" y="50307"/>
                  </a:lnTo>
                  <a:lnTo>
                    <a:pt x="321794" y="46838"/>
                  </a:lnTo>
                  <a:lnTo>
                    <a:pt x="317458" y="45103"/>
                  </a:lnTo>
                  <a:lnTo>
                    <a:pt x="311386" y="46838"/>
                  </a:lnTo>
                  <a:lnTo>
                    <a:pt x="307916" y="53777"/>
                  </a:lnTo>
                  <a:close/>
                  <a:moveTo>
                    <a:pt x="307916" y="8674"/>
                  </a:moveTo>
                  <a:lnTo>
                    <a:pt x="300977" y="11276"/>
                  </a:lnTo>
                  <a:lnTo>
                    <a:pt x="290569" y="10409"/>
                  </a:lnTo>
                  <a:lnTo>
                    <a:pt x="286232" y="14745"/>
                  </a:lnTo>
                  <a:lnTo>
                    <a:pt x="283630" y="13878"/>
                  </a:lnTo>
                  <a:lnTo>
                    <a:pt x="281028" y="18215"/>
                  </a:lnTo>
                  <a:lnTo>
                    <a:pt x="282763" y="25154"/>
                  </a:lnTo>
                  <a:lnTo>
                    <a:pt x="276691" y="26889"/>
                  </a:lnTo>
                  <a:lnTo>
                    <a:pt x="275824" y="22552"/>
                  </a:lnTo>
                  <a:lnTo>
                    <a:pt x="261946" y="18215"/>
                  </a:lnTo>
                  <a:lnTo>
                    <a:pt x="260211" y="22552"/>
                  </a:lnTo>
                  <a:lnTo>
                    <a:pt x="250670" y="15613"/>
                  </a:lnTo>
                  <a:lnTo>
                    <a:pt x="242863" y="20817"/>
                  </a:lnTo>
                  <a:lnTo>
                    <a:pt x="236792" y="21684"/>
                  </a:lnTo>
                  <a:lnTo>
                    <a:pt x="233323" y="19082"/>
                  </a:lnTo>
                  <a:lnTo>
                    <a:pt x="238527" y="15613"/>
                  </a:lnTo>
                  <a:lnTo>
                    <a:pt x="237659" y="13011"/>
                  </a:lnTo>
                  <a:lnTo>
                    <a:pt x="232455" y="13878"/>
                  </a:lnTo>
                  <a:lnTo>
                    <a:pt x="229853" y="10409"/>
                  </a:lnTo>
                  <a:lnTo>
                    <a:pt x="225516" y="13011"/>
                  </a:lnTo>
                  <a:lnTo>
                    <a:pt x="222914" y="10409"/>
                  </a:lnTo>
                  <a:lnTo>
                    <a:pt x="220312" y="16480"/>
                  </a:lnTo>
                  <a:lnTo>
                    <a:pt x="216842" y="12143"/>
                  </a:lnTo>
                  <a:lnTo>
                    <a:pt x="215975" y="19082"/>
                  </a:lnTo>
                  <a:lnTo>
                    <a:pt x="211638" y="19949"/>
                  </a:lnTo>
                  <a:lnTo>
                    <a:pt x="210771" y="23419"/>
                  </a:lnTo>
                  <a:lnTo>
                    <a:pt x="208169" y="20817"/>
                  </a:lnTo>
                  <a:lnTo>
                    <a:pt x="209903" y="12143"/>
                  </a:lnTo>
                  <a:lnTo>
                    <a:pt x="207301" y="12143"/>
                  </a:lnTo>
                  <a:lnTo>
                    <a:pt x="202965" y="16480"/>
                  </a:lnTo>
                  <a:lnTo>
                    <a:pt x="200363" y="9541"/>
                  </a:lnTo>
                  <a:lnTo>
                    <a:pt x="192556" y="10409"/>
                  </a:lnTo>
                  <a:lnTo>
                    <a:pt x="188219" y="13878"/>
                  </a:lnTo>
                  <a:lnTo>
                    <a:pt x="184750" y="13011"/>
                  </a:lnTo>
                  <a:lnTo>
                    <a:pt x="189087" y="5205"/>
                  </a:lnTo>
                  <a:lnTo>
                    <a:pt x="189087" y="0"/>
                  </a:lnTo>
                  <a:lnTo>
                    <a:pt x="181280" y="6939"/>
                  </a:lnTo>
                  <a:lnTo>
                    <a:pt x="176944" y="6939"/>
                  </a:lnTo>
                  <a:lnTo>
                    <a:pt x="174342" y="10409"/>
                  </a:lnTo>
                  <a:lnTo>
                    <a:pt x="171740" y="9541"/>
                  </a:lnTo>
                  <a:lnTo>
                    <a:pt x="167403" y="11276"/>
                  </a:lnTo>
                  <a:lnTo>
                    <a:pt x="169137" y="14745"/>
                  </a:lnTo>
                  <a:lnTo>
                    <a:pt x="167403" y="16480"/>
                  </a:lnTo>
                  <a:lnTo>
                    <a:pt x="163933" y="14745"/>
                  </a:lnTo>
                  <a:lnTo>
                    <a:pt x="155259" y="18215"/>
                  </a:lnTo>
                  <a:lnTo>
                    <a:pt x="156126" y="20817"/>
                  </a:lnTo>
                  <a:lnTo>
                    <a:pt x="152657" y="26889"/>
                  </a:lnTo>
                  <a:lnTo>
                    <a:pt x="143984" y="26021"/>
                  </a:lnTo>
                  <a:lnTo>
                    <a:pt x="142249" y="32093"/>
                  </a:lnTo>
                  <a:lnTo>
                    <a:pt x="131840" y="41634"/>
                  </a:lnTo>
                  <a:lnTo>
                    <a:pt x="131840" y="49440"/>
                  </a:lnTo>
                  <a:lnTo>
                    <a:pt x="134442" y="52910"/>
                  </a:lnTo>
                  <a:lnTo>
                    <a:pt x="131840" y="56379"/>
                  </a:lnTo>
                  <a:lnTo>
                    <a:pt x="130105" y="52910"/>
                  </a:lnTo>
                  <a:lnTo>
                    <a:pt x="123167" y="49440"/>
                  </a:lnTo>
                  <a:lnTo>
                    <a:pt x="114493" y="55512"/>
                  </a:lnTo>
                  <a:lnTo>
                    <a:pt x="115361" y="58981"/>
                  </a:lnTo>
                  <a:lnTo>
                    <a:pt x="104084" y="59849"/>
                  </a:lnTo>
                  <a:lnTo>
                    <a:pt x="99747" y="65053"/>
                  </a:lnTo>
                  <a:lnTo>
                    <a:pt x="98013" y="59849"/>
                  </a:lnTo>
                  <a:lnTo>
                    <a:pt x="91941" y="59849"/>
                  </a:lnTo>
                  <a:lnTo>
                    <a:pt x="92809" y="56379"/>
                  </a:lnTo>
                  <a:lnTo>
                    <a:pt x="88472" y="56379"/>
                  </a:lnTo>
                  <a:lnTo>
                    <a:pt x="86737" y="58114"/>
                  </a:lnTo>
                  <a:lnTo>
                    <a:pt x="85003" y="57247"/>
                  </a:lnTo>
                  <a:lnTo>
                    <a:pt x="78063" y="60716"/>
                  </a:lnTo>
                  <a:lnTo>
                    <a:pt x="75461" y="59849"/>
                  </a:lnTo>
                  <a:lnTo>
                    <a:pt x="71124" y="63318"/>
                  </a:lnTo>
                  <a:lnTo>
                    <a:pt x="67655" y="55512"/>
                  </a:lnTo>
                  <a:lnTo>
                    <a:pt x="56379" y="60716"/>
                  </a:lnTo>
                  <a:lnTo>
                    <a:pt x="51175" y="58114"/>
                  </a:lnTo>
                  <a:lnTo>
                    <a:pt x="47705" y="61584"/>
                  </a:lnTo>
                  <a:lnTo>
                    <a:pt x="39032" y="62451"/>
                  </a:lnTo>
                  <a:lnTo>
                    <a:pt x="36430" y="68522"/>
                  </a:lnTo>
                  <a:lnTo>
                    <a:pt x="32093" y="70257"/>
                  </a:lnTo>
                  <a:lnTo>
                    <a:pt x="30358" y="73726"/>
                  </a:lnTo>
                  <a:lnTo>
                    <a:pt x="26021" y="69390"/>
                  </a:lnTo>
                  <a:lnTo>
                    <a:pt x="9541" y="89339"/>
                  </a:lnTo>
                  <a:lnTo>
                    <a:pt x="0" y="92809"/>
                  </a:lnTo>
                  <a:lnTo>
                    <a:pt x="6072" y="99747"/>
                  </a:lnTo>
                  <a:lnTo>
                    <a:pt x="13878" y="98880"/>
                  </a:lnTo>
                  <a:lnTo>
                    <a:pt x="17347" y="103217"/>
                  </a:lnTo>
                  <a:lnTo>
                    <a:pt x="31226" y="105819"/>
                  </a:lnTo>
                  <a:lnTo>
                    <a:pt x="36430" y="98880"/>
                  </a:lnTo>
                  <a:lnTo>
                    <a:pt x="42501" y="105819"/>
                  </a:lnTo>
                  <a:lnTo>
                    <a:pt x="50308" y="107554"/>
                  </a:lnTo>
                  <a:lnTo>
                    <a:pt x="52910" y="106686"/>
                  </a:lnTo>
                  <a:lnTo>
                    <a:pt x="63318" y="114493"/>
                  </a:lnTo>
                  <a:lnTo>
                    <a:pt x="61584" y="121432"/>
                  </a:lnTo>
                  <a:lnTo>
                    <a:pt x="64186" y="127503"/>
                  </a:lnTo>
                  <a:lnTo>
                    <a:pt x="64186" y="133575"/>
                  </a:lnTo>
                  <a:lnTo>
                    <a:pt x="82400" y="142249"/>
                  </a:lnTo>
                  <a:lnTo>
                    <a:pt x="85870" y="139647"/>
                  </a:lnTo>
                  <a:lnTo>
                    <a:pt x="91074" y="140514"/>
                  </a:lnTo>
                  <a:lnTo>
                    <a:pt x="90207" y="145718"/>
                  </a:lnTo>
                  <a:lnTo>
                    <a:pt x="92809" y="153524"/>
                  </a:lnTo>
                  <a:lnTo>
                    <a:pt x="100615" y="143116"/>
                  </a:lnTo>
                  <a:lnTo>
                    <a:pt x="98880" y="139647"/>
                  </a:lnTo>
                  <a:lnTo>
                    <a:pt x="103217" y="136177"/>
                  </a:lnTo>
                  <a:lnTo>
                    <a:pt x="112758" y="143984"/>
                  </a:lnTo>
                  <a:lnTo>
                    <a:pt x="117095" y="135310"/>
                  </a:lnTo>
                  <a:lnTo>
                    <a:pt x="122299" y="132707"/>
                  </a:lnTo>
                  <a:lnTo>
                    <a:pt x="128371" y="123167"/>
                  </a:lnTo>
                  <a:lnTo>
                    <a:pt x="131840" y="123167"/>
                  </a:lnTo>
                  <a:lnTo>
                    <a:pt x="134442" y="119697"/>
                  </a:lnTo>
                  <a:lnTo>
                    <a:pt x="134442" y="114493"/>
                  </a:lnTo>
                  <a:lnTo>
                    <a:pt x="158729" y="99747"/>
                  </a:lnTo>
                  <a:lnTo>
                    <a:pt x="146586" y="98880"/>
                  </a:lnTo>
                  <a:lnTo>
                    <a:pt x="140514" y="89339"/>
                  </a:lnTo>
                  <a:lnTo>
                    <a:pt x="151790" y="83268"/>
                  </a:lnTo>
                  <a:lnTo>
                    <a:pt x="155259" y="85870"/>
                  </a:lnTo>
                  <a:lnTo>
                    <a:pt x="151790" y="94543"/>
                  </a:lnTo>
                  <a:lnTo>
                    <a:pt x="154392" y="94543"/>
                  </a:lnTo>
                  <a:lnTo>
                    <a:pt x="159596" y="85002"/>
                  </a:lnTo>
                  <a:lnTo>
                    <a:pt x="175209" y="70257"/>
                  </a:lnTo>
                  <a:lnTo>
                    <a:pt x="181280" y="69390"/>
                  </a:lnTo>
                  <a:lnTo>
                    <a:pt x="183882" y="63318"/>
                  </a:lnTo>
                  <a:lnTo>
                    <a:pt x="177811" y="59849"/>
                  </a:lnTo>
                  <a:lnTo>
                    <a:pt x="185617" y="52910"/>
                  </a:lnTo>
                  <a:lnTo>
                    <a:pt x="178678" y="48573"/>
                  </a:lnTo>
                  <a:lnTo>
                    <a:pt x="177811" y="42501"/>
                  </a:lnTo>
                  <a:lnTo>
                    <a:pt x="170005" y="44236"/>
                  </a:lnTo>
                  <a:lnTo>
                    <a:pt x="158729" y="38164"/>
                  </a:lnTo>
                  <a:lnTo>
                    <a:pt x="173474" y="38164"/>
                  </a:lnTo>
                  <a:lnTo>
                    <a:pt x="181280" y="34695"/>
                  </a:lnTo>
                  <a:lnTo>
                    <a:pt x="195158" y="37297"/>
                  </a:lnTo>
                  <a:lnTo>
                    <a:pt x="193424" y="47705"/>
                  </a:lnTo>
                  <a:lnTo>
                    <a:pt x="196893" y="58981"/>
                  </a:lnTo>
                  <a:lnTo>
                    <a:pt x="206434" y="58981"/>
                  </a:lnTo>
                  <a:lnTo>
                    <a:pt x="223782" y="54644"/>
                  </a:lnTo>
                  <a:lnTo>
                    <a:pt x="225516" y="48573"/>
                  </a:lnTo>
                  <a:lnTo>
                    <a:pt x="235057" y="48573"/>
                  </a:lnTo>
                  <a:lnTo>
                    <a:pt x="242863" y="39032"/>
                  </a:lnTo>
                  <a:lnTo>
                    <a:pt x="252405" y="34695"/>
                  </a:lnTo>
                  <a:lnTo>
                    <a:pt x="259344" y="39032"/>
                  </a:lnTo>
                  <a:lnTo>
                    <a:pt x="261946" y="43368"/>
                  </a:lnTo>
                  <a:lnTo>
                    <a:pt x="259344" y="47705"/>
                  </a:lnTo>
                  <a:lnTo>
                    <a:pt x="264548" y="52042"/>
                  </a:lnTo>
                  <a:lnTo>
                    <a:pt x="270619" y="47705"/>
                  </a:lnTo>
                  <a:lnTo>
                    <a:pt x="275824" y="47705"/>
                  </a:lnTo>
                  <a:lnTo>
                    <a:pt x="284498" y="40766"/>
                  </a:lnTo>
                  <a:lnTo>
                    <a:pt x="290569" y="41634"/>
                  </a:lnTo>
                  <a:lnTo>
                    <a:pt x="294906" y="38164"/>
                  </a:lnTo>
                  <a:lnTo>
                    <a:pt x="305314" y="36430"/>
                  </a:lnTo>
                  <a:lnTo>
                    <a:pt x="308784" y="22552"/>
                  </a:lnTo>
                  <a:lnTo>
                    <a:pt x="304447" y="14745"/>
                  </a:lnTo>
                  <a:close/>
                </a:path>
              </a:pathLst>
            </a:custGeom>
            <a:solidFill>
              <a:srgbClr val="D0D0D0"/>
            </a:solidFill>
            <a:ln w="8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BD2E48A-7E25-4D23-E413-6249D3C40908}"/>
                </a:ext>
              </a:extLst>
            </p:cNvPr>
            <p:cNvSpPr/>
            <p:nvPr/>
          </p:nvSpPr>
          <p:spPr>
            <a:xfrm>
              <a:off x="5964454" y="3433459"/>
              <a:ext cx="427612" cy="178678"/>
            </a:xfrm>
            <a:custGeom>
              <a:avLst/>
              <a:gdLst>
                <a:gd name="connsiteX0" fmla="*/ 427613 w 427612"/>
                <a:gd name="connsiteY0" fmla="*/ 0 h 178678"/>
                <a:gd name="connsiteX1" fmla="*/ 4337 w 427612"/>
                <a:gd name="connsiteY1" fmla="*/ 44236 h 178678"/>
                <a:gd name="connsiteX2" fmla="*/ 0 w 427612"/>
                <a:gd name="connsiteY2" fmla="*/ 69390 h 178678"/>
                <a:gd name="connsiteX3" fmla="*/ 21684 w 427612"/>
                <a:gd name="connsiteY3" fmla="*/ 93676 h 178678"/>
                <a:gd name="connsiteX4" fmla="*/ 36430 w 427612"/>
                <a:gd name="connsiteY4" fmla="*/ 99747 h 178678"/>
                <a:gd name="connsiteX5" fmla="*/ 44236 w 427612"/>
                <a:gd name="connsiteY5" fmla="*/ 110156 h 178678"/>
                <a:gd name="connsiteX6" fmla="*/ 40766 w 427612"/>
                <a:gd name="connsiteY6" fmla="*/ 173474 h 178678"/>
                <a:gd name="connsiteX7" fmla="*/ 31226 w 427612"/>
                <a:gd name="connsiteY7" fmla="*/ 178678 h 17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612" h="178678">
                  <a:moveTo>
                    <a:pt x="427613" y="0"/>
                  </a:moveTo>
                  <a:lnTo>
                    <a:pt x="4337" y="44236"/>
                  </a:lnTo>
                  <a:lnTo>
                    <a:pt x="0" y="69390"/>
                  </a:lnTo>
                  <a:lnTo>
                    <a:pt x="21684" y="93676"/>
                  </a:lnTo>
                  <a:lnTo>
                    <a:pt x="36430" y="99747"/>
                  </a:lnTo>
                  <a:lnTo>
                    <a:pt x="44236" y="110156"/>
                  </a:lnTo>
                  <a:lnTo>
                    <a:pt x="40766" y="173474"/>
                  </a:lnTo>
                  <a:lnTo>
                    <a:pt x="31226" y="178678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D10991-CE93-5B1A-278C-3038F1A5ADBC}"/>
                </a:ext>
              </a:extLst>
            </p:cNvPr>
            <p:cNvSpPr/>
            <p:nvPr/>
          </p:nvSpPr>
          <p:spPr>
            <a:xfrm>
              <a:off x="6209919" y="2684919"/>
              <a:ext cx="182147" cy="748539"/>
            </a:xfrm>
            <a:custGeom>
              <a:avLst/>
              <a:gdLst>
                <a:gd name="connsiteX0" fmla="*/ 0 w 182147"/>
                <a:gd name="connsiteY0" fmla="*/ 0 h 748539"/>
                <a:gd name="connsiteX1" fmla="*/ 111891 w 182147"/>
                <a:gd name="connsiteY1" fmla="*/ 397255 h 748539"/>
                <a:gd name="connsiteX2" fmla="*/ 137045 w 182147"/>
                <a:gd name="connsiteY2" fmla="*/ 450165 h 748539"/>
                <a:gd name="connsiteX3" fmla="*/ 152657 w 182147"/>
                <a:gd name="connsiteY3" fmla="*/ 466645 h 748539"/>
                <a:gd name="connsiteX4" fmla="*/ 152657 w 182147"/>
                <a:gd name="connsiteY4" fmla="*/ 494401 h 748539"/>
                <a:gd name="connsiteX5" fmla="*/ 167403 w 182147"/>
                <a:gd name="connsiteY5" fmla="*/ 503074 h 748539"/>
                <a:gd name="connsiteX6" fmla="*/ 169137 w 182147"/>
                <a:gd name="connsiteY6" fmla="*/ 512615 h 748539"/>
                <a:gd name="connsiteX7" fmla="*/ 150055 w 182147"/>
                <a:gd name="connsiteY7" fmla="*/ 545575 h 748539"/>
                <a:gd name="connsiteX8" fmla="*/ 147453 w 182147"/>
                <a:gd name="connsiteY8" fmla="*/ 577668 h 748539"/>
                <a:gd name="connsiteX9" fmla="*/ 143116 w 182147"/>
                <a:gd name="connsiteY9" fmla="*/ 600219 h 748539"/>
                <a:gd name="connsiteX10" fmla="*/ 163933 w 182147"/>
                <a:gd name="connsiteY10" fmla="*/ 649660 h 748539"/>
                <a:gd name="connsiteX11" fmla="*/ 158729 w 182147"/>
                <a:gd name="connsiteY11" fmla="*/ 704304 h 748539"/>
                <a:gd name="connsiteX12" fmla="*/ 163066 w 182147"/>
                <a:gd name="connsiteY12" fmla="*/ 716447 h 748539"/>
                <a:gd name="connsiteX13" fmla="*/ 176076 w 182147"/>
                <a:gd name="connsiteY13" fmla="*/ 729458 h 748539"/>
                <a:gd name="connsiteX14" fmla="*/ 182148 w 182147"/>
                <a:gd name="connsiteY14" fmla="*/ 748540 h 74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147" h="748539">
                  <a:moveTo>
                    <a:pt x="0" y="0"/>
                  </a:moveTo>
                  <a:lnTo>
                    <a:pt x="111891" y="397255"/>
                  </a:lnTo>
                  <a:lnTo>
                    <a:pt x="137045" y="450165"/>
                  </a:lnTo>
                  <a:lnTo>
                    <a:pt x="152657" y="466645"/>
                  </a:lnTo>
                  <a:lnTo>
                    <a:pt x="152657" y="494401"/>
                  </a:lnTo>
                  <a:lnTo>
                    <a:pt x="167403" y="503074"/>
                  </a:lnTo>
                  <a:lnTo>
                    <a:pt x="169137" y="512615"/>
                  </a:lnTo>
                  <a:lnTo>
                    <a:pt x="150055" y="545575"/>
                  </a:lnTo>
                  <a:lnTo>
                    <a:pt x="147453" y="577668"/>
                  </a:lnTo>
                  <a:lnTo>
                    <a:pt x="143116" y="600219"/>
                  </a:lnTo>
                  <a:lnTo>
                    <a:pt x="163933" y="649660"/>
                  </a:lnTo>
                  <a:lnTo>
                    <a:pt x="158729" y="704304"/>
                  </a:lnTo>
                  <a:lnTo>
                    <a:pt x="163066" y="716447"/>
                  </a:lnTo>
                  <a:lnTo>
                    <a:pt x="176076" y="729458"/>
                  </a:lnTo>
                  <a:lnTo>
                    <a:pt x="182148" y="74854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F2FF2AC-A063-C1E3-D5A1-249607819AED}"/>
                </a:ext>
              </a:extLst>
            </p:cNvPr>
            <p:cNvSpPr/>
            <p:nvPr/>
          </p:nvSpPr>
          <p:spPr>
            <a:xfrm>
              <a:off x="5813532" y="2719614"/>
              <a:ext cx="38163" cy="886451"/>
            </a:xfrm>
            <a:custGeom>
              <a:avLst/>
              <a:gdLst>
                <a:gd name="connsiteX0" fmla="*/ 0 w 38163"/>
                <a:gd name="connsiteY0" fmla="*/ 0 h 886451"/>
                <a:gd name="connsiteX1" fmla="*/ 11276 w 38163"/>
                <a:gd name="connsiteY1" fmla="*/ 17347 h 886451"/>
                <a:gd name="connsiteX2" fmla="*/ 0 w 38163"/>
                <a:gd name="connsiteY2" fmla="*/ 598485 h 886451"/>
                <a:gd name="connsiteX3" fmla="*/ 38164 w 38163"/>
                <a:gd name="connsiteY3" fmla="*/ 886451 h 88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63" h="886451">
                  <a:moveTo>
                    <a:pt x="0" y="0"/>
                  </a:moveTo>
                  <a:lnTo>
                    <a:pt x="11276" y="17347"/>
                  </a:lnTo>
                  <a:lnTo>
                    <a:pt x="0" y="598485"/>
                  </a:lnTo>
                  <a:lnTo>
                    <a:pt x="38164" y="886451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996B1D7-AE1C-F22B-3929-DF9981EC20B7}"/>
                </a:ext>
              </a:extLst>
            </p:cNvPr>
            <p:cNvSpPr/>
            <p:nvPr/>
          </p:nvSpPr>
          <p:spPr>
            <a:xfrm>
              <a:off x="5813532" y="2684919"/>
              <a:ext cx="396387" cy="34694"/>
            </a:xfrm>
            <a:custGeom>
              <a:avLst/>
              <a:gdLst>
                <a:gd name="connsiteX0" fmla="*/ 0 w 396387"/>
                <a:gd name="connsiteY0" fmla="*/ 34695 h 34694"/>
                <a:gd name="connsiteX1" fmla="*/ 396387 w 396387"/>
                <a:gd name="connsiteY1" fmla="*/ 0 h 3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387" h="34694">
                  <a:moveTo>
                    <a:pt x="0" y="34695"/>
                  </a:moveTo>
                  <a:lnTo>
                    <a:pt x="396387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D06F450-D757-7637-059E-005188A05A2A}"/>
                </a:ext>
              </a:extLst>
            </p:cNvPr>
            <p:cNvSpPr/>
            <p:nvPr/>
          </p:nvSpPr>
          <p:spPr>
            <a:xfrm>
              <a:off x="4909733" y="3134216"/>
              <a:ext cx="453634" cy="11275"/>
            </a:xfrm>
            <a:custGeom>
              <a:avLst/>
              <a:gdLst>
                <a:gd name="connsiteX0" fmla="*/ 0 w 453634"/>
                <a:gd name="connsiteY0" fmla="*/ 11276 h 11275"/>
                <a:gd name="connsiteX1" fmla="*/ 453634 w 453634"/>
                <a:gd name="connsiteY1" fmla="*/ 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634" h="11275">
                  <a:moveTo>
                    <a:pt x="0" y="11276"/>
                  </a:moveTo>
                  <a:lnTo>
                    <a:pt x="453634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EB34F59-960F-3350-A421-F7B969760D37}"/>
                </a:ext>
              </a:extLst>
            </p:cNvPr>
            <p:cNvSpPr/>
            <p:nvPr/>
          </p:nvSpPr>
          <p:spPr>
            <a:xfrm>
              <a:off x="4803914" y="2453331"/>
              <a:ext cx="756346" cy="98012"/>
            </a:xfrm>
            <a:custGeom>
              <a:avLst/>
              <a:gdLst>
                <a:gd name="connsiteX0" fmla="*/ 756346 w 756346"/>
                <a:gd name="connsiteY0" fmla="*/ 91074 h 98012"/>
                <a:gd name="connsiteX1" fmla="*/ 659201 w 756346"/>
                <a:gd name="connsiteY1" fmla="*/ 98013 h 98012"/>
                <a:gd name="connsiteX2" fmla="*/ 683487 w 756346"/>
                <a:gd name="connsiteY2" fmla="*/ 53777 h 98012"/>
                <a:gd name="connsiteX3" fmla="*/ 698232 w 756346"/>
                <a:gd name="connsiteY3" fmla="*/ 40766 h 98012"/>
                <a:gd name="connsiteX4" fmla="*/ 698232 w 756346"/>
                <a:gd name="connsiteY4" fmla="*/ 21684 h 98012"/>
                <a:gd name="connsiteX5" fmla="*/ 684355 w 756346"/>
                <a:gd name="connsiteY5" fmla="*/ 0 h 98012"/>
                <a:gd name="connsiteX6" fmla="*/ 339141 w 756346"/>
                <a:gd name="connsiteY6" fmla="*/ 17347 h 98012"/>
                <a:gd name="connsiteX7" fmla="*/ 0 w 756346"/>
                <a:gd name="connsiteY7" fmla="*/ 23419 h 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346" h="98012">
                  <a:moveTo>
                    <a:pt x="756346" y="91074"/>
                  </a:moveTo>
                  <a:lnTo>
                    <a:pt x="659201" y="98013"/>
                  </a:lnTo>
                  <a:lnTo>
                    <a:pt x="683487" y="53777"/>
                  </a:lnTo>
                  <a:lnTo>
                    <a:pt x="698232" y="40766"/>
                  </a:lnTo>
                  <a:lnTo>
                    <a:pt x="698232" y="21684"/>
                  </a:lnTo>
                  <a:lnTo>
                    <a:pt x="684355" y="0"/>
                  </a:lnTo>
                  <a:lnTo>
                    <a:pt x="339141" y="17347"/>
                  </a:lnTo>
                  <a:lnTo>
                    <a:pt x="0" y="23419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3172575-4431-A355-1B61-033B74ABEFF4}"/>
                </a:ext>
              </a:extLst>
            </p:cNvPr>
            <p:cNvSpPr/>
            <p:nvPr/>
          </p:nvSpPr>
          <p:spPr>
            <a:xfrm>
              <a:off x="5352959" y="2742166"/>
              <a:ext cx="132707" cy="392050"/>
            </a:xfrm>
            <a:custGeom>
              <a:avLst/>
              <a:gdLst>
                <a:gd name="connsiteX0" fmla="*/ 10409 w 132707"/>
                <a:gd name="connsiteY0" fmla="*/ 392051 h 392050"/>
                <a:gd name="connsiteX1" fmla="*/ 20817 w 132707"/>
                <a:gd name="connsiteY1" fmla="*/ 379040 h 392050"/>
                <a:gd name="connsiteX2" fmla="*/ 25154 w 132707"/>
                <a:gd name="connsiteY2" fmla="*/ 353019 h 392050"/>
                <a:gd name="connsiteX3" fmla="*/ 12143 w 132707"/>
                <a:gd name="connsiteY3" fmla="*/ 333070 h 392050"/>
                <a:gd name="connsiteX4" fmla="*/ 7807 w 132707"/>
                <a:gd name="connsiteY4" fmla="*/ 313988 h 392050"/>
                <a:gd name="connsiteX5" fmla="*/ 15613 w 132707"/>
                <a:gd name="connsiteY5" fmla="*/ 307916 h 392050"/>
                <a:gd name="connsiteX6" fmla="*/ 15613 w 132707"/>
                <a:gd name="connsiteY6" fmla="*/ 300977 h 392050"/>
                <a:gd name="connsiteX7" fmla="*/ 868 w 132707"/>
                <a:gd name="connsiteY7" fmla="*/ 291436 h 392050"/>
                <a:gd name="connsiteX8" fmla="*/ 0 w 132707"/>
                <a:gd name="connsiteY8" fmla="*/ 285364 h 392050"/>
                <a:gd name="connsiteX9" fmla="*/ 13878 w 132707"/>
                <a:gd name="connsiteY9" fmla="*/ 277558 h 392050"/>
                <a:gd name="connsiteX10" fmla="*/ 3470 w 132707"/>
                <a:gd name="connsiteY10" fmla="*/ 268017 h 392050"/>
                <a:gd name="connsiteX11" fmla="*/ 18215 w 132707"/>
                <a:gd name="connsiteY11" fmla="*/ 206434 h 392050"/>
                <a:gd name="connsiteX12" fmla="*/ 47705 w 132707"/>
                <a:gd name="connsiteY12" fmla="*/ 192556 h 392050"/>
                <a:gd name="connsiteX13" fmla="*/ 47705 w 132707"/>
                <a:gd name="connsiteY13" fmla="*/ 185617 h 392050"/>
                <a:gd name="connsiteX14" fmla="*/ 38164 w 132707"/>
                <a:gd name="connsiteY14" fmla="*/ 173474 h 392050"/>
                <a:gd name="connsiteX15" fmla="*/ 63318 w 132707"/>
                <a:gd name="connsiteY15" fmla="*/ 126636 h 392050"/>
                <a:gd name="connsiteX16" fmla="*/ 79798 w 132707"/>
                <a:gd name="connsiteY16" fmla="*/ 126636 h 392050"/>
                <a:gd name="connsiteX17" fmla="*/ 92809 w 132707"/>
                <a:gd name="connsiteY17" fmla="*/ 116227 h 392050"/>
                <a:gd name="connsiteX18" fmla="*/ 90207 w 132707"/>
                <a:gd name="connsiteY18" fmla="*/ 71124 h 392050"/>
                <a:gd name="connsiteX19" fmla="*/ 117095 w 132707"/>
                <a:gd name="connsiteY19" fmla="*/ 32093 h 392050"/>
                <a:gd name="connsiteX20" fmla="*/ 132707 w 132707"/>
                <a:gd name="connsiteY20" fmla="*/ 26888 h 392050"/>
                <a:gd name="connsiteX21" fmla="*/ 128371 w 132707"/>
                <a:gd name="connsiteY21" fmla="*/ 0 h 3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707" h="392050">
                  <a:moveTo>
                    <a:pt x="10409" y="392051"/>
                  </a:moveTo>
                  <a:lnTo>
                    <a:pt x="20817" y="379040"/>
                  </a:lnTo>
                  <a:lnTo>
                    <a:pt x="25154" y="353019"/>
                  </a:lnTo>
                  <a:lnTo>
                    <a:pt x="12143" y="333070"/>
                  </a:lnTo>
                  <a:lnTo>
                    <a:pt x="7807" y="313988"/>
                  </a:lnTo>
                  <a:lnTo>
                    <a:pt x="15613" y="307916"/>
                  </a:lnTo>
                  <a:lnTo>
                    <a:pt x="15613" y="300977"/>
                  </a:lnTo>
                  <a:lnTo>
                    <a:pt x="868" y="291436"/>
                  </a:lnTo>
                  <a:lnTo>
                    <a:pt x="0" y="285364"/>
                  </a:lnTo>
                  <a:lnTo>
                    <a:pt x="13878" y="277558"/>
                  </a:lnTo>
                  <a:lnTo>
                    <a:pt x="3470" y="268017"/>
                  </a:lnTo>
                  <a:lnTo>
                    <a:pt x="18215" y="206434"/>
                  </a:lnTo>
                  <a:lnTo>
                    <a:pt x="47705" y="192556"/>
                  </a:lnTo>
                  <a:lnTo>
                    <a:pt x="47705" y="185617"/>
                  </a:lnTo>
                  <a:lnTo>
                    <a:pt x="38164" y="173474"/>
                  </a:lnTo>
                  <a:lnTo>
                    <a:pt x="63318" y="126636"/>
                  </a:lnTo>
                  <a:lnTo>
                    <a:pt x="79798" y="126636"/>
                  </a:lnTo>
                  <a:lnTo>
                    <a:pt x="92809" y="116227"/>
                  </a:lnTo>
                  <a:lnTo>
                    <a:pt x="90207" y="71124"/>
                  </a:lnTo>
                  <a:lnTo>
                    <a:pt x="117095" y="32093"/>
                  </a:lnTo>
                  <a:lnTo>
                    <a:pt x="132707" y="26888"/>
                  </a:lnTo>
                  <a:lnTo>
                    <a:pt x="128371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A50266D-1AAA-155B-370F-933F1BC8EB09}"/>
                </a:ext>
              </a:extLst>
            </p:cNvPr>
            <p:cNvSpPr/>
            <p:nvPr/>
          </p:nvSpPr>
          <p:spPr>
            <a:xfrm>
              <a:off x="4803914" y="2476750"/>
              <a:ext cx="35562" cy="549912"/>
            </a:xfrm>
            <a:custGeom>
              <a:avLst/>
              <a:gdLst>
                <a:gd name="connsiteX0" fmla="*/ 29491 w 35562"/>
                <a:gd name="connsiteY0" fmla="*/ 549912 h 549912"/>
                <a:gd name="connsiteX1" fmla="*/ 35562 w 35562"/>
                <a:gd name="connsiteY1" fmla="*/ 211638 h 549912"/>
                <a:gd name="connsiteX2" fmla="*/ 0 w 35562"/>
                <a:gd name="connsiteY2" fmla="*/ 0 h 54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62" h="549912">
                  <a:moveTo>
                    <a:pt x="29491" y="549912"/>
                  </a:moveTo>
                  <a:lnTo>
                    <a:pt x="35562" y="211638"/>
                  </a:ln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410536-8DD9-4B98-5F7F-32AA7EF8F745}"/>
                </a:ext>
              </a:extLst>
            </p:cNvPr>
            <p:cNvSpPr/>
            <p:nvPr/>
          </p:nvSpPr>
          <p:spPr>
            <a:xfrm>
              <a:off x="5481329" y="2544405"/>
              <a:ext cx="91941" cy="197760"/>
            </a:xfrm>
            <a:custGeom>
              <a:avLst/>
              <a:gdLst>
                <a:gd name="connsiteX0" fmla="*/ 0 w 91941"/>
                <a:gd name="connsiteY0" fmla="*/ 197760 h 197760"/>
                <a:gd name="connsiteX1" fmla="*/ 13878 w 91941"/>
                <a:gd name="connsiteY1" fmla="*/ 191689 h 197760"/>
                <a:gd name="connsiteX2" fmla="*/ 21684 w 91941"/>
                <a:gd name="connsiteY2" fmla="*/ 172606 h 197760"/>
                <a:gd name="connsiteX3" fmla="*/ 32093 w 91941"/>
                <a:gd name="connsiteY3" fmla="*/ 176943 h 197760"/>
                <a:gd name="connsiteX4" fmla="*/ 38164 w 91941"/>
                <a:gd name="connsiteY4" fmla="*/ 168270 h 197760"/>
                <a:gd name="connsiteX5" fmla="*/ 31226 w 91941"/>
                <a:gd name="connsiteY5" fmla="*/ 162198 h 197760"/>
                <a:gd name="connsiteX6" fmla="*/ 33828 w 91941"/>
                <a:gd name="connsiteY6" fmla="*/ 149188 h 197760"/>
                <a:gd name="connsiteX7" fmla="*/ 24287 w 91941"/>
                <a:gd name="connsiteY7" fmla="*/ 141381 h 197760"/>
                <a:gd name="connsiteX8" fmla="*/ 29491 w 91941"/>
                <a:gd name="connsiteY8" fmla="*/ 132708 h 197760"/>
                <a:gd name="connsiteX9" fmla="*/ 28624 w 91941"/>
                <a:gd name="connsiteY9" fmla="*/ 119697 h 197760"/>
                <a:gd name="connsiteX10" fmla="*/ 19082 w 91941"/>
                <a:gd name="connsiteY10" fmla="*/ 118830 h 197760"/>
                <a:gd name="connsiteX11" fmla="*/ 26021 w 91941"/>
                <a:gd name="connsiteY11" fmla="*/ 111891 h 197760"/>
                <a:gd name="connsiteX12" fmla="*/ 37297 w 91941"/>
                <a:gd name="connsiteY12" fmla="*/ 118830 h 197760"/>
                <a:gd name="connsiteX13" fmla="*/ 39899 w 91941"/>
                <a:gd name="connsiteY13" fmla="*/ 106687 h 197760"/>
                <a:gd name="connsiteX14" fmla="*/ 36430 w 91941"/>
                <a:gd name="connsiteY14" fmla="*/ 97145 h 197760"/>
                <a:gd name="connsiteX15" fmla="*/ 37297 w 91941"/>
                <a:gd name="connsiteY15" fmla="*/ 91074 h 197760"/>
                <a:gd name="connsiteX16" fmla="*/ 54645 w 91941"/>
                <a:gd name="connsiteY16" fmla="*/ 96278 h 197760"/>
                <a:gd name="connsiteX17" fmla="*/ 51175 w 91941"/>
                <a:gd name="connsiteY17" fmla="*/ 83268 h 197760"/>
                <a:gd name="connsiteX18" fmla="*/ 65053 w 91941"/>
                <a:gd name="connsiteY18" fmla="*/ 71992 h 197760"/>
                <a:gd name="connsiteX19" fmla="*/ 60716 w 91941"/>
                <a:gd name="connsiteY19" fmla="*/ 64185 h 197760"/>
                <a:gd name="connsiteX20" fmla="*/ 51175 w 91941"/>
                <a:gd name="connsiteY20" fmla="*/ 65053 h 197760"/>
                <a:gd name="connsiteX21" fmla="*/ 45971 w 91941"/>
                <a:gd name="connsiteY21" fmla="*/ 57246 h 197760"/>
                <a:gd name="connsiteX22" fmla="*/ 53777 w 91941"/>
                <a:gd name="connsiteY22" fmla="*/ 49440 h 197760"/>
                <a:gd name="connsiteX23" fmla="*/ 67655 w 91941"/>
                <a:gd name="connsiteY23" fmla="*/ 47705 h 197760"/>
                <a:gd name="connsiteX24" fmla="*/ 71992 w 91941"/>
                <a:gd name="connsiteY24" fmla="*/ 40766 h 197760"/>
                <a:gd name="connsiteX25" fmla="*/ 84135 w 91941"/>
                <a:gd name="connsiteY25" fmla="*/ 39032 h 197760"/>
                <a:gd name="connsiteX26" fmla="*/ 83268 w 91941"/>
                <a:gd name="connsiteY26" fmla="*/ 32093 h 197760"/>
                <a:gd name="connsiteX27" fmla="*/ 75461 w 91941"/>
                <a:gd name="connsiteY27" fmla="*/ 24287 h 197760"/>
                <a:gd name="connsiteX28" fmla="*/ 75461 w 91941"/>
                <a:gd name="connsiteY28" fmla="*/ 19950 h 197760"/>
                <a:gd name="connsiteX29" fmla="*/ 88472 w 91941"/>
                <a:gd name="connsiteY29" fmla="*/ 19950 h 197760"/>
                <a:gd name="connsiteX30" fmla="*/ 91941 w 91941"/>
                <a:gd name="connsiteY30" fmla="*/ 13878 h 197760"/>
                <a:gd name="connsiteX31" fmla="*/ 79798 w 91941"/>
                <a:gd name="connsiteY31" fmla="*/ 5204 h 197760"/>
                <a:gd name="connsiteX32" fmla="*/ 78931 w 91941"/>
                <a:gd name="connsiteY32" fmla="*/ 0 h 1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941" h="197760">
                  <a:moveTo>
                    <a:pt x="0" y="197760"/>
                  </a:moveTo>
                  <a:lnTo>
                    <a:pt x="13878" y="191689"/>
                  </a:lnTo>
                  <a:lnTo>
                    <a:pt x="21684" y="172606"/>
                  </a:lnTo>
                  <a:lnTo>
                    <a:pt x="32093" y="176943"/>
                  </a:lnTo>
                  <a:lnTo>
                    <a:pt x="38164" y="168270"/>
                  </a:lnTo>
                  <a:lnTo>
                    <a:pt x="31226" y="162198"/>
                  </a:lnTo>
                  <a:lnTo>
                    <a:pt x="33828" y="149188"/>
                  </a:lnTo>
                  <a:lnTo>
                    <a:pt x="24287" y="141381"/>
                  </a:lnTo>
                  <a:lnTo>
                    <a:pt x="29491" y="132708"/>
                  </a:lnTo>
                  <a:lnTo>
                    <a:pt x="28624" y="119697"/>
                  </a:lnTo>
                  <a:lnTo>
                    <a:pt x="19082" y="118830"/>
                  </a:lnTo>
                  <a:lnTo>
                    <a:pt x="26021" y="111891"/>
                  </a:lnTo>
                  <a:lnTo>
                    <a:pt x="37297" y="118830"/>
                  </a:lnTo>
                  <a:lnTo>
                    <a:pt x="39899" y="106687"/>
                  </a:lnTo>
                  <a:lnTo>
                    <a:pt x="36430" y="97145"/>
                  </a:lnTo>
                  <a:lnTo>
                    <a:pt x="37297" y="91074"/>
                  </a:lnTo>
                  <a:lnTo>
                    <a:pt x="54645" y="96278"/>
                  </a:lnTo>
                  <a:lnTo>
                    <a:pt x="51175" y="83268"/>
                  </a:lnTo>
                  <a:lnTo>
                    <a:pt x="65053" y="71992"/>
                  </a:lnTo>
                  <a:lnTo>
                    <a:pt x="60716" y="64185"/>
                  </a:lnTo>
                  <a:lnTo>
                    <a:pt x="51175" y="65053"/>
                  </a:lnTo>
                  <a:lnTo>
                    <a:pt x="45971" y="57246"/>
                  </a:lnTo>
                  <a:lnTo>
                    <a:pt x="53777" y="49440"/>
                  </a:lnTo>
                  <a:lnTo>
                    <a:pt x="67655" y="47705"/>
                  </a:lnTo>
                  <a:lnTo>
                    <a:pt x="71992" y="40766"/>
                  </a:lnTo>
                  <a:lnTo>
                    <a:pt x="84135" y="39032"/>
                  </a:lnTo>
                  <a:lnTo>
                    <a:pt x="83268" y="32093"/>
                  </a:lnTo>
                  <a:lnTo>
                    <a:pt x="75461" y="24287"/>
                  </a:lnTo>
                  <a:lnTo>
                    <a:pt x="75461" y="19950"/>
                  </a:lnTo>
                  <a:lnTo>
                    <a:pt x="88472" y="19950"/>
                  </a:lnTo>
                  <a:lnTo>
                    <a:pt x="91941" y="13878"/>
                  </a:lnTo>
                  <a:lnTo>
                    <a:pt x="79798" y="5204"/>
                  </a:lnTo>
                  <a:lnTo>
                    <a:pt x="78931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65E6BBF-A12D-9456-E574-E5C8AE6F80E9}"/>
                </a:ext>
              </a:extLst>
            </p:cNvPr>
            <p:cNvSpPr/>
            <p:nvPr/>
          </p:nvSpPr>
          <p:spPr>
            <a:xfrm>
              <a:off x="4833404" y="3026663"/>
              <a:ext cx="76328" cy="118829"/>
            </a:xfrm>
            <a:custGeom>
              <a:avLst/>
              <a:gdLst>
                <a:gd name="connsiteX0" fmla="*/ 0 w 76328"/>
                <a:gd name="connsiteY0" fmla="*/ 0 h 118829"/>
                <a:gd name="connsiteX1" fmla="*/ 22552 w 76328"/>
                <a:gd name="connsiteY1" fmla="*/ 19949 h 118829"/>
                <a:gd name="connsiteX2" fmla="*/ 46838 w 76328"/>
                <a:gd name="connsiteY2" fmla="*/ 8674 h 118829"/>
                <a:gd name="connsiteX3" fmla="*/ 74594 w 76328"/>
                <a:gd name="connsiteY3" fmla="*/ 15613 h 118829"/>
                <a:gd name="connsiteX4" fmla="*/ 76329 w 76328"/>
                <a:gd name="connsiteY4" fmla="*/ 118830 h 11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28" h="118829">
                  <a:moveTo>
                    <a:pt x="0" y="0"/>
                  </a:moveTo>
                  <a:lnTo>
                    <a:pt x="22552" y="19949"/>
                  </a:lnTo>
                  <a:lnTo>
                    <a:pt x="46838" y="8674"/>
                  </a:lnTo>
                  <a:lnTo>
                    <a:pt x="74594" y="15613"/>
                  </a:lnTo>
                  <a:lnTo>
                    <a:pt x="76329" y="11883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9C15EF-7939-8981-0CB3-42076EDBF13F}"/>
                </a:ext>
              </a:extLst>
            </p:cNvPr>
            <p:cNvSpPr/>
            <p:nvPr/>
          </p:nvSpPr>
          <p:spPr>
            <a:xfrm>
              <a:off x="1619801" y="2485424"/>
              <a:ext cx="150054" cy="429347"/>
            </a:xfrm>
            <a:custGeom>
              <a:avLst/>
              <a:gdLst>
                <a:gd name="connsiteX0" fmla="*/ 100615 w 150054"/>
                <a:gd name="connsiteY0" fmla="*/ 0 h 429347"/>
                <a:gd name="connsiteX1" fmla="*/ 92809 w 150054"/>
                <a:gd name="connsiteY1" fmla="*/ 18215 h 429347"/>
                <a:gd name="connsiteX2" fmla="*/ 104084 w 150054"/>
                <a:gd name="connsiteY2" fmla="*/ 47705 h 429347"/>
                <a:gd name="connsiteX3" fmla="*/ 116228 w 150054"/>
                <a:gd name="connsiteY3" fmla="*/ 63318 h 429347"/>
                <a:gd name="connsiteX4" fmla="*/ 126636 w 150054"/>
                <a:gd name="connsiteY4" fmla="*/ 113625 h 429347"/>
                <a:gd name="connsiteX5" fmla="*/ 146586 w 150054"/>
                <a:gd name="connsiteY5" fmla="*/ 135310 h 429347"/>
                <a:gd name="connsiteX6" fmla="*/ 150055 w 150054"/>
                <a:gd name="connsiteY6" fmla="*/ 151790 h 429347"/>
                <a:gd name="connsiteX7" fmla="*/ 138779 w 150054"/>
                <a:gd name="connsiteY7" fmla="*/ 163065 h 429347"/>
                <a:gd name="connsiteX8" fmla="*/ 97145 w 150054"/>
                <a:gd name="connsiteY8" fmla="*/ 177811 h 429347"/>
                <a:gd name="connsiteX9" fmla="*/ 76329 w 150054"/>
                <a:gd name="connsiteY9" fmla="*/ 209036 h 429347"/>
                <a:gd name="connsiteX10" fmla="*/ 62451 w 150054"/>
                <a:gd name="connsiteY10" fmla="*/ 269752 h 429347"/>
                <a:gd name="connsiteX11" fmla="*/ 41634 w 150054"/>
                <a:gd name="connsiteY11" fmla="*/ 297508 h 429347"/>
                <a:gd name="connsiteX12" fmla="*/ 27756 w 150054"/>
                <a:gd name="connsiteY12" fmla="*/ 300110 h 429347"/>
                <a:gd name="connsiteX13" fmla="*/ 18215 w 150054"/>
                <a:gd name="connsiteY13" fmla="*/ 359958 h 429347"/>
                <a:gd name="connsiteX14" fmla="*/ 27756 w 150054"/>
                <a:gd name="connsiteY14" fmla="*/ 373836 h 429347"/>
                <a:gd name="connsiteX15" fmla="*/ 43368 w 150054"/>
                <a:gd name="connsiteY15" fmla="*/ 375571 h 429347"/>
                <a:gd name="connsiteX16" fmla="*/ 52042 w 150054"/>
                <a:gd name="connsiteY16" fmla="*/ 389449 h 429347"/>
                <a:gd name="connsiteX17" fmla="*/ 45103 w 150054"/>
                <a:gd name="connsiteY17" fmla="*/ 410266 h 429347"/>
                <a:gd name="connsiteX18" fmla="*/ 19082 w 150054"/>
                <a:gd name="connsiteY18" fmla="*/ 429348 h 429347"/>
                <a:gd name="connsiteX19" fmla="*/ 0 w 150054"/>
                <a:gd name="connsiteY19" fmla="*/ 428480 h 42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0054" h="429347">
                  <a:moveTo>
                    <a:pt x="100615" y="0"/>
                  </a:moveTo>
                  <a:lnTo>
                    <a:pt x="92809" y="18215"/>
                  </a:lnTo>
                  <a:lnTo>
                    <a:pt x="104084" y="47705"/>
                  </a:lnTo>
                  <a:lnTo>
                    <a:pt x="116228" y="63318"/>
                  </a:lnTo>
                  <a:lnTo>
                    <a:pt x="126636" y="113625"/>
                  </a:lnTo>
                  <a:lnTo>
                    <a:pt x="146586" y="135310"/>
                  </a:lnTo>
                  <a:lnTo>
                    <a:pt x="150055" y="151790"/>
                  </a:lnTo>
                  <a:lnTo>
                    <a:pt x="138779" y="163065"/>
                  </a:lnTo>
                  <a:lnTo>
                    <a:pt x="97145" y="177811"/>
                  </a:lnTo>
                  <a:lnTo>
                    <a:pt x="76329" y="209036"/>
                  </a:lnTo>
                  <a:lnTo>
                    <a:pt x="62451" y="269752"/>
                  </a:lnTo>
                  <a:lnTo>
                    <a:pt x="41634" y="297508"/>
                  </a:lnTo>
                  <a:lnTo>
                    <a:pt x="27756" y="300110"/>
                  </a:lnTo>
                  <a:lnTo>
                    <a:pt x="18215" y="359958"/>
                  </a:lnTo>
                  <a:lnTo>
                    <a:pt x="27756" y="373836"/>
                  </a:lnTo>
                  <a:lnTo>
                    <a:pt x="43368" y="375571"/>
                  </a:lnTo>
                  <a:lnTo>
                    <a:pt x="52042" y="389449"/>
                  </a:lnTo>
                  <a:lnTo>
                    <a:pt x="45103" y="410266"/>
                  </a:lnTo>
                  <a:lnTo>
                    <a:pt x="19082" y="429348"/>
                  </a:lnTo>
                  <a:lnTo>
                    <a:pt x="0" y="42848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2C6F4F3-C821-F7D4-877C-881EDBA0233C}"/>
                </a:ext>
              </a:extLst>
            </p:cNvPr>
            <p:cNvSpPr/>
            <p:nvPr/>
          </p:nvSpPr>
          <p:spPr>
            <a:xfrm>
              <a:off x="2478497" y="2250367"/>
              <a:ext cx="150922" cy="1076405"/>
            </a:xfrm>
            <a:custGeom>
              <a:avLst/>
              <a:gdLst>
                <a:gd name="connsiteX0" fmla="*/ 150922 w 150922"/>
                <a:gd name="connsiteY0" fmla="*/ 0 h 1076405"/>
                <a:gd name="connsiteX1" fmla="*/ 0 w 150922"/>
                <a:gd name="connsiteY1" fmla="*/ 1076405 h 10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922" h="1076405">
                  <a:moveTo>
                    <a:pt x="150922" y="0"/>
                  </a:moveTo>
                  <a:lnTo>
                    <a:pt x="0" y="107640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5D73D58-539B-5A27-E15F-62B2F269F8F7}"/>
                </a:ext>
              </a:extLst>
            </p:cNvPr>
            <p:cNvSpPr/>
            <p:nvPr/>
          </p:nvSpPr>
          <p:spPr>
            <a:xfrm>
              <a:off x="1720416" y="2127201"/>
              <a:ext cx="161330" cy="358223"/>
            </a:xfrm>
            <a:custGeom>
              <a:avLst/>
              <a:gdLst>
                <a:gd name="connsiteX0" fmla="*/ 161331 w 161330"/>
                <a:gd name="connsiteY0" fmla="*/ 0 h 358223"/>
                <a:gd name="connsiteX1" fmla="*/ 131840 w 161330"/>
                <a:gd name="connsiteY1" fmla="*/ 151790 h 358223"/>
                <a:gd name="connsiteX2" fmla="*/ 111023 w 161330"/>
                <a:gd name="connsiteY2" fmla="*/ 176944 h 358223"/>
                <a:gd name="connsiteX3" fmla="*/ 93676 w 161330"/>
                <a:gd name="connsiteY3" fmla="*/ 176944 h 358223"/>
                <a:gd name="connsiteX4" fmla="*/ 83268 w 161330"/>
                <a:gd name="connsiteY4" fmla="*/ 153524 h 358223"/>
                <a:gd name="connsiteX5" fmla="*/ 51175 w 161330"/>
                <a:gd name="connsiteY5" fmla="*/ 141381 h 358223"/>
                <a:gd name="connsiteX6" fmla="*/ 20817 w 161330"/>
                <a:gd name="connsiteY6" fmla="*/ 146586 h 358223"/>
                <a:gd name="connsiteX7" fmla="*/ 12143 w 161330"/>
                <a:gd name="connsiteY7" fmla="*/ 264548 h 358223"/>
                <a:gd name="connsiteX8" fmla="*/ 16480 w 161330"/>
                <a:gd name="connsiteY8" fmla="*/ 307049 h 358223"/>
                <a:gd name="connsiteX9" fmla="*/ 12143 w 161330"/>
                <a:gd name="connsiteY9" fmla="*/ 332203 h 358223"/>
                <a:gd name="connsiteX10" fmla="*/ 0 w 161330"/>
                <a:gd name="connsiteY10" fmla="*/ 358224 h 35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330" h="358223">
                  <a:moveTo>
                    <a:pt x="161331" y="0"/>
                  </a:moveTo>
                  <a:lnTo>
                    <a:pt x="131840" y="151790"/>
                  </a:lnTo>
                  <a:lnTo>
                    <a:pt x="111023" y="176944"/>
                  </a:lnTo>
                  <a:lnTo>
                    <a:pt x="93676" y="176944"/>
                  </a:lnTo>
                  <a:lnTo>
                    <a:pt x="83268" y="153524"/>
                  </a:lnTo>
                  <a:lnTo>
                    <a:pt x="51175" y="141381"/>
                  </a:lnTo>
                  <a:lnTo>
                    <a:pt x="20817" y="146586"/>
                  </a:lnTo>
                  <a:lnTo>
                    <a:pt x="12143" y="264548"/>
                  </a:lnTo>
                  <a:lnTo>
                    <a:pt x="16480" y="307049"/>
                  </a:lnTo>
                  <a:lnTo>
                    <a:pt x="12143" y="332203"/>
                  </a:lnTo>
                  <a:lnTo>
                    <a:pt x="0" y="358224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7C4DDE0-DF81-A94A-DA7E-6B211EFBAEAA}"/>
                </a:ext>
              </a:extLst>
            </p:cNvPr>
            <p:cNvSpPr/>
            <p:nvPr/>
          </p:nvSpPr>
          <p:spPr>
            <a:xfrm>
              <a:off x="1881747" y="2127201"/>
              <a:ext cx="747672" cy="123166"/>
            </a:xfrm>
            <a:custGeom>
              <a:avLst/>
              <a:gdLst>
                <a:gd name="connsiteX0" fmla="*/ 0 w 747672"/>
                <a:gd name="connsiteY0" fmla="*/ 0 h 123166"/>
                <a:gd name="connsiteX1" fmla="*/ 400725 w 747672"/>
                <a:gd name="connsiteY1" fmla="*/ 71124 h 123166"/>
                <a:gd name="connsiteX2" fmla="*/ 747672 w 747672"/>
                <a:gd name="connsiteY2" fmla="*/ 123167 h 12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7672" h="123166">
                  <a:moveTo>
                    <a:pt x="0" y="0"/>
                  </a:moveTo>
                  <a:lnTo>
                    <a:pt x="400725" y="71124"/>
                  </a:lnTo>
                  <a:lnTo>
                    <a:pt x="747672" y="123167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8E95CFE-B52C-736E-A6FE-800EDEEAB27D}"/>
                </a:ext>
              </a:extLst>
            </p:cNvPr>
            <p:cNvSpPr/>
            <p:nvPr/>
          </p:nvSpPr>
          <p:spPr>
            <a:xfrm>
              <a:off x="1100247" y="997018"/>
              <a:ext cx="620169" cy="1488405"/>
            </a:xfrm>
            <a:custGeom>
              <a:avLst/>
              <a:gdLst>
                <a:gd name="connsiteX0" fmla="*/ 142249 w 620169"/>
                <a:gd name="connsiteY0" fmla="*/ 0 h 1488405"/>
                <a:gd name="connsiteX1" fmla="*/ 0 w 620169"/>
                <a:gd name="connsiteY1" fmla="*/ 547310 h 1488405"/>
                <a:gd name="connsiteX2" fmla="*/ 9541 w 620169"/>
                <a:gd name="connsiteY2" fmla="*/ 577668 h 1488405"/>
                <a:gd name="connsiteX3" fmla="*/ 620169 w 620169"/>
                <a:gd name="connsiteY3" fmla="*/ 1488406 h 148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69" h="1488405">
                  <a:moveTo>
                    <a:pt x="142249" y="0"/>
                  </a:moveTo>
                  <a:lnTo>
                    <a:pt x="0" y="547310"/>
                  </a:lnTo>
                  <a:lnTo>
                    <a:pt x="9541" y="577668"/>
                  </a:lnTo>
                  <a:lnTo>
                    <a:pt x="620169" y="148840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B915CF-A2BA-B0E5-2EAA-A6323D44DBD0}"/>
                </a:ext>
              </a:extLst>
            </p:cNvPr>
            <p:cNvSpPr/>
            <p:nvPr/>
          </p:nvSpPr>
          <p:spPr>
            <a:xfrm>
              <a:off x="669164" y="835688"/>
              <a:ext cx="573331" cy="161330"/>
            </a:xfrm>
            <a:custGeom>
              <a:avLst/>
              <a:gdLst>
                <a:gd name="connsiteX0" fmla="*/ 0 w 573331"/>
                <a:gd name="connsiteY0" fmla="*/ 0 h 161330"/>
                <a:gd name="connsiteX1" fmla="*/ 573331 w 573331"/>
                <a:gd name="connsiteY1" fmla="*/ 161331 h 16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3331" h="161330">
                  <a:moveTo>
                    <a:pt x="0" y="0"/>
                  </a:moveTo>
                  <a:lnTo>
                    <a:pt x="573331" y="161331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3E514EA-F703-A4E8-E787-21BF7BB64AE0}"/>
                </a:ext>
              </a:extLst>
            </p:cNvPr>
            <p:cNvSpPr/>
            <p:nvPr/>
          </p:nvSpPr>
          <p:spPr>
            <a:xfrm>
              <a:off x="3677201" y="1775916"/>
              <a:ext cx="41633" cy="581137"/>
            </a:xfrm>
            <a:custGeom>
              <a:avLst/>
              <a:gdLst>
                <a:gd name="connsiteX0" fmla="*/ 41634 w 41633"/>
                <a:gd name="connsiteY0" fmla="*/ 0 h 581137"/>
                <a:gd name="connsiteX1" fmla="*/ 0 w 41633"/>
                <a:gd name="connsiteY1" fmla="*/ 581137 h 58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33" h="581137">
                  <a:moveTo>
                    <a:pt x="41634" y="0"/>
                  </a:moveTo>
                  <a:lnTo>
                    <a:pt x="0" y="581137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C4B5315-CAED-FBD2-DEAD-CD40CFE2EDC2}"/>
                </a:ext>
              </a:extLst>
            </p:cNvPr>
            <p:cNvSpPr/>
            <p:nvPr/>
          </p:nvSpPr>
          <p:spPr>
            <a:xfrm>
              <a:off x="3443879" y="1563411"/>
              <a:ext cx="287099" cy="212505"/>
            </a:xfrm>
            <a:custGeom>
              <a:avLst/>
              <a:gdLst>
                <a:gd name="connsiteX0" fmla="*/ 0 w 287099"/>
                <a:gd name="connsiteY0" fmla="*/ 0 h 212505"/>
                <a:gd name="connsiteX1" fmla="*/ 287099 w 287099"/>
                <a:gd name="connsiteY1" fmla="*/ 20817 h 212505"/>
                <a:gd name="connsiteX2" fmla="*/ 274956 w 287099"/>
                <a:gd name="connsiteY2" fmla="*/ 212505 h 21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099" h="212505">
                  <a:moveTo>
                    <a:pt x="0" y="0"/>
                  </a:moveTo>
                  <a:lnTo>
                    <a:pt x="287099" y="20817"/>
                  </a:lnTo>
                  <a:lnTo>
                    <a:pt x="274956" y="21250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A0B70D4-22E6-6052-168D-6D161CEF7636}"/>
                </a:ext>
              </a:extLst>
            </p:cNvPr>
            <p:cNvSpPr/>
            <p:nvPr/>
          </p:nvSpPr>
          <p:spPr>
            <a:xfrm>
              <a:off x="2629419" y="2250367"/>
              <a:ext cx="904666" cy="98012"/>
            </a:xfrm>
            <a:custGeom>
              <a:avLst/>
              <a:gdLst>
                <a:gd name="connsiteX0" fmla="*/ 0 w 904666"/>
                <a:gd name="connsiteY0" fmla="*/ 0 h 98012"/>
                <a:gd name="connsiteX1" fmla="*/ 456236 w 904666"/>
                <a:gd name="connsiteY1" fmla="*/ 56379 h 98012"/>
                <a:gd name="connsiteX2" fmla="*/ 904666 w 904666"/>
                <a:gd name="connsiteY2" fmla="*/ 98013 h 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666" h="98012">
                  <a:moveTo>
                    <a:pt x="0" y="0"/>
                  </a:moveTo>
                  <a:lnTo>
                    <a:pt x="456236" y="56379"/>
                  </a:lnTo>
                  <a:lnTo>
                    <a:pt x="904666" y="98013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EB2EDD4-328B-0E31-12E6-9E4CF75F886F}"/>
                </a:ext>
              </a:extLst>
            </p:cNvPr>
            <p:cNvSpPr/>
            <p:nvPr/>
          </p:nvSpPr>
          <p:spPr>
            <a:xfrm>
              <a:off x="3534085" y="2348380"/>
              <a:ext cx="143115" cy="8673"/>
            </a:xfrm>
            <a:custGeom>
              <a:avLst/>
              <a:gdLst>
                <a:gd name="connsiteX0" fmla="*/ 0 w 143115"/>
                <a:gd name="connsiteY0" fmla="*/ 0 h 8673"/>
                <a:gd name="connsiteX1" fmla="*/ 143116 w 143115"/>
                <a:gd name="connsiteY1" fmla="*/ 8674 h 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115" h="8673">
                  <a:moveTo>
                    <a:pt x="0" y="0"/>
                  </a:moveTo>
                  <a:lnTo>
                    <a:pt x="143116" y="8674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E8A354F-C005-5672-66EC-236902AEABA0}"/>
                </a:ext>
              </a:extLst>
            </p:cNvPr>
            <p:cNvSpPr/>
            <p:nvPr/>
          </p:nvSpPr>
          <p:spPr>
            <a:xfrm>
              <a:off x="2629419" y="1484480"/>
              <a:ext cx="99747" cy="765887"/>
            </a:xfrm>
            <a:custGeom>
              <a:avLst/>
              <a:gdLst>
                <a:gd name="connsiteX0" fmla="*/ 99747 w 99747"/>
                <a:gd name="connsiteY0" fmla="*/ 0 h 765887"/>
                <a:gd name="connsiteX1" fmla="*/ 0 w 99747"/>
                <a:gd name="connsiteY1" fmla="*/ 765887 h 76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747" h="765887">
                  <a:moveTo>
                    <a:pt x="99747" y="0"/>
                  </a:moveTo>
                  <a:lnTo>
                    <a:pt x="0" y="765887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B26B190-13C3-7AA4-960C-CB84F57149D0}"/>
                </a:ext>
              </a:extLst>
            </p:cNvPr>
            <p:cNvSpPr/>
            <p:nvPr/>
          </p:nvSpPr>
          <p:spPr>
            <a:xfrm>
              <a:off x="2729166" y="1484480"/>
              <a:ext cx="714712" cy="78930"/>
            </a:xfrm>
            <a:custGeom>
              <a:avLst/>
              <a:gdLst>
                <a:gd name="connsiteX0" fmla="*/ 0 w 714712"/>
                <a:gd name="connsiteY0" fmla="*/ 0 h 78930"/>
                <a:gd name="connsiteX1" fmla="*/ 389449 w 714712"/>
                <a:gd name="connsiteY1" fmla="*/ 49440 h 78930"/>
                <a:gd name="connsiteX2" fmla="*/ 714713 w 714712"/>
                <a:gd name="connsiteY2" fmla="*/ 78931 h 7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12" h="78930">
                  <a:moveTo>
                    <a:pt x="0" y="0"/>
                  </a:moveTo>
                  <a:lnTo>
                    <a:pt x="389449" y="49440"/>
                  </a:lnTo>
                  <a:lnTo>
                    <a:pt x="714713" y="78931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59513CE-4855-5E39-0829-8A88C4C326E6}"/>
                </a:ext>
              </a:extLst>
            </p:cNvPr>
            <p:cNvSpPr/>
            <p:nvPr/>
          </p:nvSpPr>
          <p:spPr>
            <a:xfrm>
              <a:off x="7746898" y="985743"/>
              <a:ext cx="233322" cy="52909"/>
            </a:xfrm>
            <a:custGeom>
              <a:avLst/>
              <a:gdLst>
                <a:gd name="connsiteX0" fmla="*/ 0 w 233322"/>
                <a:gd name="connsiteY0" fmla="*/ 52910 h 52909"/>
                <a:gd name="connsiteX1" fmla="*/ 91074 w 233322"/>
                <a:gd name="connsiteY1" fmla="*/ 32093 h 52909"/>
                <a:gd name="connsiteX2" fmla="*/ 95411 w 233322"/>
                <a:gd name="connsiteY2" fmla="*/ 38164 h 52909"/>
                <a:gd name="connsiteX3" fmla="*/ 103217 w 233322"/>
                <a:gd name="connsiteY3" fmla="*/ 35562 h 52909"/>
                <a:gd name="connsiteX4" fmla="*/ 103217 w 233322"/>
                <a:gd name="connsiteY4" fmla="*/ 29491 h 52909"/>
                <a:gd name="connsiteX5" fmla="*/ 232455 w 233322"/>
                <a:gd name="connsiteY5" fmla="*/ 0 h 52909"/>
                <a:gd name="connsiteX6" fmla="*/ 233323 w 233322"/>
                <a:gd name="connsiteY6" fmla="*/ 2602 h 5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22" h="52909">
                  <a:moveTo>
                    <a:pt x="0" y="52910"/>
                  </a:moveTo>
                  <a:lnTo>
                    <a:pt x="91074" y="32093"/>
                  </a:lnTo>
                  <a:lnTo>
                    <a:pt x="95411" y="38164"/>
                  </a:lnTo>
                  <a:lnTo>
                    <a:pt x="103217" y="35562"/>
                  </a:lnTo>
                  <a:lnTo>
                    <a:pt x="103217" y="29491"/>
                  </a:lnTo>
                  <a:lnTo>
                    <a:pt x="232455" y="0"/>
                  </a:lnTo>
                  <a:lnTo>
                    <a:pt x="233323" y="2602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0526922-7188-5C32-7995-3A76E33D62F0}"/>
                </a:ext>
              </a:extLst>
            </p:cNvPr>
            <p:cNvSpPr/>
            <p:nvPr/>
          </p:nvSpPr>
          <p:spPr>
            <a:xfrm>
              <a:off x="7746898" y="1038652"/>
              <a:ext cx="39899" cy="202964"/>
            </a:xfrm>
            <a:custGeom>
              <a:avLst/>
              <a:gdLst>
                <a:gd name="connsiteX0" fmla="*/ 24286 w 39899"/>
                <a:gd name="connsiteY0" fmla="*/ 202964 h 202964"/>
                <a:gd name="connsiteX1" fmla="*/ 9541 w 39899"/>
                <a:gd name="connsiteY1" fmla="*/ 183882 h 202964"/>
                <a:gd name="connsiteX2" fmla="*/ 39899 w 39899"/>
                <a:gd name="connsiteY2" fmla="*/ 154392 h 202964"/>
                <a:gd name="connsiteX3" fmla="*/ 24286 w 39899"/>
                <a:gd name="connsiteY3" fmla="*/ 141381 h 202964"/>
                <a:gd name="connsiteX4" fmla="*/ 0 w 39899"/>
                <a:gd name="connsiteY4" fmla="*/ 0 h 2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9" h="202964">
                  <a:moveTo>
                    <a:pt x="24286" y="202964"/>
                  </a:moveTo>
                  <a:lnTo>
                    <a:pt x="9541" y="183882"/>
                  </a:lnTo>
                  <a:lnTo>
                    <a:pt x="39899" y="154392"/>
                  </a:lnTo>
                  <a:lnTo>
                    <a:pt x="24286" y="141381"/>
                  </a:ln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4A40CAD-534D-449B-9A18-F1876396AE0A}"/>
                </a:ext>
              </a:extLst>
            </p:cNvPr>
            <p:cNvSpPr/>
            <p:nvPr/>
          </p:nvSpPr>
          <p:spPr>
            <a:xfrm>
              <a:off x="7980220" y="988345"/>
              <a:ext cx="27755" cy="131840"/>
            </a:xfrm>
            <a:custGeom>
              <a:avLst/>
              <a:gdLst>
                <a:gd name="connsiteX0" fmla="*/ 0 w 27755"/>
                <a:gd name="connsiteY0" fmla="*/ 0 h 131840"/>
                <a:gd name="connsiteX1" fmla="*/ 27756 w 27755"/>
                <a:gd name="connsiteY1" fmla="*/ 106686 h 131840"/>
                <a:gd name="connsiteX2" fmla="*/ 24286 w 27755"/>
                <a:gd name="connsiteY2" fmla="*/ 116227 h 131840"/>
                <a:gd name="connsiteX3" fmla="*/ 27756 w 27755"/>
                <a:gd name="connsiteY3" fmla="*/ 131840 h 13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55" h="131840">
                  <a:moveTo>
                    <a:pt x="0" y="0"/>
                  </a:moveTo>
                  <a:lnTo>
                    <a:pt x="27756" y="106686"/>
                  </a:lnTo>
                  <a:lnTo>
                    <a:pt x="24286" y="116227"/>
                  </a:lnTo>
                  <a:lnTo>
                    <a:pt x="27756" y="13184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90F5B13-61FD-4217-0598-B0A46DB98F4E}"/>
                </a:ext>
              </a:extLst>
            </p:cNvPr>
            <p:cNvSpPr/>
            <p:nvPr/>
          </p:nvSpPr>
          <p:spPr>
            <a:xfrm>
              <a:off x="7366123" y="1723006"/>
              <a:ext cx="31225" cy="38164"/>
            </a:xfrm>
            <a:custGeom>
              <a:avLst/>
              <a:gdLst>
                <a:gd name="connsiteX0" fmla="*/ 16480 w 31225"/>
                <a:gd name="connsiteY0" fmla="*/ 38164 h 38164"/>
                <a:gd name="connsiteX1" fmla="*/ 31225 w 31225"/>
                <a:gd name="connsiteY1" fmla="*/ 15613 h 38164"/>
                <a:gd name="connsiteX2" fmla="*/ 8674 w 31225"/>
                <a:gd name="connsiteY2" fmla="*/ 0 h 38164"/>
                <a:gd name="connsiteX3" fmla="*/ 0 w 31225"/>
                <a:gd name="connsiteY3" fmla="*/ 14745 h 3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25" h="38164">
                  <a:moveTo>
                    <a:pt x="16480" y="38164"/>
                  </a:moveTo>
                  <a:lnTo>
                    <a:pt x="31225" y="15613"/>
                  </a:lnTo>
                  <a:lnTo>
                    <a:pt x="8674" y="0"/>
                  </a:lnTo>
                  <a:lnTo>
                    <a:pt x="0" y="1474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21D0573-9A3A-6AF6-8D04-AE965F3856CF}"/>
                </a:ext>
              </a:extLst>
            </p:cNvPr>
            <p:cNvSpPr/>
            <p:nvPr/>
          </p:nvSpPr>
          <p:spPr>
            <a:xfrm>
              <a:off x="7366123" y="1737752"/>
              <a:ext cx="16479" cy="23419"/>
            </a:xfrm>
            <a:custGeom>
              <a:avLst/>
              <a:gdLst>
                <a:gd name="connsiteX0" fmla="*/ 0 w 16479"/>
                <a:gd name="connsiteY0" fmla="*/ 0 h 23419"/>
                <a:gd name="connsiteX1" fmla="*/ 4337 w 16479"/>
                <a:gd name="connsiteY1" fmla="*/ 3470 h 23419"/>
                <a:gd name="connsiteX2" fmla="*/ 7806 w 16479"/>
                <a:gd name="connsiteY2" fmla="*/ 4337 h 23419"/>
                <a:gd name="connsiteX3" fmla="*/ 13011 w 16479"/>
                <a:gd name="connsiteY3" fmla="*/ 8674 h 23419"/>
                <a:gd name="connsiteX4" fmla="*/ 15613 w 16479"/>
                <a:gd name="connsiteY4" fmla="*/ 14745 h 23419"/>
                <a:gd name="connsiteX5" fmla="*/ 14745 w 16479"/>
                <a:gd name="connsiteY5" fmla="*/ 19082 h 23419"/>
                <a:gd name="connsiteX6" fmla="*/ 16480 w 16479"/>
                <a:gd name="connsiteY6" fmla="*/ 23419 h 2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9" h="23419">
                  <a:moveTo>
                    <a:pt x="0" y="0"/>
                  </a:moveTo>
                  <a:lnTo>
                    <a:pt x="4337" y="3470"/>
                  </a:lnTo>
                  <a:lnTo>
                    <a:pt x="7806" y="4337"/>
                  </a:lnTo>
                  <a:lnTo>
                    <a:pt x="13011" y="8674"/>
                  </a:lnTo>
                  <a:lnTo>
                    <a:pt x="15613" y="14745"/>
                  </a:lnTo>
                  <a:lnTo>
                    <a:pt x="14745" y="19082"/>
                  </a:lnTo>
                  <a:lnTo>
                    <a:pt x="16480" y="23419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298E47D-756A-0DCF-85A0-7B565E6DD4CB}"/>
                </a:ext>
              </a:extLst>
            </p:cNvPr>
            <p:cNvSpPr/>
            <p:nvPr/>
          </p:nvSpPr>
          <p:spPr>
            <a:xfrm>
              <a:off x="7522250" y="1548665"/>
              <a:ext cx="160463" cy="235057"/>
            </a:xfrm>
            <a:custGeom>
              <a:avLst/>
              <a:gdLst>
                <a:gd name="connsiteX0" fmla="*/ 0 w 160463"/>
                <a:gd name="connsiteY0" fmla="*/ 0 h 235057"/>
                <a:gd name="connsiteX1" fmla="*/ 65920 w 160463"/>
                <a:gd name="connsiteY1" fmla="*/ 235057 h 235057"/>
                <a:gd name="connsiteX2" fmla="*/ 160463 w 160463"/>
                <a:gd name="connsiteY2" fmla="*/ 215107 h 23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463" h="235057">
                  <a:moveTo>
                    <a:pt x="0" y="0"/>
                  </a:moveTo>
                  <a:lnTo>
                    <a:pt x="65920" y="235057"/>
                  </a:lnTo>
                  <a:lnTo>
                    <a:pt x="160463" y="215107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9B6FE64-54F3-F8C8-1F8F-12817CE47510}"/>
                </a:ext>
              </a:extLst>
            </p:cNvPr>
            <p:cNvSpPr/>
            <p:nvPr/>
          </p:nvSpPr>
          <p:spPr>
            <a:xfrm>
              <a:off x="7562148" y="1523512"/>
              <a:ext cx="11275" cy="37296"/>
            </a:xfrm>
            <a:custGeom>
              <a:avLst/>
              <a:gdLst>
                <a:gd name="connsiteX0" fmla="*/ 11276 w 11275"/>
                <a:gd name="connsiteY0" fmla="*/ 0 h 37296"/>
                <a:gd name="connsiteX1" fmla="*/ 2602 w 11275"/>
                <a:gd name="connsiteY1" fmla="*/ 19082 h 37296"/>
                <a:gd name="connsiteX2" fmla="*/ 0 w 11275"/>
                <a:gd name="connsiteY2" fmla="*/ 37297 h 3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5" h="37296">
                  <a:moveTo>
                    <a:pt x="11276" y="0"/>
                  </a:moveTo>
                  <a:lnTo>
                    <a:pt x="2602" y="19082"/>
                  </a:lnTo>
                  <a:lnTo>
                    <a:pt x="0" y="37297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688BF7C-FB13-B9A0-70B4-CEA0F37FE84A}"/>
                </a:ext>
              </a:extLst>
            </p:cNvPr>
            <p:cNvSpPr/>
            <p:nvPr/>
          </p:nvSpPr>
          <p:spPr>
            <a:xfrm>
              <a:off x="7522250" y="1518307"/>
              <a:ext cx="51174" cy="30357"/>
            </a:xfrm>
            <a:custGeom>
              <a:avLst/>
              <a:gdLst>
                <a:gd name="connsiteX0" fmla="*/ 0 w 51174"/>
                <a:gd name="connsiteY0" fmla="*/ 30358 h 30357"/>
                <a:gd name="connsiteX1" fmla="*/ 10408 w 51174"/>
                <a:gd name="connsiteY1" fmla="*/ 12143 h 30357"/>
                <a:gd name="connsiteX2" fmla="*/ 23419 w 51174"/>
                <a:gd name="connsiteY2" fmla="*/ 2602 h 30357"/>
                <a:gd name="connsiteX3" fmla="*/ 37297 w 51174"/>
                <a:gd name="connsiteY3" fmla="*/ 0 h 30357"/>
                <a:gd name="connsiteX4" fmla="*/ 51174 w 51174"/>
                <a:gd name="connsiteY4" fmla="*/ 5204 h 3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74" h="30357">
                  <a:moveTo>
                    <a:pt x="0" y="30358"/>
                  </a:moveTo>
                  <a:lnTo>
                    <a:pt x="10408" y="12143"/>
                  </a:lnTo>
                  <a:lnTo>
                    <a:pt x="23419" y="2602"/>
                  </a:lnTo>
                  <a:lnTo>
                    <a:pt x="37297" y="0"/>
                  </a:lnTo>
                  <a:lnTo>
                    <a:pt x="51174" y="5204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46E1FA2-81E8-CFB7-19D0-79E8F611F70D}"/>
                </a:ext>
              </a:extLst>
            </p:cNvPr>
            <p:cNvSpPr/>
            <p:nvPr/>
          </p:nvSpPr>
          <p:spPr>
            <a:xfrm>
              <a:off x="6392067" y="3399631"/>
              <a:ext cx="587209" cy="94543"/>
            </a:xfrm>
            <a:custGeom>
              <a:avLst/>
              <a:gdLst>
                <a:gd name="connsiteX0" fmla="*/ 0 w 587209"/>
                <a:gd name="connsiteY0" fmla="*/ 33827 h 94543"/>
                <a:gd name="connsiteX1" fmla="*/ 28624 w 587209"/>
                <a:gd name="connsiteY1" fmla="*/ 85870 h 94543"/>
                <a:gd name="connsiteX2" fmla="*/ 463175 w 587209"/>
                <a:gd name="connsiteY2" fmla="*/ 57246 h 94543"/>
                <a:gd name="connsiteX3" fmla="*/ 468379 w 587209"/>
                <a:gd name="connsiteY3" fmla="*/ 85002 h 94543"/>
                <a:gd name="connsiteX4" fmla="*/ 477053 w 587209"/>
                <a:gd name="connsiteY4" fmla="*/ 94543 h 94543"/>
                <a:gd name="connsiteX5" fmla="*/ 495268 w 587209"/>
                <a:gd name="connsiteY5" fmla="*/ 89339 h 94543"/>
                <a:gd name="connsiteX6" fmla="*/ 499605 w 587209"/>
                <a:gd name="connsiteY6" fmla="*/ 52042 h 94543"/>
                <a:gd name="connsiteX7" fmla="*/ 487462 w 587209"/>
                <a:gd name="connsiteY7" fmla="*/ 33827 h 94543"/>
                <a:gd name="connsiteX8" fmla="*/ 487462 w 587209"/>
                <a:gd name="connsiteY8" fmla="*/ 12143 h 94543"/>
                <a:gd name="connsiteX9" fmla="*/ 506544 w 587209"/>
                <a:gd name="connsiteY9" fmla="*/ 0 h 94543"/>
                <a:gd name="connsiteX10" fmla="*/ 521289 w 587209"/>
                <a:gd name="connsiteY10" fmla="*/ 7806 h 94543"/>
                <a:gd name="connsiteX11" fmla="*/ 555984 w 587209"/>
                <a:gd name="connsiteY11" fmla="*/ 13878 h 94543"/>
                <a:gd name="connsiteX12" fmla="*/ 587209 w 587209"/>
                <a:gd name="connsiteY12" fmla="*/ 11276 h 9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7209" h="94543">
                  <a:moveTo>
                    <a:pt x="0" y="33827"/>
                  </a:moveTo>
                  <a:lnTo>
                    <a:pt x="28624" y="85870"/>
                  </a:lnTo>
                  <a:lnTo>
                    <a:pt x="463175" y="57246"/>
                  </a:lnTo>
                  <a:lnTo>
                    <a:pt x="468379" y="85002"/>
                  </a:lnTo>
                  <a:lnTo>
                    <a:pt x="477053" y="94543"/>
                  </a:lnTo>
                  <a:lnTo>
                    <a:pt x="495268" y="89339"/>
                  </a:lnTo>
                  <a:lnTo>
                    <a:pt x="499605" y="52042"/>
                  </a:lnTo>
                  <a:lnTo>
                    <a:pt x="487462" y="33827"/>
                  </a:lnTo>
                  <a:lnTo>
                    <a:pt x="487462" y="12143"/>
                  </a:lnTo>
                  <a:lnTo>
                    <a:pt x="506544" y="0"/>
                  </a:lnTo>
                  <a:lnTo>
                    <a:pt x="521289" y="7806"/>
                  </a:lnTo>
                  <a:lnTo>
                    <a:pt x="555984" y="13878"/>
                  </a:lnTo>
                  <a:lnTo>
                    <a:pt x="587209" y="1127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6F2C87-230A-0243-6984-4B96E869CC4B}"/>
                </a:ext>
              </a:extLst>
            </p:cNvPr>
            <p:cNvSpPr/>
            <p:nvPr/>
          </p:nvSpPr>
          <p:spPr>
            <a:xfrm>
              <a:off x="6408547" y="2633744"/>
              <a:ext cx="185617" cy="26021"/>
            </a:xfrm>
            <a:custGeom>
              <a:avLst/>
              <a:gdLst>
                <a:gd name="connsiteX0" fmla="*/ 0 w 185617"/>
                <a:gd name="connsiteY0" fmla="*/ 26021 h 26021"/>
                <a:gd name="connsiteX1" fmla="*/ 185617 w 185617"/>
                <a:gd name="connsiteY1" fmla="*/ 0 h 2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617" h="26021">
                  <a:moveTo>
                    <a:pt x="0" y="26021"/>
                  </a:moveTo>
                  <a:lnTo>
                    <a:pt x="185617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DAE849E-076D-0BAB-B795-F47B293BA81C}"/>
                </a:ext>
              </a:extLst>
            </p:cNvPr>
            <p:cNvSpPr/>
            <p:nvPr/>
          </p:nvSpPr>
          <p:spPr>
            <a:xfrm>
              <a:off x="6564674" y="2633744"/>
              <a:ext cx="463175" cy="507411"/>
            </a:xfrm>
            <a:custGeom>
              <a:avLst/>
              <a:gdLst>
                <a:gd name="connsiteX0" fmla="*/ 29491 w 463175"/>
                <a:gd name="connsiteY0" fmla="*/ 0 h 507411"/>
                <a:gd name="connsiteX1" fmla="*/ 28623 w 463175"/>
                <a:gd name="connsiteY1" fmla="*/ 16480 h 507411"/>
                <a:gd name="connsiteX2" fmla="*/ 12143 w 463175"/>
                <a:gd name="connsiteY2" fmla="*/ 25154 h 507411"/>
                <a:gd name="connsiteX3" fmla="*/ 0 w 463175"/>
                <a:gd name="connsiteY3" fmla="*/ 52909 h 507411"/>
                <a:gd name="connsiteX4" fmla="*/ 1735 w 463175"/>
                <a:gd name="connsiteY4" fmla="*/ 64185 h 507411"/>
                <a:gd name="connsiteX5" fmla="*/ 54644 w 463175"/>
                <a:gd name="connsiteY5" fmla="*/ 97145 h 507411"/>
                <a:gd name="connsiteX6" fmla="*/ 77196 w 463175"/>
                <a:gd name="connsiteY6" fmla="*/ 94543 h 507411"/>
                <a:gd name="connsiteX7" fmla="*/ 104084 w 463175"/>
                <a:gd name="connsiteY7" fmla="*/ 129238 h 507411"/>
                <a:gd name="connsiteX8" fmla="*/ 107554 w 463175"/>
                <a:gd name="connsiteY8" fmla="*/ 143983 h 507411"/>
                <a:gd name="connsiteX9" fmla="*/ 143983 w 463175"/>
                <a:gd name="connsiteY9" fmla="*/ 188219 h 507411"/>
                <a:gd name="connsiteX10" fmla="*/ 166535 w 463175"/>
                <a:gd name="connsiteY10" fmla="*/ 202964 h 507411"/>
                <a:gd name="connsiteX11" fmla="*/ 178678 w 463175"/>
                <a:gd name="connsiteY11" fmla="*/ 204699 h 507411"/>
                <a:gd name="connsiteX12" fmla="*/ 197760 w 463175"/>
                <a:gd name="connsiteY12" fmla="*/ 218577 h 507411"/>
                <a:gd name="connsiteX13" fmla="*/ 207301 w 463175"/>
                <a:gd name="connsiteY13" fmla="*/ 237659 h 507411"/>
                <a:gd name="connsiteX14" fmla="*/ 224649 w 463175"/>
                <a:gd name="connsiteY14" fmla="*/ 251537 h 507411"/>
                <a:gd name="connsiteX15" fmla="*/ 240261 w 463175"/>
                <a:gd name="connsiteY15" fmla="*/ 255874 h 507411"/>
                <a:gd name="connsiteX16" fmla="*/ 263681 w 463175"/>
                <a:gd name="connsiteY16" fmla="*/ 279293 h 507411"/>
                <a:gd name="connsiteX17" fmla="*/ 264548 w 463175"/>
                <a:gd name="connsiteY17" fmla="*/ 291436 h 507411"/>
                <a:gd name="connsiteX18" fmla="*/ 287099 w 463175"/>
                <a:gd name="connsiteY18" fmla="*/ 315722 h 507411"/>
                <a:gd name="connsiteX19" fmla="*/ 330468 w 463175"/>
                <a:gd name="connsiteY19" fmla="*/ 335672 h 507411"/>
                <a:gd name="connsiteX20" fmla="*/ 361693 w 463175"/>
                <a:gd name="connsiteY20" fmla="*/ 393786 h 507411"/>
                <a:gd name="connsiteX21" fmla="*/ 364295 w 463175"/>
                <a:gd name="connsiteY21" fmla="*/ 417204 h 507411"/>
                <a:gd name="connsiteX22" fmla="*/ 398123 w 463175"/>
                <a:gd name="connsiteY22" fmla="*/ 435419 h 507411"/>
                <a:gd name="connsiteX23" fmla="*/ 419807 w 463175"/>
                <a:gd name="connsiteY23" fmla="*/ 477053 h 507411"/>
                <a:gd name="connsiteX24" fmla="*/ 426746 w 463175"/>
                <a:gd name="connsiteY24" fmla="*/ 503941 h 507411"/>
                <a:gd name="connsiteX25" fmla="*/ 463175 w 463175"/>
                <a:gd name="connsiteY25" fmla="*/ 507411 h 50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175" h="507411">
                  <a:moveTo>
                    <a:pt x="29491" y="0"/>
                  </a:moveTo>
                  <a:lnTo>
                    <a:pt x="28623" y="16480"/>
                  </a:lnTo>
                  <a:lnTo>
                    <a:pt x="12143" y="25154"/>
                  </a:lnTo>
                  <a:lnTo>
                    <a:pt x="0" y="52909"/>
                  </a:lnTo>
                  <a:lnTo>
                    <a:pt x="1735" y="64185"/>
                  </a:lnTo>
                  <a:lnTo>
                    <a:pt x="54644" y="97145"/>
                  </a:lnTo>
                  <a:lnTo>
                    <a:pt x="77196" y="94543"/>
                  </a:lnTo>
                  <a:lnTo>
                    <a:pt x="104084" y="129238"/>
                  </a:lnTo>
                  <a:lnTo>
                    <a:pt x="107554" y="143983"/>
                  </a:lnTo>
                  <a:lnTo>
                    <a:pt x="143983" y="188219"/>
                  </a:lnTo>
                  <a:lnTo>
                    <a:pt x="166535" y="202964"/>
                  </a:lnTo>
                  <a:lnTo>
                    <a:pt x="178678" y="204699"/>
                  </a:lnTo>
                  <a:lnTo>
                    <a:pt x="197760" y="218577"/>
                  </a:lnTo>
                  <a:lnTo>
                    <a:pt x="207301" y="237659"/>
                  </a:lnTo>
                  <a:lnTo>
                    <a:pt x="224649" y="251537"/>
                  </a:lnTo>
                  <a:lnTo>
                    <a:pt x="240261" y="255874"/>
                  </a:lnTo>
                  <a:lnTo>
                    <a:pt x="263681" y="279293"/>
                  </a:lnTo>
                  <a:lnTo>
                    <a:pt x="264548" y="291436"/>
                  </a:lnTo>
                  <a:lnTo>
                    <a:pt x="287099" y="315722"/>
                  </a:lnTo>
                  <a:lnTo>
                    <a:pt x="330468" y="335672"/>
                  </a:lnTo>
                  <a:lnTo>
                    <a:pt x="361693" y="393786"/>
                  </a:lnTo>
                  <a:lnTo>
                    <a:pt x="364295" y="417204"/>
                  </a:lnTo>
                  <a:lnTo>
                    <a:pt x="398123" y="435419"/>
                  </a:lnTo>
                  <a:lnTo>
                    <a:pt x="419807" y="477053"/>
                  </a:lnTo>
                  <a:lnTo>
                    <a:pt x="426746" y="503941"/>
                  </a:lnTo>
                  <a:lnTo>
                    <a:pt x="463175" y="507411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783408-88D5-81D8-2BC6-FC1DC10AB78A}"/>
                </a:ext>
              </a:extLst>
            </p:cNvPr>
            <p:cNvSpPr/>
            <p:nvPr/>
          </p:nvSpPr>
          <p:spPr>
            <a:xfrm>
              <a:off x="6209919" y="2659765"/>
              <a:ext cx="198627" cy="25153"/>
            </a:xfrm>
            <a:custGeom>
              <a:avLst/>
              <a:gdLst>
                <a:gd name="connsiteX0" fmla="*/ 0 w 198627"/>
                <a:gd name="connsiteY0" fmla="*/ 25154 h 25153"/>
                <a:gd name="connsiteX1" fmla="*/ 198628 w 198627"/>
                <a:gd name="connsiteY1" fmla="*/ 0 h 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627" h="25153">
                  <a:moveTo>
                    <a:pt x="0" y="25154"/>
                  </a:moveTo>
                  <a:lnTo>
                    <a:pt x="198628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724F191-9163-40EE-CD3D-FF1E4E9B58BD}"/>
                </a:ext>
              </a:extLst>
            </p:cNvPr>
            <p:cNvSpPr/>
            <p:nvPr/>
          </p:nvSpPr>
          <p:spPr>
            <a:xfrm>
              <a:off x="5257548" y="1304935"/>
              <a:ext cx="163933" cy="413735"/>
            </a:xfrm>
            <a:custGeom>
              <a:avLst/>
              <a:gdLst>
                <a:gd name="connsiteX0" fmla="*/ 0 w 163933"/>
                <a:gd name="connsiteY0" fmla="*/ 413735 h 413735"/>
                <a:gd name="connsiteX1" fmla="*/ 6072 w 163933"/>
                <a:gd name="connsiteY1" fmla="*/ 407664 h 413735"/>
                <a:gd name="connsiteX2" fmla="*/ 6939 w 163933"/>
                <a:gd name="connsiteY2" fmla="*/ 387714 h 413735"/>
                <a:gd name="connsiteX3" fmla="*/ 868 w 163933"/>
                <a:gd name="connsiteY3" fmla="*/ 379908 h 413735"/>
                <a:gd name="connsiteX4" fmla="*/ 9541 w 163933"/>
                <a:gd name="connsiteY4" fmla="*/ 366897 h 413735"/>
                <a:gd name="connsiteX5" fmla="*/ 25154 w 163933"/>
                <a:gd name="connsiteY5" fmla="*/ 361693 h 413735"/>
                <a:gd name="connsiteX6" fmla="*/ 32960 w 163933"/>
                <a:gd name="connsiteY6" fmla="*/ 359091 h 413735"/>
                <a:gd name="connsiteX7" fmla="*/ 41634 w 163933"/>
                <a:gd name="connsiteY7" fmla="*/ 348682 h 413735"/>
                <a:gd name="connsiteX8" fmla="*/ 41634 w 163933"/>
                <a:gd name="connsiteY8" fmla="*/ 327866 h 413735"/>
                <a:gd name="connsiteX9" fmla="*/ 56379 w 163933"/>
                <a:gd name="connsiteY9" fmla="*/ 307049 h 413735"/>
                <a:gd name="connsiteX10" fmla="*/ 60716 w 163933"/>
                <a:gd name="connsiteY10" fmla="*/ 302712 h 413735"/>
                <a:gd name="connsiteX11" fmla="*/ 61584 w 163933"/>
                <a:gd name="connsiteY11" fmla="*/ 272354 h 413735"/>
                <a:gd name="connsiteX12" fmla="*/ 53777 w 163933"/>
                <a:gd name="connsiteY12" fmla="*/ 260211 h 413735"/>
                <a:gd name="connsiteX13" fmla="*/ 45103 w 163933"/>
                <a:gd name="connsiteY13" fmla="*/ 257609 h 413735"/>
                <a:gd name="connsiteX14" fmla="*/ 35562 w 163933"/>
                <a:gd name="connsiteY14" fmla="*/ 243731 h 413735"/>
                <a:gd name="connsiteX15" fmla="*/ 44236 w 163933"/>
                <a:gd name="connsiteY15" fmla="*/ 209036 h 413735"/>
                <a:gd name="connsiteX16" fmla="*/ 70257 w 163933"/>
                <a:gd name="connsiteY16" fmla="*/ 202097 h 413735"/>
                <a:gd name="connsiteX17" fmla="*/ 91074 w 163933"/>
                <a:gd name="connsiteY17" fmla="*/ 202097 h 413735"/>
                <a:gd name="connsiteX18" fmla="*/ 127503 w 163933"/>
                <a:gd name="connsiteY18" fmla="*/ 186484 h 413735"/>
                <a:gd name="connsiteX19" fmla="*/ 142249 w 163933"/>
                <a:gd name="connsiteY19" fmla="*/ 167402 h 413735"/>
                <a:gd name="connsiteX20" fmla="*/ 143116 w 163933"/>
                <a:gd name="connsiteY20" fmla="*/ 146585 h 413735"/>
                <a:gd name="connsiteX21" fmla="*/ 152657 w 163933"/>
                <a:gd name="connsiteY21" fmla="*/ 135310 h 413735"/>
                <a:gd name="connsiteX22" fmla="*/ 163933 w 163933"/>
                <a:gd name="connsiteY22" fmla="*/ 107554 h 413735"/>
                <a:gd name="connsiteX23" fmla="*/ 163065 w 163933"/>
                <a:gd name="connsiteY23" fmla="*/ 85002 h 413735"/>
                <a:gd name="connsiteX24" fmla="*/ 138779 w 163933"/>
                <a:gd name="connsiteY24" fmla="*/ 54644 h 413735"/>
                <a:gd name="connsiteX25" fmla="*/ 128371 w 163933"/>
                <a:gd name="connsiteY25" fmla="*/ 54644 h 413735"/>
                <a:gd name="connsiteX26" fmla="*/ 120565 w 163933"/>
                <a:gd name="connsiteY26" fmla="*/ 45103 h 413735"/>
                <a:gd name="connsiteX27" fmla="*/ 122299 w 163933"/>
                <a:gd name="connsiteY27" fmla="*/ 31225 h 413735"/>
                <a:gd name="connsiteX28" fmla="*/ 107554 w 163933"/>
                <a:gd name="connsiteY28" fmla="*/ 16480 h 413735"/>
                <a:gd name="connsiteX29" fmla="*/ 85870 w 163933"/>
                <a:gd name="connsiteY29" fmla="*/ 5204 h 413735"/>
                <a:gd name="connsiteX30" fmla="*/ 90207 w 163933"/>
                <a:gd name="connsiteY30" fmla="*/ 0 h 41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3933" h="413735">
                  <a:moveTo>
                    <a:pt x="0" y="413735"/>
                  </a:moveTo>
                  <a:lnTo>
                    <a:pt x="6072" y="407664"/>
                  </a:lnTo>
                  <a:lnTo>
                    <a:pt x="6939" y="387714"/>
                  </a:lnTo>
                  <a:lnTo>
                    <a:pt x="868" y="379908"/>
                  </a:lnTo>
                  <a:lnTo>
                    <a:pt x="9541" y="366897"/>
                  </a:lnTo>
                  <a:lnTo>
                    <a:pt x="25154" y="361693"/>
                  </a:lnTo>
                  <a:lnTo>
                    <a:pt x="32960" y="359091"/>
                  </a:lnTo>
                  <a:lnTo>
                    <a:pt x="41634" y="348682"/>
                  </a:lnTo>
                  <a:lnTo>
                    <a:pt x="41634" y="327866"/>
                  </a:lnTo>
                  <a:lnTo>
                    <a:pt x="56379" y="307049"/>
                  </a:lnTo>
                  <a:lnTo>
                    <a:pt x="60716" y="302712"/>
                  </a:lnTo>
                  <a:lnTo>
                    <a:pt x="61584" y="272354"/>
                  </a:lnTo>
                  <a:lnTo>
                    <a:pt x="53777" y="260211"/>
                  </a:lnTo>
                  <a:lnTo>
                    <a:pt x="45103" y="257609"/>
                  </a:lnTo>
                  <a:lnTo>
                    <a:pt x="35562" y="243731"/>
                  </a:lnTo>
                  <a:lnTo>
                    <a:pt x="44236" y="209036"/>
                  </a:lnTo>
                  <a:lnTo>
                    <a:pt x="70257" y="202097"/>
                  </a:lnTo>
                  <a:lnTo>
                    <a:pt x="91074" y="202097"/>
                  </a:lnTo>
                  <a:lnTo>
                    <a:pt x="127503" y="186484"/>
                  </a:lnTo>
                  <a:lnTo>
                    <a:pt x="142249" y="167402"/>
                  </a:lnTo>
                  <a:lnTo>
                    <a:pt x="143116" y="146585"/>
                  </a:lnTo>
                  <a:lnTo>
                    <a:pt x="152657" y="135310"/>
                  </a:lnTo>
                  <a:lnTo>
                    <a:pt x="163933" y="107554"/>
                  </a:lnTo>
                  <a:lnTo>
                    <a:pt x="163065" y="85002"/>
                  </a:lnTo>
                  <a:lnTo>
                    <a:pt x="138779" y="54644"/>
                  </a:lnTo>
                  <a:lnTo>
                    <a:pt x="128371" y="54644"/>
                  </a:lnTo>
                  <a:lnTo>
                    <a:pt x="120565" y="45103"/>
                  </a:lnTo>
                  <a:lnTo>
                    <a:pt x="122299" y="31225"/>
                  </a:lnTo>
                  <a:lnTo>
                    <a:pt x="107554" y="16480"/>
                  </a:lnTo>
                  <a:lnTo>
                    <a:pt x="85870" y="5204"/>
                  </a:lnTo>
                  <a:lnTo>
                    <a:pt x="90207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BF47C14-6EE9-46C0-B737-457EFD0D3E03}"/>
                </a:ext>
              </a:extLst>
            </p:cNvPr>
            <p:cNvSpPr/>
            <p:nvPr/>
          </p:nvSpPr>
          <p:spPr>
            <a:xfrm>
              <a:off x="4535897" y="1117583"/>
              <a:ext cx="720783" cy="13877"/>
            </a:xfrm>
            <a:custGeom>
              <a:avLst/>
              <a:gdLst>
                <a:gd name="connsiteX0" fmla="*/ 0 w 720783"/>
                <a:gd name="connsiteY0" fmla="*/ 13878 h 13877"/>
                <a:gd name="connsiteX1" fmla="*/ 244598 w 720783"/>
                <a:gd name="connsiteY1" fmla="*/ 13878 h 13877"/>
                <a:gd name="connsiteX2" fmla="*/ 559453 w 720783"/>
                <a:gd name="connsiteY2" fmla="*/ 6072 h 13877"/>
                <a:gd name="connsiteX3" fmla="*/ 720784 w 720783"/>
                <a:gd name="connsiteY3" fmla="*/ 0 h 1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3" h="13877">
                  <a:moveTo>
                    <a:pt x="0" y="13878"/>
                  </a:moveTo>
                  <a:lnTo>
                    <a:pt x="244598" y="13878"/>
                  </a:lnTo>
                  <a:lnTo>
                    <a:pt x="559453" y="6072"/>
                  </a:lnTo>
                  <a:lnTo>
                    <a:pt x="720784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379DEAB-27C6-F195-0224-B8D1A39F9D06}"/>
                </a:ext>
              </a:extLst>
            </p:cNvPr>
            <p:cNvSpPr/>
            <p:nvPr/>
          </p:nvSpPr>
          <p:spPr>
            <a:xfrm>
              <a:off x="4630440" y="1677036"/>
              <a:ext cx="627107" cy="41633"/>
            </a:xfrm>
            <a:custGeom>
              <a:avLst/>
              <a:gdLst>
                <a:gd name="connsiteX0" fmla="*/ 0 w 627107"/>
                <a:gd name="connsiteY0" fmla="*/ 16480 h 41633"/>
                <a:gd name="connsiteX1" fmla="*/ 224649 w 627107"/>
                <a:gd name="connsiteY1" fmla="*/ 17347 h 41633"/>
                <a:gd name="connsiteX2" fmla="*/ 460573 w 627107"/>
                <a:gd name="connsiteY2" fmla="*/ 6939 h 41633"/>
                <a:gd name="connsiteX3" fmla="*/ 584607 w 627107"/>
                <a:gd name="connsiteY3" fmla="*/ 0 h 41633"/>
                <a:gd name="connsiteX4" fmla="*/ 599352 w 627107"/>
                <a:gd name="connsiteY4" fmla="*/ 11276 h 41633"/>
                <a:gd name="connsiteX5" fmla="*/ 604557 w 627107"/>
                <a:gd name="connsiteY5" fmla="*/ 25154 h 41633"/>
                <a:gd name="connsiteX6" fmla="*/ 614097 w 627107"/>
                <a:gd name="connsiteY6" fmla="*/ 34695 h 41633"/>
                <a:gd name="connsiteX7" fmla="*/ 627108 w 627107"/>
                <a:gd name="connsiteY7" fmla="*/ 41634 h 4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107" h="41633">
                  <a:moveTo>
                    <a:pt x="0" y="16480"/>
                  </a:moveTo>
                  <a:lnTo>
                    <a:pt x="224649" y="17347"/>
                  </a:lnTo>
                  <a:lnTo>
                    <a:pt x="460573" y="6939"/>
                  </a:lnTo>
                  <a:lnTo>
                    <a:pt x="584607" y="0"/>
                  </a:lnTo>
                  <a:lnTo>
                    <a:pt x="599352" y="11276"/>
                  </a:lnTo>
                  <a:lnTo>
                    <a:pt x="604557" y="25154"/>
                  </a:lnTo>
                  <a:lnTo>
                    <a:pt x="614097" y="34695"/>
                  </a:lnTo>
                  <a:lnTo>
                    <a:pt x="627108" y="41634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9FAE0FD-BBE1-56B1-5BD1-4F3B3523C20C}"/>
                </a:ext>
              </a:extLst>
            </p:cNvPr>
            <p:cNvSpPr/>
            <p:nvPr/>
          </p:nvSpPr>
          <p:spPr>
            <a:xfrm>
              <a:off x="4535029" y="1324017"/>
              <a:ext cx="95410" cy="369499"/>
            </a:xfrm>
            <a:custGeom>
              <a:avLst/>
              <a:gdLst>
                <a:gd name="connsiteX0" fmla="*/ 95411 w 95410"/>
                <a:gd name="connsiteY0" fmla="*/ 369499 h 369499"/>
                <a:gd name="connsiteX1" fmla="*/ 79798 w 95410"/>
                <a:gd name="connsiteY1" fmla="*/ 331335 h 369499"/>
                <a:gd name="connsiteX2" fmla="*/ 85870 w 95410"/>
                <a:gd name="connsiteY2" fmla="*/ 312253 h 369499"/>
                <a:gd name="connsiteX3" fmla="*/ 78931 w 95410"/>
                <a:gd name="connsiteY3" fmla="*/ 283630 h 369499"/>
                <a:gd name="connsiteX4" fmla="*/ 80665 w 95410"/>
                <a:gd name="connsiteY4" fmla="*/ 258476 h 369499"/>
                <a:gd name="connsiteX5" fmla="*/ 69390 w 95410"/>
                <a:gd name="connsiteY5" fmla="*/ 252405 h 369499"/>
                <a:gd name="connsiteX6" fmla="*/ 65920 w 95410"/>
                <a:gd name="connsiteY6" fmla="*/ 199495 h 369499"/>
                <a:gd name="connsiteX7" fmla="*/ 41634 w 95410"/>
                <a:gd name="connsiteY7" fmla="*/ 156126 h 369499"/>
                <a:gd name="connsiteX8" fmla="*/ 39899 w 95410"/>
                <a:gd name="connsiteY8" fmla="*/ 124034 h 369499"/>
                <a:gd name="connsiteX9" fmla="*/ 20817 w 95410"/>
                <a:gd name="connsiteY9" fmla="*/ 86737 h 369499"/>
                <a:gd name="connsiteX10" fmla="*/ 9541 w 95410"/>
                <a:gd name="connsiteY10" fmla="*/ 54644 h 369499"/>
                <a:gd name="connsiteX11" fmla="*/ 9541 w 95410"/>
                <a:gd name="connsiteY11" fmla="*/ 42501 h 369499"/>
                <a:gd name="connsiteX12" fmla="*/ 4337 w 95410"/>
                <a:gd name="connsiteY12" fmla="*/ 27756 h 369499"/>
                <a:gd name="connsiteX13" fmla="*/ 4337 w 95410"/>
                <a:gd name="connsiteY13" fmla="*/ 7806 h 369499"/>
                <a:gd name="connsiteX14" fmla="*/ 0 w 95410"/>
                <a:gd name="connsiteY14" fmla="*/ 0 h 36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410" h="369499">
                  <a:moveTo>
                    <a:pt x="95411" y="369499"/>
                  </a:moveTo>
                  <a:lnTo>
                    <a:pt x="79798" y="331335"/>
                  </a:lnTo>
                  <a:lnTo>
                    <a:pt x="85870" y="312253"/>
                  </a:lnTo>
                  <a:lnTo>
                    <a:pt x="78931" y="283630"/>
                  </a:lnTo>
                  <a:lnTo>
                    <a:pt x="80665" y="258476"/>
                  </a:lnTo>
                  <a:lnTo>
                    <a:pt x="69390" y="252405"/>
                  </a:lnTo>
                  <a:lnTo>
                    <a:pt x="65920" y="199495"/>
                  </a:lnTo>
                  <a:lnTo>
                    <a:pt x="41634" y="156126"/>
                  </a:lnTo>
                  <a:lnTo>
                    <a:pt x="39899" y="124034"/>
                  </a:lnTo>
                  <a:lnTo>
                    <a:pt x="20817" y="86737"/>
                  </a:lnTo>
                  <a:lnTo>
                    <a:pt x="9541" y="54644"/>
                  </a:lnTo>
                  <a:lnTo>
                    <a:pt x="9541" y="42501"/>
                  </a:lnTo>
                  <a:lnTo>
                    <a:pt x="4337" y="27756"/>
                  </a:lnTo>
                  <a:lnTo>
                    <a:pt x="4337" y="7806"/>
                  </a:ln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605079C-7A11-E61F-64B7-1526D1B45296}"/>
                </a:ext>
              </a:extLst>
            </p:cNvPr>
            <p:cNvSpPr/>
            <p:nvPr/>
          </p:nvSpPr>
          <p:spPr>
            <a:xfrm>
              <a:off x="4515080" y="1130593"/>
              <a:ext cx="23418" cy="193423"/>
            </a:xfrm>
            <a:custGeom>
              <a:avLst/>
              <a:gdLst>
                <a:gd name="connsiteX0" fmla="*/ 19949 w 23418"/>
                <a:gd name="connsiteY0" fmla="*/ 193423 h 193423"/>
                <a:gd name="connsiteX1" fmla="*/ 13878 w 23418"/>
                <a:gd name="connsiteY1" fmla="*/ 178678 h 193423"/>
                <a:gd name="connsiteX2" fmla="*/ 11276 w 23418"/>
                <a:gd name="connsiteY2" fmla="*/ 167402 h 193423"/>
                <a:gd name="connsiteX3" fmla="*/ 0 w 23418"/>
                <a:gd name="connsiteY3" fmla="*/ 156994 h 193423"/>
                <a:gd name="connsiteX4" fmla="*/ 8674 w 23418"/>
                <a:gd name="connsiteY4" fmla="*/ 119697 h 193423"/>
                <a:gd name="connsiteX5" fmla="*/ 23419 w 23418"/>
                <a:gd name="connsiteY5" fmla="*/ 75461 h 193423"/>
                <a:gd name="connsiteX6" fmla="*/ 17347 w 23418"/>
                <a:gd name="connsiteY6" fmla="*/ 58114 h 193423"/>
                <a:gd name="connsiteX7" fmla="*/ 6071 w 23418"/>
                <a:gd name="connsiteY7" fmla="*/ 54644 h 193423"/>
                <a:gd name="connsiteX8" fmla="*/ 2602 w 23418"/>
                <a:gd name="connsiteY8" fmla="*/ 40766 h 193423"/>
                <a:gd name="connsiteX9" fmla="*/ 11276 w 23418"/>
                <a:gd name="connsiteY9" fmla="*/ 36430 h 193423"/>
                <a:gd name="connsiteX10" fmla="*/ 12143 w 23418"/>
                <a:gd name="connsiteY10" fmla="*/ 26889 h 193423"/>
                <a:gd name="connsiteX11" fmla="*/ 867 w 23418"/>
                <a:gd name="connsiteY11" fmla="*/ 13878 h 193423"/>
                <a:gd name="connsiteX12" fmla="*/ 1735 w 23418"/>
                <a:gd name="connsiteY12" fmla="*/ 0 h 193423"/>
                <a:gd name="connsiteX13" fmla="*/ 20817 w 23418"/>
                <a:gd name="connsiteY13" fmla="*/ 867 h 1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18" h="193423">
                  <a:moveTo>
                    <a:pt x="19949" y="193423"/>
                  </a:moveTo>
                  <a:lnTo>
                    <a:pt x="13878" y="178678"/>
                  </a:lnTo>
                  <a:lnTo>
                    <a:pt x="11276" y="167402"/>
                  </a:lnTo>
                  <a:lnTo>
                    <a:pt x="0" y="156994"/>
                  </a:lnTo>
                  <a:lnTo>
                    <a:pt x="8674" y="119697"/>
                  </a:lnTo>
                  <a:lnTo>
                    <a:pt x="23419" y="75461"/>
                  </a:lnTo>
                  <a:lnTo>
                    <a:pt x="17347" y="58114"/>
                  </a:lnTo>
                  <a:lnTo>
                    <a:pt x="6071" y="54644"/>
                  </a:lnTo>
                  <a:lnTo>
                    <a:pt x="2602" y="40766"/>
                  </a:lnTo>
                  <a:lnTo>
                    <a:pt x="11276" y="36430"/>
                  </a:lnTo>
                  <a:lnTo>
                    <a:pt x="12143" y="26889"/>
                  </a:lnTo>
                  <a:lnTo>
                    <a:pt x="867" y="13878"/>
                  </a:lnTo>
                  <a:lnTo>
                    <a:pt x="1735" y="0"/>
                  </a:lnTo>
                  <a:lnTo>
                    <a:pt x="20817" y="867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223206A-0717-7D0A-0E2E-935B8088AAEF}"/>
                </a:ext>
              </a:extLst>
            </p:cNvPr>
            <p:cNvSpPr/>
            <p:nvPr/>
          </p:nvSpPr>
          <p:spPr>
            <a:xfrm>
              <a:off x="5256681" y="1117583"/>
              <a:ext cx="91073" cy="187351"/>
            </a:xfrm>
            <a:custGeom>
              <a:avLst/>
              <a:gdLst>
                <a:gd name="connsiteX0" fmla="*/ 91074 w 91073"/>
                <a:gd name="connsiteY0" fmla="*/ 187352 h 187351"/>
                <a:gd name="connsiteX1" fmla="*/ 79798 w 91073"/>
                <a:gd name="connsiteY1" fmla="*/ 163065 h 187351"/>
                <a:gd name="connsiteX2" fmla="*/ 51174 w 91073"/>
                <a:gd name="connsiteY2" fmla="*/ 156994 h 187351"/>
                <a:gd name="connsiteX3" fmla="*/ 27756 w 91073"/>
                <a:gd name="connsiteY3" fmla="*/ 143983 h 187351"/>
                <a:gd name="connsiteX4" fmla="*/ 10409 w 91073"/>
                <a:gd name="connsiteY4" fmla="*/ 96278 h 187351"/>
                <a:gd name="connsiteX5" fmla="*/ 11276 w 91073"/>
                <a:gd name="connsiteY5" fmla="*/ 74594 h 187351"/>
                <a:gd name="connsiteX6" fmla="*/ 25153 w 91073"/>
                <a:gd name="connsiteY6" fmla="*/ 45971 h 187351"/>
                <a:gd name="connsiteX7" fmla="*/ 19949 w 91073"/>
                <a:gd name="connsiteY7" fmla="*/ 36430 h 187351"/>
                <a:gd name="connsiteX8" fmla="*/ 1735 w 91073"/>
                <a:gd name="connsiteY8" fmla="*/ 22552 h 187351"/>
                <a:gd name="connsiteX9" fmla="*/ 0 w 91073"/>
                <a:gd name="connsiteY9" fmla="*/ 0 h 18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73" h="187351">
                  <a:moveTo>
                    <a:pt x="91074" y="187352"/>
                  </a:moveTo>
                  <a:lnTo>
                    <a:pt x="79798" y="163065"/>
                  </a:lnTo>
                  <a:lnTo>
                    <a:pt x="51174" y="156994"/>
                  </a:lnTo>
                  <a:lnTo>
                    <a:pt x="27756" y="143983"/>
                  </a:lnTo>
                  <a:lnTo>
                    <a:pt x="10409" y="96278"/>
                  </a:lnTo>
                  <a:lnTo>
                    <a:pt x="11276" y="74594"/>
                  </a:lnTo>
                  <a:lnTo>
                    <a:pt x="25153" y="45971"/>
                  </a:lnTo>
                  <a:lnTo>
                    <a:pt x="19949" y="36430"/>
                  </a:lnTo>
                  <a:lnTo>
                    <a:pt x="1735" y="22552"/>
                  </a:ln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F4819F6-F59E-5A73-1E70-127733D6900B}"/>
                </a:ext>
              </a:extLst>
            </p:cNvPr>
            <p:cNvSpPr/>
            <p:nvPr/>
          </p:nvSpPr>
          <p:spPr>
            <a:xfrm>
              <a:off x="2023995" y="-182604"/>
              <a:ext cx="529095" cy="960177"/>
            </a:xfrm>
            <a:custGeom>
              <a:avLst/>
              <a:gdLst>
                <a:gd name="connsiteX0" fmla="*/ 41634 w 529095"/>
                <a:gd name="connsiteY0" fmla="*/ 0 h 960177"/>
                <a:gd name="connsiteX1" fmla="*/ 0 w 529095"/>
                <a:gd name="connsiteY1" fmla="*/ 190821 h 960177"/>
                <a:gd name="connsiteX2" fmla="*/ 32093 w 529095"/>
                <a:gd name="connsiteY2" fmla="*/ 255007 h 960177"/>
                <a:gd name="connsiteX3" fmla="*/ 18215 w 529095"/>
                <a:gd name="connsiteY3" fmla="*/ 296640 h 960177"/>
                <a:gd name="connsiteX4" fmla="*/ 49440 w 529095"/>
                <a:gd name="connsiteY4" fmla="*/ 338274 h 960177"/>
                <a:gd name="connsiteX5" fmla="*/ 65920 w 529095"/>
                <a:gd name="connsiteY5" fmla="*/ 344346 h 960177"/>
                <a:gd name="connsiteX6" fmla="*/ 99747 w 529095"/>
                <a:gd name="connsiteY6" fmla="*/ 416337 h 960177"/>
                <a:gd name="connsiteX7" fmla="*/ 99747 w 529095"/>
                <a:gd name="connsiteY7" fmla="*/ 434552 h 960177"/>
                <a:gd name="connsiteX8" fmla="*/ 119697 w 529095"/>
                <a:gd name="connsiteY8" fmla="*/ 460573 h 960177"/>
                <a:gd name="connsiteX9" fmla="*/ 127503 w 529095"/>
                <a:gd name="connsiteY9" fmla="*/ 460573 h 960177"/>
                <a:gd name="connsiteX10" fmla="*/ 139647 w 529095"/>
                <a:gd name="connsiteY10" fmla="*/ 478788 h 960177"/>
                <a:gd name="connsiteX11" fmla="*/ 167402 w 529095"/>
                <a:gd name="connsiteY11" fmla="*/ 478788 h 960177"/>
                <a:gd name="connsiteX12" fmla="*/ 167402 w 529095"/>
                <a:gd name="connsiteY12" fmla="*/ 492666 h 960177"/>
                <a:gd name="connsiteX13" fmla="*/ 105819 w 529095"/>
                <a:gd name="connsiteY13" fmla="*/ 640119 h 960177"/>
                <a:gd name="connsiteX14" fmla="*/ 101482 w 529095"/>
                <a:gd name="connsiteY14" fmla="*/ 675681 h 960177"/>
                <a:gd name="connsiteX15" fmla="*/ 113625 w 529095"/>
                <a:gd name="connsiteY15" fmla="*/ 680018 h 960177"/>
                <a:gd name="connsiteX16" fmla="*/ 127503 w 529095"/>
                <a:gd name="connsiteY16" fmla="*/ 702569 h 960177"/>
                <a:gd name="connsiteX17" fmla="*/ 151790 w 529095"/>
                <a:gd name="connsiteY17" fmla="*/ 690426 h 960177"/>
                <a:gd name="connsiteX18" fmla="*/ 183015 w 529095"/>
                <a:gd name="connsiteY18" fmla="*/ 669609 h 960177"/>
                <a:gd name="connsiteX19" fmla="*/ 199495 w 529095"/>
                <a:gd name="connsiteY19" fmla="*/ 686089 h 960177"/>
                <a:gd name="connsiteX20" fmla="*/ 203832 w 529095"/>
                <a:gd name="connsiteY20" fmla="*/ 707773 h 960177"/>
                <a:gd name="connsiteX21" fmla="*/ 199495 w 529095"/>
                <a:gd name="connsiteY21" fmla="*/ 735529 h 960177"/>
                <a:gd name="connsiteX22" fmla="*/ 221179 w 529095"/>
                <a:gd name="connsiteY22" fmla="*/ 819664 h 960177"/>
                <a:gd name="connsiteX23" fmla="*/ 243731 w 529095"/>
                <a:gd name="connsiteY23" fmla="*/ 850022 h 960177"/>
                <a:gd name="connsiteX24" fmla="*/ 263680 w 529095"/>
                <a:gd name="connsiteY24" fmla="*/ 862165 h 960177"/>
                <a:gd name="connsiteX25" fmla="*/ 267150 w 529095"/>
                <a:gd name="connsiteY25" fmla="*/ 888186 h 960177"/>
                <a:gd name="connsiteX26" fmla="*/ 267150 w 529095"/>
                <a:gd name="connsiteY26" fmla="*/ 923748 h 960177"/>
                <a:gd name="connsiteX27" fmla="*/ 287099 w 529095"/>
                <a:gd name="connsiteY27" fmla="*/ 943698 h 960177"/>
                <a:gd name="connsiteX28" fmla="*/ 300977 w 529095"/>
                <a:gd name="connsiteY28" fmla="*/ 923748 h 960177"/>
                <a:gd name="connsiteX29" fmla="*/ 360826 w 529095"/>
                <a:gd name="connsiteY29" fmla="*/ 937626 h 960177"/>
                <a:gd name="connsiteX30" fmla="*/ 379040 w 529095"/>
                <a:gd name="connsiteY30" fmla="*/ 927218 h 960177"/>
                <a:gd name="connsiteX31" fmla="*/ 457104 w 529095"/>
                <a:gd name="connsiteY31" fmla="*/ 941963 h 960177"/>
                <a:gd name="connsiteX32" fmla="*/ 481390 w 529095"/>
                <a:gd name="connsiteY32" fmla="*/ 913340 h 960177"/>
                <a:gd name="connsiteX33" fmla="*/ 497003 w 529095"/>
                <a:gd name="connsiteY33" fmla="*/ 908136 h 960177"/>
                <a:gd name="connsiteX34" fmla="*/ 507411 w 529095"/>
                <a:gd name="connsiteY34" fmla="*/ 923748 h 960177"/>
                <a:gd name="connsiteX35" fmla="*/ 521289 w 529095"/>
                <a:gd name="connsiteY35" fmla="*/ 959311 h 960177"/>
                <a:gd name="connsiteX36" fmla="*/ 529095 w 529095"/>
                <a:gd name="connsiteY36" fmla="*/ 960178 h 96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29095" h="960177">
                  <a:moveTo>
                    <a:pt x="41634" y="0"/>
                  </a:moveTo>
                  <a:lnTo>
                    <a:pt x="0" y="190821"/>
                  </a:lnTo>
                  <a:lnTo>
                    <a:pt x="32093" y="255007"/>
                  </a:lnTo>
                  <a:lnTo>
                    <a:pt x="18215" y="296640"/>
                  </a:lnTo>
                  <a:lnTo>
                    <a:pt x="49440" y="338274"/>
                  </a:lnTo>
                  <a:lnTo>
                    <a:pt x="65920" y="344346"/>
                  </a:lnTo>
                  <a:lnTo>
                    <a:pt x="99747" y="416337"/>
                  </a:lnTo>
                  <a:lnTo>
                    <a:pt x="99747" y="434552"/>
                  </a:lnTo>
                  <a:lnTo>
                    <a:pt x="119697" y="460573"/>
                  </a:lnTo>
                  <a:lnTo>
                    <a:pt x="127503" y="460573"/>
                  </a:lnTo>
                  <a:lnTo>
                    <a:pt x="139647" y="478788"/>
                  </a:lnTo>
                  <a:lnTo>
                    <a:pt x="167402" y="478788"/>
                  </a:lnTo>
                  <a:lnTo>
                    <a:pt x="167402" y="492666"/>
                  </a:lnTo>
                  <a:lnTo>
                    <a:pt x="105819" y="640119"/>
                  </a:lnTo>
                  <a:lnTo>
                    <a:pt x="101482" y="675681"/>
                  </a:lnTo>
                  <a:lnTo>
                    <a:pt x="113625" y="680018"/>
                  </a:lnTo>
                  <a:lnTo>
                    <a:pt x="127503" y="702569"/>
                  </a:lnTo>
                  <a:lnTo>
                    <a:pt x="151790" y="690426"/>
                  </a:lnTo>
                  <a:lnTo>
                    <a:pt x="183015" y="669609"/>
                  </a:lnTo>
                  <a:lnTo>
                    <a:pt x="199495" y="686089"/>
                  </a:lnTo>
                  <a:lnTo>
                    <a:pt x="203832" y="707773"/>
                  </a:lnTo>
                  <a:lnTo>
                    <a:pt x="199495" y="735529"/>
                  </a:lnTo>
                  <a:lnTo>
                    <a:pt x="221179" y="819664"/>
                  </a:lnTo>
                  <a:lnTo>
                    <a:pt x="243731" y="850022"/>
                  </a:lnTo>
                  <a:lnTo>
                    <a:pt x="263680" y="862165"/>
                  </a:lnTo>
                  <a:lnTo>
                    <a:pt x="267150" y="888186"/>
                  </a:lnTo>
                  <a:lnTo>
                    <a:pt x="267150" y="923748"/>
                  </a:lnTo>
                  <a:lnTo>
                    <a:pt x="287099" y="943698"/>
                  </a:lnTo>
                  <a:lnTo>
                    <a:pt x="300977" y="923748"/>
                  </a:lnTo>
                  <a:lnTo>
                    <a:pt x="360826" y="937626"/>
                  </a:lnTo>
                  <a:lnTo>
                    <a:pt x="379040" y="927218"/>
                  </a:lnTo>
                  <a:lnTo>
                    <a:pt x="457104" y="941963"/>
                  </a:lnTo>
                  <a:lnTo>
                    <a:pt x="481390" y="913340"/>
                  </a:lnTo>
                  <a:lnTo>
                    <a:pt x="497003" y="908136"/>
                  </a:lnTo>
                  <a:lnTo>
                    <a:pt x="507411" y="923748"/>
                  </a:lnTo>
                  <a:lnTo>
                    <a:pt x="521289" y="959311"/>
                  </a:lnTo>
                  <a:lnTo>
                    <a:pt x="529095" y="960178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A35D616-57BC-12BA-F133-1805BD3E7EF2}"/>
                </a:ext>
              </a:extLst>
            </p:cNvPr>
            <p:cNvSpPr/>
            <p:nvPr/>
          </p:nvSpPr>
          <p:spPr>
            <a:xfrm>
              <a:off x="1650159" y="1094164"/>
              <a:ext cx="413735" cy="87604"/>
            </a:xfrm>
            <a:custGeom>
              <a:avLst/>
              <a:gdLst>
                <a:gd name="connsiteX0" fmla="*/ 0 w 413735"/>
                <a:gd name="connsiteY0" fmla="*/ 0 h 87604"/>
                <a:gd name="connsiteX1" fmla="*/ 211638 w 413735"/>
                <a:gd name="connsiteY1" fmla="*/ 46838 h 87604"/>
                <a:gd name="connsiteX2" fmla="*/ 413735 w 413735"/>
                <a:gd name="connsiteY2" fmla="*/ 87604 h 8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735" h="87604">
                  <a:moveTo>
                    <a:pt x="0" y="0"/>
                  </a:moveTo>
                  <a:lnTo>
                    <a:pt x="211638" y="46838"/>
                  </a:lnTo>
                  <a:lnTo>
                    <a:pt x="413735" y="87604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D63B7EE-BB9A-1C5B-34FD-6A100D5AACF6}"/>
                </a:ext>
              </a:extLst>
            </p:cNvPr>
            <p:cNvSpPr/>
            <p:nvPr/>
          </p:nvSpPr>
          <p:spPr>
            <a:xfrm>
              <a:off x="1650159" y="349961"/>
              <a:ext cx="227250" cy="744202"/>
            </a:xfrm>
            <a:custGeom>
              <a:avLst/>
              <a:gdLst>
                <a:gd name="connsiteX0" fmla="*/ 0 w 227250"/>
                <a:gd name="connsiteY0" fmla="*/ 744203 h 744202"/>
                <a:gd name="connsiteX1" fmla="*/ 73726 w 227250"/>
                <a:gd name="connsiteY1" fmla="*/ 420674 h 744202"/>
                <a:gd name="connsiteX2" fmla="*/ 98880 w 227250"/>
                <a:gd name="connsiteY2" fmla="*/ 370367 h 744202"/>
                <a:gd name="connsiteX3" fmla="*/ 102350 w 227250"/>
                <a:gd name="connsiteY3" fmla="*/ 352152 h 744202"/>
                <a:gd name="connsiteX4" fmla="*/ 109289 w 227250"/>
                <a:gd name="connsiteY4" fmla="*/ 344346 h 744202"/>
                <a:gd name="connsiteX5" fmla="*/ 101482 w 227250"/>
                <a:gd name="connsiteY5" fmla="*/ 326998 h 744202"/>
                <a:gd name="connsiteX6" fmla="*/ 76329 w 227250"/>
                <a:gd name="connsiteY6" fmla="*/ 316590 h 744202"/>
                <a:gd name="connsiteX7" fmla="*/ 78063 w 227250"/>
                <a:gd name="connsiteY7" fmla="*/ 280160 h 744202"/>
                <a:gd name="connsiteX8" fmla="*/ 112758 w 227250"/>
                <a:gd name="connsiteY8" fmla="*/ 229853 h 744202"/>
                <a:gd name="connsiteX9" fmla="*/ 134442 w 227250"/>
                <a:gd name="connsiteY9" fmla="*/ 222914 h 744202"/>
                <a:gd name="connsiteX10" fmla="*/ 148320 w 227250"/>
                <a:gd name="connsiteY10" fmla="*/ 202964 h 744202"/>
                <a:gd name="connsiteX11" fmla="*/ 147453 w 227250"/>
                <a:gd name="connsiteY11" fmla="*/ 189086 h 744202"/>
                <a:gd name="connsiteX12" fmla="*/ 163065 w 227250"/>
                <a:gd name="connsiteY12" fmla="*/ 175209 h 744202"/>
                <a:gd name="connsiteX13" fmla="*/ 190821 w 227250"/>
                <a:gd name="connsiteY13" fmla="*/ 127503 h 744202"/>
                <a:gd name="connsiteX14" fmla="*/ 227251 w 227250"/>
                <a:gd name="connsiteY14" fmla="*/ 85870 h 744202"/>
                <a:gd name="connsiteX15" fmla="*/ 222914 w 227250"/>
                <a:gd name="connsiteY15" fmla="*/ 58114 h 744202"/>
                <a:gd name="connsiteX16" fmla="*/ 192556 w 227250"/>
                <a:gd name="connsiteY16" fmla="*/ 31225 h 744202"/>
                <a:gd name="connsiteX17" fmla="*/ 178678 w 227250"/>
                <a:gd name="connsiteY17" fmla="*/ 0 h 74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250" h="744202">
                  <a:moveTo>
                    <a:pt x="0" y="744203"/>
                  </a:moveTo>
                  <a:lnTo>
                    <a:pt x="73726" y="420674"/>
                  </a:lnTo>
                  <a:lnTo>
                    <a:pt x="98880" y="370367"/>
                  </a:lnTo>
                  <a:lnTo>
                    <a:pt x="102350" y="352152"/>
                  </a:lnTo>
                  <a:lnTo>
                    <a:pt x="109289" y="344346"/>
                  </a:lnTo>
                  <a:lnTo>
                    <a:pt x="101482" y="326998"/>
                  </a:lnTo>
                  <a:lnTo>
                    <a:pt x="76329" y="316590"/>
                  </a:lnTo>
                  <a:lnTo>
                    <a:pt x="78063" y="280160"/>
                  </a:lnTo>
                  <a:lnTo>
                    <a:pt x="112758" y="229853"/>
                  </a:lnTo>
                  <a:lnTo>
                    <a:pt x="134442" y="222914"/>
                  </a:lnTo>
                  <a:lnTo>
                    <a:pt x="148320" y="202964"/>
                  </a:lnTo>
                  <a:lnTo>
                    <a:pt x="147453" y="189086"/>
                  </a:lnTo>
                  <a:lnTo>
                    <a:pt x="163065" y="175209"/>
                  </a:lnTo>
                  <a:lnTo>
                    <a:pt x="190821" y="127503"/>
                  </a:lnTo>
                  <a:lnTo>
                    <a:pt x="227251" y="85870"/>
                  </a:lnTo>
                  <a:lnTo>
                    <a:pt x="222914" y="58114"/>
                  </a:lnTo>
                  <a:lnTo>
                    <a:pt x="192556" y="31225"/>
                  </a:lnTo>
                  <a:lnTo>
                    <a:pt x="178678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7145DC2-6DE9-7CE1-2859-B675899F80C5}"/>
                </a:ext>
              </a:extLst>
            </p:cNvPr>
            <p:cNvSpPr/>
            <p:nvPr/>
          </p:nvSpPr>
          <p:spPr>
            <a:xfrm>
              <a:off x="2063894" y="1181768"/>
              <a:ext cx="415469" cy="71124"/>
            </a:xfrm>
            <a:custGeom>
              <a:avLst/>
              <a:gdLst>
                <a:gd name="connsiteX0" fmla="*/ 415470 w 415469"/>
                <a:gd name="connsiteY0" fmla="*/ 71124 h 71124"/>
                <a:gd name="connsiteX1" fmla="*/ 0 w 415469"/>
                <a:gd name="connsiteY1" fmla="*/ 0 h 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5469" h="71124">
                  <a:moveTo>
                    <a:pt x="415470" y="71124"/>
                  </a:move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F2ABE41-EDFF-42C6-6CCC-C8CBF4078969}"/>
                </a:ext>
              </a:extLst>
            </p:cNvPr>
            <p:cNvSpPr/>
            <p:nvPr/>
          </p:nvSpPr>
          <p:spPr>
            <a:xfrm>
              <a:off x="1828837" y="-208625"/>
              <a:ext cx="113625" cy="558585"/>
            </a:xfrm>
            <a:custGeom>
              <a:avLst/>
              <a:gdLst>
                <a:gd name="connsiteX0" fmla="*/ 113625 w 113625"/>
                <a:gd name="connsiteY0" fmla="*/ 0 h 558585"/>
                <a:gd name="connsiteX1" fmla="*/ 3469 w 113625"/>
                <a:gd name="connsiteY1" fmla="*/ 486594 h 558585"/>
                <a:gd name="connsiteX2" fmla="*/ 9541 w 113625"/>
                <a:gd name="connsiteY2" fmla="*/ 521289 h 558585"/>
                <a:gd name="connsiteX3" fmla="*/ 0 w 113625"/>
                <a:gd name="connsiteY3" fmla="*/ 558586 h 5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25" h="558585">
                  <a:moveTo>
                    <a:pt x="113625" y="0"/>
                  </a:moveTo>
                  <a:lnTo>
                    <a:pt x="3469" y="486594"/>
                  </a:lnTo>
                  <a:lnTo>
                    <a:pt x="9541" y="521289"/>
                  </a:lnTo>
                  <a:lnTo>
                    <a:pt x="0" y="55858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C6E59AE-DA92-E793-A697-1393B8453278}"/>
                </a:ext>
              </a:extLst>
            </p:cNvPr>
            <p:cNvSpPr/>
            <p:nvPr/>
          </p:nvSpPr>
          <p:spPr>
            <a:xfrm>
              <a:off x="2479364" y="777574"/>
              <a:ext cx="73726" cy="475318"/>
            </a:xfrm>
            <a:custGeom>
              <a:avLst/>
              <a:gdLst>
                <a:gd name="connsiteX0" fmla="*/ 73726 w 73726"/>
                <a:gd name="connsiteY0" fmla="*/ 0 h 475318"/>
                <a:gd name="connsiteX1" fmla="*/ 0 w 73726"/>
                <a:gd name="connsiteY1" fmla="*/ 475318 h 47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26" h="475318">
                  <a:moveTo>
                    <a:pt x="73726" y="0"/>
                  </a:moveTo>
                  <a:lnTo>
                    <a:pt x="0" y="475318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00BC3BE-DD2B-4EF5-D945-0FA25E2210EE}"/>
                </a:ext>
              </a:extLst>
            </p:cNvPr>
            <p:cNvSpPr/>
            <p:nvPr/>
          </p:nvSpPr>
          <p:spPr>
            <a:xfrm>
              <a:off x="5783174" y="1423764"/>
              <a:ext cx="70256" cy="754611"/>
            </a:xfrm>
            <a:custGeom>
              <a:avLst/>
              <a:gdLst>
                <a:gd name="connsiteX0" fmla="*/ 17347 w 70256"/>
                <a:gd name="connsiteY0" fmla="*/ 0 h 754611"/>
                <a:gd name="connsiteX1" fmla="*/ 52909 w 70256"/>
                <a:gd name="connsiteY1" fmla="*/ 435419 h 754611"/>
                <a:gd name="connsiteX2" fmla="*/ 44236 w 70256"/>
                <a:gd name="connsiteY2" fmla="*/ 480523 h 754611"/>
                <a:gd name="connsiteX3" fmla="*/ 44236 w 70256"/>
                <a:gd name="connsiteY3" fmla="*/ 497870 h 754611"/>
                <a:gd name="connsiteX4" fmla="*/ 65053 w 70256"/>
                <a:gd name="connsiteY4" fmla="*/ 528228 h 754611"/>
                <a:gd name="connsiteX5" fmla="*/ 65053 w 70256"/>
                <a:gd name="connsiteY5" fmla="*/ 534299 h 754611"/>
                <a:gd name="connsiteX6" fmla="*/ 62450 w 70256"/>
                <a:gd name="connsiteY6" fmla="*/ 542106 h 754611"/>
                <a:gd name="connsiteX7" fmla="*/ 70257 w 70256"/>
                <a:gd name="connsiteY7" fmla="*/ 558586 h 754611"/>
                <a:gd name="connsiteX8" fmla="*/ 67655 w 70256"/>
                <a:gd name="connsiteY8" fmla="*/ 579403 h 754611"/>
                <a:gd name="connsiteX9" fmla="*/ 53776 w 70256"/>
                <a:gd name="connsiteY9" fmla="*/ 595015 h 754611"/>
                <a:gd name="connsiteX10" fmla="*/ 42501 w 70256"/>
                <a:gd name="connsiteY10" fmla="*/ 631445 h 754611"/>
                <a:gd name="connsiteX11" fmla="*/ 9541 w 70256"/>
                <a:gd name="connsiteY11" fmla="*/ 677415 h 754611"/>
                <a:gd name="connsiteX12" fmla="*/ 8674 w 70256"/>
                <a:gd name="connsiteY12" fmla="*/ 738131 h 754611"/>
                <a:gd name="connsiteX13" fmla="*/ 0 w 70256"/>
                <a:gd name="connsiteY13" fmla="*/ 738131 h 754611"/>
                <a:gd name="connsiteX14" fmla="*/ 7806 w 70256"/>
                <a:gd name="connsiteY14" fmla="*/ 754611 h 75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256" h="754611">
                  <a:moveTo>
                    <a:pt x="17347" y="0"/>
                  </a:moveTo>
                  <a:lnTo>
                    <a:pt x="52909" y="435419"/>
                  </a:lnTo>
                  <a:lnTo>
                    <a:pt x="44236" y="480523"/>
                  </a:lnTo>
                  <a:lnTo>
                    <a:pt x="44236" y="497870"/>
                  </a:lnTo>
                  <a:lnTo>
                    <a:pt x="65053" y="528228"/>
                  </a:lnTo>
                  <a:lnTo>
                    <a:pt x="65053" y="534299"/>
                  </a:lnTo>
                  <a:lnTo>
                    <a:pt x="62450" y="542106"/>
                  </a:lnTo>
                  <a:lnTo>
                    <a:pt x="70257" y="558586"/>
                  </a:lnTo>
                  <a:lnTo>
                    <a:pt x="67655" y="579403"/>
                  </a:lnTo>
                  <a:lnTo>
                    <a:pt x="53776" y="595015"/>
                  </a:lnTo>
                  <a:lnTo>
                    <a:pt x="42501" y="631445"/>
                  </a:lnTo>
                  <a:lnTo>
                    <a:pt x="9541" y="677415"/>
                  </a:lnTo>
                  <a:lnTo>
                    <a:pt x="8674" y="738131"/>
                  </a:lnTo>
                  <a:lnTo>
                    <a:pt x="0" y="738131"/>
                  </a:lnTo>
                  <a:lnTo>
                    <a:pt x="7806" y="754611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243B491-9722-0FB4-D918-3D21BF1D7A05}"/>
                </a:ext>
              </a:extLst>
            </p:cNvPr>
            <p:cNvSpPr/>
            <p:nvPr/>
          </p:nvSpPr>
          <p:spPr>
            <a:xfrm>
              <a:off x="5628782" y="2178376"/>
              <a:ext cx="162198" cy="171739"/>
            </a:xfrm>
            <a:custGeom>
              <a:avLst/>
              <a:gdLst>
                <a:gd name="connsiteX0" fmla="*/ 2603 w 162198"/>
                <a:gd name="connsiteY0" fmla="*/ 171739 h 171739"/>
                <a:gd name="connsiteX1" fmla="*/ 0 w 162198"/>
                <a:gd name="connsiteY1" fmla="*/ 156126 h 171739"/>
                <a:gd name="connsiteX2" fmla="*/ 34695 w 162198"/>
                <a:gd name="connsiteY2" fmla="*/ 124034 h 171739"/>
                <a:gd name="connsiteX3" fmla="*/ 94543 w 162198"/>
                <a:gd name="connsiteY3" fmla="*/ 150055 h 171739"/>
                <a:gd name="connsiteX4" fmla="*/ 107554 w 162198"/>
                <a:gd name="connsiteY4" fmla="*/ 147453 h 171739"/>
                <a:gd name="connsiteX5" fmla="*/ 111024 w 162198"/>
                <a:gd name="connsiteY5" fmla="*/ 126636 h 171739"/>
                <a:gd name="connsiteX6" fmla="*/ 96278 w 162198"/>
                <a:gd name="connsiteY6" fmla="*/ 111023 h 171739"/>
                <a:gd name="connsiteX7" fmla="*/ 99747 w 162198"/>
                <a:gd name="connsiteY7" fmla="*/ 82400 h 171739"/>
                <a:gd name="connsiteX8" fmla="*/ 108421 w 162198"/>
                <a:gd name="connsiteY8" fmla="*/ 78063 h 171739"/>
                <a:gd name="connsiteX9" fmla="*/ 118830 w 162198"/>
                <a:gd name="connsiteY9" fmla="*/ 83267 h 171739"/>
                <a:gd name="connsiteX10" fmla="*/ 124034 w 162198"/>
                <a:gd name="connsiteY10" fmla="*/ 72859 h 171739"/>
                <a:gd name="connsiteX11" fmla="*/ 156126 w 162198"/>
                <a:gd name="connsiteY11" fmla="*/ 67655 h 171739"/>
                <a:gd name="connsiteX12" fmla="*/ 156994 w 162198"/>
                <a:gd name="connsiteY12" fmla="*/ 59848 h 171739"/>
                <a:gd name="connsiteX13" fmla="*/ 143984 w 162198"/>
                <a:gd name="connsiteY13" fmla="*/ 40766 h 171739"/>
                <a:gd name="connsiteX14" fmla="*/ 143116 w 162198"/>
                <a:gd name="connsiteY14" fmla="*/ 31225 h 171739"/>
                <a:gd name="connsiteX15" fmla="*/ 162198 w 162198"/>
                <a:gd name="connsiteY15" fmla="*/ 7806 h 171739"/>
                <a:gd name="connsiteX16" fmla="*/ 162198 w 162198"/>
                <a:gd name="connsiteY16" fmla="*/ 0 h 17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198" h="171739">
                  <a:moveTo>
                    <a:pt x="2603" y="171739"/>
                  </a:moveTo>
                  <a:lnTo>
                    <a:pt x="0" y="156126"/>
                  </a:lnTo>
                  <a:lnTo>
                    <a:pt x="34695" y="124034"/>
                  </a:lnTo>
                  <a:lnTo>
                    <a:pt x="94543" y="150055"/>
                  </a:lnTo>
                  <a:lnTo>
                    <a:pt x="107554" y="147453"/>
                  </a:lnTo>
                  <a:lnTo>
                    <a:pt x="111024" y="126636"/>
                  </a:lnTo>
                  <a:lnTo>
                    <a:pt x="96278" y="111023"/>
                  </a:lnTo>
                  <a:lnTo>
                    <a:pt x="99747" y="82400"/>
                  </a:lnTo>
                  <a:lnTo>
                    <a:pt x="108421" y="78063"/>
                  </a:lnTo>
                  <a:lnTo>
                    <a:pt x="118830" y="83267"/>
                  </a:lnTo>
                  <a:lnTo>
                    <a:pt x="124034" y="72859"/>
                  </a:lnTo>
                  <a:lnTo>
                    <a:pt x="156126" y="67655"/>
                  </a:lnTo>
                  <a:lnTo>
                    <a:pt x="156994" y="59848"/>
                  </a:lnTo>
                  <a:lnTo>
                    <a:pt x="143984" y="40766"/>
                  </a:lnTo>
                  <a:lnTo>
                    <a:pt x="143116" y="31225"/>
                  </a:lnTo>
                  <a:lnTo>
                    <a:pt x="162198" y="7806"/>
                  </a:lnTo>
                  <a:lnTo>
                    <a:pt x="162198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EB69D77-4F1E-1BD7-A518-6D1C6FFD3149}"/>
                </a:ext>
              </a:extLst>
            </p:cNvPr>
            <p:cNvSpPr/>
            <p:nvPr/>
          </p:nvSpPr>
          <p:spPr>
            <a:xfrm>
              <a:off x="5245405" y="1718670"/>
              <a:ext cx="385979" cy="631444"/>
            </a:xfrm>
            <a:custGeom>
              <a:avLst/>
              <a:gdLst>
                <a:gd name="connsiteX0" fmla="*/ 385979 w 385979"/>
                <a:gd name="connsiteY0" fmla="*/ 631445 h 631444"/>
                <a:gd name="connsiteX1" fmla="*/ 361693 w 385979"/>
                <a:gd name="connsiteY1" fmla="*/ 631445 h 631444"/>
                <a:gd name="connsiteX2" fmla="*/ 349550 w 385979"/>
                <a:gd name="connsiteY2" fmla="*/ 618434 h 631444"/>
                <a:gd name="connsiteX3" fmla="*/ 333937 w 385979"/>
                <a:gd name="connsiteY3" fmla="*/ 585474 h 631444"/>
                <a:gd name="connsiteX4" fmla="*/ 333937 w 385979"/>
                <a:gd name="connsiteY4" fmla="*/ 568994 h 631444"/>
                <a:gd name="connsiteX5" fmla="*/ 340876 w 385979"/>
                <a:gd name="connsiteY5" fmla="*/ 563790 h 631444"/>
                <a:gd name="connsiteX6" fmla="*/ 341743 w 385979"/>
                <a:gd name="connsiteY6" fmla="*/ 552514 h 631444"/>
                <a:gd name="connsiteX7" fmla="*/ 326998 w 385979"/>
                <a:gd name="connsiteY7" fmla="*/ 536034 h 631444"/>
                <a:gd name="connsiteX8" fmla="*/ 319192 w 385979"/>
                <a:gd name="connsiteY8" fmla="*/ 514350 h 631444"/>
                <a:gd name="connsiteX9" fmla="*/ 295773 w 385979"/>
                <a:gd name="connsiteY9" fmla="*/ 478788 h 631444"/>
                <a:gd name="connsiteX10" fmla="*/ 254139 w 385979"/>
                <a:gd name="connsiteY10" fmla="*/ 467512 h 631444"/>
                <a:gd name="connsiteX11" fmla="*/ 189954 w 385979"/>
                <a:gd name="connsiteY11" fmla="*/ 405929 h 631444"/>
                <a:gd name="connsiteX12" fmla="*/ 186484 w 385979"/>
                <a:gd name="connsiteY12" fmla="*/ 385112 h 631444"/>
                <a:gd name="connsiteX13" fmla="*/ 210771 w 385979"/>
                <a:gd name="connsiteY13" fmla="*/ 319192 h 631444"/>
                <a:gd name="connsiteX14" fmla="*/ 207301 w 385979"/>
                <a:gd name="connsiteY14" fmla="*/ 302712 h 631444"/>
                <a:gd name="connsiteX15" fmla="*/ 217710 w 385979"/>
                <a:gd name="connsiteY15" fmla="*/ 293171 h 631444"/>
                <a:gd name="connsiteX16" fmla="*/ 217710 w 385979"/>
                <a:gd name="connsiteY16" fmla="*/ 281895 h 631444"/>
                <a:gd name="connsiteX17" fmla="*/ 193423 w 385979"/>
                <a:gd name="connsiteY17" fmla="*/ 268885 h 631444"/>
                <a:gd name="connsiteX18" fmla="*/ 167402 w 385979"/>
                <a:gd name="connsiteY18" fmla="*/ 262813 h 631444"/>
                <a:gd name="connsiteX19" fmla="*/ 137911 w 385979"/>
                <a:gd name="connsiteY19" fmla="*/ 273221 h 631444"/>
                <a:gd name="connsiteX20" fmla="*/ 126636 w 385979"/>
                <a:gd name="connsiteY20" fmla="*/ 253272 h 631444"/>
                <a:gd name="connsiteX21" fmla="*/ 131840 w 385979"/>
                <a:gd name="connsiteY21" fmla="*/ 236792 h 631444"/>
                <a:gd name="connsiteX22" fmla="*/ 125769 w 385979"/>
                <a:gd name="connsiteY22" fmla="*/ 215975 h 631444"/>
                <a:gd name="connsiteX23" fmla="*/ 51174 w 385979"/>
                <a:gd name="connsiteY23" fmla="*/ 143116 h 631444"/>
                <a:gd name="connsiteX24" fmla="*/ 32092 w 385979"/>
                <a:gd name="connsiteY24" fmla="*/ 130106 h 631444"/>
                <a:gd name="connsiteX25" fmla="*/ 10408 w 385979"/>
                <a:gd name="connsiteY25" fmla="*/ 78931 h 631444"/>
                <a:gd name="connsiteX26" fmla="*/ 0 w 385979"/>
                <a:gd name="connsiteY26" fmla="*/ 32093 h 631444"/>
                <a:gd name="connsiteX27" fmla="*/ 12143 w 385979"/>
                <a:gd name="connsiteY27" fmla="*/ 0 h 63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5979" h="631444">
                  <a:moveTo>
                    <a:pt x="385979" y="631445"/>
                  </a:moveTo>
                  <a:lnTo>
                    <a:pt x="361693" y="631445"/>
                  </a:lnTo>
                  <a:lnTo>
                    <a:pt x="349550" y="618434"/>
                  </a:lnTo>
                  <a:lnTo>
                    <a:pt x="333937" y="585474"/>
                  </a:lnTo>
                  <a:lnTo>
                    <a:pt x="333937" y="568994"/>
                  </a:lnTo>
                  <a:lnTo>
                    <a:pt x="340876" y="563790"/>
                  </a:lnTo>
                  <a:lnTo>
                    <a:pt x="341743" y="552514"/>
                  </a:lnTo>
                  <a:lnTo>
                    <a:pt x="326998" y="536034"/>
                  </a:lnTo>
                  <a:lnTo>
                    <a:pt x="319192" y="514350"/>
                  </a:lnTo>
                  <a:lnTo>
                    <a:pt x="295773" y="478788"/>
                  </a:lnTo>
                  <a:lnTo>
                    <a:pt x="254139" y="467512"/>
                  </a:lnTo>
                  <a:lnTo>
                    <a:pt x="189954" y="405929"/>
                  </a:lnTo>
                  <a:lnTo>
                    <a:pt x="186484" y="385112"/>
                  </a:lnTo>
                  <a:lnTo>
                    <a:pt x="210771" y="319192"/>
                  </a:lnTo>
                  <a:lnTo>
                    <a:pt x="207301" y="302712"/>
                  </a:lnTo>
                  <a:lnTo>
                    <a:pt x="217710" y="293171"/>
                  </a:lnTo>
                  <a:lnTo>
                    <a:pt x="217710" y="281895"/>
                  </a:lnTo>
                  <a:lnTo>
                    <a:pt x="193423" y="268885"/>
                  </a:lnTo>
                  <a:lnTo>
                    <a:pt x="167402" y="262813"/>
                  </a:lnTo>
                  <a:lnTo>
                    <a:pt x="137911" y="273221"/>
                  </a:lnTo>
                  <a:lnTo>
                    <a:pt x="126636" y="253272"/>
                  </a:lnTo>
                  <a:lnTo>
                    <a:pt x="131840" y="236792"/>
                  </a:lnTo>
                  <a:lnTo>
                    <a:pt x="125769" y="215975"/>
                  </a:lnTo>
                  <a:lnTo>
                    <a:pt x="51174" y="143116"/>
                  </a:lnTo>
                  <a:lnTo>
                    <a:pt x="32092" y="130106"/>
                  </a:lnTo>
                  <a:lnTo>
                    <a:pt x="10408" y="78931"/>
                  </a:lnTo>
                  <a:lnTo>
                    <a:pt x="0" y="32093"/>
                  </a:lnTo>
                  <a:lnTo>
                    <a:pt x="12143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3887395-061A-0926-64DE-38D7AE829FDB}"/>
                </a:ext>
              </a:extLst>
            </p:cNvPr>
            <p:cNvSpPr/>
            <p:nvPr/>
          </p:nvSpPr>
          <p:spPr>
            <a:xfrm>
              <a:off x="5347755" y="1280648"/>
              <a:ext cx="398122" cy="24286"/>
            </a:xfrm>
            <a:custGeom>
              <a:avLst/>
              <a:gdLst>
                <a:gd name="connsiteX0" fmla="*/ 0 w 398122"/>
                <a:gd name="connsiteY0" fmla="*/ 24286 h 24286"/>
                <a:gd name="connsiteX1" fmla="*/ 398122 w 398122"/>
                <a:gd name="connsiteY1" fmla="*/ 0 h 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8122" h="24286">
                  <a:moveTo>
                    <a:pt x="0" y="24286"/>
                  </a:moveTo>
                  <a:lnTo>
                    <a:pt x="398122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A315E0B-C47B-FCD5-6537-A9A95BD53B33}"/>
                </a:ext>
              </a:extLst>
            </p:cNvPr>
            <p:cNvSpPr/>
            <p:nvPr/>
          </p:nvSpPr>
          <p:spPr>
            <a:xfrm>
              <a:off x="5790980" y="1880868"/>
              <a:ext cx="456236" cy="304446"/>
            </a:xfrm>
            <a:custGeom>
              <a:avLst/>
              <a:gdLst>
                <a:gd name="connsiteX0" fmla="*/ 0 w 456236"/>
                <a:gd name="connsiteY0" fmla="*/ 297508 h 304446"/>
                <a:gd name="connsiteX1" fmla="*/ 9541 w 456236"/>
                <a:gd name="connsiteY1" fmla="*/ 304447 h 304446"/>
                <a:gd name="connsiteX2" fmla="*/ 14745 w 456236"/>
                <a:gd name="connsiteY2" fmla="*/ 295773 h 304446"/>
                <a:gd name="connsiteX3" fmla="*/ 8674 w 456236"/>
                <a:gd name="connsiteY3" fmla="*/ 281028 h 304446"/>
                <a:gd name="connsiteX4" fmla="*/ 48573 w 456236"/>
                <a:gd name="connsiteY4" fmla="*/ 276691 h 304446"/>
                <a:gd name="connsiteX5" fmla="*/ 50307 w 456236"/>
                <a:gd name="connsiteY5" fmla="*/ 287099 h 304446"/>
                <a:gd name="connsiteX6" fmla="*/ 59849 w 456236"/>
                <a:gd name="connsiteY6" fmla="*/ 288834 h 304446"/>
                <a:gd name="connsiteX7" fmla="*/ 63318 w 456236"/>
                <a:gd name="connsiteY7" fmla="*/ 281028 h 304446"/>
                <a:gd name="connsiteX8" fmla="*/ 58114 w 456236"/>
                <a:gd name="connsiteY8" fmla="*/ 269752 h 304446"/>
                <a:gd name="connsiteX9" fmla="*/ 60716 w 456236"/>
                <a:gd name="connsiteY9" fmla="*/ 262813 h 304446"/>
                <a:gd name="connsiteX10" fmla="*/ 71992 w 456236"/>
                <a:gd name="connsiteY10" fmla="*/ 269752 h 304446"/>
                <a:gd name="connsiteX11" fmla="*/ 86737 w 456236"/>
                <a:gd name="connsiteY11" fmla="*/ 266282 h 304446"/>
                <a:gd name="connsiteX12" fmla="*/ 101482 w 456236"/>
                <a:gd name="connsiteY12" fmla="*/ 271487 h 304446"/>
                <a:gd name="connsiteX13" fmla="*/ 130973 w 456236"/>
                <a:gd name="connsiteY13" fmla="*/ 289701 h 304446"/>
                <a:gd name="connsiteX14" fmla="*/ 146586 w 456236"/>
                <a:gd name="connsiteY14" fmla="*/ 265415 h 304446"/>
                <a:gd name="connsiteX15" fmla="*/ 176944 w 456236"/>
                <a:gd name="connsiteY15" fmla="*/ 246333 h 304446"/>
                <a:gd name="connsiteX16" fmla="*/ 202965 w 456236"/>
                <a:gd name="connsiteY16" fmla="*/ 274956 h 304446"/>
                <a:gd name="connsiteX17" fmla="*/ 216842 w 456236"/>
                <a:gd name="connsiteY17" fmla="*/ 256741 h 304446"/>
                <a:gd name="connsiteX18" fmla="*/ 219444 w 456236"/>
                <a:gd name="connsiteY18" fmla="*/ 233322 h 304446"/>
                <a:gd name="connsiteX19" fmla="*/ 252405 w 456236"/>
                <a:gd name="connsiteY19" fmla="*/ 213373 h 304446"/>
                <a:gd name="connsiteX20" fmla="*/ 254139 w 456236"/>
                <a:gd name="connsiteY20" fmla="*/ 224649 h 304446"/>
                <a:gd name="connsiteX21" fmla="*/ 270619 w 456236"/>
                <a:gd name="connsiteY21" fmla="*/ 235057 h 304446"/>
                <a:gd name="connsiteX22" fmla="*/ 296640 w 456236"/>
                <a:gd name="connsiteY22" fmla="*/ 233322 h 304446"/>
                <a:gd name="connsiteX23" fmla="*/ 307049 w 456236"/>
                <a:gd name="connsiteY23" fmla="*/ 227251 h 304446"/>
                <a:gd name="connsiteX24" fmla="*/ 307916 w 456236"/>
                <a:gd name="connsiteY24" fmla="*/ 197760 h 304446"/>
                <a:gd name="connsiteX25" fmla="*/ 329600 w 456236"/>
                <a:gd name="connsiteY25" fmla="*/ 165668 h 304446"/>
                <a:gd name="connsiteX26" fmla="*/ 369500 w 456236"/>
                <a:gd name="connsiteY26" fmla="*/ 127503 h 304446"/>
                <a:gd name="connsiteX27" fmla="*/ 368632 w 456236"/>
                <a:gd name="connsiteY27" fmla="*/ 112758 h 304446"/>
                <a:gd name="connsiteX28" fmla="*/ 379041 w 456236"/>
                <a:gd name="connsiteY28" fmla="*/ 79798 h 304446"/>
                <a:gd name="connsiteX29" fmla="*/ 398123 w 456236"/>
                <a:gd name="connsiteY29" fmla="*/ 88472 h 304446"/>
                <a:gd name="connsiteX30" fmla="*/ 456237 w 456236"/>
                <a:gd name="connsiteY30" fmla="*/ 49440 h 304446"/>
                <a:gd name="connsiteX31" fmla="*/ 452767 w 456236"/>
                <a:gd name="connsiteY31" fmla="*/ 34695 h 304446"/>
                <a:gd name="connsiteX32" fmla="*/ 439756 w 456236"/>
                <a:gd name="connsiteY32" fmla="*/ 16480 h 304446"/>
                <a:gd name="connsiteX33" fmla="*/ 448430 w 456236"/>
                <a:gd name="connsiteY33" fmla="*/ 0 h 30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6236" h="304446">
                  <a:moveTo>
                    <a:pt x="0" y="297508"/>
                  </a:moveTo>
                  <a:lnTo>
                    <a:pt x="9541" y="304447"/>
                  </a:lnTo>
                  <a:lnTo>
                    <a:pt x="14745" y="295773"/>
                  </a:lnTo>
                  <a:lnTo>
                    <a:pt x="8674" y="281028"/>
                  </a:lnTo>
                  <a:lnTo>
                    <a:pt x="48573" y="276691"/>
                  </a:lnTo>
                  <a:lnTo>
                    <a:pt x="50307" y="287099"/>
                  </a:lnTo>
                  <a:lnTo>
                    <a:pt x="59849" y="288834"/>
                  </a:lnTo>
                  <a:lnTo>
                    <a:pt x="63318" y="281028"/>
                  </a:lnTo>
                  <a:lnTo>
                    <a:pt x="58114" y="269752"/>
                  </a:lnTo>
                  <a:lnTo>
                    <a:pt x="60716" y="262813"/>
                  </a:lnTo>
                  <a:lnTo>
                    <a:pt x="71992" y="269752"/>
                  </a:lnTo>
                  <a:lnTo>
                    <a:pt x="86737" y="266282"/>
                  </a:lnTo>
                  <a:lnTo>
                    <a:pt x="101482" y="271487"/>
                  </a:lnTo>
                  <a:lnTo>
                    <a:pt x="130973" y="289701"/>
                  </a:lnTo>
                  <a:lnTo>
                    <a:pt x="146586" y="265415"/>
                  </a:lnTo>
                  <a:lnTo>
                    <a:pt x="176944" y="246333"/>
                  </a:lnTo>
                  <a:lnTo>
                    <a:pt x="202965" y="274956"/>
                  </a:lnTo>
                  <a:lnTo>
                    <a:pt x="216842" y="256741"/>
                  </a:lnTo>
                  <a:lnTo>
                    <a:pt x="219444" y="233322"/>
                  </a:lnTo>
                  <a:lnTo>
                    <a:pt x="252405" y="213373"/>
                  </a:lnTo>
                  <a:lnTo>
                    <a:pt x="254139" y="224649"/>
                  </a:lnTo>
                  <a:lnTo>
                    <a:pt x="270619" y="235057"/>
                  </a:lnTo>
                  <a:lnTo>
                    <a:pt x="296640" y="233322"/>
                  </a:lnTo>
                  <a:lnTo>
                    <a:pt x="307049" y="227251"/>
                  </a:lnTo>
                  <a:lnTo>
                    <a:pt x="307916" y="197760"/>
                  </a:lnTo>
                  <a:lnTo>
                    <a:pt x="329600" y="165668"/>
                  </a:lnTo>
                  <a:lnTo>
                    <a:pt x="369500" y="127503"/>
                  </a:lnTo>
                  <a:lnTo>
                    <a:pt x="368632" y="112758"/>
                  </a:lnTo>
                  <a:lnTo>
                    <a:pt x="379041" y="79798"/>
                  </a:lnTo>
                  <a:lnTo>
                    <a:pt x="398123" y="88472"/>
                  </a:lnTo>
                  <a:lnTo>
                    <a:pt x="456237" y="49440"/>
                  </a:lnTo>
                  <a:lnTo>
                    <a:pt x="452767" y="34695"/>
                  </a:lnTo>
                  <a:lnTo>
                    <a:pt x="439756" y="16480"/>
                  </a:lnTo>
                  <a:lnTo>
                    <a:pt x="44843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85435F6-24B3-E6B5-8FAB-8F838F3339CD}"/>
                </a:ext>
              </a:extLst>
            </p:cNvPr>
            <p:cNvSpPr/>
            <p:nvPr/>
          </p:nvSpPr>
          <p:spPr>
            <a:xfrm>
              <a:off x="5900269" y="1372589"/>
              <a:ext cx="281895" cy="29490"/>
            </a:xfrm>
            <a:custGeom>
              <a:avLst/>
              <a:gdLst>
                <a:gd name="connsiteX0" fmla="*/ 0 w 281895"/>
                <a:gd name="connsiteY0" fmla="*/ 29491 h 29490"/>
                <a:gd name="connsiteX1" fmla="*/ 281027 w 281895"/>
                <a:gd name="connsiteY1" fmla="*/ 0 h 29490"/>
                <a:gd name="connsiteX2" fmla="*/ 281895 w 281895"/>
                <a:gd name="connsiteY2" fmla="*/ 12143 h 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895" h="29490">
                  <a:moveTo>
                    <a:pt x="0" y="29491"/>
                  </a:moveTo>
                  <a:lnTo>
                    <a:pt x="281027" y="0"/>
                  </a:lnTo>
                  <a:lnTo>
                    <a:pt x="281895" y="12143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D6EFF0F-8CFA-703A-7852-445A29168D86}"/>
                </a:ext>
              </a:extLst>
            </p:cNvPr>
            <p:cNvSpPr/>
            <p:nvPr/>
          </p:nvSpPr>
          <p:spPr>
            <a:xfrm>
              <a:off x="6182164" y="1384732"/>
              <a:ext cx="57246" cy="496135"/>
            </a:xfrm>
            <a:custGeom>
              <a:avLst/>
              <a:gdLst>
                <a:gd name="connsiteX0" fmla="*/ 57246 w 57246"/>
                <a:gd name="connsiteY0" fmla="*/ 496135 h 496135"/>
                <a:gd name="connsiteX1" fmla="*/ 0 w 57246"/>
                <a:gd name="connsiteY1" fmla="*/ 0 h 49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46" h="496135">
                  <a:moveTo>
                    <a:pt x="57246" y="496135"/>
                  </a:move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1B743B0-2695-303D-3D03-F390C83787DB}"/>
                </a:ext>
              </a:extLst>
            </p:cNvPr>
            <p:cNvSpPr/>
            <p:nvPr/>
          </p:nvSpPr>
          <p:spPr>
            <a:xfrm>
              <a:off x="4691156" y="1803672"/>
              <a:ext cx="111023" cy="579402"/>
            </a:xfrm>
            <a:custGeom>
              <a:avLst/>
              <a:gdLst>
                <a:gd name="connsiteX0" fmla="*/ 111023 w 111023"/>
                <a:gd name="connsiteY0" fmla="*/ 579403 h 579402"/>
                <a:gd name="connsiteX1" fmla="*/ 106686 w 111023"/>
                <a:gd name="connsiteY1" fmla="*/ 162198 h 579402"/>
                <a:gd name="connsiteX2" fmla="*/ 78931 w 111023"/>
                <a:gd name="connsiteY2" fmla="*/ 156126 h 579402"/>
                <a:gd name="connsiteX3" fmla="*/ 56379 w 111023"/>
                <a:gd name="connsiteY3" fmla="*/ 115360 h 579402"/>
                <a:gd name="connsiteX4" fmla="*/ 34695 w 111023"/>
                <a:gd name="connsiteY4" fmla="*/ 93676 h 579402"/>
                <a:gd name="connsiteX5" fmla="*/ 39032 w 111023"/>
                <a:gd name="connsiteY5" fmla="*/ 73726 h 579402"/>
                <a:gd name="connsiteX6" fmla="*/ 62451 w 111023"/>
                <a:gd name="connsiteY6" fmla="*/ 51175 h 579402"/>
                <a:gd name="connsiteX7" fmla="*/ 63318 w 111023"/>
                <a:gd name="connsiteY7" fmla="*/ 40766 h 579402"/>
                <a:gd name="connsiteX8" fmla="*/ 50307 w 111023"/>
                <a:gd name="connsiteY8" fmla="*/ 22552 h 579402"/>
                <a:gd name="connsiteX9" fmla="*/ 42501 w 111023"/>
                <a:gd name="connsiteY9" fmla="*/ 31225 h 579402"/>
                <a:gd name="connsiteX10" fmla="*/ 25154 w 111023"/>
                <a:gd name="connsiteY10" fmla="*/ 26021 h 579402"/>
                <a:gd name="connsiteX11" fmla="*/ 0 w 111023"/>
                <a:gd name="connsiteY11" fmla="*/ 0 h 5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3" h="579402">
                  <a:moveTo>
                    <a:pt x="111023" y="579403"/>
                  </a:moveTo>
                  <a:lnTo>
                    <a:pt x="106686" y="162198"/>
                  </a:lnTo>
                  <a:lnTo>
                    <a:pt x="78931" y="156126"/>
                  </a:lnTo>
                  <a:lnTo>
                    <a:pt x="56379" y="115360"/>
                  </a:lnTo>
                  <a:lnTo>
                    <a:pt x="34695" y="93676"/>
                  </a:lnTo>
                  <a:lnTo>
                    <a:pt x="39032" y="73726"/>
                  </a:lnTo>
                  <a:lnTo>
                    <a:pt x="62451" y="51175"/>
                  </a:lnTo>
                  <a:lnTo>
                    <a:pt x="63318" y="40766"/>
                  </a:lnTo>
                  <a:lnTo>
                    <a:pt x="50307" y="22552"/>
                  </a:lnTo>
                  <a:lnTo>
                    <a:pt x="42501" y="31225"/>
                  </a:lnTo>
                  <a:lnTo>
                    <a:pt x="25154" y="26021"/>
                  </a:ln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5A0757B-B6F1-8B3A-747E-FE4E47B25D7C}"/>
                </a:ext>
              </a:extLst>
            </p:cNvPr>
            <p:cNvSpPr/>
            <p:nvPr/>
          </p:nvSpPr>
          <p:spPr>
            <a:xfrm>
              <a:off x="3718835" y="1775916"/>
              <a:ext cx="972321" cy="27755"/>
            </a:xfrm>
            <a:custGeom>
              <a:avLst/>
              <a:gdLst>
                <a:gd name="connsiteX0" fmla="*/ 0 w 972321"/>
                <a:gd name="connsiteY0" fmla="*/ 0 h 27755"/>
                <a:gd name="connsiteX1" fmla="*/ 312253 w 972321"/>
                <a:gd name="connsiteY1" fmla="*/ 17347 h 27755"/>
                <a:gd name="connsiteX2" fmla="*/ 691294 w 972321"/>
                <a:gd name="connsiteY2" fmla="*/ 27756 h 27755"/>
                <a:gd name="connsiteX3" fmla="*/ 972321 w 972321"/>
                <a:gd name="connsiteY3" fmla="*/ 27756 h 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321" h="27755">
                  <a:moveTo>
                    <a:pt x="0" y="0"/>
                  </a:moveTo>
                  <a:lnTo>
                    <a:pt x="312253" y="17347"/>
                  </a:lnTo>
                  <a:lnTo>
                    <a:pt x="691294" y="27756"/>
                  </a:lnTo>
                  <a:lnTo>
                    <a:pt x="972321" y="2775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C88802A-0913-B553-0B42-78F834E49A0D}"/>
                </a:ext>
              </a:extLst>
            </p:cNvPr>
            <p:cNvSpPr/>
            <p:nvPr/>
          </p:nvSpPr>
          <p:spPr>
            <a:xfrm>
              <a:off x="3677201" y="2357053"/>
              <a:ext cx="1124977" cy="26021"/>
            </a:xfrm>
            <a:custGeom>
              <a:avLst/>
              <a:gdLst>
                <a:gd name="connsiteX0" fmla="*/ 0 w 1124977"/>
                <a:gd name="connsiteY0" fmla="*/ 0 h 26021"/>
                <a:gd name="connsiteX1" fmla="*/ 587209 w 1124977"/>
                <a:gd name="connsiteY1" fmla="*/ 25154 h 26021"/>
                <a:gd name="connsiteX2" fmla="*/ 1124978 w 1124977"/>
                <a:gd name="connsiteY2" fmla="*/ 26021 h 2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977" h="26021">
                  <a:moveTo>
                    <a:pt x="0" y="0"/>
                  </a:moveTo>
                  <a:lnTo>
                    <a:pt x="587209" y="25154"/>
                  </a:lnTo>
                  <a:lnTo>
                    <a:pt x="1124978" y="26021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C7FCAAE-E9DF-ACCD-F39F-D6E9EC19714C}"/>
                </a:ext>
              </a:extLst>
            </p:cNvPr>
            <p:cNvSpPr/>
            <p:nvPr/>
          </p:nvSpPr>
          <p:spPr>
            <a:xfrm>
              <a:off x="5575005" y="2350115"/>
              <a:ext cx="67654" cy="98012"/>
            </a:xfrm>
            <a:custGeom>
              <a:avLst/>
              <a:gdLst>
                <a:gd name="connsiteX0" fmla="*/ 28623 w 67654"/>
                <a:gd name="connsiteY0" fmla="*/ 95411 h 98012"/>
                <a:gd name="connsiteX1" fmla="*/ 37297 w 67654"/>
                <a:gd name="connsiteY1" fmla="*/ 71992 h 98012"/>
                <a:gd name="connsiteX2" fmla="*/ 49440 w 67654"/>
                <a:gd name="connsiteY2" fmla="*/ 79798 h 98012"/>
                <a:gd name="connsiteX3" fmla="*/ 55511 w 67654"/>
                <a:gd name="connsiteY3" fmla="*/ 76328 h 98012"/>
                <a:gd name="connsiteX4" fmla="*/ 65920 w 67654"/>
                <a:gd name="connsiteY4" fmla="*/ 40766 h 98012"/>
                <a:gd name="connsiteX5" fmla="*/ 57246 w 67654"/>
                <a:gd name="connsiteY5" fmla="*/ 32093 h 98012"/>
                <a:gd name="connsiteX6" fmla="*/ 65920 w 67654"/>
                <a:gd name="connsiteY6" fmla="*/ 14745 h 98012"/>
                <a:gd name="connsiteX7" fmla="*/ 67655 w 67654"/>
                <a:gd name="connsiteY7" fmla="*/ 6939 h 98012"/>
                <a:gd name="connsiteX8" fmla="*/ 56379 w 67654"/>
                <a:gd name="connsiteY8" fmla="*/ 0 h 98012"/>
                <a:gd name="connsiteX9" fmla="*/ 6071 w 67654"/>
                <a:gd name="connsiteY9" fmla="*/ 98013 h 98012"/>
                <a:gd name="connsiteX10" fmla="*/ 0 w 67654"/>
                <a:gd name="connsiteY10" fmla="*/ 91941 h 98012"/>
                <a:gd name="connsiteX11" fmla="*/ 1734 w 67654"/>
                <a:gd name="connsiteY11" fmla="*/ 83268 h 98012"/>
                <a:gd name="connsiteX12" fmla="*/ 11276 w 67654"/>
                <a:gd name="connsiteY12" fmla="*/ 83268 h 98012"/>
                <a:gd name="connsiteX13" fmla="*/ 17347 w 67654"/>
                <a:gd name="connsiteY13" fmla="*/ 89339 h 98012"/>
                <a:gd name="connsiteX14" fmla="*/ 14745 w 67654"/>
                <a:gd name="connsiteY14" fmla="*/ 98013 h 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654" h="98012">
                  <a:moveTo>
                    <a:pt x="28623" y="95411"/>
                  </a:moveTo>
                  <a:lnTo>
                    <a:pt x="37297" y="71992"/>
                  </a:lnTo>
                  <a:lnTo>
                    <a:pt x="49440" y="79798"/>
                  </a:lnTo>
                  <a:lnTo>
                    <a:pt x="55511" y="76328"/>
                  </a:lnTo>
                  <a:lnTo>
                    <a:pt x="65920" y="40766"/>
                  </a:lnTo>
                  <a:lnTo>
                    <a:pt x="57246" y="32093"/>
                  </a:lnTo>
                  <a:lnTo>
                    <a:pt x="65920" y="14745"/>
                  </a:lnTo>
                  <a:lnTo>
                    <a:pt x="67655" y="6939"/>
                  </a:lnTo>
                  <a:lnTo>
                    <a:pt x="56379" y="0"/>
                  </a:lnTo>
                  <a:moveTo>
                    <a:pt x="6071" y="98013"/>
                  </a:moveTo>
                  <a:lnTo>
                    <a:pt x="0" y="91941"/>
                  </a:lnTo>
                  <a:lnTo>
                    <a:pt x="1734" y="83268"/>
                  </a:lnTo>
                  <a:lnTo>
                    <a:pt x="11276" y="83268"/>
                  </a:lnTo>
                  <a:lnTo>
                    <a:pt x="17347" y="89339"/>
                  </a:lnTo>
                  <a:lnTo>
                    <a:pt x="14745" y="98013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1D6C8F7-6FDE-C570-298A-34200F605935}"/>
                </a:ext>
              </a:extLst>
            </p:cNvPr>
            <p:cNvSpPr/>
            <p:nvPr/>
          </p:nvSpPr>
          <p:spPr>
            <a:xfrm>
              <a:off x="6239410" y="1879133"/>
              <a:ext cx="340876" cy="97145"/>
            </a:xfrm>
            <a:custGeom>
              <a:avLst/>
              <a:gdLst>
                <a:gd name="connsiteX0" fmla="*/ 0 w 340876"/>
                <a:gd name="connsiteY0" fmla="*/ 1735 h 97145"/>
                <a:gd name="connsiteX1" fmla="*/ 11276 w 340876"/>
                <a:gd name="connsiteY1" fmla="*/ 6071 h 97145"/>
                <a:gd name="connsiteX2" fmla="*/ 30358 w 340876"/>
                <a:gd name="connsiteY2" fmla="*/ 6939 h 97145"/>
                <a:gd name="connsiteX3" fmla="*/ 46838 w 340876"/>
                <a:gd name="connsiteY3" fmla="*/ 0 h 97145"/>
                <a:gd name="connsiteX4" fmla="*/ 71992 w 340876"/>
                <a:gd name="connsiteY4" fmla="*/ 10408 h 97145"/>
                <a:gd name="connsiteX5" fmla="*/ 91074 w 340876"/>
                <a:gd name="connsiteY5" fmla="*/ 39899 h 97145"/>
                <a:gd name="connsiteX6" fmla="*/ 91074 w 340876"/>
                <a:gd name="connsiteY6" fmla="*/ 48572 h 97145"/>
                <a:gd name="connsiteX7" fmla="*/ 126636 w 340876"/>
                <a:gd name="connsiteY7" fmla="*/ 54644 h 97145"/>
                <a:gd name="connsiteX8" fmla="*/ 146586 w 340876"/>
                <a:gd name="connsiteY8" fmla="*/ 52909 h 97145"/>
                <a:gd name="connsiteX9" fmla="*/ 163065 w 340876"/>
                <a:gd name="connsiteY9" fmla="*/ 71124 h 97145"/>
                <a:gd name="connsiteX10" fmla="*/ 182148 w 340876"/>
                <a:gd name="connsiteY10" fmla="*/ 72859 h 97145"/>
                <a:gd name="connsiteX11" fmla="*/ 182148 w 340876"/>
                <a:gd name="connsiteY11" fmla="*/ 64185 h 97145"/>
                <a:gd name="connsiteX12" fmla="*/ 198628 w 340876"/>
                <a:gd name="connsiteY12" fmla="*/ 57246 h 97145"/>
                <a:gd name="connsiteX13" fmla="*/ 224649 w 340876"/>
                <a:gd name="connsiteY13" fmla="*/ 64185 h 97145"/>
                <a:gd name="connsiteX14" fmla="*/ 235057 w 340876"/>
                <a:gd name="connsiteY14" fmla="*/ 71124 h 97145"/>
                <a:gd name="connsiteX15" fmla="*/ 246333 w 340876"/>
                <a:gd name="connsiteY15" fmla="*/ 65053 h 97145"/>
                <a:gd name="connsiteX16" fmla="*/ 254139 w 340876"/>
                <a:gd name="connsiteY16" fmla="*/ 65053 h 97145"/>
                <a:gd name="connsiteX17" fmla="*/ 259344 w 340876"/>
                <a:gd name="connsiteY17" fmla="*/ 50307 h 97145"/>
                <a:gd name="connsiteX18" fmla="*/ 288834 w 340876"/>
                <a:gd name="connsiteY18" fmla="*/ 34695 h 97145"/>
                <a:gd name="connsiteX19" fmla="*/ 293171 w 340876"/>
                <a:gd name="connsiteY19" fmla="*/ 41634 h 97145"/>
                <a:gd name="connsiteX20" fmla="*/ 300110 w 340876"/>
                <a:gd name="connsiteY20" fmla="*/ 66787 h 97145"/>
                <a:gd name="connsiteX21" fmla="*/ 330468 w 340876"/>
                <a:gd name="connsiteY21" fmla="*/ 78930 h 97145"/>
                <a:gd name="connsiteX22" fmla="*/ 340876 w 340876"/>
                <a:gd name="connsiteY22" fmla="*/ 97145 h 9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0876" h="97145">
                  <a:moveTo>
                    <a:pt x="0" y="1735"/>
                  </a:moveTo>
                  <a:lnTo>
                    <a:pt x="11276" y="6071"/>
                  </a:lnTo>
                  <a:lnTo>
                    <a:pt x="30358" y="6939"/>
                  </a:lnTo>
                  <a:lnTo>
                    <a:pt x="46838" y="0"/>
                  </a:lnTo>
                  <a:lnTo>
                    <a:pt x="71992" y="10408"/>
                  </a:lnTo>
                  <a:lnTo>
                    <a:pt x="91074" y="39899"/>
                  </a:lnTo>
                  <a:lnTo>
                    <a:pt x="91074" y="48572"/>
                  </a:lnTo>
                  <a:lnTo>
                    <a:pt x="126636" y="54644"/>
                  </a:lnTo>
                  <a:lnTo>
                    <a:pt x="146586" y="52909"/>
                  </a:lnTo>
                  <a:lnTo>
                    <a:pt x="163065" y="71124"/>
                  </a:lnTo>
                  <a:lnTo>
                    <a:pt x="182148" y="72859"/>
                  </a:lnTo>
                  <a:lnTo>
                    <a:pt x="182148" y="64185"/>
                  </a:lnTo>
                  <a:lnTo>
                    <a:pt x="198628" y="57246"/>
                  </a:lnTo>
                  <a:lnTo>
                    <a:pt x="224649" y="64185"/>
                  </a:lnTo>
                  <a:lnTo>
                    <a:pt x="235057" y="71124"/>
                  </a:lnTo>
                  <a:lnTo>
                    <a:pt x="246333" y="65053"/>
                  </a:lnTo>
                  <a:lnTo>
                    <a:pt x="254139" y="65053"/>
                  </a:lnTo>
                  <a:lnTo>
                    <a:pt x="259344" y="50307"/>
                  </a:lnTo>
                  <a:lnTo>
                    <a:pt x="288834" y="34695"/>
                  </a:lnTo>
                  <a:lnTo>
                    <a:pt x="293171" y="41634"/>
                  </a:lnTo>
                  <a:lnTo>
                    <a:pt x="300110" y="66787"/>
                  </a:lnTo>
                  <a:lnTo>
                    <a:pt x="330468" y="78930"/>
                  </a:lnTo>
                  <a:lnTo>
                    <a:pt x="340876" y="9714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102A80A-1211-D782-380B-EF17D5AB2219}"/>
                </a:ext>
              </a:extLst>
            </p:cNvPr>
            <p:cNvSpPr/>
            <p:nvPr/>
          </p:nvSpPr>
          <p:spPr>
            <a:xfrm>
              <a:off x="5581077" y="2337971"/>
              <a:ext cx="898594" cy="110155"/>
            </a:xfrm>
            <a:custGeom>
              <a:avLst/>
              <a:gdLst>
                <a:gd name="connsiteX0" fmla="*/ 22552 w 898594"/>
                <a:gd name="connsiteY0" fmla="*/ 107554 h 110155"/>
                <a:gd name="connsiteX1" fmla="*/ 224649 w 898594"/>
                <a:gd name="connsiteY1" fmla="*/ 94543 h 110155"/>
                <a:gd name="connsiteX2" fmla="*/ 229853 w 898594"/>
                <a:gd name="connsiteY2" fmla="*/ 86737 h 110155"/>
                <a:gd name="connsiteX3" fmla="*/ 219445 w 898594"/>
                <a:gd name="connsiteY3" fmla="*/ 58981 h 110155"/>
                <a:gd name="connsiteX4" fmla="*/ 251537 w 898594"/>
                <a:gd name="connsiteY4" fmla="*/ 58981 h 110155"/>
                <a:gd name="connsiteX5" fmla="*/ 257609 w 898594"/>
                <a:gd name="connsiteY5" fmla="*/ 64185 h 110155"/>
                <a:gd name="connsiteX6" fmla="*/ 453635 w 898594"/>
                <a:gd name="connsiteY6" fmla="*/ 46838 h 110155"/>
                <a:gd name="connsiteX7" fmla="*/ 476186 w 898594"/>
                <a:gd name="connsiteY7" fmla="*/ 39899 h 110155"/>
                <a:gd name="connsiteX8" fmla="*/ 627108 w 898594"/>
                <a:gd name="connsiteY8" fmla="*/ 31225 h 110155"/>
                <a:gd name="connsiteX9" fmla="*/ 672211 w 898594"/>
                <a:gd name="connsiteY9" fmla="*/ 24286 h 110155"/>
                <a:gd name="connsiteX10" fmla="*/ 850022 w 898594"/>
                <a:gd name="connsiteY10" fmla="*/ 12143 h 110155"/>
                <a:gd name="connsiteX11" fmla="*/ 898595 w 898594"/>
                <a:gd name="connsiteY11" fmla="*/ 0 h 110155"/>
                <a:gd name="connsiteX12" fmla="*/ 0 w 898594"/>
                <a:gd name="connsiteY12" fmla="*/ 110156 h 110155"/>
                <a:gd name="connsiteX13" fmla="*/ 8674 w 898594"/>
                <a:gd name="connsiteY13" fmla="*/ 110156 h 1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594" h="110155">
                  <a:moveTo>
                    <a:pt x="22552" y="107554"/>
                  </a:moveTo>
                  <a:lnTo>
                    <a:pt x="224649" y="94543"/>
                  </a:lnTo>
                  <a:lnTo>
                    <a:pt x="229853" y="86737"/>
                  </a:lnTo>
                  <a:lnTo>
                    <a:pt x="219445" y="58981"/>
                  </a:lnTo>
                  <a:lnTo>
                    <a:pt x="251537" y="58981"/>
                  </a:lnTo>
                  <a:lnTo>
                    <a:pt x="257609" y="64185"/>
                  </a:lnTo>
                  <a:lnTo>
                    <a:pt x="453635" y="46838"/>
                  </a:lnTo>
                  <a:lnTo>
                    <a:pt x="476186" y="39899"/>
                  </a:lnTo>
                  <a:lnTo>
                    <a:pt x="627108" y="31225"/>
                  </a:lnTo>
                  <a:lnTo>
                    <a:pt x="672211" y="24286"/>
                  </a:lnTo>
                  <a:lnTo>
                    <a:pt x="850022" y="12143"/>
                  </a:lnTo>
                  <a:lnTo>
                    <a:pt x="898595" y="0"/>
                  </a:lnTo>
                  <a:moveTo>
                    <a:pt x="0" y="110156"/>
                  </a:moveTo>
                  <a:lnTo>
                    <a:pt x="8674" y="11015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AE5530C-35BE-5EBB-08D1-C85B9817AE8D}"/>
                </a:ext>
              </a:extLst>
            </p:cNvPr>
            <p:cNvSpPr/>
            <p:nvPr/>
          </p:nvSpPr>
          <p:spPr>
            <a:xfrm>
              <a:off x="6479672" y="2128068"/>
              <a:ext cx="216842" cy="209903"/>
            </a:xfrm>
            <a:custGeom>
              <a:avLst/>
              <a:gdLst>
                <a:gd name="connsiteX0" fmla="*/ 0 w 216842"/>
                <a:gd name="connsiteY0" fmla="*/ 209903 h 209903"/>
                <a:gd name="connsiteX1" fmla="*/ 59848 w 216842"/>
                <a:gd name="connsiteY1" fmla="*/ 173474 h 209903"/>
                <a:gd name="connsiteX2" fmla="*/ 68522 w 216842"/>
                <a:gd name="connsiteY2" fmla="*/ 170004 h 209903"/>
                <a:gd name="connsiteX3" fmla="*/ 72859 w 216842"/>
                <a:gd name="connsiteY3" fmla="*/ 153524 h 209903"/>
                <a:gd name="connsiteX4" fmla="*/ 88472 w 216842"/>
                <a:gd name="connsiteY4" fmla="*/ 149188 h 209903"/>
                <a:gd name="connsiteX5" fmla="*/ 100615 w 216842"/>
                <a:gd name="connsiteY5" fmla="*/ 137045 h 209903"/>
                <a:gd name="connsiteX6" fmla="*/ 101482 w 216842"/>
                <a:gd name="connsiteY6" fmla="*/ 122299 h 209903"/>
                <a:gd name="connsiteX7" fmla="*/ 119697 w 216842"/>
                <a:gd name="connsiteY7" fmla="*/ 111023 h 209903"/>
                <a:gd name="connsiteX8" fmla="*/ 123167 w 216842"/>
                <a:gd name="connsiteY8" fmla="*/ 91941 h 209903"/>
                <a:gd name="connsiteX9" fmla="*/ 149188 w 216842"/>
                <a:gd name="connsiteY9" fmla="*/ 65920 h 209903"/>
                <a:gd name="connsiteX10" fmla="*/ 174341 w 216842"/>
                <a:gd name="connsiteY10" fmla="*/ 57246 h 209903"/>
                <a:gd name="connsiteX11" fmla="*/ 216842 w 216842"/>
                <a:gd name="connsiteY11" fmla="*/ 0 h 2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42" h="209903">
                  <a:moveTo>
                    <a:pt x="0" y="209903"/>
                  </a:moveTo>
                  <a:lnTo>
                    <a:pt x="59848" y="173474"/>
                  </a:lnTo>
                  <a:lnTo>
                    <a:pt x="68522" y="170004"/>
                  </a:lnTo>
                  <a:lnTo>
                    <a:pt x="72859" y="153524"/>
                  </a:lnTo>
                  <a:lnTo>
                    <a:pt x="88472" y="149188"/>
                  </a:lnTo>
                  <a:lnTo>
                    <a:pt x="100615" y="137045"/>
                  </a:lnTo>
                  <a:lnTo>
                    <a:pt x="101482" y="122299"/>
                  </a:lnTo>
                  <a:lnTo>
                    <a:pt x="119697" y="111023"/>
                  </a:lnTo>
                  <a:lnTo>
                    <a:pt x="123167" y="91941"/>
                  </a:lnTo>
                  <a:lnTo>
                    <a:pt x="149188" y="65920"/>
                  </a:lnTo>
                  <a:lnTo>
                    <a:pt x="174341" y="57246"/>
                  </a:lnTo>
                  <a:lnTo>
                    <a:pt x="216842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26F471B-B94C-EE1F-C2B6-C070B9B562E7}"/>
                </a:ext>
              </a:extLst>
            </p:cNvPr>
            <p:cNvSpPr/>
            <p:nvPr/>
          </p:nvSpPr>
          <p:spPr>
            <a:xfrm>
              <a:off x="6579419" y="1976278"/>
              <a:ext cx="117094" cy="152657"/>
            </a:xfrm>
            <a:custGeom>
              <a:avLst/>
              <a:gdLst>
                <a:gd name="connsiteX0" fmla="*/ 867 w 117094"/>
                <a:gd name="connsiteY0" fmla="*/ 0 h 152657"/>
                <a:gd name="connsiteX1" fmla="*/ 0 w 117094"/>
                <a:gd name="connsiteY1" fmla="*/ 9541 h 152657"/>
                <a:gd name="connsiteX2" fmla="*/ 5204 w 117094"/>
                <a:gd name="connsiteY2" fmla="*/ 18215 h 152657"/>
                <a:gd name="connsiteX3" fmla="*/ 0 w 117094"/>
                <a:gd name="connsiteY3" fmla="*/ 49440 h 152657"/>
                <a:gd name="connsiteX4" fmla="*/ 16480 w 117094"/>
                <a:gd name="connsiteY4" fmla="*/ 63318 h 152657"/>
                <a:gd name="connsiteX5" fmla="*/ 23419 w 117094"/>
                <a:gd name="connsiteY5" fmla="*/ 72859 h 152657"/>
                <a:gd name="connsiteX6" fmla="*/ 32093 w 117094"/>
                <a:gd name="connsiteY6" fmla="*/ 78063 h 152657"/>
                <a:gd name="connsiteX7" fmla="*/ 31225 w 117094"/>
                <a:gd name="connsiteY7" fmla="*/ 85870 h 152657"/>
                <a:gd name="connsiteX8" fmla="*/ 69390 w 117094"/>
                <a:gd name="connsiteY8" fmla="*/ 134442 h 152657"/>
                <a:gd name="connsiteX9" fmla="*/ 81532 w 117094"/>
                <a:gd name="connsiteY9" fmla="*/ 134442 h 152657"/>
                <a:gd name="connsiteX10" fmla="*/ 94543 w 117094"/>
                <a:gd name="connsiteY10" fmla="*/ 150055 h 152657"/>
                <a:gd name="connsiteX11" fmla="*/ 104951 w 117094"/>
                <a:gd name="connsiteY11" fmla="*/ 152657 h 152657"/>
                <a:gd name="connsiteX12" fmla="*/ 117095 w 117094"/>
                <a:gd name="connsiteY12" fmla="*/ 151790 h 15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094" h="152657">
                  <a:moveTo>
                    <a:pt x="867" y="0"/>
                  </a:moveTo>
                  <a:lnTo>
                    <a:pt x="0" y="9541"/>
                  </a:lnTo>
                  <a:lnTo>
                    <a:pt x="5204" y="18215"/>
                  </a:lnTo>
                  <a:lnTo>
                    <a:pt x="0" y="49440"/>
                  </a:lnTo>
                  <a:lnTo>
                    <a:pt x="16480" y="63318"/>
                  </a:lnTo>
                  <a:lnTo>
                    <a:pt x="23419" y="72859"/>
                  </a:lnTo>
                  <a:lnTo>
                    <a:pt x="32093" y="78063"/>
                  </a:lnTo>
                  <a:lnTo>
                    <a:pt x="31225" y="85870"/>
                  </a:lnTo>
                  <a:lnTo>
                    <a:pt x="69390" y="134442"/>
                  </a:lnTo>
                  <a:lnTo>
                    <a:pt x="81532" y="134442"/>
                  </a:lnTo>
                  <a:lnTo>
                    <a:pt x="94543" y="150055"/>
                  </a:lnTo>
                  <a:lnTo>
                    <a:pt x="104951" y="152657"/>
                  </a:lnTo>
                  <a:lnTo>
                    <a:pt x="117095" y="15179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338CAB4-CE7A-6D69-5A43-8D8133708BE6}"/>
                </a:ext>
              </a:extLst>
            </p:cNvPr>
            <p:cNvSpPr/>
            <p:nvPr/>
          </p:nvSpPr>
          <p:spPr>
            <a:xfrm>
              <a:off x="5309590" y="3134216"/>
              <a:ext cx="349549" cy="525625"/>
            </a:xfrm>
            <a:custGeom>
              <a:avLst/>
              <a:gdLst>
                <a:gd name="connsiteX0" fmla="*/ 53777 w 349549"/>
                <a:gd name="connsiteY0" fmla="*/ 0 h 525625"/>
                <a:gd name="connsiteX1" fmla="*/ 48573 w 349549"/>
                <a:gd name="connsiteY1" fmla="*/ 12143 h 525625"/>
                <a:gd name="connsiteX2" fmla="*/ 62451 w 349549"/>
                <a:gd name="connsiteY2" fmla="*/ 73726 h 525625"/>
                <a:gd name="connsiteX3" fmla="*/ 72859 w 349549"/>
                <a:gd name="connsiteY3" fmla="*/ 82400 h 525625"/>
                <a:gd name="connsiteX4" fmla="*/ 68522 w 349549"/>
                <a:gd name="connsiteY4" fmla="*/ 97145 h 525625"/>
                <a:gd name="connsiteX5" fmla="*/ 89339 w 349549"/>
                <a:gd name="connsiteY5" fmla="*/ 118830 h 525625"/>
                <a:gd name="connsiteX6" fmla="*/ 89339 w 349549"/>
                <a:gd name="connsiteY6" fmla="*/ 147453 h 525625"/>
                <a:gd name="connsiteX7" fmla="*/ 71992 w 349549"/>
                <a:gd name="connsiteY7" fmla="*/ 147453 h 525625"/>
                <a:gd name="connsiteX8" fmla="*/ 87605 w 349549"/>
                <a:gd name="connsiteY8" fmla="*/ 169137 h 525625"/>
                <a:gd name="connsiteX9" fmla="*/ 35562 w 349549"/>
                <a:gd name="connsiteY9" fmla="*/ 241996 h 525625"/>
                <a:gd name="connsiteX10" fmla="*/ 14745 w 349549"/>
                <a:gd name="connsiteY10" fmla="*/ 283630 h 525625"/>
                <a:gd name="connsiteX11" fmla="*/ 0 w 349549"/>
                <a:gd name="connsiteY11" fmla="*/ 386847 h 525625"/>
                <a:gd name="connsiteX12" fmla="*/ 312253 w 349549"/>
                <a:gd name="connsiteY12" fmla="*/ 369499 h 525625"/>
                <a:gd name="connsiteX13" fmla="*/ 311386 w 349549"/>
                <a:gd name="connsiteY13" fmla="*/ 381643 h 525625"/>
                <a:gd name="connsiteX14" fmla="*/ 302712 w 349549"/>
                <a:gd name="connsiteY14" fmla="*/ 393786 h 525625"/>
                <a:gd name="connsiteX15" fmla="*/ 294906 w 349549"/>
                <a:gd name="connsiteY15" fmla="*/ 433685 h 525625"/>
                <a:gd name="connsiteX16" fmla="*/ 336539 w 349549"/>
                <a:gd name="connsiteY16" fmla="*/ 492666 h 525625"/>
                <a:gd name="connsiteX17" fmla="*/ 333937 w 349549"/>
                <a:gd name="connsiteY17" fmla="*/ 503942 h 525625"/>
                <a:gd name="connsiteX18" fmla="*/ 344346 w 349549"/>
                <a:gd name="connsiteY18" fmla="*/ 519554 h 525625"/>
                <a:gd name="connsiteX19" fmla="*/ 349550 w 349549"/>
                <a:gd name="connsiteY19" fmla="*/ 525626 h 52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9549" h="525625">
                  <a:moveTo>
                    <a:pt x="53777" y="0"/>
                  </a:moveTo>
                  <a:lnTo>
                    <a:pt x="48573" y="12143"/>
                  </a:lnTo>
                  <a:lnTo>
                    <a:pt x="62451" y="73726"/>
                  </a:lnTo>
                  <a:lnTo>
                    <a:pt x="72859" y="82400"/>
                  </a:lnTo>
                  <a:lnTo>
                    <a:pt x="68522" y="97145"/>
                  </a:lnTo>
                  <a:lnTo>
                    <a:pt x="89339" y="118830"/>
                  </a:lnTo>
                  <a:lnTo>
                    <a:pt x="89339" y="147453"/>
                  </a:lnTo>
                  <a:lnTo>
                    <a:pt x="71992" y="147453"/>
                  </a:lnTo>
                  <a:lnTo>
                    <a:pt x="87605" y="169137"/>
                  </a:lnTo>
                  <a:lnTo>
                    <a:pt x="35562" y="241996"/>
                  </a:lnTo>
                  <a:lnTo>
                    <a:pt x="14745" y="283630"/>
                  </a:lnTo>
                  <a:lnTo>
                    <a:pt x="0" y="386847"/>
                  </a:lnTo>
                  <a:lnTo>
                    <a:pt x="312253" y="369499"/>
                  </a:lnTo>
                  <a:lnTo>
                    <a:pt x="311386" y="381643"/>
                  </a:lnTo>
                  <a:lnTo>
                    <a:pt x="302712" y="393786"/>
                  </a:lnTo>
                  <a:lnTo>
                    <a:pt x="294906" y="433685"/>
                  </a:lnTo>
                  <a:lnTo>
                    <a:pt x="336539" y="492666"/>
                  </a:lnTo>
                  <a:lnTo>
                    <a:pt x="333937" y="503942"/>
                  </a:lnTo>
                  <a:lnTo>
                    <a:pt x="344346" y="519554"/>
                  </a:lnTo>
                  <a:lnTo>
                    <a:pt x="349550" y="52562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5E2744F-ED3E-CC5E-8EAA-74EEA0CBD286}"/>
                </a:ext>
              </a:extLst>
            </p:cNvPr>
            <p:cNvSpPr/>
            <p:nvPr/>
          </p:nvSpPr>
          <p:spPr>
            <a:xfrm>
              <a:off x="4909733" y="3145492"/>
              <a:ext cx="87604" cy="638383"/>
            </a:xfrm>
            <a:custGeom>
              <a:avLst/>
              <a:gdLst>
                <a:gd name="connsiteX0" fmla="*/ 0 w 87604"/>
                <a:gd name="connsiteY0" fmla="*/ 0 h 638383"/>
                <a:gd name="connsiteX1" fmla="*/ 4337 w 87604"/>
                <a:gd name="connsiteY1" fmla="*/ 172606 h 638383"/>
                <a:gd name="connsiteX2" fmla="*/ 10409 w 87604"/>
                <a:gd name="connsiteY2" fmla="*/ 202097 h 638383"/>
                <a:gd name="connsiteX3" fmla="*/ 32960 w 87604"/>
                <a:gd name="connsiteY3" fmla="*/ 226383 h 638383"/>
                <a:gd name="connsiteX4" fmla="*/ 39032 w 87604"/>
                <a:gd name="connsiteY4" fmla="*/ 273221 h 638383"/>
                <a:gd name="connsiteX5" fmla="*/ 71992 w 87604"/>
                <a:gd name="connsiteY5" fmla="*/ 313120 h 638383"/>
                <a:gd name="connsiteX6" fmla="*/ 78930 w 87604"/>
                <a:gd name="connsiteY6" fmla="*/ 350417 h 638383"/>
                <a:gd name="connsiteX7" fmla="*/ 87604 w 87604"/>
                <a:gd name="connsiteY7" fmla="*/ 350417 h 638383"/>
                <a:gd name="connsiteX8" fmla="*/ 86737 w 87604"/>
                <a:gd name="connsiteY8" fmla="*/ 413735 h 638383"/>
                <a:gd name="connsiteX9" fmla="*/ 58114 w 87604"/>
                <a:gd name="connsiteY9" fmla="*/ 469247 h 638383"/>
                <a:gd name="connsiteX10" fmla="*/ 69390 w 87604"/>
                <a:gd name="connsiteY10" fmla="*/ 489196 h 638383"/>
                <a:gd name="connsiteX11" fmla="*/ 58114 w 87604"/>
                <a:gd name="connsiteY11" fmla="*/ 502207 h 638383"/>
                <a:gd name="connsiteX12" fmla="*/ 64185 w 87604"/>
                <a:gd name="connsiteY12" fmla="*/ 528228 h 638383"/>
                <a:gd name="connsiteX13" fmla="*/ 63318 w 87604"/>
                <a:gd name="connsiteY13" fmla="*/ 565525 h 638383"/>
                <a:gd name="connsiteX14" fmla="*/ 44236 w 87604"/>
                <a:gd name="connsiteY14" fmla="*/ 595883 h 638383"/>
                <a:gd name="connsiteX15" fmla="*/ 43368 w 87604"/>
                <a:gd name="connsiteY15" fmla="*/ 602822 h 638383"/>
                <a:gd name="connsiteX16" fmla="*/ 28623 w 87604"/>
                <a:gd name="connsiteY16" fmla="*/ 613230 h 638383"/>
                <a:gd name="connsiteX17" fmla="*/ 37297 w 87604"/>
                <a:gd name="connsiteY17" fmla="*/ 628843 h 638383"/>
                <a:gd name="connsiteX18" fmla="*/ 47705 w 87604"/>
                <a:gd name="connsiteY18" fmla="*/ 638384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604" h="638383">
                  <a:moveTo>
                    <a:pt x="0" y="0"/>
                  </a:moveTo>
                  <a:lnTo>
                    <a:pt x="4337" y="172606"/>
                  </a:lnTo>
                  <a:lnTo>
                    <a:pt x="10409" y="202097"/>
                  </a:lnTo>
                  <a:lnTo>
                    <a:pt x="32960" y="226383"/>
                  </a:lnTo>
                  <a:lnTo>
                    <a:pt x="39032" y="273221"/>
                  </a:lnTo>
                  <a:lnTo>
                    <a:pt x="71992" y="313120"/>
                  </a:lnTo>
                  <a:lnTo>
                    <a:pt x="78930" y="350417"/>
                  </a:lnTo>
                  <a:lnTo>
                    <a:pt x="87604" y="350417"/>
                  </a:lnTo>
                  <a:lnTo>
                    <a:pt x="86737" y="413735"/>
                  </a:lnTo>
                  <a:lnTo>
                    <a:pt x="58114" y="469247"/>
                  </a:lnTo>
                  <a:lnTo>
                    <a:pt x="69390" y="489196"/>
                  </a:lnTo>
                  <a:lnTo>
                    <a:pt x="58114" y="502207"/>
                  </a:lnTo>
                  <a:lnTo>
                    <a:pt x="64185" y="528228"/>
                  </a:lnTo>
                  <a:lnTo>
                    <a:pt x="63318" y="565525"/>
                  </a:lnTo>
                  <a:lnTo>
                    <a:pt x="44236" y="595883"/>
                  </a:lnTo>
                  <a:lnTo>
                    <a:pt x="43368" y="602822"/>
                  </a:lnTo>
                  <a:lnTo>
                    <a:pt x="28623" y="613230"/>
                  </a:lnTo>
                  <a:lnTo>
                    <a:pt x="37297" y="628843"/>
                  </a:lnTo>
                  <a:lnTo>
                    <a:pt x="47705" y="638384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9931044-6FF3-20D0-12B3-DBF67872EC1D}"/>
                </a:ext>
              </a:extLst>
            </p:cNvPr>
            <p:cNvSpPr/>
            <p:nvPr/>
          </p:nvSpPr>
          <p:spPr>
            <a:xfrm>
              <a:off x="7852717" y="791452"/>
              <a:ext cx="217709" cy="85002"/>
            </a:xfrm>
            <a:custGeom>
              <a:avLst/>
              <a:gdLst>
                <a:gd name="connsiteX0" fmla="*/ 0 w 217709"/>
                <a:gd name="connsiteY0" fmla="*/ 85002 h 85002"/>
                <a:gd name="connsiteX1" fmla="*/ 159596 w 217709"/>
                <a:gd name="connsiteY1" fmla="*/ 52042 h 85002"/>
                <a:gd name="connsiteX2" fmla="*/ 168270 w 217709"/>
                <a:gd name="connsiteY2" fmla="*/ 39032 h 85002"/>
                <a:gd name="connsiteX3" fmla="*/ 170872 w 217709"/>
                <a:gd name="connsiteY3" fmla="*/ 24286 h 85002"/>
                <a:gd name="connsiteX4" fmla="*/ 187352 w 217709"/>
                <a:gd name="connsiteY4" fmla="*/ 19082 h 85002"/>
                <a:gd name="connsiteX5" fmla="*/ 191688 w 217709"/>
                <a:gd name="connsiteY5" fmla="*/ 9541 h 85002"/>
                <a:gd name="connsiteX6" fmla="*/ 206434 w 217709"/>
                <a:gd name="connsiteY6" fmla="*/ 0 h 85002"/>
                <a:gd name="connsiteX7" fmla="*/ 217710 w 217709"/>
                <a:gd name="connsiteY7" fmla="*/ 2602 h 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709" h="85002">
                  <a:moveTo>
                    <a:pt x="0" y="85002"/>
                  </a:moveTo>
                  <a:lnTo>
                    <a:pt x="159596" y="52042"/>
                  </a:lnTo>
                  <a:lnTo>
                    <a:pt x="168270" y="39032"/>
                  </a:lnTo>
                  <a:lnTo>
                    <a:pt x="170872" y="24286"/>
                  </a:lnTo>
                  <a:lnTo>
                    <a:pt x="187352" y="19082"/>
                  </a:lnTo>
                  <a:lnTo>
                    <a:pt x="191688" y="9541"/>
                  </a:lnTo>
                  <a:lnTo>
                    <a:pt x="206434" y="0"/>
                  </a:lnTo>
                  <a:lnTo>
                    <a:pt x="217710" y="2602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EAEB830-2967-7529-C101-6CAD92C8A933}"/>
                </a:ext>
              </a:extLst>
            </p:cNvPr>
            <p:cNvSpPr/>
            <p:nvPr/>
          </p:nvSpPr>
          <p:spPr>
            <a:xfrm>
              <a:off x="7740826" y="899873"/>
              <a:ext cx="6071" cy="138779"/>
            </a:xfrm>
            <a:custGeom>
              <a:avLst/>
              <a:gdLst>
                <a:gd name="connsiteX0" fmla="*/ 6072 w 6071"/>
                <a:gd name="connsiteY0" fmla="*/ 138779 h 138779"/>
                <a:gd name="connsiteX1" fmla="*/ 0 w 6071"/>
                <a:gd name="connsiteY1" fmla="*/ 130105 h 138779"/>
                <a:gd name="connsiteX2" fmla="*/ 4337 w 6071"/>
                <a:gd name="connsiteY2" fmla="*/ 0 h 13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1" h="138779">
                  <a:moveTo>
                    <a:pt x="6072" y="138779"/>
                  </a:moveTo>
                  <a:lnTo>
                    <a:pt x="0" y="130105"/>
                  </a:lnTo>
                  <a:lnTo>
                    <a:pt x="4337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3D23510-112B-6B53-B06E-CC782F60B93A}"/>
                </a:ext>
              </a:extLst>
            </p:cNvPr>
            <p:cNvSpPr/>
            <p:nvPr/>
          </p:nvSpPr>
          <p:spPr>
            <a:xfrm>
              <a:off x="7980220" y="970997"/>
              <a:ext cx="120564" cy="88471"/>
            </a:xfrm>
            <a:custGeom>
              <a:avLst/>
              <a:gdLst>
                <a:gd name="connsiteX0" fmla="*/ 0 w 120564"/>
                <a:gd name="connsiteY0" fmla="*/ 17347 h 88471"/>
                <a:gd name="connsiteX1" fmla="*/ 56379 w 120564"/>
                <a:gd name="connsiteY1" fmla="*/ 0 h 88471"/>
                <a:gd name="connsiteX2" fmla="*/ 62451 w 120564"/>
                <a:gd name="connsiteY2" fmla="*/ 22552 h 88471"/>
                <a:gd name="connsiteX3" fmla="*/ 69390 w 120564"/>
                <a:gd name="connsiteY3" fmla="*/ 22552 h 88471"/>
                <a:gd name="connsiteX4" fmla="*/ 74594 w 120564"/>
                <a:gd name="connsiteY4" fmla="*/ 41634 h 88471"/>
                <a:gd name="connsiteX5" fmla="*/ 97145 w 120564"/>
                <a:gd name="connsiteY5" fmla="*/ 52910 h 88471"/>
                <a:gd name="connsiteX6" fmla="*/ 108421 w 120564"/>
                <a:gd name="connsiteY6" fmla="*/ 62451 h 88471"/>
                <a:gd name="connsiteX7" fmla="*/ 120564 w 120564"/>
                <a:gd name="connsiteY7" fmla="*/ 88472 h 8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64" h="88471">
                  <a:moveTo>
                    <a:pt x="0" y="17347"/>
                  </a:moveTo>
                  <a:lnTo>
                    <a:pt x="56379" y="0"/>
                  </a:lnTo>
                  <a:lnTo>
                    <a:pt x="62451" y="22552"/>
                  </a:lnTo>
                  <a:lnTo>
                    <a:pt x="69390" y="22552"/>
                  </a:lnTo>
                  <a:lnTo>
                    <a:pt x="74594" y="41634"/>
                  </a:lnTo>
                  <a:lnTo>
                    <a:pt x="97145" y="52910"/>
                  </a:lnTo>
                  <a:lnTo>
                    <a:pt x="108421" y="62451"/>
                  </a:lnTo>
                  <a:lnTo>
                    <a:pt x="120564" y="88472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D663D11-E894-633E-7DC3-4E2872DB389C}"/>
                </a:ext>
              </a:extLst>
            </p:cNvPr>
            <p:cNvSpPr/>
            <p:nvPr/>
          </p:nvSpPr>
          <p:spPr>
            <a:xfrm>
              <a:off x="7745163" y="876454"/>
              <a:ext cx="107554" cy="23418"/>
            </a:xfrm>
            <a:custGeom>
              <a:avLst/>
              <a:gdLst>
                <a:gd name="connsiteX0" fmla="*/ 0 w 107554"/>
                <a:gd name="connsiteY0" fmla="*/ 23419 h 23418"/>
                <a:gd name="connsiteX1" fmla="*/ 107554 w 107554"/>
                <a:gd name="connsiteY1" fmla="*/ 0 h 2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554" h="23418">
                  <a:moveTo>
                    <a:pt x="0" y="23419"/>
                  </a:moveTo>
                  <a:lnTo>
                    <a:pt x="107554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58908DE-C59D-8C49-D877-DC30B553D736}"/>
                </a:ext>
              </a:extLst>
            </p:cNvPr>
            <p:cNvSpPr/>
            <p:nvPr/>
          </p:nvSpPr>
          <p:spPr>
            <a:xfrm>
              <a:off x="6997491" y="1548665"/>
              <a:ext cx="524758" cy="102349"/>
            </a:xfrm>
            <a:custGeom>
              <a:avLst/>
              <a:gdLst>
                <a:gd name="connsiteX0" fmla="*/ 0 w 524758"/>
                <a:gd name="connsiteY0" fmla="*/ 102349 h 102349"/>
                <a:gd name="connsiteX1" fmla="*/ 524758 w 524758"/>
                <a:gd name="connsiteY1" fmla="*/ 0 h 10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758" h="102349">
                  <a:moveTo>
                    <a:pt x="0" y="102349"/>
                  </a:moveTo>
                  <a:lnTo>
                    <a:pt x="524758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025500A-BE81-5AAA-E9F0-0D1475D82D6F}"/>
                </a:ext>
              </a:extLst>
            </p:cNvPr>
            <p:cNvSpPr/>
            <p:nvPr/>
          </p:nvSpPr>
          <p:spPr>
            <a:xfrm>
              <a:off x="7264641" y="1680505"/>
              <a:ext cx="408530" cy="209035"/>
            </a:xfrm>
            <a:custGeom>
              <a:avLst/>
              <a:gdLst>
                <a:gd name="connsiteX0" fmla="*/ 300977 w 408530"/>
                <a:gd name="connsiteY0" fmla="*/ 208169 h 209035"/>
                <a:gd name="connsiteX1" fmla="*/ 294038 w 408530"/>
                <a:gd name="connsiteY1" fmla="*/ 209036 h 209035"/>
                <a:gd name="connsiteX2" fmla="*/ 408531 w 408530"/>
                <a:gd name="connsiteY2" fmla="*/ 171739 h 209035"/>
                <a:gd name="connsiteX3" fmla="*/ 403327 w 408530"/>
                <a:gd name="connsiteY3" fmla="*/ 174341 h 209035"/>
                <a:gd name="connsiteX4" fmla="*/ 392051 w 408530"/>
                <a:gd name="connsiteY4" fmla="*/ 176076 h 209035"/>
                <a:gd name="connsiteX5" fmla="*/ 352152 w 408530"/>
                <a:gd name="connsiteY5" fmla="*/ 189954 h 209035"/>
                <a:gd name="connsiteX6" fmla="*/ 346080 w 408530"/>
                <a:gd name="connsiteY6" fmla="*/ 196893 h 209035"/>
                <a:gd name="connsiteX7" fmla="*/ 101482 w 408530"/>
                <a:gd name="connsiteY7" fmla="*/ 57246 h 209035"/>
                <a:gd name="connsiteX8" fmla="*/ 96278 w 408530"/>
                <a:gd name="connsiteY8" fmla="*/ 52042 h 209035"/>
                <a:gd name="connsiteX9" fmla="*/ 87604 w 408530"/>
                <a:gd name="connsiteY9" fmla="*/ 52042 h 209035"/>
                <a:gd name="connsiteX10" fmla="*/ 82400 w 408530"/>
                <a:gd name="connsiteY10" fmla="*/ 51175 h 209035"/>
                <a:gd name="connsiteX11" fmla="*/ 78930 w 408530"/>
                <a:gd name="connsiteY11" fmla="*/ 47705 h 209035"/>
                <a:gd name="connsiteX12" fmla="*/ 79798 w 408530"/>
                <a:gd name="connsiteY12" fmla="*/ 43368 h 209035"/>
                <a:gd name="connsiteX13" fmla="*/ 65053 w 408530"/>
                <a:gd name="connsiteY13" fmla="*/ 38164 h 209035"/>
                <a:gd name="connsiteX14" fmla="*/ 58114 w 408530"/>
                <a:gd name="connsiteY14" fmla="*/ 40766 h 209035"/>
                <a:gd name="connsiteX15" fmla="*/ 47705 w 408530"/>
                <a:gd name="connsiteY15" fmla="*/ 39899 h 209035"/>
                <a:gd name="connsiteX16" fmla="*/ 41634 w 408530"/>
                <a:gd name="connsiteY16" fmla="*/ 33827 h 209035"/>
                <a:gd name="connsiteX17" fmla="*/ 37297 w 408530"/>
                <a:gd name="connsiteY17" fmla="*/ 32093 h 209035"/>
                <a:gd name="connsiteX18" fmla="*/ 35562 w 408530"/>
                <a:gd name="connsiteY18" fmla="*/ 26021 h 209035"/>
                <a:gd name="connsiteX19" fmla="*/ 40766 w 408530"/>
                <a:gd name="connsiteY19" fmla="*/ 19082 h 209035"/>
                <a:gd name="connsiteX20" fmla="*/ 40766 w 408530"/>
                <a:gd name="connsiteY20" fmla="*/ 11276 h 209035"/>
                <a:gd name="connsiteX21" fmla="*/ 30358 w 408530"/>
                <a:gd name="connsiteY21" fmla="*/ 9541 h 209035"/>
                <a:gd name="connsiteX22" fmla="*/ 21684 w 408530"/>
                <a:gd name="connsiteY22" fmla="*/ 1735 h 209035"/>
                <a:gd name="connsiteX23" fmla="*/ 13878 w 408530"/>
                <a:gd name="connsiteY23" fmla="*/ 2602 h 209035"/>
                <a:gd name="connsiteX24" fmla="*/ 0 w 408530"/>
                <a:gd name="connsiteY24" fmla="*/ 0 h 209035"/>
                <a:gd name="connsiteX25" fmla="*/ 100615 w 408530"/>
                <a:gd name="connsiteY25" fmla="*/ 117095 h 209035"/>
                <a:gd name="connsiteX26" fmla="*/ 103217 w 408530"/>
                <a:gd name="connsiteY26" fmla="*/ 113625 h 209035"/>
                <a:gd name="connsiteX27" fmla="*/ 97145 w 408530"/>
                <a:gd name="connsiteY27" fmla="*/ 104952 h 209035"/>
                <a:gd name="connsiteX28" fmla="*/ 105819 w 408530"/>
                <a:gd name="connsiteY28" fmla="*/ 104084 h 209035"/>
                <a:gd name="connsiteX29" fmla="*/ 114493 w 408530"/>
                <a:gd name="connsiteY29" fmla="*/ 96278 h 209035"/>
                <a:gd name="connsiteX30" fmla="*/ 117962 w 408530"/>
                <a:gd name="connsiteY30" fmla="*/ 80665 h 20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8530" h="209035">
                  <a:moveTo>
                    <a:pt x="300977" y="208169"/>
                  </a:moveTo>
                  <a:lnTo>
                    <a:pt x="294038" y="209036"/>
                  </a:lnTo>
                  <a:moveTo>
                    <a:pt x="408531" y="171739"/>
                  </a:moveTo>
                  <a:lnTo>
                    <a:pt x="403327" y="174341"/>
                  </a:lnTo>
                  <a:moveTo>
                    <a:pt x="392051" y="176076"/>
                  </a:moveTo>
                  <a:lnTo>
                    <a:pt x="352152" y="189954"/>
                  </a:lnTo>
                  <a:lnTo>
                    <a:pt x="346080" y="196893"/>
                  </a:lnTo>
                  <a:moveTo>
                    <a:pt x="101482" y="57246"/>
                  </a:moveTo>
                  <a:lnTo>
                    <a:pt x="96278" y="52042"/>
                  </a:lnTo>
                  <a:lnTo>
                    <a:pt x="87604" y="52042"/>
                  </a:lnTo>
                  <a:lnTo>
                    <a:pt x="82400" y="51175"/>
                  </a:lnTo>
                  <a:lnTo>
                    <a:pt x="78930" y="47705"/>
                  </a:lnTo>
                  <a:lnTo>
                    <a:pt x="79798" y="43368"/>
                  </a:lnTo>
                  <a:lnTo>
                    <a:pt x="65053" y="38164"/>
                  </a:lnTo>
                  <a:lnTo>
                    <a:pt x="58114" y="40766"/>
                  </a:lnTo>
                  <a:lnTo>
                    <a:pt x="47705" y="39899"/>
                  </a:lnTo>
                  <a:lnTo>
                    <a:pt x="41634" y="33827"/>
                  </a:lnTo>
                  <a:lnTo>
                    <a:pt x="37297" y="32093"/>
                  </a:lnTo>
                  <a:lnTo>
                    <a:pt x="35562" y="26021"/>
                  </a:lnTo>
                  <a:lnTo>
                    <a:pt x="40766" y="19082"/>
                  </a:lnTo>
                  <a:lnTo>
                    <a:pt x="40766" y="11276"/>
                  </a:lnTo>
                  <a:lnTo>
                    <a:pt x="30358" y="9541"/>
                  </a:lnTo>
                  <a:lnTo>
                    <a:pt x="21684" y="1735"/>
                  </a:lnTo>
                  <a:lnTo>
                    <a:pt x="13878" y="2602"/>
                  </a:lnTo>
                  <a:lnTo>
                    <a:pt x="0" y="0"/>
                  </a:lnTo>
                  <a:moveTo>
                    <a:pt x="100615" y="117095"/>
                  </a:moveTo>
                  <a:lnTo>
                    <a:pt x="103217" y="113625"/>
                  </a:lnTo>
                  <a:lnTo>
                    <a:pt x="97145" y="104952"/>
                  </a:lnTo>
                  <a:lnTo>
                    <a:pt x="105819" y="104084"/>
                  </a:lnTo>
                  <a:lnTo>
                    <a:pt x="114493" y="96278"/>
                  </a:lnTo>
                  <a:lnTo>
                    <a:pt x="117962" y="8066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13597D5-F70C-2627-A74E-A81B40614F8C}"/>
                </a:ext>
              </a:extLst>
            </p:cNvPr>
            <p:cNvSpPr/>
            <p:nvPr/>
          </p:nvSpPr>
          <p:spPr>
            <a:xfrm>
              <a:off x="6997491" y="1623259"/>
              <a:ext cx="267149" cy="126635"/>
            </a:xfrm>
            <a:custGeom>
              <a:avLst/>
              <a:gdLst>
                <a:gd name="connsiteX0" fmla="*/ 0 w 267149"/>
                <a:gd name="connsiteY0" fmla="*/ 27756 h 126635"/>
                <a:gd name="connsiteX1" fmla="*/ 14745 w 267149"/>
                <a:gd name="connsiteY1" fmla="*/ 126636 h 126635"/>
                <a:gd name="connsiteX2" fmla="*/ 30358 w 267149"/>
                <a:gd name="connsiteY2" fmla="*/ 112758 h 126635"/>
                <a:gd name="connsiteX3" fmla="*/ 38164 w 267149"/>
                <a:gd name="connsiteY3" fmla="*/ 98880 h 126635"/>
                <a:gd name="connsiteX4" fmla="*/ 65053 w 267149"/>
                <a:gd name="connsiteY4" fmla="*/ 65053 h 126635"/>
                <a:gd name="connsiteX5" fmla="*/ 84134 w 267149"/>
                <a:gd name="connsiteY5" fmla="*/ 67655 h 126635"/>
                <a:gd name="connsiteX6" fmla="*/ 106686 w 267149"/>
                <a:gd name="connsiteY6" fmla="*/ 34695 h 126635"/>
                <a:gd name="connsiteX7" fmla="*/ 123166 w 267149"/>
                <a:gd name="connsiteY7" fmla="*/ 43368 h 126635"/>
                <a:gd name="connsiteX8" fmla="*/ 151790 w 267149"/>
                <a:gd name="connsiteY8" fmla="*/ 39899 h 126635"/>
                <a:gd name="connsiteX9" fmla="*/ 166534 w 267149"/>
                <a:gd name="connsiteY9" fmla="*/ 14745 h 126635"/>
                <a:gd name="connsiteX10" fmla="*/ 177811 w 267149"/>
                <a:gd name="connsiteY10" fmla="*/ 14745 h 126635"/>
                <a:gd name="connsiteX11" fmla="*/ 185617 w 267149"/>
                <a:gd name="connsiteY11" fmla="*/ 2602 h 126635"/>
                <a:gd name="connsiteX12" fmla="*/ 197760 w 267149"/>
                <a:gd name="connsiteY12" fmla="*/ 0 h 126635"/>
                <a:gd name="connsiteX13" fmla="*/ 216842 w 267149"/>
                <a:gd name="connsiteY13" fmla="*/ 13878 h 126635"/>
                <a:gd name="connsiteX14" fmla="*/ 239394 w 267149"/>
                <a:gd name="connsiteY14" fmla="*/ 10408 h 126635"/>
                <a:gd name="connsiteX15" fmla="*/ 237659 w 267149"/>
                <a:gd name="connsiteY15" fmla="*/ 19082 h 126635"/>
                <a:gd name="connsiteX16" fmla="*/ 244598 w 267149"/>
                <a:gd name="connsiteY16" fmla="*/ 29491 h 126635"/>
                <a:gd name="connsiteX17" fmla="*/ 250669 w 267149"/>
                <a:gd name="connsiteY17" fmla="*/ 29491 h 126635"/>
                <a:gd name="connsiteX18" fmla="*/ 252404 w 267149"/>
                <a:gd name="connsiteY18" fmla="*/ 35562 h 126635"/>
                <a:gd name="connsiteX19" fmla="*/ 261078 w 267149"/>
                <a:gd name="connsiteY19" fmla="*/ 39899 h 126635"/>
                <a:gd name="connsiteX20" fmla="*/ 259343 w 267149"/>
                <a:gd name="connsiteY20" fmla="*/ 53777 h 126635"/>
                <a:gd name="connsiteX21" fmla="*/ 267150 w 267149"/>
                <a:gd name="connsiteY21" fmla="*/ 57246 h 12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149" h="126635">
                  <a:moveTo>
                    <a:pt x="0" y="27756"/>
                  </a:moveTo>
                  <a:lnTo>
                    <a:pt x="14745" y="126636"/>
                  </a:lnTo>
                  <a:lnTo>
                    <a:pt x="30358" y="112758"/>
                  </a:lnTo>
                  <a:lnTo>
                    <a:pt x="38164" y="98880"/>
                  </a:lnTo>
                  <a:lnTo>
                    <a:pt x="65053" y="65053"/>
                  </a:lnTo>
                  <a:lnTo>
                    <a:pt x="84134" y="67655"/>
                  </a:lnTo>
                  <a:lnTo>
                    <a:pt x="106686" y="34695"/>
                  </a:lnTo>
                  <a:lnTo>
                    <a:pt x="123166" y="43368"/>
                  </a:lnTo>
                  <a:lnTo>
                    <a:pt x="151790" y="39899"/>
                  </a:lnTo>
                  <a:lnTo>
                    <a:pt x="166534" y="14745"/>
                  </a:lnTo>
                  <a:lnTo>
                    <a:pt x="177811" y="14745"/>
                  </a:lnTo>
                  <a:lnTo>
                    <a:pt x="185617" y="2602"/>
                  </a:lnTo>
                  <a:lnTo>
                    <a:pt x="197760" y="0"/>
                  </a:lnTo>
                  <a:lnTo>
                    <a:pt x="216842" y="13878"/>
                  </a:lnTo>
                  <a:lnTo>
                    <a:pt x="239394" y="10408"/>
                  </a:lnTo>
                  <a:lnTo>
                    <a:pt x="237659" y="19082"/>
                  </a:lnTo>
                  <a:lnTo>
                    <a:pt x="244598" y="29491"/>
                  </a:lnTo>
                  <a:lnTo>
                    <a:pt x="250669" y="29491"/>
                  </a:lnTo>
                  <a:lnTo>
                    <a:pt x="252404" y="35562"/>
                  </a:lnTo>
                  <a:lnTo>
                    <a:pt x="261078" y="39899"/>
                  </a:lnTo>
                  <a:lnTo>
                    <a:pt x="259343" y="53777"/>
                  </a:lnTo>
                  <a:lnTo>
                    <a:pt x="267150" y="5724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0225DD3-32A5-26FB-C0ED-3F8C1C3BDBE9}"/>
                </a:ext>
              </a:extLst>
            </p:cNvPr>
            <p:cNvSpPr/>
            <p:nvPr/>
          </p:nvSpPr>
          <p:spPr>
            <a:xfrm>
              <a:off x="7914300" y="349961"/>
              <a:ext cx="163065" cy="402459"/>
            </a:xfrm>
            <a:custGeom>
              <a:avLst/>
              <a:gdLst>
                <a:gd name="connsiteX0" fmla="*/ 163066 w 163065"/>
                <a:gd name="connsiteY0" fmla="*/ 402459 h 402459"/>
                <a:gd name="connsiteX1" fmla="*/ 143116 w 163065"/>
                <a:gd name="connsiteY1" fmla="*/ 390316 h 402459"/>
                <a:gd name="connsiteX2" fmla="*/ 136177 w 163065"/>
                <a:gd name="connsiteY2" fmla="*/ 371234 h 402459"/>
                <a:gd name="connsiteX3" fmla="*/ 108421 w 163065"/>
                <a:gd name="connsiteY3" fmla="*/ 353887 h 402459"/>
                <a:gd name="connsiteX4" fmla="*/ 103217 w 163065"/>
                <a:gd name="connsiteY4" fmla="*/ 319192 h 402459"/>
                <a:gd name="connsiteX5" fmla="*/ 0 w 163065"/>
                <a:gd name="connsiteY5" fmla="*/ 0 h 4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65" h="402459">
                  <a:moveTo>
                    <a:pt x="163066" y="402459"/>
                  </a:moveTo>
                  <a:lnTo>
                    <a:pt x="143116" y="390316"/>
                  </a:lnTo>
                  <a:lnTo>
                    <a:pt x="136177" y="371234"/>
                  </a:lnTo>
                  <a:lnTo>
                    <a:pt x="108421" y="353887"/>
                  </a:lnTo>
                  <a:lnTo>
                    <a:pt x="103217" y="319192"/>
                  </a:ln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E235BF2-8216-063F-41FC-92A292FE80D9}"/>
                </a:ext>
              </a:extLst>
            </p:cNvPr>
            <p:cNvSpPr/>
            <p:nvPr/>
          </p:nvSpPr>
          <p:spPr>
            <a:xfrm>
              <a:off x="6182164" y="1354375"/>
              <a:ext cx="185616" cy="30357"/>
            </a:xfrm>
            <a:custGeom>
              <a:avLst/>
              <a:gdLst>
                <a:gd name="connsiteX0" fmla="*/ 0 w 185616"/>
                <a:gd name="connsiteY0" fmla="*/ 30358 h 30357"/>
                <a:gd name="connsiteX1" fmla="*/ 185617 w 185616"/>
                <a:gd name="connsiteY1" fmla="*/ 0 h 3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616" h="30357">
                  <a:moveTo>
                    <a:pt x="0" y="30358"/>
                  </a:moveTo>
                  <a:lnTo>
                    <a:pt x="185617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70B83FE-C0EB-F576-7314-60FF019C7F75}"/>
                </a:ext>
              </a:extLst>
            </p:cNvPr>
            <p:cNvSpPr/>
            <p:nvPr/>
          </p:nvSpPr>
          <p:spPr>
            <a:xfrm>
              <a:off x="5333876" y="526904"/>
              <a:ext cx="396387" cy="248934"/>
            </a:xfrm>
            <a:custGeom>
              <a:avLst/>
              <a:gdLst>
                <a:gd name="connsiteX0" fmla="*/ 0 w 396387"/>
                <a:gd name="connsiteY0" fmla="*/ 0 h 248934"/>
                <a:gd name="connsiteX1" fmla="*/ 16480 w 396387"/>
                <a:gd name="connsiteY1" fmla="*/ 6072 h 248934"/>
                <a:gd name="connsiteX2" fmla="*/ 42501 w 396387"/>
                <a:gd name="connsiteY2" fmla="*/ 39032 h 248934"/>
                <a:gd name="connsiteX3" fmla="*/ 189954 w 396387"/>
                <a:gd name="connsiteY3" fmla="*/ 71992 h 248934"/>
                <a:gd name="connsiteX4" fmla="*/ 202097 w 396387"/>
                <a:gd name="connsiteY4" fmla="*/ 80665 h 248934"/>
                <a:gd name="connsiteX5" fmla="*/ 236792 w 396387"/>
                <a:gd name="connsiteY5" fmla="*/ 87604 h 248934"/>
                <a:gd name="connsiteX6" fmla="*/ 242863 w 396387"/>
                <a:gd name="connsiteY6" fmla="*/ 91941 h 248934"/>
                <a:gd name="connsiteX7" fmla="*/ 267150 w 396387"/>
                <a:gd name="connsiteY7" fmla="*/ 90206 h 248934"/>
                <a:gd name="connsiteX8" fmla="*/ 309651 w 396387"/>
                <a:gd name="connsiteY8" fmla="*/ 97145 h 248934"/>
                <a:gd name="connsiteX9" fmla="*/ 321794 w 396387"/>
                <a:gd name="connsiteY9" fmla="*/ 110156 h 248934"/>
                <a:gd name="connsiteX10" fmla="*/ 313121 w 396387"/>
                <a:gd name="connsiteY10" fmla="*/ 118830 h 248934"/>
                <a:gd name="connsiteX11" fmla="*/ 320060 w 396387"/>
                <a:gd name="connsiteY11" fmla="*/ 125769 h 248934"/>
                <a:gd name="connsiteX12" fmla="*/ 353019 w 396387"/>
                <a:gd name="connsiteY12" fmla="*/ 131840 h 248934"/>
                <a:gd name="connsiteX13" fmla="*/ 363428 w 396387"/>
                <a:gd name="connsiteY13" fmla="*/ 142249 h 248934"/>
                <a:gd name="connsiteX14" fmla="*/ 364295 w 396387"/>
                <a:gd name="connsiteY14" fmla="*/ 180413 h 248934"/>
                <a:gd name="connsiteX15" fmla="*/ 353019 w 396387"/>
                <a:gd name="connsiteY15" fmla="*/ 204699 h 248934"/>
                <a:gd name="connsiteX16" fmla="*/ 370367 w 396387"/>
                <a:gd name="connsiteY16" fmla="*/ 205567 h 248934"/>
                <a:gd name="connsiteX17" fmla="*/ 379041 w 396387"/>
                <a:gd name="connsiteY17" fmla="*/ 198628 h 248934"/>
                <a:gd name="connsiteX18" fmla="*/ 386847 w 396387"/>
                <a:gd name="connsiteY18" fmla="*/ 205567 h 248934"/>
                <a:gd name="connsiteX19" fmla="*/ 377306 w 396387"/>
                <a:gd name="connsiteY19" fmla="*/ 232455 h 248934"/>
                <a:gd name="connsiteX20" fmla="*/ 385979 w 396387"/>
                <a:gd name="connsiteY20" fmla="*/ 246333 h 248934"/>
                <a:gd name="connsiteX21" fmla="*/ 396388 w 396387"/>
                <a:gd name="connsiteY21" fmla="*/ 248935 h 2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387" h="248934">
                  <a:moveTo>
                    <a:pt x="0" y="0"/>
                  </a:moveTo>
                  <a:lnTo>
                    <a:pt x="16480" y="6072"/>
                  </a:lnTo>
                  <a:lnTo>
                    <a:pt x="42501" y="39032"/>
                  </a:lnTo>
                  <a:lnTo>
                    <a:pt x="189954" y="71992"/>
                  </a:lnTo>
                  <a:lnTo>
                    <a:pt x="202097" y="80665"/>
                  </a:lnTo>
                  <a:lnTo>
                    <a:pt x="236792" y="87604"/>
                  </a:lnTo>
                  <a:lnTo>
                    <a:pt x="242863" y="91941"/>
                  </a:lnTo>
                  <a:lnTo>
                    <a:pt x="267150" y="90206"/>
                  </a:lnTo>
                  <a:lnTo>
                    <a:pt x="309651" y="97145"/>
                  </a:lnTo>
                  <a:lnTo>
                    <a:pt x="321794" y="110156"/>
                  </a:lnTo>
                  <a:lnTo>
                    <a:pt x="313121" y="118830"/>
                  </a:lnTo>
                  <a:lnTo>
                    <a:pt x="320060" y="125769"/>
                  </a:lnTo>
                  <a:lnTo>
                    <a:pt x="353019" y="131840"/>
                  </a:lnTo>
                  <a:lnTo>
                    <a:pt x="363428" y="142249"/>
                  </a:lnTo>
                  <a:lnTo>
                    <a:pt x="364295" y="180413"/>
                  </a:lnTo>
                  <a:lnTo>
                    <a:pt x="353019" y="204699"/>
                  </a:lnTo>
                  <a:lnTo>
                    <a:pt x="370367" y="205567"/>
                  </a:lnTo>
                  <a:lnTo>
                    <a:pt x="379041" y="198628"/>
                  </a:lnTo>
                  <a:lnTo>
                    <a:pt x="386847" y="205567"/>
                  </a:lnTo>
                  <a:lnTo>
                    <a:pt x="377306" y="232455"/>
                  </a:lnTo>
                  <a:lnTo>
                    <a:pt x="385979" y="246333"/>
                  </a:lnTo>
                  <a:lnTo>
                    <a:pt x="396388" y="24893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ACEF206-D795-2002-5072-9B9C63637119}"/>
                </a:ext>
              </a:extLst>
            </p:cNvPr>
            <p:cNvSpPr/>
            <p:nvPr/>
          </p:nvSpPr>
          <p:spPr>
            <a:xfrm>
              <a:off x="4437884" y="84546"/>
              <a:ext cx="85002" cy="582004"/>
            </a:xfrm>
            <a:custGeom>
              <a:avLst/>
              <a:gdLst>
                <a:gd name="connsiteX0" fmla="*/ 0 w 85002"/>
                <a:gd name="connsiteY0" fmla="*/ 0 h 582004"/>
                <a:gd name="connsiteX1" fmla="*/ 20817 w 85002"/>
                <a:gd name="connsiteY1" fmla="*/ 63318 h 582004"/>
                <a:gd name="connsiteX2" fmla="*/ 11276 w 85002"/>
                <a:gd name="connsiteY2" fmla="*/ 87604 h 582004"/>
                <a:gd name="connsiteX3" fmla="*/ 18215 w 85002"/>
                <a:gd name="connsiteY3" fmla="*/ 99748 h 582004"/>
                <a:gd name="connsiteX4" fmla="*/ 15613 w 85002"/>
                <a:gd name="connsiteY4" fmla="*/ 143983 h 582004"/>
                <a:gd name="connsiteX5" fmla="*/ 11276 w 85002"/>
                <a:gd name="connsiteY5" fmla="*/ 153524 h 582004"/>
                <a:gd name="connsiteX6" fmla="*/ 34695 w 85002"/>
                <a:gd name="connsiteY6" fmla="*/ 232455 h 582004"/>
                <a:gd name="connsiteX7" fmla="*/ 45971 w 85002"/>
                <a:gd name="connsiteY7" fmla="*/ 254139 h 582004"/>
                <a:gd name="connsiteX8" fmla="*/ 52042 w 85002"/>
                <a:gd name="connsiteY8" fmla="*/ 375571 h 582004"/>
                <a:gd name="connsiteX9" fmla="*/ 60716 w 85002"/>
                <a:gd name="connsiteY9" fmla="*/ 398990 h 582004"/>
                <a:gd name="connsiteX10" fmla="*/ 57246 w 85002"/>
                <a:gd name="connsiteY10" fmla="*/ 449297 h 582004"/>
                <a:gd name="connsiteX11" fmla="*/ 82400 w 85002"/>
                <a:gd name="connsiteY11" fmla="*/ 513483 h 582004"/>
                <a:gd name="connsiteX12" fmla="*/ 85002 w 85002"/>
                <a:gd name="connsiteY12" fmla="*/ 563790 h 582004"/>
                <a:gd name="connsiteX13" fmla="*/ 84135 w 85002"/>
                <a:gd name="connsiteY13" fmla="*/ 582005 h 58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02" h="582004">
                  <a:moveTo>
                    <a:pt x="0" y="0"/>
                  </a:moveTo>
                  <a:lnTo>
                    <a:pt x="20817" y="63318"/>
                  </a:lnTo>
                  <a:lnTo>
                    <a:pt x="11276" y="87604"/>
                  </a:lnTo>
                  <a:lnTo>
                    <a:pt x="18215" y="99748"/>
                  </a:lnTo>
                  <a:lnTo>
                    <a:pt x="15613" y="143983"/>
                  </a:lnTo>
                  <a:lnTo>
                    <a:pt x="11276" y="153524"/>
                  </a:lnTo>
                  <a:lnTo>
                    <a:pt x="34695" y="232455"/>
                  </a:lnTo>
                  <a:lnTo>
                    <a:pt x="45971" y="254139"/>
                  </a:lnTo>
                  <a:lnTo>
                    <a:pt x="52042" y="375571"/>
                  </a:lnTo>
                  <a:lnTo>
                    <a:pt x="60716" y="398990"/>
                  </a:lnTo>
                  <a:lnTo>
                    <a:pt x="57246" y="449297"/>
                  </a:lnTo>
                  <a:lnTo>
                    <a:pt x="82400" y="513483"/>
                  </a:lnTo>
                  <a:lnTo>
                    <a:pt x="85002" y="563790"/>
                  </a:lnTo>
                  <a:lnTo>
                    <a:pt x="84135" y="58200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4BD6684-8AF4-C813-4708-046E85D59276}"/>
                </a:ext>
              </a:extLst>
            </p:cNvPr>
            <p:cNvSpPr/>
            <p:nvPr/>
          </p:nvSpPr>
          <p:spPr>
            <a:xfrm>
              <a:off x="4483855" y="666551"/>
              <a:ext cx="53776" cy="464910"/>
            </a:xfrm>
            <a:custGeom>
              <a:avLst/>
              <a:gdLst>
                <a:gd name="connsiteX0" fmla="*/ 52042 w 53776"/>
                <a:gd name="connsiteY0" fmla="*/ 464910 h 464910"/>
                <a:gd name="connsiteX1" fmla="*/ 53777 w 53776"/>
                <a:gd name="connsiteY1" fmla="*/ 122299 h 464910"/>
                <a:gd name="connsiteX2" fmla="*/ 40766 w 53776"/>
                <a:gd name="connsiteY2" fmla="*/ 105819 h 464910"/>
                <a:gd name="connsiteX3" fmla="*/ 18215 w 53776"/>
                <a:gd name="connsiteY3" fmla="*/ 100615 h 464910"/>
                <a:gd name="connsiteX4" fmla="*/ 14745 w 53776"/>
                <a:gd name="connsiteY4" fmla="*/ 85002 h 464910"/>
                <a:gd name="connsiteX5" fmla="*/ 0 w 53776"/>
                <a:gd name="connsiteY5" fmla="*/ 63318 h 464910"/>
                <a:gd name="connsiteX6" fmla="*/ 2602 w 53776"/>
                <a:gd name="connsiteY6" fmla="*/ 52910 h 464910"/>
                <a:gd name="connsiteX7" fmla="*/ 29491 w 53776"/>
                <a:gd name="connsiteY7" fmla="*/ 36430 h 464910"/>
                <a:gd name="connsiteX8" fmla="*/ 37297 w 53776"/>
                <a:gd name="connsiteY8" fmla="*/ 19082 h 464910"/>
                <a:gd name="connsiteX9" fmla="*/ 38164 w 53776"/>
                <a:gd name="connsiteY9" fmla="*/ 0 h 4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76" h="464910">
                  <a:moveTo>
                    <a:pt x="52042" y="464910"/>
                  </a:moveTo>
                  <a:lnTo>
                    <a:pt x="53777" y="122299"/>
                  </a:lnTo>
                  <a:lnTo>
                    <a:pt x="40766" y="105819"/>
                  </a:lnTo>
                  <a:lnTo>
                    <a:pt x="18215" y="100615"/>
                  </a:lnTo>
                  <a:lnTo>
                    <a:pt x="14745" y="85002"/>
                  </a:lnTo>
                  <a:lnTo>
                    <a:pt x="0" y="63318"/>
                  </a:lnTo>
                  <a:lnTo>
                    <a:pt x="2602" y="52910"/>
                  </a:lnTo>
                  <a:lnTo>
                    <a:pt x="29491" y="36430"/>
                  </a:lnTo>
                  <a:lnTo>
                    <a:pt x="37297" y="19082"/>
                  </a:lnTo>
                  <a:lnTo>
                    <a:pt x="38164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CC71574-30FD-5A0D-16D9-E4FCC16629D6}"/>
                </a:ext>
              </a:extLst>
            </p:cNvPr>
            <p:cNvSpPr/>
            <p:nvPr/>
          </p:nvSpPr>
          <p:spPr>
            <a:xfrm>
              <a:off x="5012950" y="503485"/>
              <a:ext cx="243731" cy="614097"/>
            </a:xfrm>
            <a:custGeom>
              <a:avLst/>
              <a:gdLst>
                <a:gd name="connsiteX0" fmla="*/ 243731 w 243731"/>
                <a:gd name="connsiteY0" fmla="*/ 614097 h 614097"/>
                <a:gd name="connsiteX1" fmla="*/ 234190 w 243731"/>
                <a:gd name="connsiteY1" fmla="*/ 575066 h 614097"/>
                <a:gd name="connsiteX2" fmla="*/ 232455 w 243731"/>
                <a:gd name="connsiteY2" fmla="*/ 549045 h 614097"/>
                <a:gd name="connsiteX3" fmla="*/ 213373 w 243731"/>
                <a:gd name="connsiteY3" fmla="*/ 523024 h 614097"/>
                <a:gd name="connsiteX4" fmla="*/ 189087 w 243731"/>
                <a:gd name="connsiteY4" fmla="*/ 516952 h 614097"/>
                <a:gd name="connsiteX5" fmla="*/ 143984 w 243731"/>
                <a:gd name="connsiteY5" fmla="*/ 485727 h 614097"/>
                <a:gd name="connsiteX6" fmla="*/ 138779 w 243731"/>
                <a:gd name="connsiteY6" fmla="*/ 457104 h 614097"/>
                <a:gd name="connsiteX7" fmla="*/ 84135 w 243731"/>
                <a:gd name="connsiteY7" fmla="*/ 430215 h 614097"/>
                <a:gd name="connsiteX8" fmla="*/ 82400 w 243731"/>
                <a:gd name="connsiteY8" fmla="*/ 418939 h 614097"/>
                <a:gd name="connsiteX9" fmla="*/ 53777 w 243731"/>
                <a:gd name="connsiteY9" fmla="*/ 418939 h 614097"/>
                <a:gd name="connsiteX10" fmla="*/ 34695 w 243731"/>
                <a:gd name="connsiteY10" fmla="*/ 396388 h 614097"/>
                <a:gd name="connsiteX11" fmla="*/ 17347 w 243731"/>
                <a:gd name="connsiteY11" fmla="*/ 385112 h 614097"/>
                <a:gd name="connsiteX12" fmla="*/ 23419 w 243731"/>
                <a:gd name="connsiteY12" fmla="*/ 340876 h 614097"/>
                <a:gd name="connsiteX13" fmla="*/ 15613 w 243731"/>
                <a:gd name="connsiteY13" fmla="*/ 326998 h 614097"/>
                <a:gd name="connsiteX14" fmla="*/ 19950 w 243731"/>
                <a:gd name="connsiteY14" fmla="*/ 280160 h 614097"/>
                <a:gd name="connsiteX15" fmla="*/ 28624 w 243731"/>
                <a:gd name="connsiteY15" fmla="*/ 264548 h 614097"/>
                <a:gd name="connsiteX16" fmla="*/ 26021 w 243731"/>
                <a:gd name="connsiteY16" fmla="*/ 241129 h 614097"/>
                <a:gd name="connsiteX17" fmla="*/ 15613 w 243731"/>
                <a:gd name="connsiteY17" fmla="*/ 229853 h 614097"/>
                <a:gd name="connsiteX18" fmla="*/ 0 w 243731"/>
                <a:gd name="connsiteY18" fmla="*/ 227251 h 614097"/>
                <a:gd name="connsiteX19" fmla="*/ 0 w 243731"/>
                <a:gd name="connsiteY19" fmla="*/ 212506 h 614097"/>
                <a:gd name="connsiteX20" fmla="*/ 24287 w 243731"/>
                <a:gd name="connsiteY20" fmla="*/ 162198 h 614097"/>
                <a:gd name="connsiteX21" fmla="*/ 75461 w 243731"/>
                <a:gd name="connsiteY21" fmla="*/ 128371 h 614097"/>
                <a:gd name="connsiteX22" fmla="*/ 71992 w 243731"/>
                <a:gd name="connsiteY22" fmla="*/ 15613 h 614097"/>
                <a:gd name="connsiteX23" fmla="*/ 79798 w 243731"/>
                <a:gd name="connsiteY23" fmla="*/ 19082 h 614097"/>
                <a:gd name="connsiteX24" fmla="*/ 85003 w 243731"/>
                <a:gd name="connsiteY24" fmla="*/ 14745 h 614097"/>
                <a:gd name="connsiteX25" fmla="*/ 85870 w 243731"/>
                <a:gd name="connsiteY25" fmla="*/ 5204 h 614097"/>
                <a:gd name="connsiteX26" fmla="*/ 93676 w 243731"/>
                <a:gd name="connsiteY26" fmla="*/ 0 h 614097"/>
                <a:gd name="connsiteX27" fmla="*/ 105819 w 243731"/>
                <a:gd name="connsiteY27" fmla="*/ 10408 h 614097"/>
                <a:gd name="connsiteX28" fmla="*/ 111891 w 243731"/>
                <a:gd name="connsiteY28" fmla="*/ 9541 h 6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3731" h="614097">
                  <a:moveTo>
                    <a:pt x="243731" y="614097"/>
                  </a:moveTo>
                  <a:lnTo>
                    <a:pt x="234190" y="575066"/>
                  </a:lnTo>
                  <a:lnTo>
                    <a:pt x="232455" y="549045"/>
                  </a:lnTo>
                  <a:lnTo>
                    <a:pt x="213373" y="523024"/>
                  </a:lnTo>
                  <a:lnTo>
                    <a:pt x="189087" y="516952"/>
                  </a:lnTo>
                  <a:lnTo>
                    <a:pt x="143984" y="485727"/>
                  </a:lnTo>
                  <a:lnTo>
                    <a:pt x="138779" y="457104"/>
                  </a:lnTo>
                  <a:lnTo>
                    <a:pt x="84135" y="430215"/>
                  </a:lnTo>
                  <a:lnTo>
                    <a:pt x="82400" y="418939"/>
                  </a:lnTo>
                  <a:lnTo>
                    <a:pt x="53777" y="418939"/>
                  </a:lnTo>
                  <a:lnTo>
                    <a:pt x="34695" y="396388"/>
                  </a:lnTo>
                  <a:lnTo>
                    <a:pt x="17347" y="385112"/>
                  </a:lnTo>
                  <a:lnTo>
                    <a:pt x="23419" y="340876"/>
                  </a:lnTo>
                  <a:lnTo>
                    <a:pt x="15613" y="326998"/>
                  </a:lnTo>
                  <a:lnTo>
                    <a:pt x="19950" y="280160"/>
                  </a:lnTo>
                  <a:lnTo>
                    <a:pt x="28624" y="264548"/>
                  </a:lnTo>
                  <a:lnTo>
                    <a:pt x="26021" y="241129"/>
                  </a:lnTo>
                  <a:lnTo>
                    <a:pt x="15613" y="229853"/>
                  </a:lnTo>
                  <a:lnTo>
                    <a:pt x="0" y="227251"/>
                  </a:lnTo>
                  <a:lnTo>
                    <a:pt x="0" y="212506"/>
                  </a:lnTo>
                  <a:lnTo>
                    <a:pt x="24287" y="162198"/>
                  </a:lnTo>
                  <a:lnTo>
                    <a:pt x="75461" y="128371"/>
                  </a:lnTo>
                  <a:lnTo>
                    <a:pt x="71992" y="15613"/>
                  </a:lnTo>
                  <a:lnTo>
                    <a:pt x="79798" y="19082"/>
                  </a:lnTo>
                  <a:lnTo>
                    <a:pt x="85003" y="14745"/>
                  </a:lnTo>
                  <a:lnTo>
                    <a:pt x="85870" y="5204"/>
                  </a:lnTo>
                  <a:lnTo>
                    <a:pt x="93676" y="0"/>
                  </a:lnTo>
                  <a:lnTo>
                    <a:pt x="105819" y="10408"/>
                  </a:lnTo>
                  <a:lnTo>
                    <a:pt x="111891" y="9541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7BC10E6-4EA5-A121-CAA9-E4798C51BB42}"/>
                </a:ext>
              </a:extLst>
            </p:cNvPr>
            <p:cNvSpPr/>
            <p:nvPr/>
          </p:nvSpPr>
          <p:spPr>
            <a:xfrm>
              <a:off x="4630440" y="1693516"/>
              <a:ext cx="60715" cy="110155"/>
            </a:xfrm>
            <a:custGeom>
              <a:avLst/>
              <a:gdLst>
                <a:gd name="connsiteX0" fmla="*/ 60716 w 60715"/>
                <a:gd name="connsiteY0" fmla="*/ 110156 h 110155"/>
                <a:gd name="connsiteX1" fmla="*/ 26889 w 60715"/>
                <a:gd name="connsiteY1" fmla="*/ 55512 h 110155"/>
                <a:gd name="connsiteX2" fmla="*/ 8674 w 60715"/>
                <a:gd name="connsiteY2" fmla="*/ 23419 h 110155"/>
                <a:gd name="connsiteX3" fmla="*/ 11276 w 60715"/>
                <a:gd name="connsiteY3" fmla="*/ 11276 h 110155"/>
                <a:gd name="connsiteX4" fmla="*/ 0 w 60715"/>
                <a:gd name="connsiteY4" fmla="*/ 0 h 1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5" h="110155">
                  <a:moveTo>
                    <a:pt x="60716" y="110156"/>
                  </a:moveTo>
                  <a:lnTo>
                    <a:pt x="26889" y="55512"/>
                  </a:lnTo>
                  <a:lnTo>
                    <a:pt x="8674" y="23419"/>
                  </a:lnTo>
                  <a:lnTo>
                    <a:pt x="11276" y="11276"/>
                  </a:ln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32F88A5-BB1A-EBAF-EA9A-B83F2D916FF8}"/>
                </a:ext>
              </a:extLst>
            </p:cNvPr>
            <p:cNvSpPr/>
            <p:nvPr/>
          </p:nvSpPr>
          <p:spPr>
            <a:xfrm>
              <a:off x="4802179" y="2383074"/>
              <a:ext cx="1734" cy="93676"/>
            </a:xfrm>
            <a:custGeom>
              <a:avLst/>
              <a:gdLst>
                <a:gd name="connsiteX0" fmla="*/ 0 w 1734"/>
                <a:gd name="connsiteY0" fmla="*/ 0 h 93676"/>
                <a:gd name="connsiteX1" fmla="*/ 1735 w 1734"/>
                <a:gd name="connsiteY1" fmla="*/ 93676 h 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4" h="93676">
                  <a:moveTo>
                    <a:pt x="0" y="0"/>
                  </a:moveTo>
                  <a:lnTo>
                    <a:pt x="1735" y="9367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4A3C1D0-9E7E-A761-06FA-4DBF584A9E49}"/>
                </a:ext>
              </a:extLst>
            </p:cNvPr>
            <p:cNvSpPr/>
            <p:nvPr/>
          </p:nvSpPr>
          <p:spPr>
            <a:xfrm>
              <a:off x="5560260" y="2445525"/>
              <a:ext cx="43368" cy="98880"/>
            </a:xfrm>
            <a:custGeom>
              <a:avLst/>
              <a:gdLst>
                <a:gd name="connsiteX0" fmla="*/ 0 w 43368"/>
                <a:gd name="connsiteY0" fmla="*/ 98880 h 98880"/>
                <a:gd name="connsiteX1" fmla="*/ 8674 w 43368"/>
                <a:gd name="connsiteY1" fmla="*/ 81533 h 98880"/>
                <a:gd name="connsiteX2" fmla="*/ 19082 w 43368"/>
                <a:gd name="connsiteY2" fmla="*/ 77196 h 98880"/>
                <a:gd name="connsiteX3" fmla="*/ 19082 w 43368"/>
                <a:gd name="connsiteY3" fmla="*/ 71124 h 98880"/>
                <a:gd name="connsiteX4" fmla="*/ 8674 w 43368"/>
                <a:gd name="connsiteY4" fmla="*/ 61583 h 98880"/>
                <a:gd name="connsiteX5" fmla="*/ 3469 w 43368"/>
                <a:gd name="connsiteY5" fmla="*/ 52910 h 98880"/>
                <a:gd name="connsiteX6" fmla="*/ 18215 w 43368"/>
                <a:gd name="connsiteY6" fmla="*/ 54644 h 98880"/>
                <a:gd name="connsiteX7" fmla="*/ 25153 w 43368"/>
                <a:gd name="connsiteY7" fmla="*/ 48573 h 98880"/>
                <a:gd name="connsiteX8" fmla="*/ 13011 w 43368"/>
                <a:gd name="connsiteY8" fmla="*/ 35562 h 98880"/>
                <a:gd name="connsiteX9" fmla="*/ 25153 w 43368"/>
                <a:gd name="connsiteY9" fmla="*/ 31225 h 98880"/>
                <a:gd name="connsiteX10" fmla="*/ 26021 w 43368"/>
                <a:gd name="connsiteY10" fmla="*/ 22552 h 98880"/>
                <a:gd name="connsiteX11" fmla="*/ 20817 w 43368"/>
                <a:gd name="connsiteY11" fmla="*/ 13878 h 98880"/>
                <a:gd name="connsiteX12" fmla="*/ 20817 w 43368"/>
                <a:gd name="connsiteY12" fmla="*/ 2602 h 98880"/>
                <a:gd name="connsiteX13" fmla="*/ 29490 w 43368"/>
                <a:gd name="connsiteY13" fmla="*/ 2602 h 98880"/>
                <a:gd name="connsiteX14" fmla="*/ 36430 w 43368"/>
                <a:gd name="connsiteY14" fmla="*/ 8674 h 98880"/>
                <a:gd name="connsiteX15" fmla="*/ 43368 w 43368"/>
                <a:gd name="connsiteY15" fmla="*/ 0 h 9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68" h="98880">
                  <a:moveTo>
                    <a:pt x="0" y="98880"/>
                  </a:moveTo>
                  <a:lnTo>
                    <a:pt x="8674" y="81533"/>
                  </a:lnTo>
                  <a:lnTo>
                    <a:pt x="19082" y="77196"/>
                  </a:lnTo>
                  <a:lnTo>
                    <a:pt x="19082" y="71124"/>
                  </a:lnTo>
                  <a:lnTo>
                    <a:pt x="8674" y="61583"/>
                  </a:lnTo>
                  <a:lnTo>
                    <a:pt x="3469" y="52910"/>
                  </a:lnTo>
                  <a:lnTo>
                    <a:pt x="18215" y="54644"/>
                  </a:lnTo>
                  <a:lnTo>
                    <a:pt x="25153" y="48573"/>
                  </a:lnTo>
                  <a:lnTo>
                    <a:pt x="13011" y="35562"/>
                  </a:lnTo>
                  <a:lnTo>
                    <a:pt x="25153" y="31225"/>
                  </a:lnTo>
                  <a:lnTo>
                    <a:pt x="26021" y="22552"/>
                  </a:lnTo>
                  <a:lnTo>
                    <a:pt x="20817" y="13878"/>
                  </a:lnTo>
                  <a:lnTo>
                    <a:pt x="20817" y="2602"/>
                  </a:lnTo>
                  <a:moveTo>
                    <a:pt x="29490" y="2602"/>
                  </a:moveTo>
                  <a:lnTo>
                    <a:pt x="36430" y="8674"/>
                  </a:lnTo>
                  <a:lnTo>
                    <a:pt x="43368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935B22C-4926-891A-57FD-DCC781E96A7F}"/>
                </a:ext>
              </a:extLst>
            </p:cNvPr>
            <p:cNvSpPr/>
            <p:nvPr/>
          </p:nvSpPr>
          <p:spPr>
            <a:xfrm>
              <a:off x="5481329" y="2719614"/>
              <a:ext cx="332202" cy="22551"/>
            </a:xfrm>
            <a:custGeom>
              <a:avLst/>
              <a:gdLst>
                <a:gd name="connsiteX0" fmla="*/ 0 w 332202"/>
                <a:gd name="connsiteY0" fmla="*/ 22552 h 22551"/>
                <a:gd name="connsiteX1" fmla="*/ 332203 w 332202"/>
                <a:gd name="connsiteY1" fmla="*/ 0 h 2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2202" h="22551">
                  <a:moveTo>
                    <a:pt x="0" y="22552"/>
                  </a:moveTo>
                  <a:lnTo>
                    <a:pt x="332203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13E73AE-17EA-505A-9D00-B218C1159A8E}"/>
                </a:ext>
              </a:extLst>
            </p:cNvPr>
            <p:cNvSpPr/>
            <p:nvPr/>
          </p:nvSpPr>
          <p:spPr>
            <a:xfrm>
              <a:off x="3527146" y="41177"/>
              <a:ext cx="45103" cy="578535"/>
            </a:xfrm>
            <a:custGeom>
              <a:avLst/>
              <a:gdLst>
                <a:gd name="connsiteX0" fmla="*/ 45103 w 45103"/>
                <a:gd name="connsiteY0" fmla="*/ 0 h 578535"/>
                <a:gd name="connsiteX1" fmla="*/ 0 w 45103"/>
                <a:gd name="connsiteY1" fmla="*/ 578535 h 57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103" h="578535">
                  <a:moveTo>
                    <a:pt x="45103" y="0"/>
                  </a:moveTo>
                  <a:lnTo>
                    <a:pt x="0" y="57853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063D63E-0801-4C4A-DCB5-7FADC825A416}"/>
                </a:ext>
              </a:extLst>
            </p:cNvPr>
            <p:cNvSpPr/>
            <p:nvPr/>
          </p:nvSpPr>
          <p:spPr>
            <a:xfrm>
              <a:off x="3509799" y="619713"/>
              <a:ext cx="17347" cy="179545"/>
            </a:xfrm>
            <a:custGeom>
              <a:avLst/>
              <a:gdLst>
                <a:gd name="connsiteX0" fmla="*/ 17347 w 17347"/>
                <a:gd name="connsiteY0" fmla="*/ 0 h 179545"/>
                <a:gd name="connsiteX1" fmla="*/ 0 w 17347"/>
                <a:gd name="connsiteY1" fmla="*/ 179545 h 17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47" h="179545">
                  <a:moveTo>
                    <a:pt x="17347" y="0"/>
                  </a:moveTo>
                  <a:lnTo>
                    <a:pt x="0" y="17954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1642D55-635F-DA46-C9CB-9E0AB18F1F76}"/>
                </a:ext>
              </a:extLst>
            </p:cNvPr>
            <p:cNvSpPr/>
            <p:nvPr/>
          </p:nvSpPr>
          <p:spPr>
            <a:xfrm>
              <a:off x="2553090" y="684765"/>
              <a:ext cx="956708" cy="114492"/>
            </a:xfrm>
            <a:custGeom>
              <a:avLst/>
              <a:gdLst>
                <a:gd name="connsiteX0" fmla="*/ 956708 w 956708"/>
                <a:gd name="connsiteY0" fmla="*/ 114493 h 114492"/>
                <a:gd name="connsiteX1" fmla="*/ 514350 w 956708"/>
                <a:gd name="connsiteY1" fmla="*/ 68522 h 114492"/>
                <a:gd name="connsiteX2" fmla="*/ 17347 w 956708"/>
                <a:gd name="connsiteY2" fmla="*/ 0 h 114492"/>
                <a:gd name="connsiteX3" fmla="*/ 0 w 956708"/>
                <a:gd name="connsiteY3" fmla="*/ 92808 h 11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708" h="114492">
                  <a:moveTo>
                    <a:pt x="956708" y="114493"/>
                  </a:moveTo>
                  <a:lnTo>
                    <a:pt x="514350" y="68522"/>
                  </a:lnTo>
                  <a:lnTo>
                    <a:pt x="17347" y="0"/>
                  </a:lnTo>
                  <a:lnTo>
                    <a:pt x="0" y="92808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088A696-F028-8646-30A1-A7CE73155656}"/>
                </a:ext>
              </a:extLst>
            </p:cNvPr>
            <p:cNvSpPr/>
            <p:nvPr/>
          </p:nvSpPr>
          <p:spPr>
            <a:xfrm>
              <a:off x="6594164" y="2560018"/>
              <a:ext cx="745069" cy="178677"/>
            </a:xfrm>
            <a:custGeom>
              <a:avLst/>
              <a:gdLst>
                <a:gd name="connsiteX0" fmla="*/ 0 w 745069"/>
                <a:gd name="connsiteY0" fmla="*/ 73726 h 178677"/>
                <a:gd name="connsiteX1" fmla="*/ 38164 w 745069"/>
                <a:gd name="connsiteY1" fmla="*/ 57246 h 178677"/>
                <a:gd name="connsiteX2" fmla="*/ 49440 w 745069"/>
                <a:gd name="connsiteY2" fmla="*/ 56379 h 178677"/>
                <a:gd name="connsiteX3" fmla="*/ 112758 w 745069"/>
                <a:gd name="connsiteY3" fmla="*/ 19082 h 178677"/>
                <a:gd name="connsiteX4" fmla="*/ 313987 w 745069"/>
                <a:gd name="connsiteY4" fmla="*/ 0 h 178677"/>
                <a:gd name="connsiteX5" fmla="*/ 317457 w 745069"/>
                <a:gd name="connsiteY5" fmla="*/ 4337 h 178677"/>
                <a:gd name="connsiteX6" fmla="*/ 315722 w 745069"/>
                <a:gd name="connsiteY6" fmla="*/ 16480 h 178677"/>
                <a:gd name="connsiteX7" fmla="*/ 321794 w 745069"/>
                <a:gd name="connsiteY7" fmla="*/ 19082 h 178677"/>
                <a:gd name="connsiteX8" fmla="*/ 332202 w 745069"/>
                <a:gd name="connsiteY8" fmla="*/ 6071 h 178677"/>
                <a:gd name="connsiteX9" fmla="*/ 360825 w 745069"/>
                <a:gd name="connsiteY9" fmla="*/ 32093 h 178677"/>
                <a:gd name="connsiteX10" fmla="*/ 361693 w 745069"/>
                <a:gd name="connsiteY10" fmla="*/ 54644 h 178677"/>
                <a:gd name="connsiteX11" fmla="*/ 532564 w 745069"/>
                <a:gd name="connsiteY11" fmla="*/ 30358 h 178677"/>
                <a:gd name="connsiteX12" fmla="*/ 745070 w 745069"/>
                <a:gd name="connsiteY12" fmla="*/ 178678 h 17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069" h="178677">
                  <a:moveTo>
                    <a:pt x="0" y="73726"/>
                  </a:moveTo>
                  <a:lnTo>
                    <a:pt x="38164" y="57246"/>
                  </a:lnTo>
                  <a:lnTo>
                    <a:pt x="49440" y="56379"/>
                  </a:lnTo>
                  <a:lnTo>
                    <a:pt x="112758" y="19082"/>
                  </a:lnTo>
                  <a:lnTo>
                    <a:pt x="313987" y="0"/>
                  </a:lnTo>
                  <a:lnTo>
                    <a:pt x="317457" y="4337"/>
                  </a:lnTo>
                  <a:lnTo>
                    <a:pt x="315722" y="16480"/>
                  </a:lnTo>
                  <a:lnTo>
                    <a:pt x="321794" y="19082"/>
                  </a:lnTo>
                  <a:lnTo>
                    <a:pt x="332202" y="6071"/>
                  </a:lnTo>
                  <a:lnTo>
                    <a:pt x="360825" y="32093"/>
                  </a:lnTo>
                  <a:lnTo>
                    <a:pt x="361693" y="54644"/>
                  </a:lnTo>
                  <a:lnTo>
                    <a:pt x="532564" y="30358"/>
                  </a:lnTo>
                  <a:lnTo>
                    <a:pt x="745070" y="178678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22CAF75-460E-B4DF-B199-B3E86756D7FC}"/>
                </a:ext>
              </a:extLst>
            </p:cNvPr>
            <p:cNvSpPr/>
            <p:nvPr/>
          </p:nvSpPr>
          <p:spPr>
            <a:xfrm>
              <a:off x="6408547" y="2302409"/>
              <a:ext cx="360825" cy="357356"/>
            </a:xfrm>
            <a:custGeom>
              <a:avLst/>
              <a:gdLst>
                <a:gd name="connsiteX0" fmla="*/ 360825 w 360825"/>
                <a:gd name="connsiteY0" fmla="*/ 0 h 357356"/>
                <a:gd name="connsiteX1" fmla="*/ 360825 w 360825"/>
                <a:gd name="connsiteY1" fmla="*/ 45103 h 357356"/>
                <a:gd name="connsiteX2" fmla="*/ 347815 w 360825"/>
                <a:gd name="connsiteY2" fmla="*/ 44236 h 357356"/>
                <a:gd name="connsiteX3" fmla="*/ 335672 w 360825"/>
                <a:gd name="connsiteY3" fmla="*/ 54644 h 357356"/>
                <a:gd name="connsiteX4" fmla="*/ 314855 w 360825"/>
                <a:gd name="connsiteY4" fmla="*/ 99747 h 357356"/>
                <a:gd name="connsiteX5" fmla="*/ 292304 w 360825"/>
                <a:gd name="connsiteY5" fmla="*/ 90206 h 357356"/>
                <a:gd name="connsiteX6" fmla="*/ 261946 w 360825"/>
                <a:gd name="connsiteY6" fmla="*/ 111891 h 357356"/>
                <a:gd name="connsiteX7" fmla="*/ 255874 w 360825"/>
                <a:gd name="connsiteY7" fmla="*/ 130105 h 357356"/>
                <a:gd name="connsiteX8" fmla="*/ 242863 w 360825"/>
                <a:gd name="connsiteY8" fmla="*/ 140514 h 357356"/>
                <a:gd name="connsiteX9" fmla="*/ 235925 w 360825"/>
                <a:gd name="connsiteY9" fmla="*/ 133575 h 357356"/>
                <a:gd name="connsiteX10" fmla="*/ 235057 w 360825"/>
                <a:gd name="connsiteY10" fmla="*/ 120564 h 357356"/>
                <a:gd name="connsiteX11" fmla="*/ 228118 w 360825"/>
                <a:gd name="connsiteY11" fmla="*/ 118830 h 357356"/>
                <a:gd name="connsiteX12" fmla="*/ 193423 w 360825"/>
                <a:gd name="connsiteY12" fmla="*/ 147453 h 357356"/>
                <a:gd name="connsiteX13" fmla="*/ 188219 w 360825"/>
                <a:gd name="connsiteY13" fmla="*/ 176943 h 357356"/>
                <a:gd name="connsiteX14" fmla="*/ 147453 w 360825"/>
                <a:gd name="connsiteY14" fmla="*/ 197760 h 357356"/>
                <a:gd name="connsiteX15" fmla="*/ 143116 w 360825"/>
                <a:gd name="connsiteY15" fmla="*/ 208169 h 357356"/>
                <a:gd name="connsiteX16" fmla="*/ 115360 w 360825"/>
                <a:gd name="connsiteY16" fmla="*/ 230720 h 357356"/>
                <a:gd name="connsiteX17" fmla="*/ 84135 w 360825"/>
                <a:gd name="connsiteY17" fmla="*/ 235057 h 357356"/>
                <a:gd name="connsiteX18" fmla="*/ 44236 w 360825"/>
                <a:gd name="connsiteY18" fmla="*/ 261078 h 357356"/>
                <a:gd name="connsiteX19" fmla="*/ 37297 w 360825"/>
                <a:gd name="connsiteY19" fmla="*/ 296640 h 357356"/>
                <a:gd name="connsiteX20" fmla="*/ 26021 w 360825"/>
                <a:gd name="connsiteY20" fmla="*/ 304447 h 357356"/>
                <a:gd name="connsiteX21" fmla="*/ 13011 w 360825"/>
                <a:gd name="connsiteY21" fmla="*/ 303579 h 357356"/>
                <a:gd name="connsiteX22" fmla="*/ 867 w 360825"/>
                <a:gd name="connsiteY22" fmla="*/ 314855 h 357356"/>
                <a:gd name="connsiteX23" fmla="*/ 0 w 360825"/>
                <a:gd name="connsiteY23" fmla="*/ 357356 h 35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0825" h="357356">
                  <a:moveTo>
                    <a:pt x="360825" y="0"/>
                  </a:moveTo>
                  <a:lnTo>
                    <a:pt x="360825" y="45103"/>
                  </a:lnTo>
                  <a:lnTo>
                    <a:pt x="347815" y="44236"/>
                  </a:lnTo>
                  <a:lnTo>
                    <a:pt x="335672" y="54644"/>
                  </a:lnTo>
                  <a:lnTo>
                    <a:pt x="314855" y="99747"/>
                  </a:lnTo>
                  <a:lnTo>
                    <a:pt x="292304" y="90206"/>
                  </a:lnTo>
                  <a:lnTo>
                    <a:pt x="261946" y="111891"/>
                  </a:lnTo>
                  <a:lnTo>
                    <a:pt x="255874" y="130105"/>
                  </a:lnTo>
                  <a:lnTo>
                    <a:pt x="242863" y="140514"/>
                  </a:lnTo>
                  <a:lnTo>
                    <a:pt x="235925" y="133575"/>
                  </a:lnTo>
                  <a:lnTo>
                    <a:pt x="235057" y="120564"/>
                  </a:lnTo>
                  <a:lnTo>
                    <a:pt x="228118" y="118830"/>
                  </a:lnTo>
                  <a:lnTo>
                    <a:pt x="193423" y="147453"/>
                  </a:lnTo>
                  <a:lnTo>
                    <a:pt x="188219" y="176943"/>
                  </a:lnTo>
                  <a:lnTo>
                    <a:pt x="147453" y="197760"/>
                  </a:lnTo>
                  <a:lnTo>
                    <a:pt x="143116" y="208169"/>
                  </a:lnTo>
                  <a:lnTo>
                    <a:pt x="115360" y="230720"/>
                  </a:lnTo>
                  <a:lnTo>
                    <a:pt x="84135" y="235057"/>
                  </a:lnTo>
                  <a:lnTo>
                    <a:pt x="44236" y="261078"/>
                  </a:lnTo>
                  <a:lnTo>
                    <a:pt x="37297" y="296640"/>
                  </a:lnTo>
                  <a:lnTo>
                    <a:pt x="26021" y="304447"/>
                  </a:lnTo>
                  <a:lnTo>
                    <a:pt x="13011" y="303579"/>
                  </a:lnTo>
                  <a:lnTo>
                    <a:pt x="867" y="314855"/>
                  </a:lnTo>
                  <a:lnTo>
                    <a:pt x="0" y="35735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86E6900-0C62-82C5-2E15-C0806A030617}"/>
                </a:ext>
              </a:extLst>
            </p:cNvPr>
            <p:cNvSpPr/>
            <p:nvPr/>
          </p:nvSpPr>
          <p:spPr>
            <a:xfrm>
              <a:off x="6769373" y="2155824"/>
              <a:ext cx="849154" cy="146585"/>
            </a:xfrm>
            <a:custGeom>
              <a:avLst/>
              <a:gdLst>
                <a:gd name="connsiteX0" fmla="*/ 0 w 849154"/>
                <a:gd name="connsiteY0" fmla="*/ 146585 h 146585"/>
                <a:gd name="connsiteX1" fmla="*/ 255007 w 849154"/>
                <a:gd name="connsiteY1" fmla="*/ 116227 h 146585"/>
                <a:gd name="connsiteX2" fmla="*/ 596751 w 849154"/>
                <a:gd name="connsiteY2" fmla="*/ 52910 h 146585"/>
                <a:gd name="connsiteX3" fmla="*/ 849155 w 849154"/>
                <a:gd name="connsiteY3" fmla="*/ 0 h 14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154" h="146585">
                  <a:moveTo>
                    <a:pt x="0" y="146585"/>
                  </a:moveTo>
                  <a:lnTo>
                    <a:pt x="255007" y="116227"/>
                  </a:lnTo>
                  <a:lnTo>
                    <a:pt x="596751" y="52910"/>
                  </a:lnTo>
                  <a:lnTo>
                    <a:pt x="849155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2C25C04-5592-BDB8-A1AD-8BABBEAAB7F5}"/>
                </a:ext>
              </a:extLst>
            </p:cNvPr>
            <p:cNvSpPr/>
            <p:nvPr/>
          </p:nvSpPr>
          <p:spPr>
            <a:xfrm>
              <a:off x="3527146" y="619713"/>
              <a:ext cx="994872" cy="46837"/>
            </a:xfrm>
            <a:custGeom>
              <a:avLst/>
              <a:gdLst>
                <a:gd name="connsiteX0" fmla="*/ 0 w 994872"/>
                <a:gd name="connsiteY0" fmla="*/ 0 h 46837"/>
                <a:gd name="connsiteX1" fmla="*/ 340009 w 994872"/>
                <a:gd name="connsiteY1" fmla="*/ 25154 h 46837"/>
                <a:gd name="connsiteX2" fmla="*/ 738999 w 994872"/>
                <a:gd name="connsiteY2" fmla="*/ 43368 h 46837"/>
                <a:gd name="connsiteX3" fmla="*/ 994873 w 994872"/>
                <a:gd name="connsiteY3" fmla="*/ 46838 h 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872" h="46837">
                  <a:moveTo>
                    <a:pt x="0" y="0"/>
                  </a:moveTo>
                  <a:lnTo>
                    <a:pt x="340009" y="25154"/>
                  </a:lnTo>
                  <a:lnTo>
                    <a:pt x="738999" y="43368"/>
                  </a:lnTo>
                  <a:lnTo>
                    <a:pt x="994873" y="46838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1AF06BF-FA15-9C74-CAD0-34138F3F4AEB}"/>
                </a:ext>
              </a:extLst>
            </p:cNvPr>
            <p:cNvSpPr/>
            <p:nvPr/>
          </p:nvSpPr>
          <p:spPr>
            <a:xfrm>
              <a:off x="3475971" y="1180033"/>
              <a:ext cx="1059058" cy="145717"/>
            </a:xfrm>
            <a:custGeom>
              <a:avLst/>
              <a:gdLst>
                <a:gd name="connsiteX0" fmla="*/ 0 w 1059058"/>
                <a:gd name="connsiteY0" fmla="*/ 0 h 145717"/>
                <a:gd name="connsiteX1" fmla="*/ 443226 w 1059058"/>
                <a:gd name="connsiteY1" fmla="*/ 30358 h 145717"/>
                <a:gd name="connsiteX2" fmla="*/ 772826 w 1059058"/>
                <a:gd name="connsiteY2" fmla="*/ 44236 h 145717"/>
                <a:gd name="connsiteX3" fmla="*/ 802317 w 1059058"/>
                <a:gd name="connsiteY3" fmla="*/ 71992 h 145717"/>
                <a:gd name="connsiteX4" fmla="*/ 817062 w 1059058"/>
                <a:gd name="connsiteY4" fmla="*/ 73726 h 145717"/>
                <a:gd name="connsiteX5" fmla="*/ 835277 w 1059058"/>
                <a:gd name="connsiteY5" fmla="*/ 91074 h 145717"/>
                <a:gd name="connsiteX6" fmla="*/ 850889 w 1059058"/>
                <a:gd name="connsiteY6" fmla="*/ 90206 h 145717"/>
                <a:gd name="connsiteX7" fmla="*/ 866502 w 1059058"/>
                <a:gd name="connsiteY7" fmla="*/ 72859 h 145717"/>
                <a:gd name="connsiteX8" fmla="*/ 879512 w 1059058"/>
                <a:gd name="connsiteY8" fmla="*/ 78063 h 145717"/>
                <a:gd name="connsiteX9" fmla="*/ 888186 w 1059058"/>
                <a:gd name="connsiteY9" fmla="*/ 71992 h 145717"/>
                <a:gd name="connsiteX10" fmla="*/ 894258 w 1059058"/>
                <a:gd name="connsiteY10" fmla="*/ 76328 h 145717"/>
                <a:gd name="connsiteX11" fmla="*/ 902064 w 1059058"/>
                <a:gd name="connsiteY11" fmla="*/ 72859 h 145717"/>
                <a:gd name="connsiteX12" fmla="*/ 908136 w 1059058"/>
                <a:gd name="connsiteY12" fmla="*/ 76328 h 145717"/>
                <a:gd name="connsiteX13" fmla="*/ 915942 w 1059058"/>
                <a:gd name="connsiteY13" fmla="*/ 72859 h 145717"/>
                <a:gd name="connsiteX14" fmla="*/ 924616 w 1059058"/>
                <a:gd name="connsiteY14" fmla="*/ 77196 h 145717"/>
                <a:gd name="connsiteX15" fmla="*/ 936759 w 1059058"/>
                <a:gd name="connsiteY15" fmla="*/ 71992 h 145717"/>
                <a:gd name="connsiteX16" fmla="*/ 954106 w 1059058"/>
                <a:gd name="connsiteY16" fmla="*/ 77196 h 145717"/>
                <a:gd name="connsiteX17" fmla="*/ 959311 w 1059058"/>
                <a:gd name="connsiteY17" fmla="*/ 86737 h 145717"/>
                <a:gd name="connsiteX18" fmla="*/ 1012220 w 1059058"/>
                <a:gd name="connsiteY18" fmla="*/ 105819 h 145717"/>
                <a:gd name="connsiteX19" fmla="*/ 1022628 w 1059058"/>
                <a:gd name="connsiteY19" fmla="*/ 117095 h 145717"/>
                <a:gd name="connsiteX20" fmla="*/ 1030435 w 1059058"/>
                <a:gd name="connsiteY20" fmla="*/ 139646 h 145717"/>
                <a:gd name="connsiteX21" fmla="*/ 1046048 w 1059058"/>
                <a:gd name="connsiteY21" fmla="*/ 145718 h 145717"/>
                <a:gd name="connsiteX22" fmla="*/ 1059058 w 1059058"/>
                <a:gd name="connsiteY22" fmla="*/ 143983 h 14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9058" h="145717">
                  <a:moveTo>
                    <a:pt x="0" y="0"/>
                  </a:moveTo>
                  <a:lnTo>
                    <a:pt x="443226" y="30358"/>
                  </a:lnTo>
                  <a:lnTo>
                    <a:pt x="772826" y="44236"/>
                  </a:lnTo>
                  <a:lnTo>
                    <a:pt x="802317" y="71992"/>
                  </a:lnTo>
                  <a:lnTo>
                    <a:pt x="817062" y="73726"/>
                  </a:lnTo>
                  <a:lnTo>
                    <a:pt x="835277" y="91074"/>
                  </a:lnTo>
                  <a:lnTo>
                    <a:pt x="850889" y="90206"/>
                  </a:lnTo>
                  <a:lnTo>
                    <a:pt x="866502" y="72859"/>
                  </a:lnTo>
                  <a:lnTo>
                    <a:pt x="879512" y="78063"/>
                  </a:lnTo>
                  <a:lnTo>
                    <a:pt x="888186" y="71992"/>
                  </a:lnTo>
                  <a:lnTo>
                    <a:pt x="894258" y="76328"/>
                  </a:lnTo>
                  <a:lnTo>
                    <a:pt x="902064" y="72859"/>
                  </a:lnTo>
                  <a:lnTo>
                    <a:pt x="908136" y="76328"/>
                  </a:lnTo>
                  <a:lnTo>
                    <a:pt x="915942" y="72859"/>
                  </a:lnTo>
                  <a:lnTo>
                    <a:pt x="924616" y="77196"/>
                  </a:lnTo>
                  <a:lnTo>
                    <a:pt x="936759" y="71992"/>
                  </a:lnTo>
                  <a:lnTo>
                    <a:pt x="954106" y="77196"/>
                  </a:lnTo>
                  <a:lnTo>
                    <a:pt x="959311" y="86737"/>
                  </a:lnTo>
                  <a:lnTo>
                    <a:pt x="1012220" y="105819"/>
                  </a:lnTo>
                  <a:lnTo>
                    <a:pt x="1022628" y="117095"/>
                  </a:lnTo>
                  <a:lnTo>
                    <a:pt x="1030435" y="139646"/>
                  </a:lnTo>
                  <a:lnTo>
                    <a:pt x="1046048" y="145718"/>
                  </a:lnTo>
                  <a:lnTo>
                    <a:pt x="1059058" y="143983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BCC2F51-1398-97C9-36FD-BCCD38BDE851}"/>
                </a:ext>
              </a:extLst>
            </p:cNvPr>
            <p:cNvSpPr/>
            <p:nvPr/>
          </p:nvSpPr>
          <p:spPr>
            <a:xfrm>
              <a:off x="3443879" y="1180033"/>
              <a:ext cx="32092" cy="383377"/>
            </a:xfrm>
            <a:custGeom>
              <a:avLst/>
              <a:gdLst>
                <a:gd name="connsiteX0" fmla="*/ 0 w 32092"/>
                <a:gd name="connsiteY0" fmla="*/ 383377 h 383377"/>
                <a:gd name="connsiteX1" fmla="*/ 32093 w 32092"/>
                <a:gd name="connsiteY1" fmla="*/ 0 h 38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92" h="383377">
                  <a:moveTo>
                    <a:pt x="0" y="383377"/>
                  </a:moveTo>
                  <a:lnTo>
                    <a:pt x="32093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BA4180B-35A0-A394-B106-7036413CD55F}"/>
                </a:ext>
              </a:extLst>
            </p:cNvPr>
            <p:cNvSpPr/>
            <p:nvPr/>
          </p:nvSpPr>
          <p:spPr>
            <a:xfrm>
              <a:off x="7825829" y="421085"/>
              <a:ext cx="62450" cy="455368"/>
            </a:xfrm>
            <a:custGeom>
              <a:avLst/>
              <a:gdLst>
                <a:gd name="connsiteX0" fmla="*/ 43368 w 62450"/>
                <a:gd name="connsiteY0" fmla="*/ 0 h 455368"/>
                <a:gd name="connsiteX1" fmla="*/ 53776 w 62450"/>
                <a:gd name="connsiteY1" fmla="*/ 19950 h 455368"/>
                <a:gd name="connsiteX2" fmla="*/ 44236 w 62450"/>
                <a:gd name="connsiteY2" fmla="*/ 50307 h 455368"/>
                <a:gd name="connsiteX3" fmla="*/ 62450 w 62450"/>
                <a:gd name="connsiteY3" fmla="*/ 74594 h 455368"/>
                <a:gd name="connsiteX4" fmla="*/ 58981 w 62450"/>
                <a:gd name="connsiteY4" fmla="*/ 89339 h 455368"/>
                <a:gd name="connsiteX5" fmla="*/ 59848 w 62450"/>
                <a:gd name="connsiteY5" fmla="*/ 100615 h 455368"/>
                <a:gd name="connsiteX6" fmla="*/ 50307 w 62450"/>
                <a:gd name="connsiteY6" fmla="*/ 118830 h 455368"/>
                <a:gd name="connsiteX7" fmla="*/ 38164 w 62450"/>
                <a:gd name="connsiteY7" fmla="*/ 122299 h 455368"/>
                <a:gd name="connsiteX8" fmla="*/ 32960 w 62450"/>
                <a:gd name="connsiteY8" fmla="*/ 133575 h 455368"/>
                <a:gd name="connsiteX9" fmla="*/ 14745 w 62450"/>
                <a:gd name="connsiteY9" fmla="*/ 142249 h 455368"/>
                <a:gd name="connsiteX10" fmla="*/ 8674 w 62450"/>
                <a:gd name="connsiteY10" fmla="*/ 155259 h 455368"/>
                <a:gd name="connsiteX11" fmla="*/ 20817 w 62450"/>
                <a:gd name="connsiteY11" fmla="*/ 184750 h 455368"/>
                <a:gd name="connsiteX12" fmla="*/ 16480 w 62450"/>
                <a:gd name="connsiteY12" fmla="*/ 206434 h 455368"/>
                <a:gd name="connsiteX13" fmla="*/ 20817 w 62450"/>
                <a:gd name="connsiteY13" fmla="*/ 219444 h 455368"/>
                <a:gd name="connsiteX14" fmla="*/ 12143 w 62450"/>
                <a:gd name="connsiteY14" fmla="*/ 235924 h 455368"/>
                <a:gd name="connsiteX15" fmla="*/ 15613 w 62450"/>
                <a:gd name="connsiteY15" fmla="*/ 252404 h 455368"/>
                <a:gd name="connsiteX16" fmla="*/ 4337 w 62450"/>
                <a:gd name="connsiteY16" fmla="*/ 268885 h 455368"/>
                <a:gd name="connsiteX17" fmla="*/ 6071 w 62450"/>
                <a:gd name="connsiteY17" fmla="*/ 287967 h 455368"/>
                <a:gd name="connsiteX18" fmla="*/ 0 w 62450"/>
                <a:gd name="connsiteY18" fmla="*/ 297508 h 455368"/>
                <a:gd name="connsiteX19" fmla="*/ 6071 w 62450"/>
                <a:gd name="connsiteY19" fmla="*/ 336539 h 455368"/>
                <a:gd name="connsiteX20" fmla="*/ 12143 w 62450"/>
                <a:gd name="connsiteY20" fmla="*/ 349550 h 455368"/>
                <a:gd name="connsiteX21" fmla="*/ 7806 w 62450"/>
                <a:gd name="connsiteY21" fmla="*/ 372101 h 455368"/>
                <a:gd name="connsiteX22" fmla="*/ 15613 w 62450"/>
                <a:gd name="connsiteY22" fmla="*/ 387714 h 455368"/>
                <a:gd name="connsiteX23" fmla="*/ 13878 w 62450"/>
                <a:gd name="connsiteY23" fmla="*/ 409398 h 455368"/>
                <a:gd name="connsiteX24" fmla="*/ 9541 w 62450"/>
                <a:gd name="connsiteY24" fmla="*/ 420674 h 455368"/>
                <a:gd name="connsiteX25" fmla="*/ 8674 w 62450"/>
                <a:gd name="connsiteY25" fmla="*/ 432817 h 455368"/>
                <a:gd name="connsiteX26" fmla="*/ 26888 w 62450"/>
                <a:gd name="connsiteY26" fmla="*/ 455369 h 45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450" h="455368">
                  <a:moveTo>
                    <a:pt x="43368" y="0"/>
                  </a:moveTo>
                  <a:lnTo>
                    <a:pt x="53776" y="19950"/>
                  </a:lnTo>
                  <a:lnTo>
                    <a:pt x="44236" y="50307"/>
                  </a:lnTo>
                  <a:lnTo>
                    <a:pt x="62450" y="74594"/>
                  </a:lnTo>
                  <a:lnTo>
                    <a:pt x="58981" y="89339"/>
                  </a:lnTo>
                  <a:lnTo>
                    <a:pt x="59848" y="100615"/>
                  </a:lnTo>
                  <a:lnTo>
                    <a:pt x="50307" y="118830"/>
                  </a:lnTo>
                  <a:lnTo>
                    <a:pt x="38164" y="122299"/>
                  </a:lnTo>
                  <a:lnTo>
                    <a:pt x="32960" y="133575"/>
                  </a:lnTo>
                  <a:lnTo>
                    <a:pt x="14745" y="142249"/>
                  </a:lnTo>
                  <a:lnTo>
                    <a:pt x="8674" y="155259"/>
                  </a:lnTo>
                  <a:lnTo>
                    <a:pt x="20817" y="184750"/>
                  </a:lnTo>
                  <a:lnTo>
                    <a:pt x="16480" y="206434"/>
                  </a:lnTo>
                  <a:lnTo>
                    <a:pt x="20817" y="219444"/>
                  </a:lnTo>
                  <a:lnTo>
                    <a:pt x="12143" y="235924"/>
                  </a:lnTo>
                  <a:lnTo>
                    <a:pt x="15613" y="252404"/>
                  </a:lnTo>
                  <a:lnTo>
                    <a:pt x="4337" y="268885"/>
                  </a:lnTo>
                  <a:lnTo>
                    <a:pt x="6071" y="287967"/>
                  </a:lnTo>
                  <a:lnTo>
                    <a:pt x="0" y="297508"/>
                  </a:lnTo>
                  <a:lnTo>
                    <a:pt x="6071" y="336539"/>
                  </a:lnTo>
                  <a:lnTo>
                    <a:pt x="12143" y="349550"/>
                  </a:lnTo>
                  <a:lnTo>
                    <a:pt x="7806" y="372101"/>
                  </a:lnTo>
                  <a:lnTo>
                    <a:pt x="15613" y="387714"/>
                  </a:lnTo>
                  <a:lnTo>
                    <a:pt x="13878" y="409398"/>
                  </a:lnTo>
                  <a:lnTo>
                    <a:pt x="9541" y="420674"/>
                  </a:lnTo>
                  <a:lnTo>
                    <a:pt x="8674" y="432817"/>
                  </a:lnTo>
                  <a:lnTo>
                    <a:pt x="26888" y="455369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AF30F6B-D218-745F-B0ED-941F9066A46A}"/>
                </a:ext>
              </a:extLst>
            </p:cNvPr>
            <p:cNvSpPr/>
            <p:nvPr/>
          </p:nvSpPr>
          <p:spPr>
            <a:xfrm>
              <a:off x="7608987" y="1205187"/>
              <a:ext cx="126635" cy="93675"/>
            </a:xfrm>
            <a:custGeom>
              <a:avLst/>
              <a:gdLst>
                <a:gd name="connsiteX0" fmla="*/ 0 w 126635"/>
                <a:gd name="connsiteY0" fmla="*/ 0 h 93675"/>
                <a:gd name="connsiteX1" fmla="*/ 126636 w 126635"/>
                <a:gd name="connsiteY1" fmla="*/ 42501 h 93675"/>
                <a:gd name="connsiteX2" fmla="*/ 123166 w 126635"/>
                <a:gd name="connsiteY2" fmla="*/ 93676 h 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635" h="93675">
                  <a:moveTo>
                    <a:pt x="0" y="0"/>
                  </a:moveTo>
                  <a:lnTo>
                    <a:pt x="126636" y="42501"/>
                  </a:lnTo>
                  <a:lnTo>
                    <a:pt x="123166" y="93676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129E33A-8691-D52E-FA02-7AF28C54F994}"/>
                </a:ext>
              </a:extLst>
            </p:cNvPr>
            <p:cNvSpPr/>
            <p:nvPr/>
          </p:nvSpPr>
          <p:spPr>
            <a:xfrm>
              <a:off x="7566485" y="1205187"/>
              <a:ext cx="91073" cy="318324"/>
            </a:xfrm>
            <a:custGeom>
              <a:avLst/>
              <a:gdLst>
                <a:gd name="connsiteX0" fmla="*/ 6939 w 91073"/>
                <a:gd name="connsiteY0" fmla="*/ 318325 h 318324"/>
                <a:gd name="connsiteX1" fmla="*/ 19082 w 91073"/>
                <a:gd name="connsiteY1" fmla="*/ 303579 h 318324"/>
                <a:gd name="connsiteX2" fmla="*/ 32960 w 91073"/>
                <a:gd name="connsiteY2" fmla="*/ 298375 h 318324"/>
                <a:gd name="connsiteX3" fmla="*/ 48572 w 91073"/>
                <a:gd name="connsiteY3" fmla="*/ 272354 h 318324"/>
                <a:gd name="connsiteX4" fmla="*/ 62451 w 91073"/>
                <a:gd name="connsiteY4" fmla="*/ 252405 h 318324"/>
                <a:gd name="connsiteX5" fmla="*/ 91074 w 91073"/>
                <a:gd name="connsiteY5" fmla="*/ 229853 h 318324"/>
                <a:gd name="connsiteX6" fmla="*/ 54644 w 91073"/>
                <a:gd name="connsiteY6" fmla="*/ 202097 h 318324"/>
                <a:gd name="connsiteX7" fmla="*/ 36430 w 91073"/>
                <a:gd name="connsiteY7" fmla="*/ 192556 h 318324"/>
                <a:gd name="connsiteX8" fmla="*/ 27756 w 91073"/>
                <a:gd name="connsiteY8" fmla="*/ 168270 h 318324"/>
                <a:gd name="connsiteX9" fmla="*/ 4337 w 91073"/>
                <a:gd name="connsiteY9" fmla="*/ 160463 h 318324"/>
                <a:gd name="connsiteX10" fmla="*/ 0 w 91073"/>
                <a:gd name="connsiteY10" fmla="*/ 129238 h 318324"/>
                <a:gd name="connsiteX11" fmla="*/ 8674 w 91073"/>
                <a:gd name="connsiteY11" fmla="*/ 120564 h 318324"/>
                <a:gd name="connsiteX12" fmla="*/ 14745 w 91073"/>
                <a:gd name="connsiteY12" fmla="*/ 103217 h 318324"/>
                <a:gd name="connsiteX13" fmla="*/ 1735 w 91073"/>
                <a:gd name="connsiteY13" fmla="*/ 87604 h 318324"/>
                <a:gd name="connsiteX14" fmla="*/ 27756 w 91073"/>
                <a:gd name="connsiteY14" fmla="*/ 40766 h 318324"/>
                <a:gd name="connsiteX15" fmla="*/ 26888 w 91073"/>
                <a:gd name="connsiteY15" fmla="*/ 21684 h 318324"/>
                <a:gd name="connsiteX16" fmla="*/ 42501 w 91073"/>
                <a:gd name="connsiteY16" fmla="*/ 0 h 31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073" h="318324">
                  <a:moveTo>
                    <a:pt x="6939" y="318325"/>
                  </a:moveTo>
                  <a:lnTo>
                    <a:pt x="19082" y="303579"/>
                  </a:lnTo>
                  <a:lnTo>
                    <a:pt x="32960" y="298375"/>
                  </a:lnTo>
                  <a:lnTo>
                    <a:pt x="48572" y="272354"/>
                  </a:lnTo>
                  <a:lnTo>
                    <a:pt x="62451" y="252405"/>
                  </a:lnTo>
                  <a:lnTo>
                    <a:pt x="91074" y="229853"/>
                  </a:lnTo>
                  <a:lnTo>
                    <a:pt x="54644" y="202097"/>
                  </a:lnTo>
                  <a:lnTo>
                    <a:pt x="36430" y="192556"/>
                  </a:lnTo>
                  <a:lnTo>
                    <a:pt x="27756" y="168270"/>
                  </a:lnTo>
                  <a:lnTo>
                    <a:pt x="4337" y="160463"/>
                  </a:lnTo>
                  <a:lnTo>
                    <a:pt x="0" y="129238"/>
                  </a:lnTo>
                  <a:lnTo>
                    <a:pt x="8674" y="120564"/>
                  </a:lnTo>
                  <a:lnTo>
                    <a:pt x="14745" y="103217"/>
                  </a:lnTo>
                  <a:lnTo>
                    <a:pt x="1735" y="87604"/>
                  </a:lnTo>
                  <a:lnTo>
                    <a:pt x="27756" y="40766"/>
                  </a:lnTo>
                  <a:lnTo>
                    <a:pt x="26888" y="21684"/>
                  </a:lnTo>
                  <a:lnTo>
                    <a:pt x="42501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C9F635F-33B4-554E-B004-2BB80E22F599}"/>
                </a:ext>
              </a:extLst>
            </p:cNvPr>
            <p:cNvSpPr/>
            <p:nvPr/>
          </p:nvSpPr>
          <p:spPr>
            <a:xfrm>
              <a:off x="3528881" y="2348380"/>
              <a:ext cx="5204" cy="91941"/>
            </a:xfrm>
            <a:custGeom>
              <a:avLst/>
              <a:gdLst>
                <a:gd name="connsiteX0" fmla="*/ 5204 w 5204"/>
                <a:gd name="connsiteY0" fmla="*/ 0 h 91941"/>
                <a:gd name="connsiteX1" fmla="*/ 0 w 5204"/>
                <a:gd name="connsiteY1" fmla="*/ 91941 h 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04" h="91941">
                  <a:moveTo>
                    <a:pt x="5204" y="0"/>
                  </a:moveTo>
                  <a:lnTo>
                    <a:pt x="0" y="91941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A79E618-44A4-739B-50FE-82BF97A9C869}"/>
                </a:ext>
              </a:extLst>
            </p:cNvPr>
            <p:cNvSpPr/>
            <p:nvPr/>
          </p:nvSpPr>
          <p:spPr>
            <a:xfrm>
              <a:off x="2876619" y="2440321"/>
              <a:ext cx="652261" cy="861297"/>
            </a:xfrm>
            <a:custGeom>
              <a:avLst/>
              <a:gdLst>
                <a:gd name="connsiteX0" fmla="*/ 17347 w 652261"/>
                <a:gd name="connsiteY0" fmla="*/ 852624 h 861297"/>
                <a:gd name="connsiteX1" fmla="*/ 0 w 652261"/>
                <a:gd name="connsiteY1" fmla="*/ 833542 h 861297"/>
                <a:gd name="connsiteX2" fmla="*/ 2602 w 652261"/>
                <a:gd name="connsiteY2" fmla="*/ 807521 h 861297"/>
                <a:gd name="connsiteX3" fmla="*/ 300977 w 652261"/>
                <a:gd name="connsiteY3" fmla="*/ 838746 h 861297"/>
                <a:gd name="connsiteX4" fmla="*/ 576801 w 652261"/>
                <a:gd name="connsiteY4" fmla="*/ 861298 h 861297"/>
                <a:gd name="connsiteX5" fmla="*/ 645323 w 652261"/>
                <a:gd name="connsiteY5" fmla="*/ 0 h 861297"/>
                <a:gd name="connsiteX6" fmla="*/ 652262 w 652261"/>
                <a:gd name="connsiteY6" fmla="*/ 0 h 8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61" h="861297">
                  <a:moveTo>
                    <a:pt x="17347" y="852624"/>
                  </a:moveTo>
                  <a:lnTo>
                    <a:pt x="0" y="833542"/>
                  </a:lnTo>
                  <a:lnTo>
                    <a:pt x="2602" y="807521"/>
                  </a:lnTo>
                  <a:lnTo>
                    <a:pt x="300977" y="838746"/>
                  </a:lnTo>
                  <a:lnTo>
                    <a:pt x="576801" y="861298"/>
                  </a:lnTo>
                  <a:lnTo>
                    <a:pt x="645323" y="0"/>
                  </a:lnTo>
                  <a:lnTo>
                    <a:pt x="652262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37E3350-E0C5-07F7-12C6-95A4D0CEA1D7}"/>
                </a:ext>
              </a:extLst>
            </p:cNvPr>
            <p:cNvSpPr/>
            <p:nvPr/>
          </p:nvSpPr>
          <p:spPr>
            <a:xfrm>
              <a:off x="1242495" y="997018"/>
              <a:ext cx="407663" cy="97145"/>
            </a:xfrm>
            <a:custGeom>
              <a:avLst/>
              <a:gdLst>
                <a:gd name="connsiteX0" fmla="*/ 0 w 407663"/>
                <a:gd name="connsiteY0" fmla="*/ 0 h 97145"/>
                <a:gd name="connsiteX1" fmla="*/ 407664 w 407663"/>
                <a:gd name="connsiteY1" fmla="*/ 97145 h 9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7663" h="97145">
                  <a:moveTo>
                    <a:pt x="0" y="0"/>
                  </a:moveTo>
                  <a:lnTo>
                    <a:pt x="407664" y="97145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EC17349-A591-927C-79C6-2448059C895C}"/>
                </a:ext>
              </a:extLst>
            </p:cNvPr>
            <p:cNvSpPr/>
            <p:nvPr/>
          </p:nvSpPr>
          <p:spPr>
            <a:xfrm>
              <a:off x="1881747" y="1181768"/>
              <a:ext cx="182147" cy="945432"/>
            </a:xfrm>
            <a:custGeom>
              <a:avLst/>
              <a:gdLst>
                <a:gd name="connsiteX0" fmla="*/ 182148 w 182147"/>
                <a:gd name="connsiteY0" fmla="*/ 0 h 945432"/>
                <a:gd name="connsiteX1" fmla="*/ 0 w 182147"/>
                <a:gd name="connsiteY1" fmla="*/ 945432 h 94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147" h="945432">
                  <a:moveTo>
                    <a:pt x="182148" y="0"/>
                  </a:moveTo>
                  <a:lnTo>
                    <a:pt x="0" y="945432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43DDBB4-5550-C0E5-3A18-BC8C0996FD4D}"/>
                </a:ext>
              </a:extLst>
            </p:cNvPr>
            <p:cNvSpPr/>
            <p:nvPr/>
          </p:nvSpPr>
          <p:spPr>
            <a:xfrm>
              <a:off x="6872590" y="1106307"/>
              <a:ext cx="736396" cy="120564"/>
            </a:xfrm>
            <a:custGeom>
              <a:avLst/>
              <a:gdLst>
                <a:gd name="connsiteX0" fmla="*/ 736397 w 736396"/>
                <a:gd name="connsiteY0" fmla="*/ 98880 h 120564"/>
                <a:gd name="connsiteX1" fmla="*/ 722519 w 736396"/>
                <a:gd name="connsiteY1" fmla="*/ 89339 h 120564"/>
                <a:gd name="connsiteX2" fmla="*/ 706039 w 736396"/>
                <a:gd name="connsiteY2" fmla="*/ 91941 h 120564"/>
                <a:gd name="connsiteX3" fmla="*/ 680018 w 736396"/>
                <a:gd name="connsiteY3" fmla="*/ 72859 h 120564"/>
                <a:gd name="connsiteX4" fmla="*/ 653997 w 736396"/>
                <a:gd name="connsiteY4" fmla="*/ 22552 h 120564"/>
                <a:gd name="connsiteX5" fmla="*/ 636649 w 736396"/>
                <a:gd name="connsiteY5" fmla="*/ 22552 h 120564"/>
                <a:gd name="connsiteX6" fmla="*/ 633180 w 736396"/>
                <a:gd name="connsiteY6" fmla="*/ 9541 h 120564"/>
                <a:gd name="connsiteX7" fmla="*/ 618434 w 736396"/>
                <a:gd name="connsiteY7" fmla="*/ 0 h 120564"/>
                <a:gd name="connsiteX8" fmla="*/ 6939 w 736396"/>
                <a:gd name="connsiteY8" fmla="*/ 120564 h 120564"/>
                <a:gd name="connsiteX9" fmla="*/ 0 w 736396"/>
                <a:gd name="connsiteY9" fmla="*/ 68522 h 12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396" h="120564">
                  <a:moveTo>
                    <a:pt x="736397" y="98880"/>
                  </a:moveTo>
                  <a:lnTo>
                    <a:pt x="722519" y="89339"/>
                  </a:lnTo>
                  <a:lnTo>
                    <a:pt x="706039" y="91941"/>
                  </a:lnTo>
                  <a:lnTo>
                    <a:pt x="680018" y="72859"/>
                  </a:lnTo>
                  <a:lnTo>
                    <a:pt x="653997" y="22552"/>
                  </a:lnTo>
                  <a:lnTo>
                    <a:pt x="636649" y="22552"/>
                  </a:lnTo>
                  <a:lnTo>
                    <a:pt x="633180" y="9541"/>
                  </a:lnTo>
                  <a:lnTo>
                    <a:pt x="618434" y="0"/>
                  </a:lnTo>
                  <a:lnTo>
                    <a:pt x="6939" y="120564"/>
                  </a:lnTo>
                  <a:lnTo>
                    <a:pt x="0" y="68522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3F4D90B-7EC6-4C2A-EB84-32A43596C27F}"/>
                </a:ext>
              </a:extLst>
            </p:cNvPr>
            <p:cNvSpPr/>
            <p:nvPr/>
          </p:nvSpPr>
          <p:spPr>
            <a:xfrm>
              <a:off x="7632405" y="480934"/>
              <a:ext cx="112758" cy="418939"/>
            </a:xfrm>
            <a:custGeom>
              <a:avLst/>
              <a:gdLst>
                <a:gd name="connsiteX0" fmla="*/ 112758 w 112758"/>
                <a:gd name="connsiteY0" fmla="*/ 418939 h 418939"/>
                <a:gd name="connsiteX1" fmla="*/ 103217 w 112758"/>
                <a:gd name="connsiteY1" fmla="*/ 410266 h 418939"/>
                <a:gd name="connsiteX2" fmla="*/ 107554 w 112758"/>
                <a:gd name="connsiteY2" fmla="*/ 392918 h 418939"/>
                <a:gd name="connsiteX3" fmla="*/ 81533 w 112758"/>
                <a:gd name="connsiteY3" fmla="*/ 269752 h 418939"/>
                <a:gd name="connsiteX4" fmla="*/ 65053 w 112758"/>
                <a:gd name="connsiteY4" fmla="*/ 256741 h 418939"/>
                <a:gd name="connsiteX5" fmla="*/ 57247 w 112758"/>
                <a:gd name="connsiteY5" fmla="*/ 270619 h 418939"/>
                <a:gd name="connsiteX6" fmla="*/ 49440 w 112758"/>
                <a:gd name="connsiteY6" fmla="*/ 251537 h 418939"/>
                <a:gd name="connsiteX7" fmla="*/ 56379 w 112758"/>
                <a:gd name="connsiteY7" fmla="*/ 235924 h 418939"/>
                <a:gd name="connsiteX8" fmla="*/ 29491 w 112758"/>
                <a:gd name="connsiteY8" fmla="*/ 177811 h 418939"/>
                <a:gd name="connsiteX9" fmla="*/ 32093 w 112758"/>
                <a:gd name="connsiteY9" fmla="*/ 144851 h 418939"/>
                <a:gd name="connsiteX10" fmla="*/ 35562 w 112758"/>
                <a:gd name="connsiteY10" fmla="*/ 136177 h 418939"/>
                <a:gd name="connsiteX11" fmla="*/ 30358 w 112758"/>
                <a:gd name="connsiteY11" fmla="*/ 118830 h 418939"/>
                <a:gd name="connsiteX12" fmla="*/ 33828 w 112758"/>
                <a:gd name="connsiteY12" fmla="*/ 99747 h 418939"/>
                <a:gd name="connsiteX13" fmla="*/ 14745 w 112758"/>
                <a:gd name="connsiteY13" fmla="*/ 79798 h 418939"/>
                <a:gd name="connsiteX14" fmla="*/ 10409 w 112758"/>
                <a:gd name="connsiteY14" fmla="*/ 52042 h 418939"/>
                <a:gd name="connsiteX15" fmla="*/ 13878 w 112758"/>
                <a:gd name="connsiteY15" fmla="*/ 39032 h 418939"/>
                <a:gd name="connsiteX16" fmla="*/ 1735 w 112758"/>
                <a:gd name="connsiteY16" fmla="*/ 31225 h 418939"/>
                <a:gd name="connsiteX17" fmla="*/ 6939 w 112758"/>
                <a:gd name="connsiteY17" fmla="*/ 14745 h 418939"/>
                <a:gd name="connsiteX18" fmla="*/ 0 w 112758"/>
                <a:gd name="connsiteY18" fmla="*/ 0 h 41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58" h="418939">
                  <a:moveTo>
                    <a:pt x="112758" y="418939"/>
                  </a:moveTo>
                  <a:lnTo>
                    <a:pt x="103217" y="410266"/>
                  </a:lnTo>
                  <a:lnTo>
                    <a:pt x="107554" y="392918"/>
                  </a:lnTo>
                  <a:lnTo>
                    <a:pt x="81533" y="269752"/>
                  </a:lnTo>
                  <a:lnTo>
                    <a:pt x="65053" y="256741"/>
                  </a:lnTo>
                  <a:lnTo>
                    <a:pt x="57247" y="270619"/>
                  </a:lnTo>
                  <a:lnTo>
                    <a:pt x="49440" y="251537"/>
                  </a:lnTo>
                  <a:lnTo>
                    <a:pt x="56379" y="235924"/>
                  </a:lnTo>
                  <a:lnTo>
                    <a:pt x="29491" y="177811"/>
                  </a:lnTo>
                  <a:lnTo>
                    <a:pt x="32093" y="144851"/>
                  </a:lnTo>
                  <a:lnTo>
                    <a:pt x="35562" y="136177"/>
                  </a:lnTo>
                  <a:lnTo>
                    <a:pt x="30358" y="118830"/>
                  </a:lnTo>
                  <a:lnTo>
                    <a:pt x="33828" y="99747"/>
                  </a:lnTo>
                  <a:lnTo>
                    <a:pt x="14745" y="79798"/>
                  </a:lnTo>
                  <a:lnTo>
                    <a:pt x="10409" y="52042"/>
                  </a:lnTo>
                  <a:lnTo>
                    <a:pt x="13878" y="39032"/>
                  </a:lnTo>
                  <a:lnTo>
                    <a:pt x="1735" y="31225"/>
                  </a:lnTo>
                  <a:lnTo>
                    <a:pt x="6939" y="14745"/>
                  </a:ln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2F3FB31-140C-5176-3EE4-09C44B3DD56D}"/>
                </a:ext>
              </a:extLst>
            </p:cNvPr>
            <p:cNvSpPr/>
            <p:nvPr/>
          </p:nvSpPr>
          <p:spPr>
            <a:xfrm>
              <a:off x="6776312" y="1245953"/>
              <a:ext cx="42500" cy="259343"/>
            </a:xfrm>
            <a:custGeom>
              <a:avLst/>
              <a:gdLst>
                <a:gd name="connsiteX0" fmla="*/ 42501 w 42500"/>
                <a:gd name="connsiteY0" fmla="*/ 259344 h 259343"/>
                <a:gd name="connsiteX1" fmla="*/ 0 w 42500"/>
                <a:gd name="connsiteY1" fmla="*/ 0 h 2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00" h="259343">
                  <a:moveTo>
                    <a:pt x="42501" y="259344"/>
                  </a:moveTo>
                  <a:lnTo>
                    <a:pt x="0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130C7B9-3293-06C7-5573-0BBF2F2ADC0D}"/>
                </a:ext>
              </a:extLst>
            </p:cNvPr>
            <p:cNvSpPr/>
            <p:nvPr/>
          </p:nvSpPr>
          <p:spPr>
            <a:xfrm>
              <a:off x="6580286" y="1505297"/>
              <a:ext cx="238526" cy="470981"/>
            </a:xfrm>
            <a:custGeom>
              <a:avLst/>
              <a:gdLst>
                <a:gd name="connsiteX0" fmla="*/ 0 w 238526"/>
                <a:gd name="connsiteY0" fmla="*/ 470981 h 470981"/>
                <a:gd name="connsiteX1" fmla="*/ 27756 w 238526"/>
                <a:gd name="connsiteY1" fmla="*/ 458838 h 470981"/>
                <a:gd name="connsiteX2" fmla="*/ 40766 w 238526"/>
                <a:gd name="connsiteY2" fmla="*/ 458838 h 470981"/>
                <a:gd name="connsiteX3" fmla="*/ 44236 w 238526"/>
                <a:gd name="connsiteY3" fmla="*/ 428480 h 470981"/>
                <a:gd name="connsiteX4" fmla="*/ 57247 w 238526"/>
                <a:gd name="connsiteY4" fmla="*/ 421542 h 470981"/>
                <a:gd name="connsiteX5" fmla="*/ 45970 w 238526"/>
                <a:gd name="connsiteY5" fmla="*/ 390316 h 470981"/>
                <a:gd name="connsiteX6" fmla="*/ 55512 w 238526"/>
                <a:gd name="connsiteY6" fmla="*/ 379040 h 470981"/>
                <a:gd name="connsiteX7" fmla="*/ 58114 w 238526"/>
                <a:gd name="connsiteY7" fmla="*/ 359958 h 470981"/>
                <a:gd name="connsiteX8" fmla="*/ 66788 w 238526"/>
                <a:gd name="connsiteY8" fmla="*/ 340009 h 470981"/>
                <a:gd name="connsiteX9" fmla="*/ 80665 w 238526"/>
                <a:gd name="connsiteY9" fmla="*/ 344345 h 470981"/>
                <a:gd name="connsiteX10" fmla="*/ 85870 w 238526"/>
                <a:gd name="connsiteY10" fmla="*/ 362560 h 470981"/>
                <a:gd name="connsiteX11" fmla="*/ 94543 w 238526"/>
                <a:gd name="connsiteY11" fmla="*/ 358223 h 470981"/>
                <a:gd name="connsiteX12" fmla="*/ 100615 w 238526"/>
                <a:gd name="connsiteY12" fmla="*/ 351285 h 470981"/>
                <a:gd name="connsiteX13" fmla="*/ 109289 w 238526"/>
                <a:gd name="connsiteY13" fmla="*/ 349550 h 470981"/>
                <a:gd name="connsiteX14" fmla="*/ 109289 w 238526"/>
                <a:gd name="connsiteY14" fmla="*/ 333070 h 470981"/>
                <a:gd name="connsiteX15" fmla="*/ 97145 w 238526"/>
                <a:gd name="connsiteY15" fmla="*/ 323529 h 470981"/>
                <a:gd name="connsiteX16" fmla="*/ 105819 w 238526"/>
                <a:gd name="connsiteY16" fmla="*/ 319192 h 470981"/>
                <a:gd name="connsiteX17" fmla="*/ 104952 w 238526"/>
                <a:gd name="connsiteY17" fmla="*/ 300977 h 470981"/>
                <a:gd name="connsiteX18" fmla="*/ 116228 w 238526"/>
                <a:gd name="connsiteY18" fmla="*/ 281895 h 470981"/>
                <a:gd name="connsiteX19" fmla="*/ 127503 w 238526"/>
                <a:gd name="connsiteY19" fmla="*/ 281895 h 470981"/>
                <a:gd name="connsiteX20" fmla="*/ 130105 w 238526"/>
                <a:gd name="connsiteY20" fmla="*/ 271487 h 470981"/>
                <a:gd name="connsiteX21" fmla="*/ 143116 w 238526"/>
                <a:gd name="connsiteY21" fmla="*/ 255874 h 470981"/>
                <a:gd name="connsiteX22" fmla="*/ 154392 w 238526"/>
                <a:gd name="connsiteY22" fmla="*/ 266282 h 470981"/>
                <a:gd name="connsiteX23" fmla="*/ 170005 w 238526"/>
                <a:gd name="connsiteY23" fmla="*/ 251537 h 470981"/>
                <a:gd name="connsiteX24" fmla="*/ 175209 w 238526"/>
                <a:gd name="connsiteY24" fmla="*/ 251537 h 470981"/>
                <a:gd name="connsiteX25" fmla="*/ 190821 w 238526"/>
                <a:gd name="connsiteY25" fmla="*/ 234190 h 470981"/>
                <a:gd name="connsiteX26" fmla="*/ 208169 w 238526"/>
                <a:gd name="connsiteY26" fmla="*/ 205567 h 470981"/>
                <a:gd name="connsiteX27" fmla="*/ 217710 w 238526"/>
                <a:gd name="connsiteY27" fmla="*/ 201230 h 470981"/>
                <a:gd name="connsiteX28" fmla="*/ 221179 w 238526"/>
                <a:gd name="connsiteY28" fmla="*/ 182148 h 470981"/>
                <a:gd name="connsiteX29" fmla="*/ 216842 w 238526"/>
                <a:gd name="connsiteY29" fmla="*/ 172606 h 470981"/>
                <a:gd name="connsiteX30" fmla="*/ 225516 w 238526"/>
                <a:gd name="connsiteY30" fmla="*/ 141381 h 470981"/>
                <a:gd name="connsiteX31" fmla="*/ 226384 w 238526"/>
                <a:gd name="connsiteY31" fmla="*/ 94543 h 470981"/>
                <a:gd name="connsiteX32" fmla="*/ 235925 w 238526"/>
                <a:gd name="connsiteY32" fmla="*/ 65053 h 470981"/>
                <a:gd name="connsiteX33" fmla="*/ 230721 w 238526"/>
                <a:gd name="connsiteY33" fmla="*/ 47705 h 470981"/>
                <a:gd name="connsiteX34" fmla="*/ 231588 w 238526"/>
                <a:gd name="connsiteY34" fmla="*/ 28623 h 470981"/>
                <a:gd name="connsiteX35" fmla="*/ 219444 w 238526"/>
                <a:gd name="connsiteY35" fmla="*/ 10408 h 470981"/>
                <a:gd name="connsiteX36" fmla="*/ 238527 w 238526"/>
                <a:gd name="connsiteY36" fmla="*/ 0 h 47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8526" h="470981">
                  <a:moveTo>
                    <a:pt x="0" y="470981"/>
                  </a:moveTo>
                  <a:lnTo>
                    <a:pt x="27756" y="458838"/>
                  </a:lnTo>
                  <a:lnTo>
                    <a:pt x="40766" y="458838"/>
                  </a:lnTo>
                  <a:lnTo>
                    <a:pt x="44236" y="428480"/>
                  </a:lnTo>
                  <a:lnTo>
                    <a:pt x="57247" y="421542"/>
                  </a:lnTo>
                  <a:lnTo>
                    <a:pt x="45970" y="390316"/>
                  </a:lnTo>
                  <a:lnTo>
                    <a:pt x="55512" y="379040"/>
                  </a:lnTo>
                  <a:lnTo>
                    <a:pt x="58114" y="359958"/>
                  </a:lnTo>
                  <a:lnTo>
                    <a:pt x="66788" y="340009"/>
                  </a:lnTo>
                  <a:lnTo>
                    <a:pt x="80665" y="344345"/>
                  </a:lnTo>
                  <a:lnTo>
                    <a:pt x="85870" y="362560"/>
                  </a:lnTo>
                  <a:lnTo>
                    <a:pt x="94543" y="358223"/>
                  </a:lnTo>
                  <a:lnTo>
                    <a:pt x="100615" y="351285"/>
                  </a:lnTo>
                  <a:lnTo>
                    <a:pt x="109289" y="349550"/>
                  </a:lnTo>
                  <a:lnTo>
                    <a:pt x="109289" y="333070"/>
                  </a:lnTo>
                  <a:lnTo>
                    <a:pt x="97145" y="323529"/>
                  </a:lnTo>
                  <a:lnTo>
                    <a:pt x="105819" y="319192"/>
                  </a:lnTo>
                  <a:lnTo>
                    <a:pt x="104952" y="300977"/>
                  </a:lnTo>
                  <a:lnTo>
                    <a:pt x="116228" y="281895"/>
                  </a:lnTo>
                  <a:lnTo>
                    <a:pt x="127503" y="281895"/>
                  </a:lnTo>
                  <a:lnTo>
                    <a:pt x="130105" y="271487"/>
                  </a:lnTo>
                  <a:lnTo>
                    <a:pt x="143116" y="255874"/>
                  </a:lnTo>
                  <a:lnTo>
                    <a:pt x="154392" y="266282"/>
                  </a:lnTo>
                  <a:lnTo>
                    <a:pt x="170005" y="251537"/>
                  </a:lnTo>
                  <a:lnTo>
                    <a:pt x="175209" y="251537"/>
                  </a:lnTo>
                  <a:lnTo>
                    <a:pt x="190821" y="234190"/>
                  </a:lnTo>
                  <a:lnTo>
                    <a:pt x="208169" y="205567"/>
                  </a:lnTo>
                  <a:lnTo>
                    <a:pt x="217710" y="201230"/>
                  </a:lnTo>
                  <a:lnTo>
                    <a:pt x="221179" y="182148"/>
                  </a:lnTo>
                  <a:lnTo>
                    <a:pt x="216842" y="172606"/>
                  </a:lnTo>
                  <a:lnTo>
                    <a:pt x="225516" y="141381"/>
                  </a:lnTo>
                  <a:lnTo>
                    <a:pt x="226384" y="94543"/>
                  </a:lnTo>
                  <a:lnTo>
                    <a:pt x="235925" y="65053"/>
                  </a:lnTo>
                  <a:lnTo>
                    <a:pt x="230721" y="47705"/>
                  </a:lnTo>
                  <a:lnTo>
                    <a:pt x="231588" y="28623"/>
                  </a:lnTo>
                  <a:lnTo>
                    <a:pt x="219444" y="10408"/>
                  </a:lnTo>
                  <a:lnTo>
                    <a:pt x="238527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9FBE98-713A-F696-D24C-826230D171D0}"/>
                </a:ext>
              </a:extLst>
            </p:cNvPr>
            <p:cNvSpPr/>
            <p:nvPr/>
          </p:nvSpPr>
          <p:spPr>
            <a:xfrm>
              <a:off x="3528881" y="2440321"/>
              <a:ext cx="1304523" cy="586341"/>
            </a:xfrm>
            <a:custGeom>
              <a:avLst/>
              <a:gdLst>
                <a:gd name="connsiteX0" fmla="*/ 0 w 1304523"/>
                <a:gd name="connsiteY0" fmla="*/ 0 h 586341"/>
                <a:gd name="connsiteX1" fmla="*/ 456236 w 1304523"/>
                <a:gd name="connsiteY1" fmla="*/ 27756 h 586341"/>
                <a:gd name="connsiteX2" fmla="*/ 444093 w 1304523"/>
                <a:gd name="connsiteY2" fmla="*/ 398122 h 586341"/>
                <a:gd name="connsiteX3" fmla="*/ 467512 w 1304523"/>
                <a:gd name="connsiteY3" fmla="*/ 409398 h 586341"/>
                <a:gd name="connsiteX4" fmla="*/ 489196 w 1304523"/>
                <a:gd name="connsiteY4" fmla="*/ 435420 h 586341"/>
                <a:gd name="connsiteX5" fmla="*/ 502207 w 1304523"/>
                <a:gd name="connsiteY5" fmla="*/ 438022 h 586341"/>
                <a:gd name="connsiteX6" fmla="*/ 511748 w 1304523"/>
                <a:gd name="connsiteY6" fmla="*/ 429348 h 586341"/>
                <a:gd name="connsiteX7" fmla="*/ 522156 w 1304523"/>
                <a:gd name="connsiteY7" fmla="*/ 432817 h 586341"/>
                <a:gd name="connsiteX8" fmla="*/ 534300 w 1304523"/>
                <a:gd name="connsiteY8" fmla="*/ 441491 h 586341"/>
                <a:gd name="connsiteX9" fmla="*/ 543841 w 1304523"/>
                <a:gd name="connsiteY9" fmla="*/ 428480 h 586341"/>
                <a:gd name="connsiteX10" fmla="*/ 563790 w 1304523"/>
                <a:gd name="connsiteY10" fmla="*/ 443226 h 586341"/>
                <a:gd name="connsiteX11" fmla="*/ 568127 w 1304523"/>
                <a:gd name="connsiteY11" fmla="*/ 468379 h 586341"/>
                <a:gd name="connsiteX12" fmla="*/ 578535 w 1304523"/>
                <a:gd name="connsiteY12" fmla="*/ 474451 h 586341"/>
                <a:gd name="connsiteX13" fmla="*/ 598485 w 1304523"/>
                <a:gd name="connsiteY13" fmla="*/ 473584 h 586341"/>
                <a:gd name="connsiteX14" fmla="*/ 628843 w 1304523"/>
                <a:gd name="connsiteY14" fmla="*/ 490064 h 586341"/>
                <a:gd name="connsiteX15" fmla="*/ 646190 w 1304523"/>
                <a:gd name="connsiteY15" fmla="*/ 489196 h 586341"/>
                <a:gd name="connsiteX16" fmla="*/ 658333 w 1304523"/>
                <a:gd name="connsiteY16" fmla="*/ 485727 h 586341"/>
                <a:gd name="connsiteX17" fmla="*/ 678283 w 1304523"/>
                <a:gd name="connsiteY17" fmla="*/ 504809 h 586341"/>
                <a:gd name="connsiteX18" fmla="*/ 695630 w 1304523"/>
                <a:gd name="connsiteY18" fmla="*/ 484859 h 586341"/>
                <a:gd name="connsiteX19" fmla="*/ 725988 w 1304523"/>
                <a:gd name="connsiteY19" fmla="*/ 494401 h 586341"/>
                <a:gd name="connsiteX20" fmla="*/ 742468 w 1304523"/>
                <a:gd name="connsiteY20" fmla="*/ 520422 h 586341"/>
                <a:gd name="connsiteX21" fmla="*/ 762418 w 1304523"/>
                <a:gd name="connsiteY21" fmla="*/ 519554 h 586341"/>
                <a:gd name="connsiteX22" fmla="*/ 756346 w 1304523"/>
                <a:gd name="connsiteY22" fmla="*/ 537769 h 586341"/>
                <a:gd name="connsiteX23" fmla="*/ 776296 w 1304523"/>
                <a:gd name="connsiteY23" fmla="*/ 547310 h 586341"/>
                <a:gd name="connsiteX24" fmla="*/ 802317 w 1304523"/>
                <a:gd name="connsiteY24" fmla="*/ 524758 h 586341"/>
                <a:gd name="connsiteX25" fmla="*/ 824868 w 1304523"/>
                <a:gd name="connsiteY25" fmla="*/ 539504 h 586341"/>
                <a:gd name="connsiteX26" fmla="*/ 836144 w 1304523"/>
                <a:gd name="connsiteY26" fmla="*/ 535167 h 586341"/>
                <a:gd name="connsiteX27" fmla="*/ 837011 w 1304523"/>
                <a:gd name="connsiteY27" fmla="*/ 548178 h 586341"/>
                <a:gd name="connsiteX28" fmla="*/ 851757 w 1304523"/>
                <a:gd name="connsiteY28" fmla="*/ 558586 h 586341"/>
                <a:gd name="connsiteX29" fmla="*/ 871706 w 1304523"/>
                <a:gd name="connsiteY29" fmla="*/ 536902 h 586341"/>
                <a:gd name="connsiteX30" fmla="*/ 882115 w 1304523"/>
                <a:gd name="connsiteY30" fmla="*/ 542973 h 586341"/>
                <a:gd name="connsiteX31" fmla="*/ 879512 w 1304523"/>
                <a:gd name="connsiteY31" fmla="*/ 560321 h 586341"/>
                <a:gd name="connsiteX32" fmla="*/ 888186 w 1304523"/>
                <a:gd name="connsiteY32" fmla="*/ 575933 h 586341"/>
                <a:gd name="connsiteX33" fmla="*/ 898595 w 1304523"/>
                <a:gd name="connsiteY33" fmla="*/ 568994 h 586341"/>
                <a:gd name="connsiteX34" fmla="*/ 920279 w 1304523"/>
                <a:gd name="connsiteY34" fmla="*/ 532565 h 586341"/>
                <a:gd name="connsiteX35" fmla="*/ 935891 w 1304523"/>
                <a:gd name="connsiteY35" fmla="*/ 549912 h 586341"/>
                <a:gd name="connsiteX36" fmla="*/ 953239 w 1304523"/>
                <a:gd name="connsiteY36" fmla="*/ 554249 h 586341"/>
                <a:gd name="connsiteX37" fmla="*/ 971454 w 1304523"/>
                <a:gd name="connsiteY37" fmla="*/ 548178 h 586341"/>
                <a:gd name="connsiteX38" fmla="*/ 988801 w 1304523"/>
                <a:gd name="connsiteY38" fmla="*/ 563790 h 586341"/>
                <a:gd name="connsiteX39" fmla="*/ 999210 w 1304523"/>
                <a:gd name="connsiteY39" fmla="*/ 562923 h 586341"/>
                <a:gd name="connsiteX40" fmla="*/ 1010485 w 1304523"/>
                <a:gd name="connsiteY40" fmla="*/ 573331 h 586341"/>
                <a:gd name="connsiteX41" fmla="*/ 1041711 w 1304523"/>
                <a:gd name="connsiteY41" fmla="*/ 565525 h 586341"/>
                <a:gd name="connsiteX42" fmla="*/ 1046915 w 1304523"/>
                <a:gd name="connsiteY42" fmla="*/ 550780 h 586341"/>
                <a:gd name="connsiteX43" fmla="*/ 1079007 w 1304523"/>
                <a:gd name="connsiteY43" fmla="*/ 548178 h 586341"/>
                <a:gd name="connsiteX44" fmla="*/ 1092885 w 1304523"/>
                <a:gd name="connsiteY44" fmla="*/ 554249 h 586341"/>
                <a:gd name="connsiteX45" fmla="*/ 1136254 w 1304523"/>
                <a:gd name="connsiteY45" fmla="*/ 532565 h 586341"/>
                <a:gd name="connsiteX46" fmla="*/ 1141458 w 1304523"/>
                <a:gd name="connsiteY46" fmla="*/ 545575 h 586341"/>
                <a:gd name="connsiteX47" fmla="*/ 1185694 w 1304523"/>
                <a:gd name="connsiteY47" fmla="*/ 542973 h 586341"/>
                <a:gd name="connsiteX48" fmla="*/ 1190031 w 1304523"/>
                <a:gd name="connsiteY48" fmla="*/ 529095 h 586341"/>
                <a:gd name="connsiteX49" fmla="*/ 1209113 w 1304523"/>
                <a:gd name="connsiteY49" fmla="*/ 536902 h 586341"/>
                <a:gd name="connsiteX50" fmla="*/ 1249012 w 1304523"/>
                <a:gd name="connsiteY50" fmla="*/ 569862 h 586341"/>
                <a:gd name="connsiteX51" fmla="*/ 1304524 w 1304523"/>
                <a:gd name="connsiteY51" fmla="*/ 586342 h 5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04523" h="586341">
                  <a:moveTo>
                    <a:pt x="0" y="0"/>
                  </a:moveTo>
                  <a:lnTo>
                    <a:pt x="456236" y="27756"/>
                  </a:lnTo>
                  <a:lnTo>
                    <a:pt x="444093" y="398122"/>
                  </a:lnTo>
                  <a:lnTo>
                    <a:pt x="467512" y="409398"/>
                  </a:lnTo>
                  <a:lnTo>
                    <a:pt x="489196" y="435420"/>
                  </a:lnTo>
                  <a:lnTo>
                    <a:pt x="502207" y="438022"/>
                  </a:lnTo>
                  <a:lnTo>
                    <a:pt x="511748" y="429348"/>
                  </a:lnTo>
                  <a:lnTo>
                    <a:pt x="522156" y="432817"/>
                  </a:lnTo>
                  <a:lnTo>
                    <a:pt x="534300" y="441491"/>
                  </a:lnTo>
                  <a:lnTo>
                    <a:pt x="543841" y="428480"/>
                  </a:lnTo>
                  <a:lnTo>
                    <a:pt x="563790" y="443226"/>
                  </a:lnTo>
                  <a:lnTo>
                    <a:pt x="568127" y="468379"/>
                  </a:lnTo>
                  <a:lnTo>
                    <a:pt x="578535" y="474451"/>
                  </a:lnTo>
                  <a:lnTo>
                    <a:pt x="598485" y="473584"/>
                  </a:lnTo>
                  <a:lnTo>
                    <a:pt x="628843" y="490064"/>
                  </a:lnTo>
                  <a:lnTo>
                    <a:pt x="646190" y="489196"/>
                  </a:lnTo>
                  <a:lnTo>
                    <a:pt x="658333" y="485727"/>
                  </a:lnTo>
                  <a:lnTo>
                    <a:pt x="678283" y="504809"/>
                  </a:lnTo>
                  <a:lnTo>
                    <a:pt x="695630" y="484859"/>
                  </a:lnTo>
                  <a:lnTo>
                    <a:pt x="725988" y="494401"/>
                  </a:lnTo>
                  <a:lnTo>
                    <a:pt x="742468" y="520422"/>
                  </a:lnTo>
                  <a:lnTo>
                    <a:pt x="762418" y="519554"/>
                  </a:lnTo>
                  <a:lnTo>
                    <a:pt x="756346" y="537769"/>
                  </a:lnTo>
                  <a:lnTo>
                    <a:pt x="776296" y="547310"/>
                  </a:lnTo>
                  <a:lnTo>
                    <a:pt x="802317" y="524758"/>
                  </a:lnTo>
                  <a:lnTo>
                    <a:pt x="824868" y="539504"/>
                  </a:lnTo>
                  <a:lnTo>
                    <a:pt x="836144" y="535167"/>
                  </a:lnTo>
                  <a:lnTo>
                    <a:pt x="837011" y="548178"/>
                  </a:lnTo>
                  <a:lnTo>
                    <a:pt x="851757" y="558586"/>
                  </a:lnTo>
                  <a:lnTo>
                    <a:pt x="871706" y="536902"/>
                  </a:lnTo>
                  <a:lnTo>
                    <a:pt x="882115" y="542973"/>
                  </a:lnTo>
                  <a:lnTo>
                    <a:pt x="879512" y="560321"/>
                  </a:lnTo>
                  <a:lnTo>
                    <a:pt x="888186" y="575933"/>
                  </a:lnTo>
                  <a:lnTo>
                    <a:pt x="898595" y="568994"/>
                  </a:lnTo>
                  <a:lnTo>
                    <a:pt x="920279" y="532565"/>
                  </a:lnTo>
                  <a:lnTo>
                    <a:pt x="935891" y="549912"/>
                  </a:lnTo>
                  <a:lnTo>
                    <a:pt x="953239" y="554249"/>
                  </a:lnTo>
                  <a:lnTo>
                    <a:pt x="971454" y="548178"/>
                  </a:lnTo>
                  <a:lnTo>
                    <a:pt x="988801" y="563790"/>
                  </a:lnTo>
                  <a:lnTo>
                    <a:pt x="999210" y="562923"/>
                  </a:lnTo>
                  <a:lnTo>
                    <a:pt x="1010485" y="573331"/>
                  </a:lnTo>
                  <a:lnTo>
                    <a:pt x="1041711" y="565525"/>
                  </a:lnTo>
                  <a:lnTo>
                    <a:pt x="1046915" y="550780"/>
                  </a:lnTo>
                  <a:lnTo>
                    <a:pt x="1079007" y="548178"/>
                  </a:lnTo>
                  <a:lnTo>
                    <a:pt x="1092885" y="554249"/>
                  </a:lnTo>
                  <a:lnTo>
                    <a:pt x="1136254" y="532565"/>
                  </a:lnTo>
                  <a:lnTo>
                    <a:pt x="1141458" y="545575"/>
                  </a:lnTo>
                  <a:lnTo>
                    <a:pt x="1185694" y="542973"/>
                  </a:lnTo>
                  <a:lnTo>
                    <a:pt x="1190031" y="529095"/>
                  </a:lnTo>
                  <a:lnTo>
                    <a:pt x="1209113" y="536902"/>
                  </a:lnTo>
                  <a:lnTo>
                    <a:pt x="1249012" y="569862"/>
                  </a:lnTo>
                  <a:lnTo>
                    <a:pt x="1304524" y="586342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ED00C4F-38F6-3113-75BC-7E80BFD1F45B}"/>
                </a:ext>
              </a:extLst>
            </p:cNvPr>
            <p:cNvSpPr/>
            <p:nvPr/>
          </p:nvSpPr>
          <p:spPr>
            <a:xfrm>
              <a:off x="991826" y="80209"/>
              <a:ext cx="837011" cy="269751"/>
            </a:xfrm>
            <a:custGeom>
              <a:avLst/>
              <a:gdLst>
                <a:gd name="connsiteX0" fmla="*/ 837011 w 837011"/>
                <a:gd name="connsiteY0" fmla="*/ 269752 h 269751"/>
                <a:gd name="connsiteX1" fmla="*/ 574199 w 837011"/>
                <a:gd name="connsiteY1" fmla="*/ 206434 h 269751"/>
                <a:gd name="connsiteX2" fmla="*/ 549912 w 837011"/>
                <a:gd name="connsiteY2" fmla="*/ 215108 h 269751"/>
                <a:gd name="connsiteX3" fmla="*/ 503074 w 837011"/>
                <a:gd name="connsiteY3" fmla="*/ 207301 h 269751"/>
                <a:gd name="connsiteX4" fmla="*/ 487462 w 837011"/>
                <a:gd name="connsiteY4" fmla="*/ 199495 h 269751"/>
                <a:gd name="connsiteX5" fmla="*/ 474451 w 837011"/>
                <a:gd name="connsiteY5" fmla="*/ 209903 h 269751"/>
                <a:gd name="connsiteX6" fmla="*/ 445828 w 837011"/>
                <a:gd name="connsiteY6" fmla="*/ 206434 h 269751"/>
                <a:gd name="connsiteX7" fmla="*/ 406796 w 837011"/>
                <a:gd name="connsiteY7" fmla="*/ 210771 h 269751"/>
                <a:gd name="connsiteX8" fmla="*/ 398990 w 837011"/>
                <a:gd name="connsiteY8" fmla="*/ 216842 h 269751"/>
                <a:gd name="connsiteX9" fmla="*/ 362560 w 837011"/>
                <a:gd name="connsiteY9" fmla="*/ 213373 h 269751"/>
                <a:gd name="connsiteX10" fmla="*/ 355621 w 837011"/>
                <a:gd name="connsiteY10" fmla="*/ 199495 h 269751"/>
                <a:gd name="connsiteX11" fmla="*/ 345213 w 837011"/>
                <a:gd name="connsiteY11" fmla="*/ 197760 h 269751"/>
                <a:gd name="connsiteX12" fmla="*/ 307049 w 837011"/>
                <a:gd name="connsiteY12" fmla="*/ 209036 h 269751"/>
                <a:gd name="connsiteX13" fmla="*/ 293171 w 837011"/>
                <a:gd name="connsiteY13" fmla="*/ 199495 h 269751"/>
                <a:gd name="connsiteX14" fmla="*/ 274089 w 837011"/>
                <a:gd name="connsiteY14" fmla="*/ 206434 h 269751"/>
                <a:gd name="connsiteX15" fmla="*/ 272354 w 837011"/>
                <a:gd name="connsiteY15" fmla="*/ 190821 h 269751"/>
                <a:gd name="connsiteX16" fmla="*/ 252404 w 837011"/>
                <a:gd name="connsiteY16" fmla="*/ 180413 h 269751"/>
                <a:gd name="connsiteX17" fmla="*/ 239394 w 837011"/>
                <a:gd name="connsiteY17" fmla="*/ 178678 h 269751"/>
                <a:gd name="connsiteX18" fmla="*/ 230720 w 837011"/>
                <a:gd name="connsiteY18" fmla="*/ 169137 h 269751"/>
                <a:gd name="connsiteX19" fmla="*/ 204699 w 837011"/>
                <a:gd name="connsiteY19" fmla="*/ 171739 h 269751"/>
                <a:gd name="connsiteX20" fmla="*/ 194291 w 837011"/>
                <a:gd name="connsiteY20" fmla="*/ 164800 h 269751"/>
                <a:gd name="connsiteX21" fmla="*/ 183882 w 837011"/>
                <a:gd name="connsiteY21" fmla="*/ 164800 h 269751"/>
                <a:gd name="connsiteX22" fmla="*/ 173474 w 837011"/>
                <a:gd name="connsiteY22" fmla="*/ 172606 h 269751"/>
                <a:gd name="connsiteX23" fmla="*/ 125769 w 837011"/>
                <a:gd name="connsiteY23" fmla="*/ 178678 h 269751"/>
                <a:gd name="connsiteX24" fmla="*/ 68522 w 837011"/>
                <a:gd name="connsiteY24" fmla="*/ 142249 h 269751"/>
                <a:gd name="connsiteX25" fmla="*/ 78063 w 837011"/>
                <a:gd name="connsiteY25" fmla="*/ 93676 h 269751"/>
                <a:gd name="connsiteX26" fmla="*/ 74594 w 837011"/>
                <a:gd name="connsiteY26" fmla="*/ 58114 h 269751"/>
                <a:gd name="connsiteX27" fmla="*/ 46838 w 837011"/>
                <a:gd name="connsiteY27" fmla="*/ 26021 h 269751"/>
                <a:gd name="connsiteX28" fmla="*/ 14745 w 837011"/>
                <a:gd name="connsiteY28" fmla="*/ 26888 h 269751"/>
                <a:gd name="connsiteX29" fmla="*/ 11276 w 837011"/>
                <a:gd name="connsiteY29" fmla="*/ 17347 h 269751"/>
                <a:gd name="connsiteX30" fmla="*/ 14745 w 837011"/>
                <a:gd name="connsiteY30" fmla="*/ 6939 h 269751"/>
                <a:gd name="connsiteX31" fmla="*/ 8674 w 837011"/>
                <a:gd name="connsiteY31" fmla="*/ 0 h 269751"/>
                <a:gd name="connsiteX32" fmla="*/ 0 w 837011"/>
                <a:gd name="connsiteY32" fmla="*/ 867 h 26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37011" h="269751">
                  <a:moveTo>
                    <a:pt x="837011" y="269752"/>
                  </a:moveTo>
                  <a:lnTo>
                    <a:pt x="574199" y="206434"/>
                  </a:lnTo>
                  <a:lnTo>
                    <a:pt x="549912" y="215108"/>
                  </a:lnTo>
                  <a:lnTo>
                    <a:pt x="503074" y="207301"/>
                  </a:lnTo>
                  <a:lnTo>
                    <a:pt x="487462" y="199495"/>
                  </a:lnTo>
                  <a:lnTo>
                    <a:pt x="474451" y="209903"/>
                  </a:lnTo>
                  <a:lnTo>
                    <a:pt x="445828" y="206434"/>
                  </a:lnTo>
                  <a:lnTo>
                    <a:pt x="406796" y="210771"/>
                  </a:lnTo>
                  <a:lnTo>
                    <a:pt x="398990" y="216842"/>
                  </a:lnTo>
                  <a:lnTo>
                    <a:pt x="362560" y="213373"/>
                  </a:lnTo>
                  <a:lnTo>
                    <a:pt x="355621" y="199495"/>
                  </a:lnTo>
                  <a:lnTo>
                    <a:pt x="345213" y="197760"/>
                  </a:lnTo>
                  <a:lnTo>
                    <a:pt x="307049" y="209036"/>
                  </a:lnTo>
                  <a:lnTo>
                    <a:pt x="293171" y="199495"/>
                  </a:lnTo>
                  <a:lnTo>
                    <a:pt x="274089" y="206434"/>
                  </a:lnTo>
                  <a:lnTo>
                    <a:pt x="272354" y="190821"/>
                  </a:lnTo>
                  <a:lnTo>
                    <a:pt x="252404" y="180413"/>
                  </a:lnTo>
                  <a:lnTo>
                    <a:pt x="239394" y="178678"/>
                  </a:lnTo>
                  <a:lnTo>
                    <a:pt x="230720" y="169137"/>
                  </a:lnTo>
                  <a:lnTo>
                    <a:pt x="204699" y="171739"/>
                  </a:lnTo>
                  <a:lnTo>
                    <a:pt x="194291" y="164800"/>
                  </a:lnTo>
                  <a:lnTo>
                    <a:pt x="183882" y="164800"/>
                  </a:lnTo>
                  <a:lnTo>
                    <a:pt x="173474" y="172606"/>
                  </a:lnTo>
                  <a:lnTo>
                    <a:pt x="125769" y="178678"/>
                  </a:lnTo>
                  <a:lnTo>
                    <a:pt x="68522" y="142249"/>
                  </a:lnTo>
                  <a:lnTo>
                    <a:pt x="78063" y="93676"/>
                  </a:lnTo>
                  <a:lnTo>
                    <a:pt x="74594" y="58114"/>
                  </a:lnTo>
                  <a:lnTo>
                    <a:pt x="46838" y="26021"/>
                  </a:lnTo>
                  <a:lnTo>
                    <a:pt x="14745" y="26888"/>
                  </a:lnTo>
                  <a:lnTo>
                    <a:pt x="11276" y="17347"/>
                  </a:lnTo>
                  <a:lnTo>
                    <a:pt x="14745" y="6939"/>
                  </a:lnTo>
                  <a:lnTo>
                    <a:pt x="8674" y="0"/>
                  </a:lnTo>
                  <a:lnTo>
                    <a:pt x="0" y="867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30D6BBA-6CF0-8490-85B7-871A5A2C10ED}"/>
                </a:ext>
              </a:extLst>
            </p:cNvPr>
            <p:cNvSpPr/>
            <p:nvPr/>
          </p:nvSpPr>
          <p:spPr>
            <a:xfrm>
              <a:off x="6818813" y="1505297"/>
              <a:ext cx="178678" cy="170871"/>
            </a:xfrm>
            <a:custGeom>
              <a:avLst/>
              <a:gdLst>
                <a:gd name="connsiteX0" fmla="*/ 0 w 178678"/>
                <a:gd name="connsiteY0" fmla="*/ 0 h 170871"/>
                <a:gd name="connsiteX1" fmla="*/ 27756 w 178678"/>
                <a:gd name="connsiteY1" fmla="*/ 170872 h 170871"/>
                <a:gd name="connsiteX2" fmla="*/ 178678 w 178678"/>
                <a:gd name="connsiteY2" fmla="*/ 145718 h 17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78" h="170871">
                  <a:moveTo>
                    <a:pt x="0" y="0"/>
                  </a:moveTo>
                  <a:lnTo>
                    <a:pt x="27756" y="170872"/>
                  </a:lnTo>
                  <a:lnTo>
                    <a:pt x="178678" y="145718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86ACD1E-3A58-2C8C-A868-FBB15950A882}"/>
                </a:ext>
              </a:extLst>
            </p:cNvPr>
            <p:cNvSpPr/>
            <p:nvPr/>
          </p:nvSpPr>
          <p:spPr>
            <a:xfrm>
              <a:off x="3475971" y="799258"/>
              <a:ext cx="33827" cy="380775"/>
            </a:xfrm>
            <a:custGeom>
              <a:avLst/>
              <a:gdLst>
                <a:gd name="connsiteX0" fmla="*/ 0 w 33827"/>
                <a:gd name="connsiteY0" fmla="*/ 380775 h 380775"/>
                <a:gd name="connsiteX1" fmla="*/ 33827 w 33827"/>
                <a:gd name="connsiteY1" fmla="*/ 0 h 38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27" h="380775">
                  <a:moveTo>
                    <a:pt x="0" y="380775"/>
                  </a:moveTo>
                  <a:lnTo>
                    <a:pt x="33827" y="0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95A031B-D4F6-F211-C69A-FFB4CFAF6E1B}"/>
                </a:ext>
              </a:extLst>
            </p:cNvPr>
            <p:cNvSpPr/>
            <p:nvPr/>
          </p:nvSpPr>
          <p:spPr>
            <a:xfrm>
              <a:off x="6479672" y="2296338"/>
              <a:ext cx="292303" cy="41633"/>
            </a:xfrm>
            <a:custGeom>
              <a:avLst/>
              <a:gdLst>
                <a:gd name="connsiteX0" fmla="*/ 0 w 292303"/>
                <a:gd name="connsiteY0" fmla="*/ 41634 h 41633"/>
                <a:gd name="connsiteX1" fmla="*/ 250669 w 292303"/>
                <a:gd name="connsiteY1" fmla="*/ 13011 h 41633"/>
                <a:gd name="connsiteX2" fmla="*/ 252404 w 292303"/>
                <a:gd name="connsiteY2" fmla="*/ 4337 h 41633"/>
                <a:gd name="connsiteX3" fmla="*/ 292304 w 292303"/>
                <a:gd name="connsiteY3" fmla="*/ 0 h 41633"/>
                <a:gd name="connsiteX4" fmla="*/ 289701 w 292303"/>
                <a:gd name="connsiteY4" fmla="*/ 6072 h 4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03" h="41633">
                  <a:moveTo>
                    <a:pt x="0" y="41634"/>
                  </a:moveTo>
                  <a:lnTo>
                    <a:pt x="250669" y="13011"/>
                  </a:lnTo>
                  <a:lnTo>
                    <a:pt x="252404" y="4337"/>
                  </a:lnTo>
                  <a:lnTo>
                    <a:pt x="292304" y="0"/>
                  </a:lnTo>
                  <a:lnTo>
                    <a:pt x="289701" y="6072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D6487D2-C6A9-64E6-D26B-37DBD1982B4A}"/>
                </a:ext>
              </a:extLst>
            </p:cNvPr>
            <p:cNvSpPr/>
            <p:nvPr/>
          </p:nvSpPr>
          <p:spPr>
            <a:xfrm>
              <a:off x="2450741" y="1252892"/>
              <a:ext cx="278425" cy="231587"/>
            </a:xfrm>
            <a:custGeom>
              <a:avLst/>
              <a:gdLst>
                <a:gd name="connsiteX0" fmla="*/ 28623 w 278425"/>
                <a:gd name="connsiteY0" fmla="*/ 0 h 231587"/>
                <a:gd name="connsiteX1" fmla="*/ 0 w 278425"/>
                <a:gd name="connsiteY1" fmla="*/ 189954 h 231587"/>
                <a:gd name="connsiteX2" fmla="*/ 278425 w 278425"/>
                <a:gd name="connsiteY2" fmla="*/ 231588 h 23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25" h="231587">
                  <a:moveTo>
                    <a:pt x="28623" y="0"/>
                  </a:moveTo>
                  <a:lnTo>
                    <a:pt x="0" y="189954"/>
                  </a:lnTo>
                  <a:lnTo>
                    <a:pt x="278425" y="231588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E6DFB55-14D1-1385-0408-43FFCC186FC0}"/>
                </a:ext>
              </a:extLst>
            </p:cNvPr>
            <p:cNvSpPr/>
            <p:nvPr/>
          </p:nvSpPr>
          <p:spPr>
            <a:xfrm>
              <a:off x="6695646" y="1675301"/>
              <a:ext cx="568994" cy="507411"/>
            </a:xfrm>
            <a:custGeom>
              <a:avLst/>
              <a:gdLst>
                <a:gd name="connsiteX0" fmla="*/ 868 w 568994"/>
                <a:gd name="connsiteY0" fmla="*/ 452767 h 507411"/>
                <a:gd name="connsiteX1" fmla="*/ 6939 w 568994"/>
                <a:gd name="connsiteY1" fmla="*/ 457971 h 507411"/>
                <a:gd name="connsiteX2" fmla="*/ 0 w 568994"/>
                <a:gd name="connsiteY2" fmla="*/ 468380 h 507411"/>
                <a:gd name="connsiteX3" fmla="*/ 13011 w 568994"/>
                <a:gd name="connsiteY3" fmla="*/ 474451 h 507411"/>
                <a:gd name="connsiteX4" fmla="*/ 13878 w 568994"/>
                <a:gd name="connsiteY4" fmla="*/ 487462 h 507411"/>
                <a:gd name="connsiteX5" fmla="*/ 52042 w 568994"/>
                <a:gd name="connsiteY5" fmla="*/ 507411 h 507411"/>
                <a:gd name="connsiteX6" fmla="*/ 71992 w 568994"/>
                <a:gd name="connsiteY6" fmla="*/ 506544 h 507411"/>
                <a:gd name="connsiteX7" fmla="*/ 88472 w 568994"/>
                <a:gd name="connsiteY7" fmla="*/ 490931 h 507411"/>
                <a:gd name="connsiteX8" fmla="*/ 95411 w 568994"/>
                <a:gd name="connsiteY8" fmla="*/ 476186 h 507411"/>
                <a:gd name="connsiteX9" fmla="*/ 121432 w 568994"/>
                <a:gd name="connsiteY9" fmla="*/ 491798 h 507411"/>
                <a:gd name="connsiteX10" fmla="*/ 169137 w 568994"/>
                <a:gd name="connsiteY10" fmla="*/ 470982 h 507411"/>
                <a:gd name="connsiteX11" fmla="*/ 173474 w 568994"/>
                <a:gd name="connsiteY11" fmla="*/ 463175 h 507411"/>
                <a:gd name="connsiteX12" fmla="*/ 166535 w 568994"/>
                <a:gd name="connsiteY12" fmla="*/ 458838 h 507411"/>
                <a:gd name="connsiteX13" fmla="*/ 171740 w 568994"/>
                <a:gd name="connsiteY13" fmla="*/ 446695 h 507411"/>
                <a:gd name="connsiteX14" fmla="*/ 184750 w 568994"/>
                <a:gd name="connsiteY14" fmla="*/ 455369 h 507411"/>
                <a:gd name="connsiteX15" fmla="*/ 222047 w 568994"/>
                <a:gd name="connsiteY15" fmla="*/ 428481 h 507411"/>
                <a:gd name="connsiteX16" fmla="*/ 228119 w 568994"/>
                <a:gd name="connsiteY16" fmla="*/ 438022 h 507411"/>
                <a:gd name="connsiteX17" fmla="*/ 248068 w 568994"/>
                <a:gd name="connsiteY17" fmla="*/ 420674 h 507411"/>
                <a:gd name="connsiteX18" fmla="*/ 247200 w 568994"/>
                <a:gd name="connsiteY18" fmla="*/ 408531 h 507411"/>
                <a:gd name="connsiteX19" fmla="*/ 260211 w 568994"/>
                <a:gd name="connsiteY19" fmla="*/ 392051 h 507411"/>
                <a:gd name="connsiteX20" fmla="*/ 247200 w 568994"/>
                <a:gd name="connsiteY20" fmla="*/ 381643 h 507411"/>
                <a:gd name="connsiteX21" fmla="*/ 255874 w 568994"/>
                <a:gd name="connsiteY21" fmla="*/ 353019 h 507411"/>
                <a:gd name="connsiteX22" fmla="*/ 287967 w 568994"/>
                <a:gd name="connsiteY22" fmla="*/ 298375 h 507411"/>
                <a:gd name="connsiteX23" fmla="*/ 284498 w 568994"/>
                <a:gd name="connsiteY23" fmla="*/ 281895 h 507411"/>
                <a:gd name="connsiteX24" fmla="*/ 302712 w 568994"/>
                <a:gd name="connsiteY24" fmla="*/ 262813 h 507411"/>
                <a:gd name="connsiteX25" fmla="*/ 299242 w 568994"/>
                <a:gd name="connsiteY25" fmla="*/ 249802 h 507411"/>
                <a:gd name="connsiteX26" fmla="*/ 311386 w 568994"/>
                <a:gd name="connsiteY26" fmla="*/ 235057 h 507411"/>
                <a:gd name="connsiteX27" fmla="*/ 312253 w 568994"/>
                <a:gd name="connsiteY27" fmla="*/ 194291 h 507411"/>
                <a:gd name="connsiteX28" fmla="*/ 332203 w 568994"/>
                <a:gd name="connsiteY28" fmla="*/ 200362 h 507411"/>
                <a:gd name="connsiteX29" fmla="*/ 343479 w 568994"/>
                <a:gd name="connsiteY29" fmla="*/ 216842 h 507411"/>
                <a:gd name="connsiteX30" fmla="*/ 367765 w 568994"/>
                <a:gd name="connsiteY30" fmla="*/ 221179 h 507411"/>
                <a:gd name="connsiteX31" fmla="*/ 379041 w 568994"/>
                <a:gd name="connsiteY31" fmla="*/ 207301 h 507411"/>
                <a:gd name="connsiteX32" fmla="*/ 398990 w 568994"/>
                <a:gd name="connsiteY32" fmla="*/ 133575 h 507411"/>
                <a:gd name="connsiteX33" fmla="*/ 419807 w 568994"/>
                <a:gd name="connsiteY33" fmla="*/ 143116 h 507411"/>
                <a:gd name="connsiteX34" fmla="*/ 428481 w 568994"/>
                <a:gd name="connsiteY34" fmla="*/ 121432 h 507411"/>
                <a:gd name="connsiteX35" fmla="*/ 436287 w 568994"/>
                <a:gd name="connsiteY35" fmla="*/ 114493 h 507411"/>
                <a:gd name="connsiteX36" fmla="*/ 448430 w 568994"/>
                <a:gd name="connsiteY36" fmla="*/ 98880 h 507411"/>
                <a:gd name="connsiteX37" fmla="*/ 456237 w 568994"/>
                <a:gd name="connsiteY37" fmla="*/ 91941 h 507411"/>
                <a:gd name="connsiteX38" fmla="*/ 460573 w 568994"/>
                <a:gd name="connsiteY38" fmla="*/ 73726 h 507411"/>
                <a:gd name="connsiteX39" fmla="*/ 470982 w 568994"/>
                <a:gd name="connsiteY39" fmla="*/ 66787 h 507411"/>
                <a:gd name="connsiteX40" fmla="*/ 470114 w 568994"/>
                <a:gd name="connsiteY40" fmla="*/ 41634 h 507411"/>
                <a:gd name="connsiteX41" fmla="*/ 477053 w 568994"/>
                <a:gd name="connsiteY41" fmla="*/ 21684 h 507411"/>
                <a:gd name="connsiteX42" fmla="*/ 469247 w 568994"/>
                <a:gd name="connsiteY42" fmla="*/ 7806 h 507411"/>
                <a:gd name="connsiteX43" fmla="*/ 470982 w 568994"/>
                <a:gd name="connsiteY43" fmla="*/ 0 h 507411"/>
                <a:gd name="connsiteX44" fmla="*/ 557719 w 568994"/>
                <a:gd name="connsiteY44" fmla="*/ 45103 h 507411"/>
                <a:gd name="connsiteX45" fmla="*/ 562056 w 568994"/>
                <a:gd name="connsiteY45" fmla="*/ 25154 h 507411"/>
                <a:gd name="connsiteX46" fmla="*/ 565525 w 568994"/>
                <a:gd name="connsiteY46" fmla="*/ 11276 h 507411"/>
                <a:gd name="connsiteX47" fmla="*/ 568995 w 568994"/>
                <a:gd name="connsiteY47" fmla="*/ 5204 h 50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8994" h="507411">
                  <a:moveTo>
                    <a:pt x="868" y="452767"/>
                  </a:moveTo>
                  <a:lnTo>
                    <a:pt x="6939" y="457971"/>
                  </a:lnTo>
                  <a:lnTo>
                    <a:pt x="0" y="468380"/>
                  </a:lnTo>
                  <a:lnTo>
                    <a:pt x="13011" y="474451"/>
                  </a:lnTo>
                  <a:lnTo>
                    <a:pt x="13878" y="487462"/>
                  </a:lnTo>
                  <a:lnTo>
                    <a:pt x="52042" y="507411"/>
                  </a:lnTo>
                  <a:lnTo>
                    <a:pt x="71992" y="506544"/>
                  </a:lnTo>
                  <a:lnTo>
                    <a:pt x="88472" y="490931"/>
                  </a:lnTo>
                  <a:lnTo>
                    <a:pt x="95411" y="476186"/>
                  </a:lnTo>
                  <a:lnTo>
                    <a:pt x="121432" y="491798"/>
                  </a:lnTo>
                  <a:lnTo>
                    <a:pt x="169137" y="470982"/>
                  </a:lnTo>
                  <a:lnTo>
                    <a:pt x="173474" y="463175"/>
                  </a:lnTo>
                  <a:lnTo>
                    <a:pt x="166535" y="458838"/>
                  </a:lnTo>
                  <a:lnTo>
                    <a:pt x="171740" y="446695"/>
                  </a:lnTo>
                  <a:lnTo>
                    <a:pt x="184750" y="455369"/>
                  </a:lnTo>
                  <a:lnTo>
                    <a:pt x="222047" y="428481"/>
                  </a:lnTo>
                  <a:lnTo>
                    <a:pt x="228119" y="438022"/>
                  </a:lnTo>
                  <a:lnTo>
                    <a:pt x="248068" y="420674"/>
                  </a:lnTo>
                  <a:lnTo>
                    <a:pt x="247200" y="408531"/>
                  </a:lnTo>
                  <a:lnTo>
                    <a:pt x="260211" y="392051"/>
                  </a:lnTo>
                  <a:lnTo>
                    <a:pt x="247200" y="381643"/>
                  </a:lnTo>
                  <a:lnTo>
                    <a:pt x="255874" y="353019"/>
                  </a:lnTo>
                  <a:lnTo>
                    <a:pt x="287967" y="298375"/>
                  </a:lnTo>
                  <a:lnTo>
                    <a:pt x="284498" y="281895"/>
                  </a:lnTo>
                  <a:lnTo>
                    <a:pt x="302712" y="262813"/>
                  </a:lnTo>
                  <a:lnTo>
                    <a:pt x="299242" y="249802"/>
                  </a:lnTo>
                  <a:lnTo>
                    <a:pt x="311386" y="235057"/>
                  </a:lnTo>
                  <a:lnTo>
                    <a:pt x="312253" y="194291"/>
                  </a:lnTo>
                  <a:lnTo>
                    <a:pt x="332203" y="200362"/>
                  </a:lnTo>
                  <a:lnTo>
                    <a:pt x="343479" y="216842"/>
                  </a:lnTo>
                  <a:lnTo>
                    <a:pt x="367765" y="221179"/>
                  </a:lnTo>
                  <a:lnTo>
                    <a:pt x="379041" y="207301"/>
                  </a:lnTo>
                  <a:lnTo>
                    <a:pt x="398990" y="133575"/>
                  </a:lnTo>
                  <a:lnTo>
                    <a:pt x="419807" y="143116"/>
                  </a:lnTo>
                  <a:lnTo>
                    <a:pt x="428481" y="121432"/>
                  </a:lnTo>
                  <a:lnTo>
                    <a:pt x="436287" y="114493"/>
                  </a:lnTo>
                  <a:lnTo>
                    <a:pt x="448430" y="98880"/>
                  </a:lnTo>
                  <a:lnTo>
                    <a:pt x="456237" y="91941"/>
                  </a:lnTo>
                  <a:lnTo>
                    <a:pt x="460573" y="73726"/>
                  </a:lnTo>
                  <a:lnTo>
                    <a:pt x="470982" y="66787"/>
                  </a:lnTo>
                  <a:lnTo>
                    <a:pt x="470114" y="41634"/>
                  </a:lnTo>
                  <a:lnTo>
                    <a:pt x="477053" y="21684"/>
                  </a:lnTo>
                  <a:lnTo>
                    <a:pt x="469247" y="7806"/>
                  </a:lnTo>
                  <a:lnTo>
                    <a:pt x="470982" y="0"/>
                  </a:lnTo>
                  <a:lnTo>
                    <a:pt x="557719" y="45103"/>
                  </a:lnTo>
                  <a:lnTo>
                    <a:pt x="562056" y="25154"/>
                  </a:lnTo>
                  <a:lnTo>
                    <a:pt x="565525" y="11276"/>
                  </a:lnTo>
                  <a:lnTo>
                    <a:pt x="568995" y="5204"/>
                  </a:lnTo>
                </a:path>
              </a:pathLst>
            </a:custGeom>
            <a:noFill/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5ED3E32-3149-AE5B-3D63-35297D3FE4E6}"/>
                </a:ext>
              </a:extLst>
            </p:cNvPr>
            <p:cNvSpPr/>
            <p:nvPr/>
          </p:nvSpPr>
          <p:spPr>
            <a:xfrm>
              <a:off x="7337500" y="1696118"/>
              <a:ext cx="86736" cy="86736"/>
            </a:xfrm>
            <a:custGeom>
              <a:avLst/>
              <a:gdLst>
                <a:gd name="connsiteX0" fmla="*/ 86737 w 86736"/>
                <a:gd name="connsiteY0" fmla="*/ 43369 h 86736"/>
                <a:gd name="connsiteX1" fmla="*/ 43368 w 86736"/>
                <a:gd name="connsiteY1" fmla="*/ 86737 h 86736"/>
                <a:gd name="connsiteX2" fmla="*/ 0 w 86736"/>
                <a:gd name="connsiteY2" fmla="*/ 43369 h 86736"/>
                <a:gd name="connsiteX3" fmla="*/ 43368 w 86736"/>
                <a:gd name="connsiteY3" fmla="*/ 0 h 86736"/>
                <a:gd name="connsiteX4" fmla="*/ 86737 w 86736"/>
                <a:gd name="connsiteY4" fmla="*/ 43369 h 8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36" h="86736">
                  <a:moveTo>
                    <a:pt x="86737" y="43369"/>
                  </a:moveTo>
                  <a:cubicBezTo>
                    <a:pt x="86737" y="67320"/>
                    <a:pt x="67320" y="86737"/>
                    <a:pt x="43368" y="86737"/>
                  </a:cubicBezTo>
                  <a:cubicBezTo>
                    <a:pt x="19417" y="86737"/>
                    <a:pt x="0" y="67320"/>
                    <a:pt x="0" y="43369"/>
                  </a:cubicBezTo>
                  <a:cubicBezTo>
                    <a:pt x="0" y="19417"/>
                    <a:pt x="19417" y="0"/>
                    <a:pt x="43368" y="0"/>
                  </a:cubicBezTo>
                  <a:cubicBezTo>
                    <a:pt x="67320" y="0"/>
                    <a:pt x="86737" y="19417"/>
                    <a:pt x="86737" y="43369"/>
                  </a:cubicBezTo>
                  <a:close/>
                </a:path>
              </a:pathLst>
            </a:custGeom>
            <a:solidFill>
              <a:srgbClr val="D0D0D0"/>
            </a:solidFill>
            <a:ln w="8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2A17DDD-2BCA-FD3C-D386-281433F5CF63}"/>
                </a:ext>
              </a:extLst>
            </p:cNvPr>
            <p:cNvSpPr/>
            <p:nvPr/>
          </p:nvSpPr>
          <p:spPr>
            <a:xfrm>
              <a:off x="5935831" y="4193274"/>
              <a:ext cx="407663" cy="8673"/>
            </a:xfrm>
            <a:custGeom>
              <a:avLst/>
              <a:gdLst>
                <a:gd name="connsiteX0" fmla="*/ 0 w 407663"/>
                <a:gd name="connsiteY0" fmla="*/ 0 h 8673"/>
                <a:gd name="connsiteX1" fmla="*/ 407664 w 407663"/>
                <a:gd name="connsiteY1" fmla="*/ 0 h 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7663" h="8673">
                  <a:moveTo>
                    <a:pt x="0" y="0"/>
                  </a:moveTo>
                  <a:lnTo>
                    <a:pt x="407664" y="0"/>
                  </a:lnTo>
                </a:path>
              </a:pathLst>
            </a:custGeom>
            <a:noFill/>
            <a:ln w="8671" cap="flat">
              <a:solidFill>
                <a:srgbClr val="D0D0D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BEBC3C8-C46C-40CD-3AAE-9F37A981A94D}"/>
                </a:ext>
              </a:extLst>
            </p:cNvPr>
            <p:cNvSpPr/>
            <p:nvPr/>
          </p:nvSpPr>
          <p:spPr>
            <a:xfrm>
              <a:off x="428036" y="3239168"/>
              <a:ext cx="5915458" cy="1457180"/>
            </a:xfrm>
            <a:custGeom>
              <a:avLst/>
              <a:gdLst>
                <a:gd name="connsiteX0" fmla="*/ 1864844 w 5915458"/>
                <a:gd name="connsiteY0" fmla="*/ 589811 h 1457180"/>
                <a:gd name="connsiteX1" fmla="*/ 1864844 w 5915458"/>
                <a:gd name="connsiteY1" fmla="*/ 1066864 h 1457180"/>
                <a:gd name="connsiteX2" fmla="*/ 2177097 w 5915458"/>
                <a:gd name="connsiteY2" fmla="*/ 1457181 h 1457180"/>
                <a:gd name="connsiteX3" fmla="*/ 0 w 5915458"/>
                <a:gd name="connsiteY3" fmla="*/ 0 h 1457180"/>
                <a:gd name="connsiteX4" fmla="*/ 1275033 w 5915458"/>
                <a:gd name="connsiteY4" fmla="*/ 0 h 1457180"/>
                <a:gd name="connsiteX5" fmla="*/ 1864844 w 5915458"/>
                <a:gd name="connsiteY5" fmla="*/ 589811 h 1457180"/>
                <a:gd name="connsiteX6" fmla="*/ 2602108 w 5915458"/>
                <a:gd name="connsiteY6" fmla="*/ 589811 h 1457180"/>
                <a:gd name="connsiteX7" fmla="*/ 3070488 w 5915458"/>
                <a:gd name="connsiteY7" fmla="*/ 1058191 h 1457180"/>
                <a:gd name="connsiteX8" fmla="*/ 3070488 w 5915458"/>
                <a:gd name="connsiteY8" fmla="*/ 1457181 h 1457180"/>
                <a:gd name="connsiteX9" fmla="*/ 4857269 w 5915458"/>
                <a:gd name="connsiteY9" fmla="*/ 1457181 h 1457180"/>
                <a:gd name="connsiteX10" fmla="*/ 4857269 w 5915458"/>
                <a:gd name="connsiteY10" fmla="*/ 780632 h 1457180"/>
                <a:gd name="connsiteX11" fmla="*/ 5915459 w 5915458"/>
                <a:gd name="connsiteY11" fmla="*/ 780632 h 1457180"/>
                <a:gd name="connsiteX12" fmla="*/ 5915459 w 5915458"/>
                <a:gd name="connsiteY12" fmla="*/ 1457181 h 1457180"/>
                <a:gd name="connsiteX13" fmla="*/ 5507796 w 5915458"/>
                <a:gd name="connsiteY13" fmla="*/ 780632 h 1457180"/>
                <a:gd name="connsiteX14" fmla="*/ 5507796 w 5915458"/>
                <a:gd name="connsiteY14" fmla="*/ 1457181 h 1457180"/>
                <a:gd name="connsiteX15" fmla="*/ 4857269 w 5915458"/>
                <a:gd name="connsiteY15" fmla="*/ 1136254 h 1457180"/>
                <a:gd name="connsiteX16" fmla="*/ 5915459 w 5915458"/>
                <a:gd name="connsiteY16" fmla="*/ 1136254 h 1457180"/>
                <a:gd name="connsiteX17" fmla="*/ 5186869 w 5915458"/>
                <a:gd name="connsiteY17" fmla="*/ 1136254 h 1457180"/>
                <a:gd name="connsiteX18" fmla="*/ 5186869 w 5915458"/>
                <a:gd name="connsiteY18" fmla="*/ 1457181 h 14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15458" h="1457180">
                  <a:moveTo>
                    <a:pt x="1864844" y="589811"/>
                  </a:moveTo>
                  <a:lnTo>
                    <a:pt x="1864844" y="1066864"/>
                  </a:lnTo>
                  <a:lnTo>
                    <a:pt x="2177097" y="1457181"/>
                  </a:lnTo>
                  <a:moveTo>
                    <a:pt x="0" y="0"/>
                  </a:moveTo>
                  <a:lnTo>
                    <a:pt x="1275033" y="0"/>
                  </a:lnTo>
                  <a:lnTo>
                    <a:pt x="1864844" y="589811"/>
                  </a:lnTo>
                  <a:lnTo>
                    <a:pt x="2602108" y="589811"/>
                  </a:lnTo>
                  <a:lnTo>
                    <a:pt x="3070488" y="1058191"/>
                  </a:lnTo>
                  <a:lnTo>
                    <a:pt x="3070488" y="1457181"/>
                  </a:lnTo>
                  <a:moveTo>
                    <a:pt x="4857269" y="1457181"/>
                  </a:moveTo>
                  <a:lnTo>
                    <a:pt x="4857269" y="780632"/>
                  </a:lnTo>
                  <a:lnTo>
                    <a:pt x="5915459" y="780632"/>
                  </a:lnTo>
                  <a:lnTo>
                    <a:pt x="5915459" y="1457181"/>
                  </a:lnTo>
                  <a:moveTo>
                    <a:pt x="5507796" y="780632"/>
                  </a:moveTo>
                  <a:lnTo>
                    <a:pt x="5507796" y="1457181"/>
                  </a:lnTo>
                  <a:moveTo>
                    <a:pt x="4857269" y="1136254"/>
                  </a:moveTo>
                  <a:lnTo>
                    <a:pt x="5915459" y="1136254"/>
                  </a:lnTo>
                  <a:moveTo>
                    <a:pt x="5186869" y="1136254"/>
                  </a:moveTo>
                  <a:lnTo>
                    <a:pt x="5186869" y="1457181"/>
                  </a:lnTo>
                </a:path>
              </a:pathLst>
            </a:custGeom>
            <a:noFill/>
            <a:ln w="17342" cap="flat">
              <a:solidFill>
                <a:srgbClr val="B0B0B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87" name="Picture 186">
            <a:extLst>
              <a:ext uri="{FF2B5EF4-FFF2-40B4-BE49-F238E27FC236}">
                <a16:creationId xmlns:a16="http://schemas.microsoft.com/office/drawing/2014/main" id="{643316E9-B370-C838-0CC0-D90BB90A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88" y="874186"/>
            <a:ext cx="1122050" cy="1231313"/>
          </a:xfrm>
          <a:prstGeom prst="rect">
            <a:avLst/>
          </a:prstGeom>
        </p:spPr>
      </p:pic>
      <p:sp>
        <p:nvSpPr>
          <p:cNvPr id="188" name="Rectangle 187">
            <a:extLst>
              <a:ext uri="{FF2B5EF4-FFF2-40B4-BE49-F238E27FC236}">
                <a16:creationId xmlns:a16="http://schemas.microsoft.com/office/drawing/2014/main" id="{B8A50112-8864-B0F5-8488-366DD7514173}"/>
              </a:ext>
            </a:extLst>
          </p:cNvPr>
          <p:cNvSpPr/>
          <p:nvPr/>
        </p:nvSpPr>
        <p:spPr bwMode="auto">
          <a:xfrm>
            <a:off x="1329336" y="2176932"/>
            <a:ext cx="2854954" cy="3608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charset="0"/>
                <a:ea typeface="ヒラギノ角ゴ Pro W3" pitchFamily="-111" charset="-128"/>
              </a:rPr>
              <a:t>19 sites across the USA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4845982-DD20-2C32-287A-9234A10A1740}"/>
              </a:ext>
            </a:extLst>
          </p:cNvPr>
          <p:cNvSpPr txBox="1"/>
          <p:nvPr/>
        </p:nvSpPr>
        <p:spPr>
          <a:xfrm>
            <a:off x="6953234" y="371752"/>
            <a:ext cx="365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>
                <a:solidFill>
                  <a:schemeClr val="bg1"/>
                </a:solidFill>
              </a:rPr>
              <a:t>Study Flow Chart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49155D7-DBE5-229F-814E-E36AA6BCAD35}"/>
              </a:ext>
            </a:extLst>
          </p:cNvPr>
          <p:cNvSpPr txBox="1"/>
          <p:nvPr/>
        </p:nvSpPr>
        <p:spPr>
          <a:xfrm>
            <a:off x="6521328" y="1019145"/>
            <a:ext cx="451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>
                <a:solidFill>
                  <a:schemeClr val="bg1"/>
                </a:solidFill>
              </a:rPr>
              <a:t>January 2014-January 2024</a:t>
            </a:r>
          </a:p>
          <a:p>
            <a:pPr algn="ctr"/>
            <a:r>
              <a:rPr lang="en-US" sz="1800" b="0" i="0">
                <a:solidFill>
                  <a:schemeClr val="bg1"/>
                </a:solidFill>
              </a:rPr>
              <a:t>Dataset locked for Analysis April, 1 2024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F39FDBF-3870-0472-F3C8-B216CDDAC6FE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5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9941A4-E681-7C96-821E-F08FB8920336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6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EB416-7925-D3D8-9606-F24708AE402F}"/>
              </a:ext>
            </a:extLst>
          </p:cNvPr>
          <p:cNvSpPr/>
          <p:nvPr/>
        </p:nvSpPr>
        <p:spPr>
          <a:xfrm>
            <a:off x="848412" y="0"/>
            <a:ext cx="3968685" cy="160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001768-C2BA-2F51-8E48-388D926A03D0}"/>
              </a:ext>
            </a:extLst>
          </p:cNvPr>
          <p:cNvSpPr/>
          <p:nvPr/>
        </p:nvSpPr>
        <p:spPr>
          <a:xfrm>
            <a:off x="542041" y="2184662"/>
            <a:ext cx="2498103" cy="24886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Younger Patient Population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844C59-587B-C2B7-6426-62C6B3996E61}"/>
              </a:ext>
            </a:extLst>
          </p:cNvPr>
          <p:cNvSpPr/>
          <p:nvPr/>
        </p:nvSpPr>
        <p:spPr>
          <a:xfrm>
            <a:off x="3412503" y="2184662"/>
            <a:ext cx="2498103" cy="24886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50% were IV Drug Users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04C38C-1B39-6236-0DA7-1D4307D2491E}"/>
              </a:ext>
            </a:extLst>
          </p:cNvPr>
          <p:cNvSpPr/>
          <p:nvPr/>
        </p:nvSpPr>
        <p:spPr>
          <a:xfrm>
            <a:off x="6282965" y="2184662"/>
            <a:ext cx="2498103" cy="24886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Majority Bacterial IE </a:t>
            </a:r>
            <a:r>
              <a:rPr lang="en-US" sz="1600" dirty="0"/>
              <a:t>(Staphylococcus Sp.)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68E190-06EA-D097-B99F-2AB7A9FB420D}"/>
              </a:ext>
            </a:extLst>
          </p:cNvPr>
          <p:cNvSpPr/>
          <p:nvPr/>
        </p:nvSpPr>
        <p:spPr>
          <a:xfrm>
            <a:off x="9153427" y="2184662"/>
            <a:ext cx="2498103" cy="24886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Majority Persistent IE</a:t>
            </a:r>
          </a:p>
        </p:txBody>
      </p:sp>
    </p:spTree>
    <p:extLst>
      <p:ext uri="{BB962C8B-B14F-4D97-AF65-F5344CB8AC3E}">
        <p14:creationId xmlns:p14="http://schemas.microsoft.com/office/powerpoint/2010/main" val="19863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6FBD-BB47-EB83-5B7F-0C53126E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Endpoints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98DFB9-8A07-8E1A-3372-B24238352921}"/>
              </a:ext>
            </a:extLst>
          </p:cNvPr>
          <p:cNvGrpSpPr/>
          <p:nvPr/>
        </p:nvGrpSpPr>
        <p:grpSpPr>
          <a:xfrm>
            <a:off x="-50190" y="1944875"/>
            <a:ext cx="12439829" cy="3579454"/>
            <a:chOff x="1650169" y="2695074"/>
            <a:chExt cx="8742772" cy="20790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1DFBAB-75BF-C1C4-2B6B-FBBC38201D0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l="20986" t="21054" r="21116" b="20643"/>
            <a:stretch/>
          </p:blipFill>
          <p:spPr>
            <a:xfrm>
              <a:off x="4579104" y="2762291"/>
              <a:ext cx="2774984" cy="19579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53C286-2B75-56A5-2CBD-A8A78F775A52}"/>
                </a:ext>
              </a:extLst>
            </p:cNvPr>
            <p:cNvSpPr txBox="1"/>
            <p:nvPr/>
          </p:nvSpPr>
          <p:spPr>
            <a:xfrm>
              <a:off x="4375253" y="4287620"/>
              <a:ext cx="3257745" cy="37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bg1"/>
                  </a:solidFill>
                </a:rPr>
                <a:t>Primary Efficacy Endpoint</a:t>
              </a:r>
            </a:p>
            <a:p>
              <a:pPr algn="ctr"/>
              <a:r>
                <a:rPr lang="en-US" sz="2000" b="1" i="0" dirty="0">
                  <a:solidFill>
                    <a:schemeClr val="bg1"/>
                  </a:solidFill>
                </a:rPr>
                <a:t>92.4%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0A3F2D-107E-AE46-D8AB-172AE555D7B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6"/>
            <a:srcRect l="19362" t="18870" r="19689" b="18857"/>
            <a:stretch/>
          </p:blipFill>
          <p:spPr>
            <a:xfrm>
              <a:off x="1650169" y="2695074"/>
              <a:ext cx="2945332" cy="20790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8835D0-1686-639D-A079-37876AD07BBB}"/>
                </a:ext>
              </a:extLst>
            </p:cNvPr>
            <p:cNvSpPr txBox="1"/>
            <p:nvPr/>
          </p:nvSpPr>
          <p:spPr>
            <a:xfrm>
              <a:off x="1838649" y="4292985"/>
              <a:ext cx="2663662" cy="37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bg1"/>
                  </a:solidFill>
                </a:rPr>
                <a:t>Procedural Success</a:t>
              </a:r>
            </a:p>
            <a:p>
              <a:pPr algn="ctr"/>
              <a:r>
                <a:rPr lang="en-US" sz="2000" b="1" i="0" dirty="0">
                  <a:solidFill>
                    <a:schemeClr val="bg1"/>
                  </a:solidFill>
                </a:rPr>
                <a:t>89.4%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899095-7F7A-DAB4-F0AF-61ED3FCD2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81" b="86228" l="14072" r="85073">
                          <a14:backgroundMark x1="27708" y1="12016" x2="14987" y2="43890"/>
                          <a14:backgroundMark x1="14987" y1="43890" x2="18892" y2="66090"/>
                        </a14:backgroundRemoval>
                      </a14:imgEffect>
                    </a14:imgLayer>
                  </a14:imgProps>
                </a:ext>
              </a:extLst>
            </a:blip>
            <a:srcRect l="5197" r="6052" b="4191"/>
            <a:stretch/>
          </p:blipFill>
          <p:spPr>
            <a:xfrm>
              <a:off x="2142615" y="2730740"/>
              <a:ext cx="1130703" cy="14884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05EEC9-F750-3DE4-9DE0-9838F2E66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398" b="86177" l="16164" r="89216">
                          <a14:backgroundMark x1="28818" y1="13460" x2="16335" y2="36092"/>
                        </a14:backgroundRemoval>
                      </a14:imgEffect>
                    </a14:imgLayer>
                  </a14:imgProps>
                </a:ext>
              </a:extLst>
            </a:blip>
            <a:srcRect l="7032" t="2051" r="1652" b="4476"/>
            <a:stretch/>
          </p:blipFill>
          <p:spPr>
            <a:xfrm>
              <a:off x="3102374" y="2768841"/>
              <a:ext cx="1080204" cy="1452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2A3D5F-1EF3-82B0-101C-2A15C2C1F7D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1"/>
            <a:srcRect l="20879" t="19876" r="20804" b="21342"/>
            <a:stretch/>
          </p:blipFill>
          <p:spPr>
            <a:xfrm>
              <a:off x="7412750" y="2729341"/>
              <a:ext cx="2797859" cy="19579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64BF8E-D4C6-A895-104F-EE34B2D110C6}"/>
                </a:ext>
              </a:extLst>
            </p:cNvPr>
            <p:cNvSpPr txBox="1"/>
            <p:nvPr/>
          </p:nvSpPr>
          <p:spPr>
            <a:xfrm>
              <a:off x="7354088" y="4292984"/>
              <a:ext cx="3038853" cy="37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bg1"/>
                  </a:solidFill>
                </a:rPr>
                <a:t>Primary Safety Endpoint</a:t>
              </a:r>
            </a:p>
            <a:p>
              <a:pPr algn="ctr"/>
              <a:r>
                <a:rPr lang="en-US" sz="2000" b="1" i="0" dirty="0">
                  <a:solidFill>
                    <a:schemeClr val="bg1"/>
                  </a:solidFill>
                </a:rPr>
                <a:t>18%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364F02D-234A-BBEB-828B-05C039894D09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7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8080D-754B-8326-9402-032B44A87928}"/>
              </a:ext>
            </a:extLst>
          </p:cNvPr>
          <p:cNvSpPr txBox="1"/>
          <p:nvPr/>
        </p:nvSpPr>
        <p:spPr>
          <a:xfrm>
            <a:off x="772998" y="4165529"/>
            <a:ext cx="277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≥ 70% or ≤ 1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26206-7DF9-542D-9618-65E000261345}"/>
              </a:ext>
            </a:extLst>
          </p:cNvPr>
          <p:cNvSpPr txBox="1"/>
          <p:nvPr/>
        </p:nvSpPr>
        <p:spPr>
          <a:xfrm>
            <a:off x="4756138" y="3678210"/>
            <a:ext cx="277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Culture Clearance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D5ADB1-3B12-BACF-574A-203B1613F5B3}"/>
              </a:ext>
            </a:extLst>
          </p:cNvPr>
          <p:cNvSpPr txBox="1"/>
          <p:nvPr/>
        </p:nvSpPr>
        <p:spPr>
          <a:xfrm>
            <a:off x="8373850" y="3576828"/>
            <a:ext cx="34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Death/New PE/Emergency Surgery</a:t>
            </a:r>
          </a:p>
        </p:txBody>
      </p:sp>
    </p:spTree>
    <p:extLst>
      <p:ext uri="{BB962C8B-B14F-4D97-AF65-F5344CB8AC3E}">
        <p14:creationId xmlns:p14="http://schemas.microsoft.com/office/powerpoint/2010/main" val="230398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F7A07F36-1354-CFCD-9B07-E8C723EBF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698728"/>
              </p:ext>
            </p:extLst>
          </p:nvPr>
        </p:nvGraphicFramePr>
        <p:xfrm>
          <a:off x="1731964" y="1241833"/>
          <a:ext cx="9934574" cy="456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A913191-CECE-5605-FD6D-8BB9DF27F6CE}"/>
              </a:ext>
            </a:extLst>
          </p:cNvPr>
          <p:cNvSpPr txBox="1"/>
          <p:nvPr/>
        </p:nvSpPr>
        <p:spPr>
          <a:xfrm rot="16200000">
            <a:off x="777865" y="3116060"/>
            <a:ext cx="218521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Overall survival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137AC-9E1B-F957-B1D7-D41F3860097C}"/>
              </a:ext>
            </a:extLst>
          </p:cNvPr>
          <p:cNvSpPr txBox="1"/>
          <p:nvPr/>
        </p:nvSpPr>
        <p:spPr>
          <a:xfrm>
            <a:off x="4803475" y="5532093"/>
            <a:ext cx="3263085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Time since procedure (weeks)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09620-8AC4-8619-CD2C-53C79812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Culture Clearance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00C459-BAD6-8BE9-BBCD-942AE5D6A80D}"/>
              </a:ext>
            </a:extLst>
          </p:cNvPr>
          <p:cNvGrpSpPr/>
          <p:nvPr/>
        </p:nvGrpSpPr>
        <p:grpSpPr>
          <a:xfrm>
            <a:off x="7629748" y="4120751"/>
            <a:ext cx="2693384" cy="612475"/>
            <a:chOff x="9653908" y="2480723"/>
            <a:chExt cx="2693384" cy="6124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3B2203-E1E0-8D68-8D52-BAE59095D53A}"/>
                </a:ext>
              </a:extLst>
            </p:cNvPr>
            <p:cNvSpPr txBox="1"/>
            <p:nvPr/>
          </p:nvSpPr>
          <p:spPr>
            <a:xfrm>
              <a:off x="10046662" y="2480723"/>
              <a:ext cx="2300630" cy="612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Culture clearance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>
                  <a:solidFill>
                    <a:schemeClr val="bg1"/>
                  </a:solidFill>
                </a:rPr>
                <a:t>No culture clearance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22FA4B-E4B9-249B-2D3D-68387A2FD77D}"/>
                </a:ext>
              </a:extLst>
            </p:cNvPr>
            <p:cNvCxnSpPr/>
            <p:nvPr/>
          </p:nvCxnSpPr>
          <p:spPr>
            <a:xfrm>
              <a:off x="9653908" y="2618034"/>
              <a:ext cx="375557" cy="0"/>
            </a:xfrm>
            <a:prstGeom prst="lin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C09AFA-3798-2F60-C39E-561523F724ED}"/>
                </a:ext>
              </a:extLst>
            </p:cNvPr>
            <p:cNvCxnSpPr/>
            <p:nvPr/>
          </p:nvCxnSpPr>
          <p:spPr>
            <a:xfrm>
              <a:off x="9653908" y="2904851"/>
              <a:ext cx="3755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</a:ln>
            <a:effectLst/>
          </p:spPr>
        </p:cxn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A56DC06D-12C1-3307-ABF5-F8E07A07FD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20676" y="1487126"/>
            <a:ext cx="7802562" cy="1619176"/>
            <a:chOff x="2461" y="1515"/>
            <a:chExt cx="2763" cy="5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7A58A18-E5FD-593E-FDA0-F4CDB353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1515"/>
              <a:ext cx="2763" cy="596"/>
            </a:xfrm>
            <a:custGeom>
              <a:avLst/>
              <a:gdLst>
                <a:gd name="T0" fmla="*/ 0 w 2763"/>
                <a:gd name="T1" fmla="*/ 0 h 596"/>
                <a:gd name="T2" fmla="*/ 183 w 2763"/>
                <a:gd name="T3" fmla="*/ 0 h 596"/>
                <a:gd name="T4" fmla="*/ 183 w 2763"/>
                <a:gd name="T5" fmla="*/ 203 h 596"/>
                <a:gd name="T6" fmla="*/ 304 w 2763"/>
                <a:gd name="T7" fmla="*/ 203 h 596"/>
                <a:gd name="T8" fmla="*/ 304 w 2763"/>
                <a:gd name="T9" fmla="*/ 298 h 596"/>
                <a:gd name="T10" fmla="*/ 480 w 2763"/>
                <a:gd name="T11" fmla="*/ 298 h 596"/>
                <a:gd name="T12" fmla="*/ 480 w 2763"/>
                <a:gd name="T13" fmla="*/ 396 h 596"/>
                <a:gd name="T14" fmla="*/ 542 w 2763"/>
                <a:gd name="T15" fmla="*/ 396 h 596"/>
                <a:gd name="T16" fmla="*/ 542 w 2763"/>
                <a:gd name="T17" fmla="*/ 496 h 596"/>
                <a:gd name="T18" fmla="*/ 782 w 2763"/>
                <a:gd name="T19" fmla="*/ 496 h 596"/>
                <a:gd name="T20" fmla="*/ 782 w 2763"/>
                <a:gd name="T21" fmla="*/ 596 h 596"/>
                <a:gd name="T22" fmla="*/ 2763 w 2763"/>
                <a:gd name="T2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3" h="596">
                  <a:moveTo>
                    <a:pt x="0" y="0"/>
                  </a:moveTo>
                  <a:lnTo>
                    <a:pt x="183" y="0"/>
                  </a:lnTo>
                  <a:lnTo>
                    <a:pt x="183" y="203"/>
                  </a:lnTo>
                  <a:lnTo>
                    <a:pt x="304" y="203"/>
                  </a:lnTo>
                  <a:lnTo>
                    <a:pt x="304" y="298"/>
                  </a:lnTo>
                  <a:lnTo>
                    <a:pt x="480" y="298"/>
                  </a:lnTo>
                  <a:lnTo>
                    <a:pt x="480" y="396"/>
                  </a:lnTo>
                  <a:lnTo>
                    <a:pt x="542" y="396"/>
                  </a:lnTo>
                  <a:lnTo>
                    <a:pt x="542" y="496"/>
                  </a:lnTo>
                  <a:lnTo>
                    <a:pt x="782" y="496"/>
                  </a:lnTo>
                  <a:lnTo>
                    <a:pt x="782" y="596"/>
                  </a:lnTo>
                  <a:lnTo>
                    <a:pt x="2763" y="596"/>
                  </a:lnTo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AD0DB56-0660-A853-C560-433EB775F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1515"/>
              <a:ext cx="2761" cy="100"/>
            </a:xfrm>
            <a:custGeom>
              <a:avLst/>
              <a:gdLst>
                <a:gd name="T0" fmla="*/ 0 w 2761"/>
                <a:gd name="T1" fmla="*/ 0 h 100"/>
                <a:gd name="T2" fmla="*/ 183 w 2761"/>
                <a:gd name="T3" fmla="*/ 0 h 100"/>
                <a:gd name="T4" fmla="*/ 183 w 2761"/>
                <a:gd name="T5" fmla="*/ 17 h 100"/>
                <a:gd name="T6" fmla="*/ 361 w 2761"/>
                <a:gd name="T7" fmla="*/ 17 h 100"/>
                <a:gd name="T8" fmla="*/ 361 w 2761"/>
                <a:gd name="T9" fmla="*/ 24 h 100"/>
                <a:gd name="T10" fmla="*/ 542 w 2761"/>
                <a:gd name="T11" fmla="*/ 24 h 100"/>
                <a:gd name="T12" fmla="*/ 542 w 2761"/>
                <a:gd name="T13" fmla="*/ 38 h 100"/>
                <a:gd name="T14" fmla="*/ 658 w 2761"/>
                <a:gd name="T15" fmla="*/ 38 h 100"/>
                <a:gd name="T16" fmla="*/ 658 w 2761"/>
                <a:gd name="T17" fmla="*/ 48 h 100"/>
                <a:gd name="T18" fmla="*/ 782 w 2761"/>
                <a:gd name="T19" fmla="*/ 48 h 100"/>
                <a:gd name="T20" fmla="*/ 782 w 2761"/>
                <a:gd name="T21" fmla="*/ 58 h 100"/>
                <a:gd name="T22" fmla="*/ 962 w 2761"/>
                <a:gd name="T23" fmla="*/ 58 h 100"/>
                <a:gd name="T24" fmla="*/ 962 w 2761"/>
                <a:gd name="T25" fmla="*/ 67 h 100"/>
                <a:gd name="T26" fmla="*/ 1259 w 2761"/>
                <a:gd name="T27" fmla="*/ 67 h 100"/>
                <a:gd name="T28" fmla="*/ 1259 w 2761"/>
                <a:gd name="T29" fmla="*/ 74 h 100"/>
                <a:gd name="T30" fmla="*/ 1440 w 2761"/>
                <a:gd name="T31" fmla="*/ 74 h 100"/>
                <a:gd name="T32" fmla="*/ 1440 w 2761"/>
                <a:gd name="T33" fmla="*/ 81 h 100"/>
                <a:gd name="T34" fmla="*/ 1620 w 2761"/>
                <a:gd name="T35" fmla="*/ 81 h 100"/>
                <a:gd name="T36" fmla="*/ 1620 w 2761"/>
                <a:gd name="T37" fmla="*/ 91 h 100"/>
                <a:gd name="T38" fmla="*/ 2578 w 2761"/>
                <a:gd name="T39" fmla="*/ 91 h 100"/>
                <a:gd name="T40" fmla="*/ 2578 w 2761"/>
                <a:gd name="T41" fmla="*/ 100 h 100"/>
                <a:gd name="T42" fmla="*/ 2761 w 27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1" h="100">
                  <a:moveTo>
                    <a:pt x="0" y="0"/>
                  </a:moveTo>
                  <a:lnTo>
                    <a:pt x="183" y="0"/>
                  </a:lnTo>
                  <a:lnTo>
                    <a:pt x="183" y="17"/>
                  </a:lnTo>
                  <a:lnTo>
                    <a:pt x="361" y="17"/>
                  </a:lnTo>
                  <a:lnTo>
                    <a:pt x="361" y="24"/>
                  </a:lnTo>
                  <a:lnTo>
                    <a:pt x="542" y="24"/>
                  </a:lnTo>
                  <a:lnTo>
                    <a:pt x="542" y="38"/>
                  </a:lnTo>
                  <a:lnTo>
                    <a:pt x="658" y="38"/>
                  </a:lnTo>
                  <a:lnTo>
                    <a:pt x="658" y="48"/>
                  </a:lnTo>
                  <a:lnTo>
                    <a:pt x="782" y="48"/>
                  </a:lnTo>
                  <a:lnTo>
                    <a:pt x="782" y="58"/>
                  </a:lnTo>
                  <a:lnTo>
                    <a:pt x="962" y="58"/>
                  </a:lnTo>
                  <a:lnTo>
                    <a:pt x="962" y="67"/>
                  </a:lnTo>
                  <a:lnTo>
                    <a:pt x="1259" y="67"/>
                  </a:lnTo>
                  <a:lnTo>
                    <a:pt x="1259" y="74"/>
                  </a:lnTo>
                  <a:lnTo>
                    <a:pt x="1440" y="74"/>
                  </a:lnTo>
                  <a:lnTo>
                    <a:pt x="1440" y="81"/>
                  </a:lnTo>
                  <a:lnTo>
                    <a:pt x="1620" y="81"/>
                  </a:lnTo>
                  <a:lnTo>
                    <a:pt x="1620" y="91"/>
                  </a:lnTo>
                  <a:lnTo>
                    <a:pt x="2578" y="91"/>
                  </a:lnTo>
                  <a:lnTo>
                    <a:pt x="2578" y="100"/>
                  </a:lnTo>
                  <a:lnTo>
                    <a:pt x="2761" y="100"/>
                  </a:ln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9BCB91-B3FE-8E6C-26B6-E7A6019097E6}"/>
              </a:ext>
            </a:extLst>
          </p:cNvPr>
          <p:cNvSpPr txBox="1"/>
          <p:nvPr/>
        </p:nvSpPr>
        <p:spPr>
          <a:xfrm>
            <a:off x="9372083" y="2245205"/>
            <a:ext cx="104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>
                <a:solidFill>
                  <a:schemeClr val="bg1"/>
                </a:solidFill>
              </a:rPr>
              <a:t>P&lt;0.001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38A41-1D47-6AEA-12CD-75855ED30FF8}"/>
              </a:ext>
            </a:extLst>
          </p:cNvPr>
          <p:cNvSpPr txBox="1"/>
          <p:nvPr/>
        </p:nvSpPr>
        <p:spPr>
          <a:xfrm>
            <a:off x="1939336" y="5720450"/>
            <a:ext cx="9399224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2625" algn="ctr"/>
                <a:tab pos="1944688" algn="ctr"/>
                <a:tab pos="3205163" algn="ctr"/>
                <a:tab pos="4398963" algn="ctr"/>
                <a:tab pos="5659438" algn="ctr"/>
                <a:tab pos="6862763" algn="ctr"/>
                <a:tab pos="8113713" algn="ctr"/>
              </a:tabLst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No. at risk</a:t>
            </a:r>
          </a:p>
          <a:p>
            <a:pPr lvl="0" defTabSz="914400">
              <a:lnSpc>
                <a:spcPct val="80000"/>
              </a:lnSpc>
              <a:spcBef>
                <a:spcPts val="600"/>
              </a:spcBef>
              <a:tabLst>
                <a:tab pos="682625" algn="ctr"/>
                <a:tab pos="1944688" algn="ctr"/>
                <a:tab pos="3205163" algn="ctr"/>
                <a:tab pos="4398963" algn="ctr"/>
                <a:tab pos="5659438" algn="ctr"/>
                <a:tab pos="6862763" algn="ctr"/>
                <a:tab pos="8113713" algn="ctr"/>
              </a:tabLst>
              <a:defRPr/>
            </a:pPr>
            <a:r>
              <a:rPr lang="en-US" sz="1600" kern="0">
                <a:solidFill>
                  <a:schemeClr val="bg1"/>
                </a:solidFill>
              </a:rPr>
              <a:t>	162	156	150	145	141	135	129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2625" algn="ctr"/>
                <a:tab pos="1944688" algn="ctr"/>
                <a:tab pos="3205163" algn="ctr"/>
                <a:tab pos="4398963" algn="ctr"/>
                <a:tab pos="5659438" algn="ctr"/>
                <a:tab pos="6862763" algn="ctr"/>
                <a:tab pos="8113713" algn="ctr"/>
              </a:tabLst>
              <a:defRPr/>
            </a:pPr>
            <a:r>
              <a:rPr lang="en-US" sz="1600" kern="0">
                <a:solidFill>
                  <a:schemeClr val="bg1"/>
                </a:solidFill>
              </a:rPr>
              <a:t>	13	9	7	7	7	7	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22CA9C-95D9-7ADE-CEE4-606900FC46C8}"/>
              </a:ext>
            </a:extLst>
          </p:cNvPr>
          <p:cNvCxnSpPr/>
          <p:nvPr/>
        </p:nvCxnSpPr>
        <p:spPr>
          <a:xfrm>
            <a:off x="2087201" y="6121805"/>
            <a:ext cx="375557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A8A55D-4DD4-5F8A-A030-1891C55B6E21}"/>
              </a:ext>
            </a:extLst>
          </p:cNvPr>
          <p:cNvCxnSpPr/>
          <p:nvPr/>
        </p:nvCxnSpPr>
        <p:spPr>
          <a:xfrm>
            <a:off x="2087201" y="6384808"/>
            <a:ext cx="375557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298AB38-1AC3-D087-F0D5-FDE6AFB3A54E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8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8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759B-C331-A9C6-5172-9767041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ACC72-B0D7-4C64-839E-00F83E8E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39" y="1984374"/>
            <a:ext cx="9796462" cy="3995419"/>
          </a:xfrm>
        </p:spPr>
        <p:txBody>
          <a:bodyPr/>
          <a:lstStyle/>
          <a:p>
            <a:pPr marL="457200" indent="-457200">
              <a:spcBef>
                <a:spcPts val="36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en-US"/>
              <a:t>In patients with right-sided infective endocarditis, the majority of whom were refractory to medical therapy alone, PMA resulted in culture clearance</a:t>
            </a:r>
          </a:p>
          <a:p>
            <a:pPr marL="457200" indent="-457200">
              <a:spcBef>
                <a:spcPts val="36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en-US"/>
              <a:t>Culture clearance was associated with lower in-hospital mortality</a:t>
            </a:r>
          </a:p>
          <a:p>
            <a:pPr marL="457200" indent="-457200">
              <a:spcBef>
                <a:spcPts val="36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en-US"/>
              <a:t>Randomized trials are needed to confirm the clinical efficacy and safety of PMA in RSIE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C9900-F90B-B39B-6C81-BB7C8AB862F6}"/>
              </a:ext>
            </a:extLst>
          </p:cNvPr>
          <p:cNvSpPr txBox="1"/>
          <p:nvPr/>
        </p:nvSpPr>
        <p:spPr>
          <a:xfrm>
            <a:off x="6702425" y="6657947"/>
            <a:ext cx="5486400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>
                <a:solidFill>
                  <a:schemeClr val="bg1">
                    <a:lumMod val="50000"/>
                    <a:lumOff val="50000"/>
                  </a:schemeClr>
                </a:solidFill>
              </a:rPr>
              <a:t>WF5143777-</a:t>
            </a:r>
            <a:fld id="{D445C29B-035B-48ED-941F-A66A11A8A322}" type="slidenum">
              <a:rPr lang="en-US" sz="7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 lvl="0"/>
              <a:t>9</a:t>
            </a:fld>
            <a:endParaRPr lang="en-US" sz="7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91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c79484f6e985e00d8864da"/>
  <p:tag name="SETTINGSKEY" val="66c79484f6e985e00d8864da_1727917030759"/>
  <p:tag name="FIGURESLIDEID" val="185922cb-cbbb-433b-9615-3e9e86f04bc7"/>
  <p:tag name="DATEINSERTED" val="1727917033912"/>
  <p:tag name="TRANSPARENTBACKGROUND" val="true"/>
  <p:tag name="VERSION" val="1727917025267"/>
  <p:tag name="TITLE" val="Abdallah's First Illustration"/>
  <p:tag name="CREATORNAME" val="Abdallah El Sabbag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c79484f6e985e00d8864da"/>
  <p:tag name="SETTINGSKEY" val="66c79484f6e985e00d8864da_1727914748797"/>
  <p:tag name="FIGURESLIDEID" val="185922cb-cbbb-433b-9615-3e9e86f04bc7"/>
  <p:tag name="DATEINSERTED" val="1727914751826"/>
  <p:tag name="TRANSPARENTBACKGROUND" val="true"/>
  <p:tag name="VERSION" val="1727914699038"/>
  <p:tag name="TITLE" val="Abdallah's First Illustration"/>
  <p:tag name="CREATORNAME" val="Abdallah El Sabbag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c79484f6e985e00d8864da"/>
  <p:tag name="SETTINGSKEY" val="66c79484f6e985e00d8864da_1727914326801"/>
  <p:tag name="FIGURESLIDEID" val="185922cb-cbbb-433b-9615-3e9e86f04bc7"/>
  <p:tag name="DATEINSERTED" val="1727914332450"/>
  <p:tag name="TRANSPARENTBACKGROUND" val="true"/>
  <p:tag name="VERSION" val="1727914314224"/>
  <p:tag name="TITLE" val="Abdallah's First Illustration"/>
  <p:tag name="CREATORNAME" val="Abdallah El Sabbagh"/>
</p:tagLst>
</file>

<file path=ppt/theme/theme1.xml><?xml version="1.0" encoding="utf-8"?>
<a:theme xmlns:a="http://schemas.openxmlformats.org/drawingml/2006/main" name="2020_MC_White (12-28-2020)">
  <a:themeElements>
    <a:clrScheme name="MC_Blue">
      <a:dk1>
        <a:srgbClr val="000000"/>
      </a:dk1>
      <a:lt1>
        <a:srgbClr val="FFFFFF"/>
      </a:lt1>
      <a:dk2>
        <a:srgbClr val="0057B8"/>
      </a:dk2>
      <a:lt2>
        <a:srgbClr val="D2D2D2"/>
      </a:lt2>
      <a:accent1>
        <a:srgbClr val="009CDE"/>
      </a:accent1>
      <a:accent2>
        <a:srgbClr val="FFC845"/>
      </a:accent2>
      <a:accent3>
        <a:srgbClr val="FE581C"/>
      </a:accent3>
      <a:accent4>
        <a:srgbClr val="009F4D"/>
      </a:accent4>
      <a:accent5>
        <a:srgbClr val="8246AF"/>
      </a:accent5>
      <a:accent6>
        <a:srgbClr val="64CCC9"/>
      </a:accent6>
      <a:hlink>
        <a:srgbClr val="52CBFF"/>
      </a:hlink>
      <a:folHlink>
        <a:srgbClr val="A8A8A8"/>
      </a:folHlink>
    </a:clrScheme>
    <a:fontScheme name="mc-white-wid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-widescre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Blue (02-2024).pptx" id="{F7620A17-8E52-4968-B132-A8A011F32B21}" vid="{3A8DF0F9-4728-48CE-9943-05288DB804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86B518-CBF8-45D0-9751-5CA063CFE412}">
  <we:reference id="c22bf5f7-55ef-4467-ac55-88a268666587" version="1.0.0.3" store="EXCatalog" storeType="EXCatalog"/>
  <we:alternateReferences>
    <we:reference id="WA200006038" version="1.0.0.3" store="en-US" storeType="OMEX"/>
  </we:alternateReferences>
  <we:properties>
    <we:property name="670437a11c621f1e340a3f67_1728329811998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FIGUR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0d74b4e3-9fef-4f82-8dd1-1d93f5dd101d&quot;:{&quot;id&quot;:&quot;0d74b4e3-9fef-4f82-8dd1-1d93f5dd101d&quot;,&quot;name&quot;:&quot;Death&quot;,&quot;displayName&quot;:&quot;&quot;,&quot;type&quot;:&quot;FIGURE_OBJECT&quot;,&quot;relativeTransform&quot;:{&quot;translate&quot;:{&quot;x&quot;:0,&quot;y&quot;:-108},&quot;rotate&quot;:0,&quot;skewX&quot;:0,&quot;scale&quot;:{&quot;x&quot;:1,&quot;y&quot;:1}},&quot;image&quot;:{&quot;url&quot;:&quot;https://icons.biorender.com/biorender/60b657558c8ab10026e38ec2/20210601155155/image/death.png&quot;,&quot;fallbackUrl&quot;:&quot;https://res.cloudinary.com/dlcjuc3ej/image/upload/v1622562715/avn7xqz0cuxubkectzes.svg#/keystone/api/icons/60b657558c8ab10026e38ec2/20210601155155/image/death.svg#/keystone/api/icons/60b657558c8ab10026e38ec2/20210601155155/image/death.svg#/keystone/api/icons/60b657558c8ab10026e38ec2/20210601155155/image/death.svg#/keystone/api/icons/60b657558c8ab10026e38ec2/20210601155155/image/death.svg#/keystone/api/icons/60b657558c8ab10026e38ec2/20210601155155/image/death.svg#/keystone/api/icons/60b657558c8ab10026e38ec2/20210601155155/image/death.svg#/keystone/api/icons/60b657558c8ab10026e38ec2/20210601155155/image/death.svg&quot;,&quot;isPremium&quot;:false,&quot;isOrgIcon&quot;:false,&quot;size&quot;:{&quot;x&quot;:100,&quot;y&quot;:100}},&quot;source&quot;:{&quot;id&quot;:&quot;60b657558c8ab10026e38ec2&quot;,&quot;version&quot;:&quot;1622562715&quot;,&quot;type&quot;:&quot;ASSETS&quot;},&quot;isPremium&quot;:false,&quot;parent&quot;:{&quot;type&quot;:&quot;CHILD&quot;,&quot;parentId&quot;:&quot;8524962f-91c3-4672-a7ef-424db4a5164e&quot;,&quot;order&quot;:&quot;5&quot;},&quot;styles&quot;:{&quot;death-hidden&quot;:[{&quot;styleName&quot;:&quot;MONOCHROME_COLOR&quot;,&quot;index&quot;:0,&quot;color&quot;:&quot;#3173C2&quot;}]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}}"/>
    <we:property name="670437a11c621f1e340a3f67_1728330034376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FIGUR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-58.60572687224669,&quot;y&quot;:-9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}}"/>
    <we:property name="670437a11c621f1e340a3f67_1728330051208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FIGUR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-58.60572687224669,&quot;y&quot;:-9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}}"/>
    <we:property name="670437a11c621f1e340a3f67_1728330188579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-10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}}"/>
    <we:property name="670437a11c621f1e340a3f67_1728330206862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-10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}}"/>
    <we:property name="670437a11c621f1e340a3f67_1728330223532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27.467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}}"/>
    <we:property name="670437a11c621f1e340a3f67_1728330638578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13.466999999999999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,&quot;094fde61-c413-4e1a-b8c0-00ffb2c1cfd1&quot;:{&quot;id&quot;:&quot;094fde61-c413-4e1a-b8c0-00ffb2c1cfd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8&quot;}},&quot;dc017e4d-37da-4883-8c07-690b44341a7b&quot;:{&quot;id&quot;:&quot;dc017e4d-37da-4883-8c07-690b44341a7b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94fde61-c413-4e1a-b8c0-00ffb2c1cfd1&quot;,&quot;type&quot;:&quot;FRAME&quot;,&quot;order&quot;:&quot;5&quot;}},&quot;00a0b324-0cb8-492d-9b17-f7a9c012ee8e&quot;:{&quot;id&quot;:&quot;00a0b324-0cb8-492d-9b17-f7a9c012ee8e&quot;,&quot;name&quot;:&quot;Heart (cross-section 2)&quot;,&quot;displayName&quot;:&quot;Heart cross-section (simplified)&quot;,&quot;type&quot;:&quot;FIGURE_OBJECT&quot;,&quot;relativeTransform&quot;:{&quot;translate&quot;:{&quot;x&quot;:-0.000051282051284573527,&quot;y&quot;:-74},&quot;rotate&quot;:0,&quot;skewX&quot;:0,&quot;scale&quot;:{&quot;x&quot;:0.833974358974359,&quot;y&quot;:0.8339743589743589}},&quot;image&quot;:{&quot;url&quot;:&quot;https://icons.biorender.com/biorender/5ef4b074d0a7b90028c5cbbb/20200625141429/image/heart-cross-section-simplified.png&quot;,&quot;fallbackUrl&quot;:&quot;https://res.cloudinary.com/dlcjuc3ej/image/upload/v1593094469/phgnaavnwm5wokrx8uxp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&quot;,&quot;isPremium&quot;:false,&quot;isOrgIcon&quot;:false,&quot;size&quot;:{&quot;x&quot;:160,&quot;y&quot;:168.64864864864865}},&quot;source&quot;:{&quot;id&quot;:&quot;5ef4b074d0a7b90028c5cbbb&quot;,&quot;version&quot;:&quot;1593094469&quot;,&quot;type&quot;:&quot;ASSETS&quot;},&quot;isPremium&quot;:false,&quot;parent&quot;:{&quot;type&quot;:&quot;CHILD&quot;,&quot;parentId&quot;:&quot;094fde61-c413-4e1a-b8c0-00ffb2c1cfd1&quot;,&quot;order&quot;:&quot;5&quot;},&quot;styles&quot;:{&quot;heart-hidden&quot;:[{&quot;styleName&quot;:&quot;MONOCHROME_COLOR&quot;,&quot;index&quot;:0,&quot;color&quot;:&quot;#3173C2&quot;}]}},&quot;f17c0da5-7116-4fa5-87bc-989c3a209ac1&quot;:{&quot;type&quot;:&quot;FIGURE_OBJECT&quot;,&quot;id&quot;:&quot;f17c0da5-7116-4fa5-87bc-989c3a209ac1&quot;,&quot;relativeTransform&quot;:{&quot;translate&quot;:{&quot;x&quot;:0,&quot;y&quot;:-40},&quot;rotate&quot;:0,&quot;skewX&quot;:0,&quot;scale&quot;:{&quot;x&quot;:1,&quot;y&quot;:1}},&quot;opacity&quot;:1,&quot;path&quot;:{&quot;type&quot;:&quot;ELLIPSE&quot;,&quot;size&quot;:{&quot;x&quot;:255,&quot;y&quot;:240}},&quot;isLocked&quot;:false,&quot;pathStyles&quot;:[{&quot;type&quot;:&quot;FILL&quot;,&quot;fillStyle&quot;:&quot;rgb(238, 238, 251)&quot;},{&quot;type&quot;:&quot;STROKE&quot;,&quot;strokeStyle&quot;:&quot;rgba(36, 56, 240, 0.94)&quot;,&quot;lineWidth&quot;:2,&quot;lineJoin&quot;:&quot;round&quot;}],&quot;parent&quot;:{&quot;type&quot;:&quot;CHILD&quot;,&quot;parentId&quot;:&quot;094fde61-c413-4e1a-b8c0-00ffb2c1cfd1&quot;,&quot;order&quot;:&quot;2&quot;}}}}"/>
    <we:property name="670437a11c621f1e340a3f67_1728330668807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13.466999999999999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,&quot;094fde61-c413-4e1a-b8c0-00ffb2c1cfd1&quot;:{&quot;id&quot;:&quot;094fde61-c413-4e1a-b8c0-00ffb2c1cfd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8&quot;}},&quot;dc017e4d-37da-4883-8c07-690b44341a7b&quot;:{&quot;id&quot;:&quot;dc017e4d-37da-4883-8c07-690b44341a7b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94fde61-c413-4e1a-b8c0-00ffb2c1cfd1&quot;,&quot;type&quot;:&quot;FRAME&quot;,&quot;order&quot;:&quot;5&quot;}},&quot;00a0b324-0cb8-492d-9b17-f7a9c012ee8e&quot;:{&quot;id&quot;:&quot;00a0b324-0cb8-492d-9b17-f7a9c012ee8e&quot;,&quot;name&quot;:&quot;Heart (cross-section 2)&quot;,&quot;displayName&quot;:&quot;Heart cross-section (simplified)&quot;,&quot;type&quot;:&quot;FIGURE_OBJECT&quot;,&quot;relativeTransform&quot;:{&quot;translate&quot;:{&quot;x&quot;:-0.000051282051284573527,&quot;y&quot;:-74},&quot;rotate&quot;:0,&quot;skewX&quot;:0,&quot;scale&quot;:{&quot;x&quot;:0.833974358974359,&quot;y&quot;:0.8339743589743589}},&quot;image&quot;:{&quot;url&quot;:&quot;https://icons.biorender.com/biorender/5ef4b074d0a7b90028c5cbbb/20200625141429/image/heart-cross-section-simplified.png&quot;,&quot;fallbackUrl&quot;:&quot;https://res.cloudinary.com/dlcjuc3ej/image/upload/v1593094469/phgnaavnwm5wokrx8uxp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&quot;,&quot;isPremium&quot;:false,&quot;isOrgIcon&quot;:false,&quot;size&quot;:{&quot;x&quot;:160,&quot;y&quot;:168.64864864864865}},&quot;source&quot;:{&quot;id&quot;:&quot;5ef4b074d0a7b90028c5cbbb&quot;,&quot;version&quot;:&quot;1593094469&quot;,&quot;type&quot;:&quot;ASSETS&quot;},&quot;isPremium&quot;:false,&quot;parent&quot;:{&quot;type&quot;:&quot;CHILD&quot;,&quot;parentId&quot;:&quot;094fde61-c413-4e1a-b8c0-00ffb2c1cfd1&quot;,&quot;order&quot;:&quot;5&quot;},&quot;styles&quot;:{&quot;heart-hidden&quot;:[{&quot;styleName&quot;:&quot;MONOCHROME_COLOR&quot;,&quot;index&quot;:0,&quot;color&quot;:&quot;#3173C2&quot;}]}},&quot;f17c0da5-7116-4fa5-87bc-989c3a209ac1&quot;:{&quot;type&quot;:&quot;FIGURE_OBJECT&quot;,&quot;id&quot;:&quot;f17c0da5-7116-4fa5-87bc-989c3a209ac1&quot;,&quot;relativeTransform&quot;:{&quot;translate&quot;:{&quot;x&quot;:0,&quot;y&quot;:-30},&quot;rotate&quot;:0,&quot;skewX&quot;:0,&quot;scale&quot;:{&quot;x&quot;:1,&quot;y&quot;:1}},&quot;opacity&quot;:1,&quot;path&quot;:{&quot;type&quot;:&quot;ELLIPSE&quot;,&quot;size&quot;:{&quot;x&quot;:255,&quot;y&quot;:240}},&quot;isLocked&quot;:false,&quot;pathStyles&quot;:[{&quot;type&quot;:&quot;FILL&quot;,&quot;fillStyle&quot;:&quot;rgb(238, 242, 251)&quot;},{&quot;type&quot;:&quot;STROKE&quot;,&quot;strokeStyle&quot;:&quot;rgba(36, 116, 240, 0.9411764705882353)&quot;,&quot;lineWidth&quot;:2,&quot;lineJoin&quot;:&quot;round&quot;}],&quot;parent&quot;:{&quot;type&quot;:&quot;CHILD&quot;,&quot;parentId&quot;:&quot;094fde61-c413-4e1a-b8c0-00ffb2c1cfd1&quot;,&quot;order&quot;:&quot;2&quot;}}}}"/>
    <we:property name="670437a11c621f1e340a3f67_1728330829050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13.466999999999999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,&quot;094fde61-c413-4e1a-b8c0-00ffb2c1cfd1&quot;:{&quot;id&quot;:&quot;094fde61-c413-4e1a-b8c0-00ffb2c1cfd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8&quot;}},&quot;dc017e4d-37da-4883-8c07-690b44341a7b&quot;:{&quot;id&quot;:&quot;dc017e4d-37da-4883-8c07-690b44341a7b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94fde61-c413-4e1a-b8c0-00ffb2c1cfd1&quot;,&quot;type&quot;:&quot;FRAME&quot;,&quot;order&quot;:&quot;5&quot;}},&quot;00a0b324-0cb8-492d-9b17-f7a9c012ee8e&quot;:{&quot;id&quot;:&quot;00a0b324-0cb8-492d-9b17-f7a9c012ee8e&quot;,&quot;name&quot;:&quot;Heart (cross-section 2)&quot;,&quot;displayName&quot;:&quot;Heart cross-section (simplified)&quot;,&quot;type&quot;:&quot;FIGURE_OBJECT&quot;,&quot;relativeTransform&quot;:{&quot;translate&quot;:{&quot;x&quot;:-0.000051282051284573527,&quot;y&quot;:-74},&quot;rotate&quot;:0,&quot;skewX&quot;:0,&quot;scale&quot;:{&quot;x&quot;:0.833974358974359,&quot;y&quot;:0.8339743589743589}},&quot;image&quot;:{&quot;url&quot;:&quot;https://icons.biorender.com/biorender/5ef4b074d0a7b90028c5cbbb/20200625141429/image/heart-cross-section-simplified.png&quot;,&quot;fallbackUrl&quot;:&quot;https://res.cloudinary.com/dlcjuc3ej/image/upload/v1593094469/phgnaavnwm5wokrx8uxp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&quot;,&quot;isPremium&quot;:false,&quot;isOrgIcon&quot;:false,&quot;size&quot;:{&quot;x&quot;:160,&quot;y&quot;:168.64864864864865}},&quot;source&quot;:{&quot;id&quot;:&quot;5ef4b074d0a7b90028c5cbbb&quot;,&quot;version&quot;:&quot;1593094469&quot;,&quot;type&quot;:&quot;ASSETS&quot;},&quot;isPremium&quot;:false,&quot;parent&quot;:{&quot;type&quot;:&quot;CHILD&quot;,&quot;parentId&quot;:&quot;094fde61-c413-4e1a-b8c0-00ffb2c1cfd1&quot;,&quot;order&quot;:&quot;5&quot;},&quot;styles&quot;:{&quot;heart-hidden&quot;:[{&quot;styleName&quot;:&quot;MONOCHROME_COLOR&quot;,&quot;index&quot;:0,&quot;color&quot;:&quot;#3173C2&quot;}]}},&quot;f17c0da5-7116-4fa5-87bc-989c3a209ac1&quot;:{&quot;type&quot;:&quot;FIGURE_OBJECT&quot;,&quot;id&quot;:&quot;f17c0da5-7116-4fa5-87bc-989c3a209ac1&quot;,&quot;relativeTransform&quot;:{&quot;translate&quot;:{&quot;x&quot;:0,&quot;y&quot;:-30},&quot;rotate&quot;:0,&quot;skewX&quot;:0,&quot;scale&quot;:{&quot;x&quot;:1,&quot;y&quot;:1}},&quot;opacity&quot;:1,&quot;path&quot;:{&quot;type&quot;:&quot;ELLIPSE&quot;,&quot;size&quot;:{&quot;x&quot;:255,&quot;y&quot;:240}},&quot;isLocked&quot;:false,&quot;pathStyles&quot;:[{&quot;type&quot;:&quot;FILL&quot;,&quot;fillStyle&quot;:&quot;rgb(238, 242, 251)&quot;},{&quot;type&quot;:&quot;STROKE&quot;,&quot;strokeStyle&quot;:&quot;rgba(36, 116, 240, 0.9411764705882353)&quot;,&quot;lineWidth&quot;:2,&quot;lineJoin&quot;:&quot;round&quot;}],&quot;parent&quot;:{&quot;type&quot;:&quot;CHILD&quot;,&quot;parentId&quot;:&quot;094fde61-c413-4e1a-b8c0-00ffb2c1cfd1&quot;,&quot;order&quot;:&quot;2&quot;}},&quot;f3e6534d-020b-4610-b1a8-d3f9c929b9c1&quot;:{&quot;id&quot;:&quot;f3e6534d-020b-4610-b1a8-d3f9c929b9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9&quot;}},&quot;52da49c3-1d18-4045-bb65-a9282c21686a&quot;:{&quot;id&quot;:&quot;52da49c3-1d18-4045-bb65-a9282c2168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3e6534d-020b-4610-b1a8-d3f9c929b9c1&quot;,&quot;type&quot;:&quot;FRAME&quot;,&quot;order&quot;:&quot;5&quot;}},&quot;d03e6d6f-6147-4938-b63a-126538ca3c96&quot;:{&quot;type&quot;:&quot;FIGURE_OBJECT&quot;,&quot;id&quot;:&quot;d03e6d6f-6147-4938-b63a-126538ca3c96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f3e6534d-020b-4610-b1a8-d3f9c929b9c1&quot;,&quot;order&quot;:&quot;5&quot;}},&quot;7cc37eb6-0c0d-48e9-8084-055f8b12da49&quot;:{&quot;id&quot;:&quot;7cc37eb6-0c0d-48e9-8084-055f8b12da49&quot;,&quot;name&quot;:&quot;Scalpel&quot;,&quot;displayName&quot;:&quot;&quot;,&quot;type&quot;:&quot;FIGURE_OBJECT&quot;,&quot;relativeTransform&quot;:{&quot;translate&quot;:{&quot;x&quot;:10,&quot;y&quot;:10},&quot;scale&quot;:{&quot;x&quot;:1,&quot;y&quot;:1},&quot;rotate&quot;:0,&quot;skewX&quot;:0},&quot;image&quot;:{&quot;url&quot;:&quot;https://icons.biorender.com/biorender/5bb273f335024313003c816a/20200608225247/image/scalpel.png&quot;,&quot;fallbackUrl&quot;:&quot;https://res.cloudinary.com/dlcjuc3ej/image/upload/v1591656767/ams0y94e7vvuom64tbk2.svg#/keystone/api/icons/5bb273f335024313003c816a/20200608225247/image/scalpel.svg#/keystone/api/icons/5bb273f335024313003c816a/20200608225247/image/scalpel.svg#/keystone/api/icons/5bb273f335024313003c816a/20200608225247/image/scalpel.svg#/keystone/api/icons/5bb273f335024313003c816a/20200608225247/image/scalpel.svg#/keystone/api/icons/5bb273f335024313003c816a/20200608225247/image/scalpel.svg#/keystone/api/icons/5bb273f335024313003c816a/20200608225247/image/scalpel.svg&quot;,&quot;isPremium&quot;:false,&quot;isOrgIcon&quot;:false,&quot;size&quot;:{&quot;x&quot;:200,&quot;y&quot;:152.7918781725888}},&quot;source&quot;:{&quot;id&quot;:&quot;5bb273f335024313003c816a&quot;,&quot;version&quot;:&quot;1591656767&quot;,&quot;type&quot;:&quot;ASSETS&quot;},&quot;isPremium&quot;:false,&quot;parent&quot;:{&quot;type&quot;:&quot;CHILD&quot;,&quot;parentId&quot;:&quot;f3e6534d-020b-4610-b1a8-d3f9c929b9c1&quot;,&quot;order&quot;:&quot;7&quot;}}}}"/>
    <we:property name="670437a11c621f1e340a3f67_1728330843937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13.466999999999999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,&quot;094fde61-c413-4e1a-b8c0-00ffb2c1cfd1&quot;:{&quot;id&quot;:&quot;094fde61-c413-4e1a-b8c0-00ffb2c1cfd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8&quot;}},&quot;dc017e4d-37da-4883-8c07-690b44341a7b&quot;:{&quot;id&quot;:&quot;dc017e4d-37da-4883-8c07-690b44341a7b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94fde61-c413-4e1a-b8c0-00ffb2c1cfd1&quot;,&quot;type&quot;:&quot;FRAME&quot;,&quot;order&quot;:&quot;5&quot;}},&quot;00a0b324-0cb8-492d-9b17-f7a9c012ee8e&quot;:{&quot;id&quot;:&quot;00a0b324-0cb8-492d-9b17-f7a9c012ee8e&quot;,&quot;name&quot;:&quot;Heart (cross-section 2)&quot;,&quot;displayName&quot;:&quot;Heart cross-section (simplified)&quot;,&quot;type&quot;:&quot;FIGURE_OBJECT&quot;,&quot;relativeTransform&quot;:{&quot;translate&quot;:{&quot;x&quot;:-0.000051282051284573527,&quot;y&quot;:-74},&quot;rotate&quot;:0,&quot;skewX&quot;:0,&quot;scale&quot;:{&quot;x&quot;:0.833974358974359,&quot;y&quot;:0.8339743589743589}},&quot;image&quot;:{&quot;url&quot;:&quot;https://icons.biorender.com/biorender/5ef4b074d0a7b90028c5cbbb/20200625141429/image/heart-cross-section-simplified.png&quot;,&quot;fallbackUrl&quot;:&quot;https://res.cloudinary.com/dlcjuc3ej/image/upload/v1593094469/phgnaavnwm5wokrx8uxp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&quot;,&quot;isPremium&quot;:false,&quot;isOrgIcon&quot;:false,&quot;size&quot;:{&quot;x&quot;:160,&quot;y&quot;:168.64864864864865}},&quot;source&quot;:{&quot;id&quot;:&quot;5ef4b074d0a7b90028c5cbbb&quot;,&quot;version&quot;:&quot;1593094469&quot;,&quot;type&quot;:&quot;ASSETS&quot;},&quot;isPremium&quot;:false,&quot;parent&quot;:{&quot;type&quot;:&quot;CHILD&quot;,&quot;parentId&quot;:&quot;094fde61-c413-4e1a-b8c0-00ffb2c1cfd1&quot;,&quot;order&quot;:&quot;5&quot;},&quot;styles&quot;:{&quot;heart-hidden&quot;:[{&quot;styleName&quot;:&quot;MONOCHROME_COLOR&quot;,&quot;index&quot;:0,&quot;color&quot;:&quot;#3173C2&quot;}]}},&quot;f17c0da5-7116-4fa5-87bc-989c3a209ac1&quot;:{&quot;type&quot;:&quot;FIGURE_OBJECT&quot;,&quot;id&quot;:&quot;f17c0da5-7116-4fa5-87bc-989c3a209ac1&quot;,&quot;relativeTransform&quot;:{&quot;translate&quot;:{&quot;x&quot;:0,&quot;y&quot;:-30},&quot;rotate&quot;:0,&quot;skewX&quot;:0,&quot;scale&quot;:{&quot;x&quot;:1,&quot;y&quot;:1}},&quot;opacity&quot;:1,&quot;path&quot;:{&quot;type&quot;:&quot;ELLIPSE&quot;,&quot;size&quot;:{&quot;x&quot;:255,&quot;y&quot;:240}},&quot;isLocked&quot;:false,&quot;pathStyles&quot;:[{&quot;type&quot;:&quot;FILL&quot;,&quot;fillStyle&quot;:&quot;rgb(238, 242, 251)&quot;},{&quot;type&quot;:&quot;STROKE&quot;,&quot;strokeStyle&quot;:&quot;rgba(36, 116, 240, 0.9411764705882353)&quot;,&quot;lineWidth&quot;:2,&quot;lineJoin&quot;:&quot;round&quot;}],&quot;parent&quot;:{&quot;type&quot;:&quot;CHILD&quot;,&quot;parentId&quot;:&quot;094fde61-c413-4e1a-b8c0-00ffb2c1cfd1&quot;,&quot;order&quot;:&quot;2&quot;}},&quot;f3e6534d-020b-4610-b1a8-d3f9c929b9c1&quot;:{&quot;id&quot;:&quot;f3e6534d-020b-4610-b1a8-d3f9c929b9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9&quot;}},&quot;52da49c3-1d18-4045-bb65-a9282c21686a&quot;:{&quot;id&quot;:&quot;52da49c3-1d18-4045-bb65-a9282c2168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3e6534d-020b-4610-b1a8-d3f9c929b9c1&quot;,&quot;type&quot;:&quot;FRAME&quot;,&quot;order&quot;:&quot;5&quot;}},&quot;d03e6d6f-6147-4938-b63a-126538ca3c96&quot;:{&quot;type&quot;:&quot;FIGURE_OBJECT&quot;,&quot;id&quot;:&quot;d03e6d6f-6147-4938-b63a-126538ca3c96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f3e6534d-020b-4610-b1a8-d3f9c929b9c1&quot;,&quot;order&quot;:&quot;5&quot;}},&quot;7cc37eb6-0c0d-48e9-8084-055f8b12da49&quot;:{&quot;id&quot;:&quot;7cc37eb6-0c0d-48e9-8084-055f8b12da49&quot;,&quot;name&quot;:&quot;Scalpel&quot;,&quot;displayName&quot;:&quot;&quot;,&quot;type&quot;:&quot;FIGURE_OBJECT&quot;,&quot;relativeTransform&quot;:{&quot;translate&quot;:{&quot;x&quot;:7.105427357601002e-15,&quot;y&quot;:-110.53172588832489},&quot;rotate&quot;:0,&quot;skewX&quot;:0,&quot;scale&quot;:{&quot;x&quot;:0.5750000000000001,&quot;y&quot;:0.5750000000000001}},&quot;image&quot;:{&quot;url&quot;:&quot;https://icons.biorender.com/biorender/5bb273f335024313003c816a/20200608225247/image/scalpel.png&quot;,&quot;fallbackUrl&quot;:&quot;https://res.cloudinary.com/dlcjuc3ej/image/upload/v1591656767/ams0y94e7vvuom64tbk2.svg#/keystone/api/icons/5bb273f335024313003c816a/20200608225247/image/scalpel.svg#/keystone/api/icons/5bb273f335024313003c816a/20200608225247/image/scalpel.svg#/keystone/api/icons/5bb273f335024313003c816a/20200608225247/image/scalpel.svg#/keystone/api/icons/5bb273f335024313003c816a/20200608225247/image/scalpel.svg#/keystone/api/icons/5bb273f335024313003c816a/20200608225247/image/scalpel.svg#/keystone/api/icons/5bb273f335024313003c816a/20200608225247/image/scalpel.svg&quot;,&quot;isPremium&quot;:false,&quot;isOrgIcon&quot;:false,&quot;size&quot;:{&quot;x&quot;:200,&quot;y&quot;:152.7918781725888}},&quot;source&quot;:{&quot;id&quot;:&quot;5bb273f335024313003c816a&quot;,&quot;version&quot;:&quot;1591656767&quot;,&quot;type&quot;:&quot;ASSETS&quot;},&quot;isPremium&quot;:false,&quot;parent&quot;:{&quot;type&quot;:&quot;CHILD&quot;,&quot;parentId&quot;:&quot;f3e6534d-020b-4610-b1a8-d3f9c929b9c1&quot;,&quot;order&quot;:&quot;7&quot;},&quot;styles&quot;:{&quot;vector-hidden&quot;:[{&quot;styleName&quot;:&quot;MONOCHROME_COLOR&quot;,&quot;index&quot;:0,&quot;color&quot;:&quot;#3173C2&quot;}]}}}}"/>
    <we:property name="670437a11c621f1e340a3f67_1728330984489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13.466999999999999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,&quot;094fde61-c413-4e1a-b8c0-00ffb2c1cfd1&quot;:{&quot;id&quot;:&quot;094fde61-c413-4e1a-b8c0-00ffb2c1cfd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8&quot;}},&quot;dc017e4d-37da-4883-8c07-690b44341a7b&quot;:{&quot;id&quot;:&quot;dc017e4d-37da-4883-8c07-690b44341a7b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94fde61-c413-4e1a-b8c0-00ffb2c1cfd1&quot;,&quot;type&quot;:&quot;FRAME&quot;,&quot;order&quot;:&quot;5&quot;}},&quot;00a0b324-0cb8-492d-9b17-f7a9c012ee8e&quot;:{&quot;id&quot;:&quot;00a0b324-0cb8-492d-9b17-f7a9c012ee8e&quot;,&quot;name&quot;:&quot;Heart (cross-section 2)&quot;,&quot;displayName&quot;:&quot;Heart cross-section (simplified)&quot;,&quot;type&quot;:&quot;FIGURE_OBJECT&quot;,&quot;relativeTransform&quot;:{&quot;translate&quot;:{&quot;x&quot;:-0.000051282051284573527,&quot;y&quot;:-74},&quot;rotate&quot;:0,&quot;skewX&quot;:0,&quot;scale&quot;:{&quot;x&quot;:0.833974358974359,&quot;y&quot;:0.8339743589743589}},&quot;image&quot;:{&quot;url&quot;:&quot;https://icons.biorender.com/biorender/5ef4b074d0a7b90028c5cbbb/20200625141429/image/heart-cross-section-simplified.png&quot;,&quot;fallbackUrl&quot;:&quot;https://res.cloudinary.com/dlcjuc3ej/image/upload/v1593094469/phgnaavnwm5wokrx8uxp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&quot;,&quot;isPremium&quot;:false,&quot;isOrgIcon&quot;:false,&quot;size&quot;:{&quot;x&quot;:160,&quot;y&quot;:168.64864864864865}},&quot;source&quot;:{&quot;id&quot;:&quot;5ef4b074d0a7b90028c5cbbb&quot;,&quot;version&quot;:&quot;1593094469&quot;,&quot;type&quot;:&quot;ASSETS&quot;},&quot;isPremium&quot;:false,&quot;parent&quot;:{&quot;type&quot;:&quot;CHILD&quot;,&quot;parentId&quot;:&quot;094fde61-c413-4e1a-b8c0-00ffb2c1cfd1&quot;,&quot;order&quot;:&quot;5&quot;},&quot;styles&quot;:{&quot;heart-hidden&quot;:[{&quot;styleName&quot;:&quot;MONOCHROME_COLOR&quot;,&quot;index&quot;:0,&quot;color&quot;:&quot;#3173C2&quot;}]}},&quot;f17c0da5-7116-4fa5-87bc-989c3a209ac1&quot;:{&quot;type&quot;:&quot;FIGURE_OBJECT&quot;,&quot;id&quot;:&quot;f17c0da5-7116-4fa5-87bc-989c3a209ac1&quot;,&quot;relativeTransform&quot;:{&quot;translate&quot;:{&quot;x&quot;:0,&quot;y&quot;:-30},&quot;rotate&quot;:0,&quot;skewX&quot;:0,&quot;scale&quot;:{&quot;x&quot;:1,&quot;y&quot;:1}},&quot;opacity&quot;:1,&quot;path&quot;:{&quot;type&quot;:&quot;ELLIPSE&quot;,&quot;size&quot;:{&quot;x&quot;:255,&quot;y&quot;:240}},&quot;isLocked&quot;:false,&quot;pathStyles&quot;:[{&quot;type&quot;:&quot;FILL&quot;,&quot;fillStyle&quot;:&quot;rgb(238, 242, 251)&quot;},{&quot;type&quot;:&quot;STROKE&quot;,&quot;strokeStyle&quot;:&quot;rgba(36, 116, 240, 0.9411764705882353)&quot;,&quot;lineWidth&quot;:2,&quot;lineJoin&quot;:&quot;round&quot;}],&quot;parent&quot;:{&quot;type&quot;:&quot;CHILD&quot;,&quot;parentId&quot;:&quot;094fde61-c413-4e1a-b8c0-00ffb2c1cfd1&quot;,&quot;order&quot;:&quot;2&quot;}},&quot;f3e6534d-020b-4610-b1a8-d3f9c929b9c1&quot;:{&quot;id&quot;:&quot;f3e6534d-020b-4610-b1a8-d3f9c929b9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9&quot;}},&quot;52da49c3-1d18-4045-bb65-a9282c21686a&quot;:{&quot;id&quot;:&quot;52da49c3-1d18-4045-bb65-a9282c2168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3e6534d-020b-4610-b1a8-d3f9c929b9c1&quot;,&quot;type&quot;:&quot;FRAME&quot;,&quot;order&quot;:&quot;5&quot;}},&quot;d03e6d6f-6147-4938-b63a-126538ca3c96&quot;:{&quot;type&quot;:&quot;FIGURE_OBJECT&quot;,&quot;id&quot;:&quot;d03e6d6f-6147-4938-b63a-126538ca3c96&quot;,&quot;relativeTransform&quot;:{&quot;translate&quot;:{&quot;x&quot;:0,&quot;y&quot;:-78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f3e6534d-020b-4610-b1a8-d3f9c929b9c1&quot;,&quot;order&quot;:&quot;5&quot;}},&quot;cd2b8b72-9597-49c9-831e-154be72752e3&quot;:{&quot;id&quot;:&quot;cd2b8b72-9597-49c9-831e-154be72752e3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95&quot;}},&quot;a5723d08-a86b-443e-9a93-7082b7c3b4df&quot;:{&quot;id&quot;:&quot;a5723d08-a86b-443e-9a93-7082b7c3b4df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cd2b8b72-9597-49c9-831e-154be72752e3&quot;,&quot;type&quot;:&quot;FRAME&quot;,&quot;order&quot;:&quot;5&quot;}},&quot;779928c7-db8a-4914-a67d-26c78668df1e&quot;:{&quot;id&quot;:&quot;779928c7-db8a-4914-a67d-26c78668df1e&quot;,&quot;name&quot;:&quot;Hemorrhaging vessel (artery)&quot;,&quot;type&quot;:&quot;FIGURE_OBJECT&quot;,&quot;relativeTransform&quot;:{&quot;translate&quot;:{&quot;x&quot;:0,&quot;y&quot;:-115.375},&quot;rotate&quot;:0,&quot;skewX&quot;:0,&quot;scale&quot;:{&quot;x&quot;:0.81,&quot;y&quot;:1.1179687500000004}},&quot;image&quot;:{&quot;url&quot;:&quot;https://icons.biorender.com/biorender/5d03fcfaf12e4704005f0810/vessel-hemorrhaging-artery.png&quot;,&quot;fallbackUrl&quot;:&quot;https://res.cloudinary.com/dlcjuc3ej/image/upload/v1560542454/exnuddfkuv8aiz5g6bbu.svg#/keystone/api/icons/5d03fcfaf12e4704005f0810/vessel-hemorrhaging-artery.svg#/keystone/api/icons/5d03fcfaf12e4704005f0810/vessel-hemorrhaging-artery.svg#/keystone/api/icons/5d03fcfaf12e4704005f0810/vessel-hemorrhaging-artery.svg#/keystone/api/icons/5d03fcfaf12e4704005f0810/vessel-hemorrhaging-artery.svg#/keystone/api/icons/5d03fcfaf12e4704005f0810/vessel-hemorrhaging-artery.svg#/keystone/api/icons/5d03fcfaf12e4704005f0810/vessel-hemorrhaging-artery.svg&quot;,&quot;isPremium&quot;:false,&quot;isOrgIcon&quot;:false,&quot;size&quot;:{&quot;x&quot;:200,&quot;y&quot;:57.218543046357624}},&quot;source&quot;:{&quot;id&quot;:&quot;5d03fcc5f12e4704005f080c&quot;,&quot;version&quot;:&quot;1560542454&quot;,&quot;type&quot;:&quot;ASSETS&quot;},&quot;isPremium&quot;:false,&quot;parent&quot;:{&quot;type&quot;:&quot;CHILD&quot;,&quot;parentId&quot;:&quot;f3e6534d-020b-4610-b1a8-d3f9c929b9c1&quot;,&quot;order&quot;:&quot;7&quot;},&quot;styles&quot;:{&quot;walls-hidden&quot;:[{&quot;styleName&quot;:&quot;MONOCHROME_COLOR&quot;,&quot;index&quot;:0,&quot;color&quot;:&quot;#3173C2&quot;}]}}}}"/>
    <we:property name="has-user-completed-add" value="true"/>
    <we:property name="670437a11c621f1e340a3f67_1728331193212" value="{&quot;id&quot;:&quot;0ca4b8ab-5e44-4658-89f3-8f5b4ea9c91e&quot;,&quot;objects&quot;:{&quot;0ca4b8ab-5e44-4658-89f3-8f5b4ea9c91e&quot;:{&quot;id&quot;:&quot;0ca4b8ab-5e44-4658-89f3-8f5b4ea9c91e&quot;,&quot;type&quot;:&quot;FIGURE_OBJECT&quot;,&quot;document&quot;:{&quot;type&quot;:&quot;DOCUMENT_GROUP&quot;,&quot;canvasType&quot;:&quot;SLIDE&quot;,&quot;units&quot;:&quot;in&quot;}},&quot;03bd5d43-b8a6-4301-9d74-7ecbe4b1a86c&quot;:{&quot;id&quot;:&quot;03bd5d43-b8a6-4301-9d74-7ecbe4b1a86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ca4b8ab-5e44-4658-89f3-8f5b4ea9c91e&quot;,&quot;type&quot;:&quot;FRAME&quot;,&quot;order&quot;:&quot;5&quot;}},&quot;8524962f-91c3-4672-a7ef-424db4a5164e&quot;:{&quot;id&quot;:&quot;8524962f-91c3-4672-a7ef-424db4a5164e&quot;,&quot;type&quot;:&quot;FIGURE_OBJECT&quot;,&quot;document&quot;:{&quot;type&quot;:&quot;FIGURE&quot;,&quot;canvasType&quot;:&quot;FIGURE&quot;,&quot;units&quot;:&quot;in&quot;},&quot;parent&quot;:{&quot;parentId&quot;:&quot;0ca4b8ab-5e44-4658-89f3-8f5b4ea9c91e&quot;,&quot;type&quot;:&quot;DOCUMENT&quot;,&quot;order&quot;:&quot;5&quot;}},&quot;383b6799-f6d7-45f5-9577-bb09e75df602&quot;:{&quot;id&quot;:&quot;383b6799-f6d7-45f5-9577-bb09e75df60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524962f-91c3-4672-a7ef-424db4a5164e&quot;,&quot;order&quot;:&quot;5&quot;}},&quot;ce68a91e-00fb-4a4e-ae08-d2a06c0a6af9&quot;:{&quot;id&quot;:&quot;ce68a91e-00fb-4a4e-ae08-d2a06c0a6af9&quot;,&quot;type&quot;:&quot;FIGURE_OBJECT&quot;,&quot;guide&quot;:{&quot;type&quot;:&quot;GRID&quot;,&quot;distance&quot;:0.5,&quot;units&quot;:&quot;in&quot;},&quot;parent&quot;:{&quot;parentId&quot;:&quot;0ca4b8ab-5e44-4658-89f3-8f5b4ea9c91e&quot;,&quot;type&quot;:&quot;GUIDE&quot;,&quot;order&quot;:&quot;5&quot;}},&quot;7b46267f-bef3-4f32-9757-7a54d7ab5d58&quot;:{&quot;type&quot;:&quot;FIGURE_OBJECT&quot;,&quot;id&quot;:&quot;7b46267f-bef3-4f32-9757-7a54d7ab5d58&quot;,&quot;relativeTransform&quot;:{&quot;translate&quot;:{&quot;x&quot;:0,&quot;y&quot;:-83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8524962f-91c3-4672-a7ef-424db4a5164e&quot;,&quot;order&quot;:&quot;2&quot;}},&quot;9f76b97b-19ce-4827-b911-8b364d53c768&quot;:{&quot;id&quot;:&quot;9f76b97b-19ce-4827-b911-8b364d53c768&quot;,&quot;name&quot;:&quot;Lungs (diseased)&quot;,&quot;displayName&quot;:&quot;&quot;,&quot;type&quot;:&quot;FIGURE_OBJECT&quot;,&quot;relativeTransform&quot;:{&quot;translate&quot;:{&quot;x&quot;:0.0002731277533101206,&quot;y&quot;:-110.5},&quot;rotate&quot;:0,&quot;skewX&quot;:0,&quot;scale&quot;:{&quot;x&quot;:0.4050180012969879,&quot;y&quot;:0.4050180012969879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8524962f-91c3-4672-a7ef-424db4a5164e&quot;,&quot;order&quot;:&quot;6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f8d4aeb7-d06d-475e-ac1c-2f63ff3820ab&quot;:{&quot;id&quot;:&quot;f8d4aeb7-d06d-475e-ac1c-2f63ff3820ab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7&quot;}},&quot;0a3852c5-6ddf-4e11-b161-0f8fa0e0ba6a&quot;:{&quot;id&quot;:&quot;0a3852c5-6ddf-4e11-b161-0f8fa0e0ba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8d4aeb7-d06d-475e-ac1c-2f63ff3820ab&quot;,&quot;type&quot;:&quot;FRAME&quot;,&quot;order&quot;:&quot;5&quot;}},&quot;694c631b-c647-460a-a000-4209873f5a04&quot;:{&quot;id&quot;:&quot;694c631b-c647-460a-a000-4209873f5a04&quot;,&quot;name&quot;:&quot;Lungs (diseased)&quot;,&quot;displayName&quot;:&quot;&quot;,&quot;type&quot;:&quot;FIGURE_OBJECT&quot;,&quot;relativeTransform&quot;:{&quot;translate&quot;:{&quot;x&quot;:0.00001762114538195192,&quot;y&quot;:-10},&quot;rotate&quot;:0,&quot;skewX&quot;:0,&quot;scale&quot;:{&quot;x&quot;:0.5466803819405622,&quot;y&quot;:0.5466803819405622}},&quot;image&quot;:{&quot;url&quot;:&quot;https://icons.biorender.com/biorender/5b97c6b6a22be61400d5ab54/lungs-diseased.png&quot;,&quot;fallbackUrl&quot;:&quot;https://res.cloudinary.com/dlcjuc3ej/image/upload/v1536673459/fbvhdg4r4atiazs0szt1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#/keystone/api/icons/5b97c6b6a22be61400d5ab54/lungs-diseased.svg&quot;,&quot;isPremium&quot;:true,&quot;isOrgIcon&quot;:false,&quot;size&quot;:{&quot;x&quot;:197,&quot;y&quot;:247.06629834254144}},&quot;source&quot;:{&quot;id&quot;:&quot;5ad9edc5edc23900148ca053&quot;,&quot;version&quot;:&quot;1536673459&quot;,&quot;type&quot;:&quot;ASSETS&quot;},&quot;isPremium&quot;:true,&quot;parent&quot;:{&quot;type&quot;:&quot;CHILD&quot;,&quot;parentId&quot;:&quot;f8d4aeb7-d06d-475e-ac1c-2f63ff3820ab&quot;,&quot;order&quot;:&quot;5&quot;},&quot;styles&quot;:{&quot;lungs&quot;:[{&quot;styleName&quot;:&quot;MONOCHROME_COLOR&quot;,&quot;index&quot;:0,&quot;color&quot;:&quot;#3173C2&quot;}],&quot;trachea_and_bronchi&quot;:[{&quot;styleName&quot;:&quot;MONOCHROME_COLOR&quot;,&quot;index&quot;:0,&quot;color&quot;:&quot;#3173C2&quot;}],&quot;disease&quot;:[{&quot;styleName&quot;:&quot;MONOCHROME_COLOR&quot;,&quot;index&quot;:0,&quot;color&quot;:&quot;#3173C2&quot;}]}},&quot;69e2260a-e038-4ce7-9949-f2ccb164d19d&quot;:{&quot;type&quot;:&quot;FIGURE_OBJECT&quot;,&quot;id&quot;:&quot;69e2260a-e038-4ce7-9949-f2ccb164d19d&quot;,&quot;relativeTransform&quot;:{&quot;translate&quot;:{&quot;x&quot;:0,&quot;y&quot;:13.466999999999999},&quot;rotate&quot;:0,&quot;skewX&quot;:0,&quot;scale&quot;:{&quot;x&quot;:1,&quot;y&quot;:1}},&quot;opacity&quot;:1,&quot;path&quot;:{&quot;type&quot;:&quot;ELLIPSE&quot;,&quot;size&quot;:{&quot;x&quot;:211,&quot;y&quot;:208}},&quot;isLocked&quot;:false,&quot;pathStyles&quot;:[{&quot;type&quot;:&quot;FILL&quot;,&quot;fillStyle&quot;:&quot;#EEF4FB&quot;},{&quot;type&quot;:&quot;STROKE&quot;,&quot;strokeStyle&quot;:&quot;rgba(26, 65, 187, 0.97)&quot;,&quot;lineWidth&quot;:2,&quot;lineJoin&quot;:&quot;round&quot;}],&quot;parent&quot;:{&quot;type&quot;:&quot;CHILD&quot;,&quot;parentId&quot;:&quot;f8d4aeb7-d06d-475e-ac1c-2f63ff3820ab&quot;,&quot;order&quot;:&quot;2&quot;}},&quot;094fde61-c413-4e1a-b8c0-00ffb2c1cfd1&quot;:{&quot;id&quot;:&quot;094fde61-c413-4e1a-b8c0-00ffb2c1cfd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8&quot;}},&quot;dc017e4d-37da-4883-8c07-690b44341a7b&quot;:{&quot;id&quot;:&quot;dc017e4d-37da-4883-8c07-690b44341a7b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094fde61-c413-4e1a-b8c0-00ffb2c1cfd1&quot;,&quot;type&quot;:&quot;FRAME&quot;,&quot;order&quot;:&quot;5&quot;}},&quot;00a0b324-0cb8-492d-9b17-f7a9c012ee8e&quot;:{&quot;id&quot;:&quot;00a0b324-0cb8-492d-9b17-f7a9c012ee8e&quot;,&quot;name&quot;:&quot;Heart (cross-section 2)&quot;,&quot;displayName&quot;:&quot;Heart cross-section (simplified)&quot;,&quot;type&quot;:&quot;FIGURE_OBJECT&quot;,&quot;relativeTransform&quot;:{&quot;translate&quot;:{&quot;x&quot;:-0.000051282051284573527,&quot;y&quot;:-74},&quot;rotate&quot;:0,&quot;skewX&quot;:0,&quot;scale&quot;:{&quot;x&quot;:0.833974358974359,&quot;y&quot;:0.8339743589743589}},&quot;image&quot;:{&quot;url&quot;:&quot;https://icons.biorender.com/biorender/5ef4b074d0a7b90028c5cbbb/20200625141429/image/heart-cross-section-simplified.png&quot;,&quot;fallbackUrl&quot;:&quot;https://res.cloudinary.com/dlcjuc3ej/image/upload/v1593094469/phgnaavnwm5wokrx8uxp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#/keystone/api/icons/5ef4b074d0a7b90028c5cbbb/20200625141429/image/heart-cross-section-simplified.svg&quot;,&quot;isPremium&quot;:false,&quot;isOrgIcon&quot;:false,&quot;size&quot;:{&quot;x&quot;:160,&quot;y&quot;:168.64864864864865}},&quot;source&quot;:{&quot;id&quot;:&quot;5ef4b074d0a7b90028c5cbbb&quot;,&quot;version&quot;:&quot;1593094469&quot;,&quot;type&quot;:&quot;ASSETS&quot;},&quot;isPremium&quot;:false,&quot;parent&quot;:{&quot;type&quot;:&quot;CHILD&quot;,&quot;parentId&quot;:&quot;094fde61-c413-4e1a-b8c0-00ffb2c1cfd1&quot;,&quot;order&quot;:&quot;5&quot;},&quot;styles&quot;:{&quot;heart-hidden&quot;:[{&quot;styleName&quot;:&quot;MONOCHROME_COLOR&quot;,&quot;index&quot;:0,&quot;color&quot;:&quot;#3173C2&quot;}]}},&quot;f17c0da5-7116-4fa5-87bc-989c3a209ac1&quot;:{&quot;type&quot;:&quot;FIGURE_OBJECT&quot;,&quot;id&quot;:&quot;f17c0da5-7116-4fa5-87bc-989c3a209ac1&quot;,&quot;relativeTransform&quot;:{&quot;translate&quot;:{&quot;x&quot;:0,&quot;y&quot;:-30},&quot;rotate&quot;:0,&quot;skewX&quot;:0,&quot;scale&quot;:{&quot;x&quot;:1,&quot;y&quot;:1}},&quot;opacity&quot;:1,&quot;path&quot;:{&quot;type&quot;:&quot;ELLIPSE&quot;,&quot;size&quot;:{&quot;x&quot;:255,&quot;y&quot;:240}},&quot;isLocked&quot;:false,&quot;pathStyles&quot;:[{&quot;type&quot;:&quot;FILL&quot;,&quot;fillStyle&quot;:&quot;rgb(238, 242, 251)&quot;},{&quot;type&quot;:&quot;STROKE&quot;,&quot;strokeStyle&quot;:&quot;rgba(36, 116, 240, 0.9411764705882353)&quot;,&quot;lineWidth&quot;:2,&quot;lineJoin&quot;:&quot;round&quot;}],&quot;parent&quot;:{&quot;type&quot;:&quot;CHILD&quot;,&quot;parentId&quot;:&quot;094fde61-c413-4e1a-b8c0-00ffb2c1cfd1&quot;,&quot;order&quot;:&quot;2&quot;}},&quot;f3e6534d-020b-4610-b1a8-d3f9c929b9c1&quot;:{&quot;id&quot;:&quot;f3e6534d-020b-4610-b1a8-d3f9c929b9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9&quot;}},&quot;52da49c3-1d18-4045-bb65-a9282c21686a&quot;:{&quot;id&quot;:&quot;52da49c3-1d18-4045-bb65-a9282c21686a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3e6534d-020b-4610-b1a8-d3f9c929b9c1&quot;,&quot;type&quot;:&quot;FRAME&quot;,&quot;order&quot;:&quot;5&quot;}},&quot;d03e6d6f-6147-4938-b63a-126538ca3c96&quot;:{&quot;type&quot;:&quot;FIGURE_OBJECT&quot;,&quot;id&quot;:&quot;d03e6d6f-6147-4938-b63a-126538ca3c96&quot;,&quot;relativeTransform&quot;:{&quot;translate&quot;:{&quot;x&quot;:0,&quot;y&quot;:-77},&quot;rotate&quot;:0,&quot;skewX&quot;:0,&quot;scale&quot;:{&quot;x&quot;:1,&quot;y&quot;:1}},&quot;opacity&quot;:1,&quot;path&quot;:{&quot;type&quot;:&quot;ELLIPSE&quot;,&quot;size&quot;:{&quot;x&quot;:191,&quot;y&quot;:180}},&quot;isLocked&quot;:false,&quot;pathStyles&quot;:[{&quot;type&quot;:&quot;FILL&quot;,&quot;fillStyle&quot;:&quot;#EEF4FB&quot;},{&quot;type&quot;:&quot;STROKE&quot;,&quot;strokeStyle&quot;:&quot;rgb(49, 102, 194)&quot;,&quot;lineWidth&quot;:2,&quot;lineJoin&quot;:&quot;round&quot;}],&quot;parent&quot;:{&quot;type&quot;:&quot;CHILD&quot;,&quot;parentId&quot;:&quot;f3e6534d-020b-4610-b1a8-d3f9c929b9c1&quot;,&quot;order&quot;:&quot;5&quot;}},&quot;cd2b8b72-9597-49c9-831e-154be72752e3&quot;:{&quot;id&quot;:&quot;cd2b8b72-9597-49c9-831e-154be72752e3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0ca4b8ab-5e44-4658-89f3-8f5b4ea9c91e&quot;,&quot;order&quot;:&quot;95&quot;}},&quot;a5723d08-a86b-443e-9a93-7082b7c3b4df&quot;:{&quot;id&quot;:&quot;a5723d08-a86b-443e-9a93-7082b7c3b4df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cd2b8b72-9597-49c9-831e-154be72752e3&quot;,&quot;type&quot;:&quot;FRAME&quot;,&quot;order&quot;:&quot;5&quot;}},&quot;479846d1-035e-496a-a866-6e19499a3701&quot;:{&quot;relativeTransform&quot;:{&quot;translate&quot;:{&quot;x&quot;:1.4210854715202004e-14,&quot;y&quot;:-107.37972508591062},&quot;rotate&quot;:0,&quot;skewX&quot;:0,&quot;scale&quot;:{&quot;x&quot;:1,&quot;y&quot;:1}},&quot;type&quot;:&quot;FIGURE_OBJECT&quot;,&quot;id&quot;:&quot;479846d1-035e-496a-a866-6e19499a3701&quot;,&quot;name&quot;:&quot;Brain (lateral, damaged)&quot;,&quot;displayName&quot;:&quot;Brain damage&quot;,&quot;opacity&quot;:1,&quot;source&quot;:{&quot;id&quot;:&quot;5ee26bb2952eee00ad5a33bf&quot;,&quot;type&quot;:&quot;ASSETS&quot;},&quot;pathStyles&quot;:[{&quot;type&quot;:&quot;FILL&quot;,&quot;fillStyle&quot;:&quot;rgb(0,0,0)&quot;}],&quot;isLocked&quot;:false,&quot;parent&quot;:{&quot;type&quot;:&quot;CHILD&quot;,&quot;parentId&quot;:&quot;f3e6534d-020b-4610-b1a8-d3f9c929b9c1&quot;,&quot;order&quot;:&quot;7&quot;},&quot;isPremium&quot;:true},&quot;36e447da-db20-4a30-be98-3eeb4206b71b&quot;:{&quot;type&quot;:&quot;FIGURE_OBJECT&quot;,&quot;id&quot;:&quot;36e447da-db20-4a30-be98-3eeb4206b71b&quot;,&quot;name&quot;:&quot;Brain (lateral view)&quot;,&quot;relativeTransform&quot;:{&quot;translate&quot;:{&quot;x&quot;:-1.3553346205764232e-14,&quot;y&quot;:-2.7106692411528464e-14},&quot;rotate&quot;:0,&quot;skewX&quot;:0,&quot;scale&quot;:{&quot;x&quot;:0.3915618700622848,&quot;y&quot;:0.3915618700622848}},&quot;opacity&quot;:1,&quot;image&quot;:{&quot;url&quot;:&quot;https://res.cloudinary.com/dlcjuc3ej/image/upload/v1530733298/izttyd876m3qfaiuvrfl.svg&quot;,&quot;size&quot;:{&quot;x&quot;:291,&quot;y&quot;:245},&quot;isPremium&quot;:false},&quot;source&quot;:{&quot;id&quot;:&quot;5a0dfa6b20abdb0014d893cb&quot;,&quot;type&quot;:&quot;ASSETS&quot;},&quot;pathStyles&quot;:[{&quot;type&quot;:&quot;FILL&quot;,&quot;fillStyle&quot;:&quot;rgb(0,0,0)&quot;}],&quot;isLocked&quot;:false,&quot;parent&quot;:{&quot;type&quot;:&quot;CHILD&quot;,&quot;parentId&quot;:&quot;479846d1-035e-496a-a866-6e19499a3701&quot;,&quot;order&quot;:&quot;2&quot;},&quot;styles&quot;:{&quot;editable&quot;:[{&quot;styleName&quot;:&quot;MONOCHROME_COLOR&quot;,&quot;index&quot;:0,&quot;color&quot;:&quot;#3173C2&quot;}]}},&quot;28a1fc45-2577-46a5-967c-2846828ce7eb&quot;:{&quot;type&quot;:&quot;FIGURE_OBJECT&quot;,&quot;id&quot;:&quot;28a1fc45-2577-46a5-967c-2846828ce7eb&quot;,&quot;name&quot;:&quot;Arteries (Brain, lateral)&quot;,&quot;relativeTransform&quot;:{&quot;translate&quot;:{&quot;x&quot;:-0.31985707600125524,&quot;y&quot;:0.1416147490314358},&quot;rotate&quot;:0,&quot;skewX&quot;:0,&quot;scale&quot;:{&quot;x&quot;:0.38800221669808227,&quot;y&quot;:0.38800221669808227}},&quot;opacity&quot;:1,&quot;image&quot;:{&quot;url&quot;:&quot;https://icons.biorender.com/biorender/5c815810245fd33300c09d71/arteries-brain-lateral.png&quot;,&quot;fallbackUrl&quot;:&quot;https://res.cloudinary.com/dlcjuc3ej/image/upload/v1551980538/gqob6vdfdt4smbhufmey.svg#/keystone/api/icons/5c815810245fd33300c09d71/arteries-brain-lateral.svg&quot;,&quot;size&quot;:{&quot;x&quot;:291,&quot;y&quot;:245},&quot;isPremium&quot;:false},&quot;source&quot;:{&quot;id&quot;:&quot;5c8157a5245fd33300c09d6a&quot;,&quot;type&quot;:&quot;ASSETS&quot;},&quot;pathStyles&quot;:[{&quot;type&quot;:&quot;FILL&quot;,&quot;fillStyle&quot;:&quot;rgb(0,0,0)&quot;}],&quot;isLocked&quot;:false,&quot;parent&quot;:{&quot;type&quot;:&quot;CHILD&quot;,&quot;parentId&quot;:&quot;479846d1-035e-496a-a866-6e19499a3701&quot;,&quot;order&quot;:&quot;5&quot;},&quot;styles&quot;:{&quot;Layer_12-hidden&quot;:[{&quot;styleName&quot;:&quot;MONOCHROME_COLOR&quot;,&quot;index&quot;:0,&quot;color&quot;:&quot;#3173C2&quot;}]}},&quot;921772ff-4592-4f33-b068-c113308d85b5&quot;:{&quot;type&quot;:&quot;FIGURE_OBJECT&quot;,&quot;id&quot;:&quot;921772ff-4592-4f33-b068-c113308d85b5&quot;,&quot;relativeTransform&quot;:{&quot;translate&quot;:{&quot;x&quot;:16.408433677242687,&quot;y&quot;:-17.94607439698206},&quot;rotate&quot;:0},&quot;opacity&quot;:1,&quot;path&quot;:{&quot;type&quot;:&quot;ELLIPSE&quot;,&quot;size&quot;:{&quot;x&quot;:46.347462556157986,&quot;y&quot;:39.726396476706846}},&quot;pathStyles&quot;:[{&quot;type&quot;:&quot;FILL&quot;,&quot;fillStyle&quot;:{&quot;type&quot;:&quot;radial&quot;,&quot;colorStops&quot;:{&quot;0&quot;:&quot;rgba(182, 59, 49, 1)&quot;,&quot;0.591&quot;:&quot;rgba(192, 56, 48, 0)&quot;}}},{&quot;type&quot;:&quot;STROKE&quot;,&quot;strokeStyle&quot;:&quot;#95AAD3&quot;,&quot;lineWidth&quot;:0,&quot;lineJoin&quot;:&quot;round&quot;}],&quot;isLocked&quot;:false,&quot;parent&quot;:{&quot;type&quot;:&quot;CHILD&quot;,&quot;parentId&quot;:&quot;479846d1-035e-496a-a866-6e19499a3701&quot;,&quot;order&quot;:&quot;7&quot;}}}}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1FA54A-7579-42CB-9ADB-5745AE2A937F}"/>
</file>

<file path=customXml/itemProps2.xml><?xml version="1.0" encoding="utf-8"?>
<ds:datastoreItem xmlns:ds="http://schemas.openxmlformats.org/officeDocument/2006/customXml" ds:itemID="{2FE315C9-99EB-4981-805E-0E213A2DD1B8}"/>
</file>

<file path=customXml/itemProps3.xml><?xml version="1.0" encoding="utf-8"?>
<ds:datastoreItem xmlns:ds="http://schemas.openxmlformats.org/officeDocument/2006/customXml" ds:itemID="{4ACA26C5-99F0-4634-9E40-361B1DBFBF53}"/>
</file>

<file path=docMetadata/LabelInfo.xml><?xml version="1.0" encoding="utf-8"?>
<clbl:labelList xmlns:clbl="http://schemas.microsoft.com/office/2020/mipLabelMetadata">
  <clbl:label id="{11372f5f-8e19-4efb-8afe-8eac20a980c4}" enabled="1" method="Standard" siteId="{a25fff9c-3f63-4fb2-9a8a-d9bdd0321f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MC_Blue</Template>
  <TotalTime>434</TotalTime>
  <Words>331</Words>
  <Application>Microsoft Office PowerPoint</Application>
  <PresentationFormat>Custom</PresentationFormat>
  <Paragraphs>61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2020_MC_White (12-28-2020)</vt:lpstr>
      <vt:lpstr>PowerPoint Presentation</vt:lpstr>
      <vt:lpstr>Background</vt:lpstr>
      <vt:lpstr>Objective</vt:lpstr>
      <vt:lpstr>Methods</vt:lpstr>
      <vt:lpstr>PowerPoint Presentation</vt:lpstr>
      <vt:lpstr>PowerPoint Presentation</vt:lpstr>
      <vt:lpstr>Key Endpoints</vt:lpstr>
      <vt:lpstr>Culture Clearance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Klingsporn, Kim M.</dc:creator>
  <dc:description>v2.15. 2020_MC_Blue</dc:description>
  <cp:lastModifiedBy>El Sabbagh, Abdallah, M.D.</cp:lastModifiedBy>
  <cp:revision>3</cp:revision>
  <dcterms:created xsi:type="dcterms:W3CDTF">2024-09-24T16:28:02Z</dcterms:created>
  <dcterms:modified xsi:type="dcterms:W3CDTF">2024-10-23T18:45:59Z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