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changesInfos/changesInfo1.xml" ContentType="application/vnd.ms-powerpoint.changesinfo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8" r:id="rId2"/>
    <p:sldId id="484" r:id="rId3"/>
    <p:sldId id="488" r:id="rId4"/>
    <p:sldId id="508" r:id="rId5"/>
    <p:sldId id="496" r:id="rId6"/>
    <p:sldId id="497" r:id="rId7"/>
    <p:sldId id="503" r:id="rId8"/>
  </p:sldIdLst>
  <p:sldSz cx="9144000" cy="5143500" type="screen16x9"/>
  <p:notesSz cx="7086600" cy="9372600"/>
  <p:custDataLst>
    <p:tags r:id="rId1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i="1" kern="1200">
        <a:solidFill>
          <a:srgbClr val="FFCC99"/>
        </a:solidFill>
        <a:latin typeface="Arial" charset="0"/>
        <a:ea typeface="ヒラギノ角ゴ Pro W3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rgbClr val="FFCC99"/>
        </a:solidFill>
        <a:latin typeface="Arial" charset="0"/>
        <a:ea typeface="ヒラギノ角ゴ Pro W3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rgbClr val="FFCC99"/>
        </a:solidFill>
        <a:latin typeface="Arial" charset="0"/>
        <a:ea typeface="ヒラギノ角ゴ Pro W3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rgbClr val="FFCC99"/>
        </a:solidFill>
        <a:latin typeface="Arial" charset="0"/>
        <a:ea typeface="ヒラギノ角ゴ Pro W3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rgbClr val="FFCC99"/>
        </a:solidFill>
        <a:latin typeface="Arial" charset="0"/>
        <a:ea typeface="ヒラギノ角ゴ Pro W3"/>
        <a:cs typeface="Arial" charset="0"/>
      </a:defRPr>
    </a:lvl5pPr>
    <a:lvl6pPr marL="2286000" algn="l" defTabSz="914400" rtl="0" eaLnBrk="1" latinLnBrk="0" hangingPunct="1">
      <a:defRPr b="1" i="1" kern="1200">
        <a:solidFill>
          <a:srgbClr val="FFCC99"/>
        </a:solidFill>
        <a:latin typeface="Arial" charset="0"/>
        <a:ea typeface="ヒラギノ角ゴ Pro W3"/>
        <a:cs typeface="Arial" charset="0"/>
      </a:defRPr>
    </a:lvl6pPr>
    <a:lvl7pPr marL="2743200" algn="l" defTabSz="914400" rtl="0" eaLnBrk="1" latinLnBrk="0" hangingPunct="1">
      <a:defRPr b="1" i="1" kern="1200">
        <a:solidFill>
          <a:srgbClr val="FFCC99"/>
        </a:solidFill>
        <a:latin typeface="Arial" charset="0"/>
        <a:ea typeface="ヒラギノ角ゴ Pro W3"/>
        <a:cs typeface="Arial" charset="0"/>
      </a:defRPr>
    </a:lvl7pPr>
    <a:lvl8pPr marL="3200400" algn="l" defTabSz="914400" rtl="0" eaLnBrk="1" latinLnBrk="0" hangingPunct="1">
      <a:defRPr b="1" i="1" kern="1200">
        <a:solidFill>
          <a:srgbClr val="FFCC99"/>
        </a:solidFill>
        <a:latin typeface="Arial" charset="0"/>
        <a:ea typeface="ヒラギノ角ゴ Pro W3"/>
        <a:cs typeface="Arial" charset="0"/>
      </a:defRPr>
    </a:lvl8pPr>
    <a:lvl9pPr marL="3657600" algn="l" defTabSz="914400" rtl="0" eaLnBrk="1" latinLnBrk="0" hangingPunct="1">
      <a:defRPr b="1" i="1" kern="1200">
        <a:solidFill>
          <a:srgbClr val="FFCC99"/>
        </a:solidFill>
        <a:latin typeface="Arial" charset="0"/>
        <a:ea typeface="ヒラギノ角ゴ Pro W3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52" userDrawn="1">
          <p15:clr>
            <a:srgbClr val="A4A3A4"/>
          </p15:clr>
        </p15:guide>
        <p15:guide id="2" orient="horz" pos="492" userDrawn="1">
          <p15:clr>
            <a:srgbClr val="A4A3A4"/>
          </p15:clr>
        </p15:guide>
        <p15:guide id="3" pos="336" userDrawn="1">
          <p15:clr>
            <a:srgbClr val="A4A3A4"/>
          </p15:clr>
        </p15:guide>
        <p15:guide id="4" pos="5617" userDrawn="1">
          <p15:clr>
            <a:srgbClr val="A4A3A4"/>
          </p15:clr>
        </p15:guide>
        <p15:guide id="5" orient="horz" pos="41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5F6F"/>
    <a:srgbClr val="011D32"/>
    <a:srgbClr val="1D384C"/>
    <a:srgbClr val="002E4B"/>
    <a:srgbClr val="FEB91A"/>
    <a:srgbClr val="203864"/>
    <a:srgbClr val="002060"/>
    <a:srgbClr val="009999"/>
    <a:srgbClr val="315575"/>
    <a:srgbClr val="0A2D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6D9F66E-5EB9-4882-86FB-DCBF35E3C3E4}" styleName="中度样式 4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40" autoAdjust="0"/>
    <p:restoredTop sz="87887" autoAdjust="0"/>
  </p:normalViewPr>
  <p:slideViewPr>
    <p:cSldViewPr snapToGrid="0">
      <p:cViewPr varScale="1">
        <p:scale>
          <a:sx n="132" d="100"/>
          <a:sy n="132" d="100"/>
        </p:scale>
        <p:origin x="1320" y="120"/>
      </p:cViewPr>
      <p:guideLst>
        <p:guide orient="horz" pos="252"/>
        <p:guide orient="horz" pos="492"/>
        <p:guide pos="336"/>
        <p:guide pos="5617"/>
        <p:guide orient="horz" pos="41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29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ngbo Yang" userId="c9057b82-e4bd-47f9-ba0a-ffd975ad937d" providerId="ADAL" clId="{FCD0C4AD-EAE0-47F2-BB73-323E111B1E62}"/>
    <pc:docChg chg="delSld">
      <pc:chgData name="Hongbo Yang" userId="c9057b82-e4bd-47f9-ba0a-ffd975ad937d" providerId="ADAL" clId="{FCD0C4AD-EAE0-47F2-BB73-323E111B1E62}" dt="2024-10-17T13:27:15.189" v="15" actId="47"/>
      <pc:docMkLst>
        <pc:docMk/>
      </pc:docMkLst>
      <pc:sldChg chg="del">
        <pc:chgData name="Hongbo Yang" userId="c9057b82-e4bd-47f9-ba0a-ffd975ad937d" providerId="ADAL" clId="{FCD0C4AD-EAE0-47F2-BB73-323E111B1E62}" dt="2024-10-17T13:26:09.881" v="0" actId="47"/>
        <pc:sldMkLst>
          <pc:docMk/>
          <pc:sldMk cId="0" sldId="436"/>
        </pc:sldMkLst>
      </pc:sldChg>
      <pc:sldChg chg="del">
        <pc:chgData name="Hongbo Yang" userId="c9057b82-e4bd-47f9-ba0a-ffd975ad937d" providerId="ADAL" clId="{FCD0C4AD-EAE0-47F2-BB73-323E111B1E62}" dt="2024-10-17T13:27:15.189" v="15" actId="47"/>
        <pc:sldMkLst>
          <pc:docMk/>
          <pc:sldMk cId="1609844428" sldId="485"/>
        </pc:sldMkLst>
      </pc:sldChg>
      <pc:sldChg chg="del">
        <pc:chgData name="Hongbo Yang" userId="c9057b82-e4bd-47f9-ba0a-ffd975ad937d" providerId="ADAL" clId="{FCD0C4AD-EAE0-47F2-BB73-323E111B1E62}" dt="2024-10-17T13:26:15.384" v="1" actId="47"/>
        <pc:sldMkLst>
          <pc:docMk/>
          <pc:sldMk cId="205253749" sldId="486"/>
        </pc:sldMkLst>
      </pc:sldChg>
      <pc:sldChg chg="del">
        <pc:chgData name="Hongbo Yang" userId="c9057b82-e4bd-47f9-ba0a-ffd975ad937d" providerId="ADAL" clId="{FCD0C4AD-EAE0-47F2-BB73-323E111B1E62}" dt="2024-10-17T13:26:16.568" v="2" actId="47"/>
        <pc:sldMkLst>
          <pc:docMk/>
          <pc:sldMk cId="3170665710" sldId="487"/>
        </pc:sldMkLst>
      </pc:sldChg>
      <pc:sldChg chg="del">
        <pc:chgData name="Hongbo Yang" userId="c9057b82-e4bd-47f9-ba0a-ffd975ad937d" providerId="ADAL" clId="{FCD0C4AD-EAE0-47F2-BB73-323E111B1E62}" dt="2024-10-17T13:26:21.037" v="3" actId="47"/>
        <pc:sldMkLst>
          <pc:docMk/>
          <pc:sldMk cId="1924387410" sldId="489"/>
        </pc:sldMkLst>
      </pc:sldChg>
      <pc:sldChg chg="del">
        <pc:chgData name="Hongbo Yang" userId="c9057b82-e4bd-47f9-ba0a-ffd975ad937d" providerId="ADAL" clId="{FCD0C4AD-EAE0-47F2-BB73-323E111B1E62}" dt="2024-10-17T13:26:25.188" v="4" actId="47"/>
        <pc:sldMkLst>
          <pc:docMk/>
          <pc:sldMk cId="140509953" sldId="491"/>
        </pc:sldMkLst>
      </pc:sldChg>
      <pc:sldChg chg="del">
        <pc:chgData name="Hongbo Yang" userId="c9057b82-e4bd-47f9-ba0a-ffd975ad937d" providerId="ADAL" clId="{FCD0C4AD-EAE0-47F2-BB73-323E111B1E62}" dt="2024-10-17T13:26:26.541" v="5" actId="47"/>
        <pc:sldMkLst>
          <pc:docMk/>
          <pc:sldMk cId="2456684094" sldId="493"/>
        </pc:sldMkLst>
      </pc:sldChg>
      <pc:sldChg chg="del">
        <pc:chgData name="Hongbo Yang" userId="c9057b82-e4bd-47f9-ba0a-ffd975ad937d" providerId="ADAL" clId="{FCD0C4AD-EAE0-47F2-BB73-323E111B1E62}" dt="2024-10-17T13:26:29.811" v="6" actId="47"/>
        <pc:sldMkLst>
          <pc:docMk/>
          <pc:sldMk cId="2084045583" sldId="494"/>
        </pc:sldMkLst>
      </pc:sldChg>
      <pc:sldChg chg="del">
        <pc:chgData name="Hongbo Yang" userId="c9057b82-e4bd-47f9-ba0a-ffd975ad937d" providerId="ADAL" clId="{FCD0C4AD-EAE0-47F2-BB73-323E111B1E62}" dt="2024-10-17T13:26:31.179" v="7" actId="47"/>
        <pc:sldMkLst>
          <pc:docMk/>
          <pc:sldMk cId="380909442" sldId="495"/>
        </pc:sldMkLst>
      </pc:sldChg>
      <pc:sldChg chg="del">
        <pc:chgData name="Hongbo Yang" userId="c9057b82-e4bd-47f9-ba0a-ffd975ad937d" providerId="ADAL" clId="{FCD0C4AD-EAE0-47F2-BB73-323E111B1E62}" dt="2024-10-17T13:26:51.235" v="8" actId="47"/>
        <pc:sldMkLst>
          <pc:docMk/>
          <pc:sldMk cId="1189508929" sldId="498"/>
        </pc:sldMkLst>
      </pc:sldChg>
      <pc:sldChg chg="del">
        <pc:chgData name="Hongbo Yang" userId="c9057b82-e4bd-47f9-ba0a-ffd975ad937d" providerId="ADAL" clId="{FCD0C4AD-EAE0-47F2-BB73-323E111B1E62}" dt="2024-10-17T13:27:01.688" v="13" actId="47"/>
        <pc:sldMkLst>
          <pc:docMk/>
          <pc:sldMk cId="1722398781" sldId="502"/>
        </pc:sldMkLst>
      </pc:sldChg>
      <pc:sldChg chg="del">
        <pc:chgData name="Hongbo Yang" userId="c9057b82-e4bd-47f9-ba0a-ffd975ad937d" providerId="ADAL" clId="{FCD0C4AD-EAE0-47F2-BB73-323E111B1E62}" dt="2024-10-17T13:27:03.006" v="14" actId="47"/>
        <pc:sldMkLst>
          <pc:docMk/>
          <pc:sldMk cId="1311966124" sldId="504"/>
        </pc:sldMkLst>
      </pc:sldChg>
      <pc:sldChg chg="del">
        <pc:chgData name="Hongbo Yang" userId="c9057b82-e4bd-47f9-ba0a-ffd975ad937d" providerId="ADAL" clId="{FCD0C4AD-EAE0-47F2-BB73-323E111B1E62}" dt="2024-10-17T13:27:00.176" v="12" actId="47"/>
        <pc:sldMkLst>
          <pc:docMk/>
          <pc:sldMk cId="596141410" sldId="505"/>
        </pc:sldMkLst>
      </pc:sldChg>
      <pc:sldChg chg="del">
        <pc:chgData name="Hongbo Yang" userId="c9057b82-e4bd-47f9-ba0a-ffd975ad937d" providerId="ADAL" clId="{FCD0C4AD-EAE0-47F2-BB73-323E111B1E62}" dt="2024-10-17T13:26:52.917" v="10" actId="47"/>
        <pc:sldMkLst>
          <pc:docMk/>
          <pc:sldMk cId="3563555464" sldId="506"/>
        </pc:sldMkLst>
      </pc:sldChg>
      <pc:sldChg chg="del">
        <pc:chgData name="Hongbo Yang" userId="c9057b82-e4bd-47f9-ba0a-ffd975ad937d" providerId="ADAL" clId="{FCD0C4AD-EAE0-47F2-BB73-323E111B1E62}" dt="2024-10-17T13:26:52.093" v="9" actId="47"/>
        <pc:sldMkLst>
          <pc:docMk/>
          <pc:sldMk cId="3701660427" sldId="510"/>
        </pc:sldMkLst>
      </pc:sldChg>
      <pc:sldChg chg="del">
        <pc:chgData name="Hongbo Yang" userId="c9057b82-e4bd-47f9-ba0a-ffd975ad937d" providerId="ADAL" clId="{FCD0C4AD-EAE0-47F2-BB73-323E111B1E62}" dt="2024-10-17T13:26:58.502" v="11" actId="47"/>
        <pc:sldMkLst>
          <pc:docMk/>
          <pc:sldMk cId="375855570" sldId="51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0225" cy="4683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038" tIns="47020" rIns="94038" bIns="47020" numCol="1" anchor="t" anchorCtr="0" compatLnSpc="1">
            <a:prstTxWarp prst="textNoShape">
              <a:avLst/>
            </a:prstTxWarp>
          </a:bodyPr>
          <a:lstStyle>
            <a:lvl1pPr algn="l" defTabSz="939800">
              <a:defRPr sz="1200" b="0" i="0">
                <a:solidFill>
                  <a:schemeClr val="tx1"/>
                </a:solidFill>
                <a:effectLst/>
                <a:ea typeface="ヒラギノ角ゴ Pro W3" pitchFamily="-11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6375" y="0"/>
            <a:ext cx="3070225" cy="4683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038" tIns="47020" rIns="94038" bIns="47020" numCol="1" anchor="t" anchorCtr="0" compatLnSpc="1">
            <a:prstTxWarp prst="textNoShape">
              <a:avLst/>
            </a:prstTxWarp>
          </a:bodyPr>
          <a:lstStyle>
            <a:lvl1pPr algn="r" defTabSz="939800">
              <a:defRPr sz="1200" b="0" i="0">
                <a:solidFill>
                  <a:schemeClr val="tx1"/>
                </a:solidFill>
                <a:effectLst/>
                <a:ea typeface="ヒラギノ角ゴ Pro W3" pitchFamily="-11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04288"/>
            <a:ext cx="3070225" cy="4683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038" tIns="47020" rIns="94038" bIns="47020" numCol="1" anchor="b" anchorCtr="0" compatLnSpc="1">
            <a:prstTxWarp prst="textNoShape">
              <a:avLst/>
            </a:prstTxWarp>
          </a:bodyPr>
          <a:lstStyle>
            <a:lvl1pPr algn="l" defTabSz="939800">
              <a:defRPr sz="1200" b="0" i="0">
                <a:solidFill>
                  <a:schemeClr val="tx1"/>
                </a:solidFill>
                <a:effectLst/>
                <a:ea typeface="ヒラギノ角ゴ Pro W3" pitchFamily="-11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6375" y="8904288"/>
            <a:ext cx="3070225" cy="4683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038" tIns="47020" rIns="94038" bIns="47020" numCol="1" anchor="b" anchorCtr="0" compatLnSpc="1">
            <a:prstTxWarp prst="textNoShape">
              <a:avLst/>
            </a:prstTxWarp>
          </a:bodyPr>
          <a:lstStyle>
            <a:lvl1pPr algn="r" defTabSz="939800">
              <a:defRPr sz="1200" b="0" i="0">
                <a:solidFill>
                  <a:schemeClr val="tx1"/>
                </a:solidFill>
                <a:effectLst/>
                <a:ea typeface="ヒラギノ角ゴ Pro W3" pitchFamily="-111" charset="-128"/>
                <a:cs typeface="+mn-cs"/>
              </a:defRPr>
            </a:lvl1pPr>
          </a:lstStyle>
          <a:p>
            <a:pPr>
              <a:defRPr/>
            </a:pPr>
            <a:fld id="{120BD924-28BB-4ACF-9591-266011CB86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7963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0225" cy="4683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038" tIns="47020" rIns="94038" bIns="47020" numCol="1" anchor="t" anchorCtr="0" compatLnSpc="1">
            <a:prstTxWarp prst="textNoShape">
              <a:avLst/>
            </a:prstTxWarp>
          </a:bodyPr>
          <a:lstStyle>
            <a:lvl1pPr algn="l" defTabSz="939800">
              <a:defRPr sz="1200" b="0" i="0">
                <a:solidFill>
                  <a:schemeClr val="tx1"/>
                </a:solidFill>
                <a:effectLst/>
                <a:ea typeface="ヒラギノ角ゴ Pro W3" pitchFamily="-11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6375" y="0"/>
            <a:ext cx="3070225" cy="4683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038" tIns="47020" rIns="94038" bIns="47020" numCol="1" anchor="t" anchorCtr="0" compatLnSpc="1">
            <a:prstTxWarp prst="textNoShape">
              <a:avLst/>
            </a:prstTxWarp>
          </a:bodyPr>
          <a:lstStyle>
            <a:lvl1pPr algn="r" defTabSz="939800">
              <a:defRPr sz="1200" b="0" i="0">
                <a:solidFill>
                  <a:schemeClr val="tx1"/>
                </a:solidFill>
                <a:effectLst/>
                <a:ea typeface="ヒラギノ角ゴ Pro W3" pitchFamily="-11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9100" y="703263"/>
            <a:ext cx="6248400" cy="35163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563" y="4452938"/>
            <a:ext cx="5197475" cy="4216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038" tIns="47020" rIns="94038" bIns="470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04288"/>
            <a:ext cx="3070225" cy="4683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038" tIns="47020" rIns="94038" bIns="47020" numCol="1" anchor="b" anchorCtr="0" compatLnSpc="1">
            <a:prstTxWarp prst="textNoShape">
              <a:avLst/>
            </a:prstTxWarp>
          </a:bodyPr>
          <a:lstStyle>
            <a:lvl1pPr algn="l" defTabSz="939800">
              <a:defRPr sz="1200" b="0" i="0">
                <a:solidFill>
                  <a:schemeClr val="tx1"/>
                </a:solidFill>
                <a:effectLst/>
                <a:ea typeface="ヒラギノ角ゴ Pro W3" pitchFamily="-11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6375" y="8904288"/>
            <a:ext cx="3070225" cy="4683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038" tIns="47020" rIns="94038" bIns="47020" numCol="1" anchor="b" anchorCtr="0" compatLnSpc="1">
            <a:prstTxWarp prst="textNoShape">
              <a:avLst/>
            </a:prstTxWarp>
          </a:bodyPr>
          <a:lstStyle>
            <a:lvl1pPr algn="r" defTabSz="939800">
              <a:defRPr sz="1200" b="0" i="0">
                <a:solidFill>
                  <a:schemeClr val="tx1"/>
                </a:solidFill>
                <a:effectLst/>
                <a:ea typeface="ヒラギノ角ゴ Pro W3" pitchFamily="-111" charset="-128"/>
                <a:cs typeface="+mn-cs"/>
              </a:defRPr>
            </a:lvl1pPr>
          </a:lstStyle>
          <a:p>
            <a:pPr>
              <a:defRPr/>
            </a:pPr>
            <a:fld id="{FAE678BB-763C-40DF-B781-F9D40CCA79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2626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5B53D-890C-4F1C-A7AE-5151C79BAAF6}" type="slidenum">
              <a:rPr lang="zh-CN" altLang="en-US" smtClean="0"/>
              <a:t>0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2"/>
          <p:cNvSpPr>
            <a:spLocks noChangeArrowheads="1"/>
          </p:cNvSpPr>
          <p:nvPr/>
        </p:nvSpPr>
        <p:spPr bwMode="auto">
          <a:xfrm>
            <a:off x="561975" y="2959894"/>
            <a:ext cx="8185150" cy="709613"/>
          </a:xfrm>
          <a:prstGeom prst="rect">
            <a:avLst/>
          </a:prstGeom>
          <a:noFill/>
          <a:ln>
            <a:noFill/>
          </a:ln>
          <a:effectLst>
            <a:outerShdw dist="45791" dir="8778596" algn="ctr" rotWithShape="0">
              <a:schemeClr val="bg2"/>
            </a:outerShdw>
          </a:effectLst>
        </p:spPr>
        <p:txBody>
          <a:bodyPr anchor="ctr" anchorCtr="1"/>
          <a:lstStyle/>
          <a:p>
            <a:pPr algn="ctr">
              <a:lnSpc>
                <a:spcPct val="95000"/>
              </a:lnSpc>
              <a:buClr>
                <a:schemeClr val="tx2"/>
              </a:buClr>
              <a:defRPr/>
            </a:pPr>
            <a:endParaRPr lang="en-US" sz="1950">
              <a:solidFill>
                <a:srgbClr val="DDDDDD"/>
              </a:solidFill>
              <a:ea typeface="ヒラギノ角ゴ Pro W3" pitchFamily="-111" charset="-128"/>
              <a:cs typeface="+mn-cs"/>
            </a:endParaRPr>
          </a:p>
          <a:p>
            <a:pPr algn="ctr">
              <a:lnSpc>
                <a:spcPct val="95000"/>
              </a:lnSpc>
              <a:buClr>
                <a:schemeClr val="tx2"/>
              </a:buClr>
              <a:defRPr/>
            </a:pPr>
            <a:endParaRPr lang="en-US" sz="1950">
              <a:solidFill>
                <a:srgbClr val="DDDDDD"/>
              </a:solidFill>
              <a:ea typeface="ヒラギノ角ゴ Pro W3" pitchFamily="-111" charset="-128"/>
              <a:cs typeface="+mn-cs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92164" y="1056598"/>
            <a:ext cx="7589837" cy="484748"/>
          </a:xfrm>
        </p:spPr>
        <p:txBody>
          <a:bodyPr lIns="0" rIns="0" anchor="ctr">
            <a:spAutoFit/>
          </a:bodyPr>
          <a:lstStyle>
            <a:lvl1pPr>
              <a:lnSpc>
                <a:spcPct val="85000"/>
              </a:lnSpc>
              <a:defRPr sz="3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418160"/>
            <a:ext cx="8185150" cy="666750"/>
          </a:xfrm>
        </p:spPr>
        <p:txBody>
          <a:bodyPr anchorCtr="1"/>
          <a:lstStyle>
            <a:lvl1pPr marL="0" indent="0" algn="ctr">
              <a:buSzTx/>
              <a:buFontTx/>
              <a:buNone/>
              <a:defRPr sz="2500" i="1" baseline="0"/>
            </a:lvl1pPr>
          </a:lstStyle>
          <a:p>
            <a:pPr lvl="0"/>
            <a:r>
              <a:rPr lang="en-US" noProof="0" dirty="0"/>
              <a:t>Click to edit Master subtitle style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60DB5BB9-CF5A-5FC0-A0AC-CDF670E727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9" r="5071" b="37134"/>
          <a:stretch/>
        </p:blipFill>
        <p:spPr>
          <a:xfrm>
            <a:off x="0" y="12054"/>
            <a:ext cx="599774" cy="594851"/>
          </a:xfrm>
          <a:prstGeom prst="rect">
            <a:avLst/>
          </a:prstGeom>
        </p:spPr>
      </p:pic>
      <p:pic>
        <p:nvPicPr>
          <p:cNvPr id="2" name="图片 1">
            <a:extLst>
              <a:ext uri="{FF2B5EF4-FFF2-40B4-BE49-F238E27FC236}">
                <a16:creationId xmlns:a16="http://schemas.microsoft.com/office/drawing/2014/main" id="{91889F3F-FFC3-9279-1358-DD68B9136A4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817" y="-4351"/>
            <a:ext cx="606122" cy="602810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67EE3069-9612-CDFC-0451-A8B2F317D2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93" t="15105" r="12670" b="11661"/>
          <a:stretch/>
        </p:blipFill>
        <p:spPr>
          <a:xfrm>
            <a:off x="8532909" y="8837"/>
            <a:ext cx="606121" cy="60281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5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Tx/>
              <a:defRPr sz="2100" baseline="0"/>
            </a:lvl1pPr>
            <a:lvl2pPr>
              <a:buClrTx/>
              <a:defRPr sz="1800" baseline="0"/>
            </a:lvl2pPr>
            <a:lvl3pPr>
              <a:defRPr sz="1600" baseline="0"/>
            </a:lvl3pPr>
            <a:lvl4pPr>
              <a:defRPr sz="1400" baseline="0"/>
            </a:lvl4pPr>
            <a:lvl5pPr>
              <a:defRPr sz="1200" baseline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109663"/>
            <a:ext cx="3810000" cy="3086100"/>
          </a:xfrm>
        </p:spPr>
        <p:txBody>
          <a:bodyPr/>
          <a:lstStyle>
            <a:lvl1pPr>
              <a:buClrTx/>
              <a:defRPr sz="2100"/>
            </a:lvl1pPr>
            <a:lvl2pPr>
              <a:buClrTx/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09663"/>
            <a:ext cx="3810000" cy="3086100"/>
          </a:xfrm>
        </p:spPr>
        <p:txBody>
          <a:bodyPr/>
          <a:lstStyle>
            <a:lvl1pPr marL="342900" indent="-342900">
              <a:buClrTx/>
              <a:buFont typeface="Arial" panose="020B0604020202020204" pitchFamily="34" charset="0"/>
              <a:buChar char="•"/>
              <a:defRPr sz="2100"/>
            </a:lvl1pPr>
            <a:lvl2pPr>
              <a:buClrTx/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buClrTx/>
              <a:defRPr sz="1800"/>
            </a:lvl1pPr>
            <a:lvl2pPr>
              <a:buClrTx/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buClrTx/>
              <a:defRPr sz="1800"/>
            </a:lvl1pPr>
            <a:lvl2pPr>
              <a:buClrTx/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buClrTx/>
              <a:defRPr sz="2400"/>
            </a:lvl1pPr>
            <a:lvl2pPr>
              <a:buClrTx/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4" y="116681"/>
            <a:ext cx="7769225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09663"/>
            <a:ext cx="77724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5" r:id="rId3"/>
    <p:sldLayoutId id="2147483654" r:id="rId4"/>
    <p:sldLayoutId id="2147483653" r:id="rId5"/>
    <p:sldLayoutId id="2147483652" r:id="rId6"/>
    <p:sldLayoutId id="2147483651" r:id="rId7"/>
    <p:sldLayoutId id="2147483650" r:id="rId8"/>
  </p:sldLayoutIdLst>
  <p:transition>
    <p:wipe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2500" b="1" baseline="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tx1"/>
          </a:solidFill>
          <a:latin typeface="Arial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2700" b="1">
          <a:solidFill>
            <a:schemeClr val="tx1"/>
          </a:solidFill>
          <a:latin typeface="Arial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2700" b="1">
          <a:solidFill>
            <a:schemeClr val="tx1"/>
          </a:solidFill>
          <a:latin typeface="Arial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2700" b="1">
          <a:solidFill>
            <a:schemeClr val="tx1"/>
          </a:solidFill>
          <a:latin typeface="Arial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2700" b="1">
          <a:solidFill>
            <a:schemeClr val="tx1"/>
          </a:solidFill>
          <a:latin typeface="Arial" charset="0"/>
        </a:defRPr>
      </a:lvl9pPr>
    </p:titleStyle>
    <p:bodyStyle>
      <a:lvl1pPr marL="257175" indent="-257175" algn="l" rtl="0" eaLnBrk="0" fontAlgn="base" hangingPunct="0">
        <a:spcBef>
          <a:spcPct val="30000"/>
        </a:spcBef>
        <a:spcAft>
          <a:spcPct val="0"/>
        </a:spcAft>
        <a:buClrTx/>
        <a:buSzPct val="110000"/>
        <a:buChar char="•"/>
        <a:defRPr sz="2100" b="0" baseline="0">
          <a:solidFill>
            <a:schemeClr val="bg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30000"/>
        </a:spcBef>
        <a:spcAft>
          <a:spcPct val="0"/>
        </a:spcAft>
        <a:buClrTx/>
        <a:buSzPct val="70000"/>
        <a:buFont typeface="Wingdings 2" pitchFamily="18" charset="2"/>
        <a:buChar char="¡"/>
        <a:defRPr sz="1800" b="0" baseline="0">
          <a:solidFill>
            <a:schemeClr val="bg1"/>
          </a:solidFill>
          <a:latin typeface="+mn-lt"/>
        </a:defRPr>
      </a:lvl2pPr>
      <a:lvl3pPr marL="857250" indent="-171450" algn="l" rtl="0" eaLnBrk="0" fontAlgn="base" hangingPunct="0">
        <a:spcBef>
          <a:spcPct val="30000"/>
        </a:spcBef>
        <a:spcAft>
          <a:spcPct val="0"/>
        </a:spcAft>
        <a:buChar char="•"/>
        <a:defRPr sz="1600" b="0" baseline="0">
          <a:solidFill>
            <a:schemeClr val="bg1"/>
          </a:solidFill>
          <a:latin typeface="+mn-lt"/>
        </a:defRPr>
      </a:lvl3pPr>
      <a:lvl4pPr marL="1200150" indent="-171450" algn="l" rtl="0" eaLnBrk="0" fontAlgn="base" hangingPunct="0">
        <a:spcBef>
          <a:spcPct val="30000"/>
        </a:spcBef>
        <a:spcAft>
          <a:spcPct val="0"/>
        </a:spcAft>
        <a:buChar char="–"/>
        <a:defRPr sz="1400" b="0" baseline="0">
          <a:solidFill>
            <a:schemeClr val="bg1"/>
          </a:solidFill>
          <a:latin typeface="+mj-lt"/>
        </a:defRPr>
      </a:lvl4pPr>
      <a:lvl5pPr marL="1543050" indent="-171450" algn="l" rtl="0" eaLnBrk="0" fontAlgn="base" hangingPunct="0">
        <a:spcBef>
          <a:spcPct val="30000"/>
        </a:spcBef>
        <a:spcAft>
          <a:spcPct val="0"/>
        </a:spcAft>
        <a:buChar char="»"/>
        <a:defRPr sz="1200" b="0" baseline="0">
          <a:solidFill>
            <a:schemeClr val="bg1"/>
          </a:solidFill>
          <a:latin typeface="+mn-lt"/>
        </a:defRPr>
      </a:lvl5pPr>
      <a:lvl6pPr marL="1885950" indent="-171450" algn="l" rtl="0" fontAlgn="base">
        <a:spcBef>
          <a:spcPct val="30000"/>
        </a:spcBef>
        <a:spcAft>
          <a:spcPct val="0"/>
        </a:spcAft>
        <a:buChar char="»"/>
        <a:defRPr sz="1500" b="1">
          <a:solidFill>
            <a:schemeClr val="tx1"/>
          </a:solidFill>
          <a:latin typeface="+mn-lt"/>
        </a:defRPr>
      </a:lvl6pPr>
      <a:lvl7pPr marL="2228850" indent="-171450" algn="l" rtl="0" fontAlgn="base">
        <a:spcBef>
          <a:spcPct val="30000"/>
        </a:spcBef>
        <a:spcAft>
          <a:spcPct val="0"/>
        </a:spcAft>
        <a:buChar char="»"/>
        <a:defRPr sz="1500" b="1">
          <a:solidFill>
            <a:schemeClr val="tx1"/>
          </a:solidFill>
          <a:latin typeface="+mn-lt"/>
        </a:defRPr>
      </a:lvl7pPr>
      <a:lvl8pPr marL="2571750" indent="-171450" algn="l" rtl="0" fontAlgn="base">
        <a:spcBef>
          <a:spcPct val="30000"/>
        </a:spcBef>
        <a:spcAft>
          <a:spcPct val="0"/>
        </a:spcAft>
        <a:buChar char="»"/>
        <a:defRPr sz="1500" b="1">
          <a:solidFill>
            <a:schemeClr val="tx1"/>
          </a:solidFill>
          <a:latin typeface="+mn-lt"/>
        </a:defRPr>
      </a:lvl8pPr>
      <a:lvl9pPr marL="2914650" indent="-171450" algn="l" rtl="0" fontAlgn="base">
        <a:spcBef>
          <a:spcPct val="30000"/>
        </a:spcBef>
        <a:spcAft>
          <a:spcPct val="0"/>
        </a:spcAft>
        <a:buChar char="»"/>
        <a:defRPr sz="15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305526" y="1189247"/>
            <a:ext cx="8532948" cy="1151854"/>
          </a:xfrm>
        </p:spPr>
        <p:txBody>
          <a:bodyPr/>
          <a:lstStyle/>
          <a:p>
            <a:r>
              <a:rPr lang="en-US" altLang="zh-CN" sz="2700" dirty="0">
                <a:solidFill>
                  <a:schemeClr val="bg2"/>
                </a:solidFill>
              </a:rPr>
              <a:t>3-month versus 12-month DAPT after PCI with biodegradable polymer sirolimus TARGET-eluting coronary stent </a:t>
            </a:r>
            <a:endParaRPr lang="zh-CN" altLang="en-US" sz="2700" dirty="0">
              <a:solidFill>
                <a:schemeClr val="bg2"/>
              </a:solidFill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277634" y="3518448"/>
            <a:ext cx="7012730" cy="1188132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US" altLang="zh-CN" sz="1500" dirty="0" err="1">
                <a:latin typeface="+mj-lt"/>
                <a:ea typeface="华文仿宋" panose="02010600040101010101" charset="-122"/>
              </a:rPr>
              <a:t>Hongbo</a:t>
            </a:r>
            <a:r>
              <a:rPr lang="en-US" altLang="zh-CN" sz="1500" dirty="0">
                <a:latin typeface="+mj-lt"/>
                <a:ea typeface="华文仿宋" panose="02010600040101010101" charset="-122"/>
              </a:rPr>
              <a:t> </a:t>
            </a:r>
            <a:r>
              <a:rPr lang="en-US" altLang="zh-CN" sz="1500">
                <a:latin typeface="+mj-lt"/>
                <a:ea typeface="华文仿宋" panose="02010600040101010101" charset="-122"/>
              </a:rPr>
              <a:t>Yang M.D.</a:t>
            </a:r>
            <a:endParaRPr lang="en-US" altLang="zh-CN" sz="1500" dirty="0">
              <a:latin typeface="+mj-lt"/>
              <a:ea typeface="华文仿宋" panose="02010600040101010101" charset="-122"/>
            </a:endParaRPr>
          </a:p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US" altLang="zh-CN" sz="1500" dirty="0">
                <a:latin typeface="+mj-lt"/>
                <a:ea typeface="华文仿宋" panose="02010600040101010101" charset="-122"/>
              </a:rPr>
              <a:t>on behalf of </a:t>
            </a:r>
            <a:r>
              <a:rPr lang="en-US" altLang="zh-CN" sz="1500" dirty="0" err="1">
                <a:latin typeface="+mj-lt"/>
                <a:ea typeface="华文仿宋" panose="02010600040101010101" charset="-122"/>
              </a:rPr>
              <a:t>Junbo</a:t>
            </a:r>
            <a:r>
              <a:rPr lang="en-US" altLang="zh-CN" sz="1500" dirty="0">
                <a:latin typeface="+mj-lt"/>
                <a:ea typeface="华文仿宋" panose="02010600040101010101" charset="-122"/>
              </a:rPr>
              <a:t> Ge and the TARGET-DAPT Investigators</a:t>
            </a:r>
          </a:p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US" altLang="zh-CN" sz="1500" dirty="0">
                <a:latin typeface="+mj-lt"/>
                <a:ea typeface="华文仿宋" panose="02010600040101010101" charset="-122"/>
              </a:rPr>
              <a:t> ClinicalTrials.gov number: NCT03008083</a:t>
            </a:r>
            <a:endParaRPr lang="zh-CN" altLang="en-US" sz="1500" dirty="0">
              <a:latin typeface="+mj-lt"/>
              <a:ea typeface="华文仿宋" panose="02010600040101010101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32101" y="0"/>
            <a:ext cx="5817939" cy="71558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dist"/>
            <a:r>
              <a:rPr lang="en-US" altLang="zh-CN" sz="2100" dirty="0">
                <a:solidFill>
                  <a:schemeClr val="bg1"/>
                </a:solidFill>
                <a:latin typeface="方正舒体" panose="02010601030101010101" pitchFamily="2" charset="-122"/>
                <a:ea typeface="方正舒体" panose="02010601030101010101" pitchFamily="2" charset="-122"/>
                <a:cs typeface="+mj-cs"/>
              </a:rPr>
              <a:t>Department of Cardiology Zhongshan Hospital</a:t>
            </a:r>
          </a:p>
          <a:p>
            <a:pPr algn="dist"/>
            <a:r>
              <a:rPr lang="en-US" altLang="zh-CN" sz="2100" dirty="0">
                <a:solidFill>
                  <a:schemeClr val="bg1"/>
                </a:solidFill>
                <a:latin typeface="方正舒体" panose="02010601030101010101" pitchFamily="2" charset="-122"/>
                <a:ea typeface="方正舒体" panose="02010601030101010101" pitchFamily="2" charset="-122"/>
                <a:cs typeface="+mj-cs"/>
              </a:rPr>
              <a:t>Shanghai Institute of Cardiovascular Diseases</a:t>
            </a:r>
            <a:endParaRPr lang="zh-CN" altLang="en-US" sz="2100" dirty="0">
              <a:solidFill>
                <a:schemeClr val="bg1"/>
              </a:solidFill>
              <a:latin typeface="方正舒体" panose="02010601030101010101" pitchFamily="2" charset="-122"/>
              <a:ea typeface="方正舒体" panose="02010601030101010101" pitchFamily="2" charset="-122"/>
              <a:cs typeface="+mj-cs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D7623B03-332A-B1ED-F734-45C35F8E761E}"/>
              </a:ext>
            </a:extLst>
          </p:cNvPr>
          <p:cNvSpPr txBox="1"/>
          <p:nvPr/>
        </p:nvSpPr>
        <p:spPr>
          <a:xfrm>
            <a:off x="293973" y="2779178"/>
            <a:ext cx="8319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Principal Results From the Open-label, Non-inferiority TARGET-DAPT Trial</a:t>
            </a: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59264" y="116681"/>
            <a:ext cx="7769225" cy="566738"/>
          </a:xfrm>
        </p:spPr>
        <p:txBody>
          <a:bodyPr/>
          <a:lstStyle/>
          <a:p>
            <a:pPr algn="l"/>
            <a:r>
              <a:rPr lang="en-US" altLang="zh-CN" sz="3600" dirty="0"/>
              <a:t>Background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800810"/>
            <a:ext cx="8586954" cy="4225549"/>
          </a:xfrm>
        </p:spPr>
        <p:txBody>
          <a:bodyPr/>
          <a:lstStyle/>
          <a:p>
            <a:pPr>
              <a:buClrTx/>
            </a:pPr>
            <a:r>
              <a:rPr lang="en-US" altLang="zh-CN" sz="1950" dirty="0"/>
              <a:t>International guidelines currently recommend DAPT with aspirin plus P2Y</a:t>
            </a:r>
            <a:r>
              <a:rPr lang="en-US" altLang="zh-CN" sz="1950" baseline="-25000" dirty="0"/>
              <a:t>12</a:t>
            </a:r>
            <a:r>
              <a:rPr lang="en-US" altLang="zh-CN" sz="1950" dirty="0"/>
              <a:t> inhibitor for 6 months in patients with an CCS and 12 months for ACS treated with PCI to prevent MI and stent thrombosis </a:t>
            </a:r>
          </a:p>
          <a:p>
            <a:pPr>
              <a:buClrTx/>
            </a:pPr>
            <a:r>
              <a:rPr lang="en-US" altLang="zh-CN" sz="1950" dirty="0"/>
              <a:t>3-month DAPT followed 2</a:t>
            </a:r>
            <a:r>
              <a:rPr lang="en-US" altLang="zh-CN" sz="1950" baseline="30000" dirty="0"/>
              <a:t>nd</a:t>
            </a:r>
            <a:r>
              <a:rPr lang="en-US" altLang="zh-CN" sz="1950" dirty="0"/>
              <a:t>-generation </a:t>
            </a:r>
            <a:r>
              <a:rPr lang="en-US" altLang="zh-CN" sz="1950" dirty="0" err="1"/>
              <a:t>zotarolimus</a:t>
            </a:r>
            <a:r>
              <a:rPr lang="en-US" altLang="zh-CN" sz="1950" dirty="0"/>
              <a:t> DES with a durable polymer was non-inferior to 12-month DAPT. </a:t>
            </a:r>
          </a:p>
          <a:p>
            <a:pPr>
              <a:buClrTx/>
            </a:pPr>
            <a:r>
              <a:rPr lang="en-US" altLang="zh-CN" sz="1950" dirty="0"/>
              <a:t>OCT proved early healing and reendothelialization of the biodegradable-polymer drug-eluting </a:t>
            </a:r>
            <a:r>
              <a:rPr lang="en-US" altLang="zh-CN" sz="1950" dirty="0" err="1"/>
              <a:t>Firehawk</a:t>
            </a:r>
            <a:r>
              <a:rPr lang="en-US" altLang="zh-CN" sz="1950" dirty="0"/>
              <a:t> stent at 3 months post-procedure. </a:t>
            </a:r>
          </a:p>
          <a:p>
            <a:pPr>
              <a:buClrTx/>
            </a:pPr>
            <a:r>
              <a:rPr lang="en-US" altLang="zh-CN" sz="1950" dirty="0"/>
              <a:t>Limited data exist regarding 3-month DAPT after PCI with DES with biodegradable-polymer. </a:t>
            </a: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sz="3600"/>
              <a:t>Primary Endpoint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3122" y="818253"/>
            <a:ext cx="8586954" cy="3942438"/>
          </a:xfrm>
        </p:spPr>
        <p:txBody>
          <a:bodyPr/>
          <a:lstStyle/>
          <a:p>
            <a:r>
              <a:rPr lang="en-US" altLang="zh-CN" dirty="0">
                <a:solidFill>
                  <a:schemeClr val="bg1"/>
                </a:solidFill>
              </a:rPr>
              <a:t>Net adverse clinical and cerebral events (NACCE), at 18-month </a:t>
            </a:r>
          </a:p>
          <a:p>
            <a:pPr lvl="1">
              <a:lnSpc>
                <a:spcPct val="150000"/>
              </a:lnSpc>
            </a:pPr>
            <a:r>
              <a:rPr lang="en-US" altLang="zh-CN" dirty="0">
                <a:solidFill>
                  <a:schemeClr val="bg1"/>
                </a:solidFill>
              </a:rPr>
              <a:t>all-cause death </a:t>
            </a:r>
          </a:p>
          <a:p>
            <a:pPr lvl="1">
              <a:lnSpc>
                <a:spcPct val="150000"/>
              </a:lnSpc>
            </a:pPr>
            <a:r>
              <a:rPr lang="en-US" altLang="zh-CN" dirty="0">
                <a:solidFill>
                  <a:schemeClr val="bg1"/>
                </a:solidFill>
              </a:rPr>
              <a:t>myocardial infarction (MI) </a:t>
            </a:r>
          </a:p>
          <a:p>
            <a:pPr lvl="1">
              <a:lnSpc>
                <a:spcPct val="150000"/>
              </a:lnSpc>
            </a:pPr>
            <a:r>
              <a:rPr lang="en-US" altLang="zh-CN" dirty="0">
                <a:solidFill>
                  <a:schemeClr val="bg1"/>
                </a:solidFill>
              </a:rPr>
              <a:t>cerebral vascular accident (CVA) </a:t>
            </a:r>
          </a:p>
          <a:p>
            <a:pPr lvl="1">
              <a:lnSpc>
                <a:spcPct val="150000"/>
              </a:lnSpc>
            </a:pPr>
            <a:r>
              <a:rPr lang="en-US" altLang="zh-CN" dirty="0">
                <a:solidFill>
                  <a:schemeClr val="bg1"/>
                </a:solidFill>
              </a:rPr>
              <a:t>major bleeding assessed by Bleeding Academic Research Consortium (BARC) type 2, 3 or 5</a:t>
            </a:r>
          </a:p>
        </p:txBody>
      </p:sp>
    </p:spTree>
    <p:extLst>
      <p:ext uri="{BB962C8B-B14F-4D97-AF65-F5344CB8AC3E}">
        <p14:creationId xmlns:p14="http://schemas.microsoft.com/office/powerpoint/2010/main" val="2184271817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867328" cy="857250"/>
          </a:xfrm>
        </p:spPr>
        <p:txBody>
          <a:bodyPr/>
          <a:lstStyle/>
          <a:p>
            <a:pPr algn="l"/>
            <a:r>
              <a:rPr lang="en-US" altLang="zh-CN" sz="3600" dirty="0"/>
              <a:t>Randomization &amp; Study Flowchart</a:t>
            </a:r>
            <a:endParaRPr lang="zh-CN" altLang="en-US" sz="3600" dirty="0"/>
          </a:p>
        </p:txBody>
      </p:sp>
      <p:pic>
        <p:nvPicPr>
          <p:cNvPr id="3" name="图片 2" descr="图示&#10;&#10;描述已自动生成">
            <a:extLst>
              <a:ext uri="{FF2B5EF4-FFF2-40B4-BE49-F238E27FC236}">
                <a16:creationId xmlns:a16="http://schemas.microsoft.com/office/drawing/2014/main" id="{C91F27BB-E677-DE5E-37C2-91A3320D4C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229" y="801210"/>
            <a:ext cx="6960926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033291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761041" cy="857250"/>
          </a:xfrm>
        </p:spPr>
        <p:txBody>
          <a:bodyPr/>
          <a:lstStyle/>
          <a:p>
            <a:pPr algn="l"/>
            <a:r>
              <a:rPr lang="en-US" altLang="zh-CN" sz="3600" dirty="0"/>
              <a:t>DAPT Adherence During Follow-up</a:t>
            </a:r>
            <a:endParaRPr lang="zh-CN" altLang="en-US" sz="1800" dirty="0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8D72DD1-C0D0-762C-AAC3-9094EDEA22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2394" y="1063229"/>
            <a:ext cx="2754306" cy="3394472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Adherence</a:t>
            </a:r>
            <a:r>
              <a:rPr lang="zh-CN" altLang="en-US" dirty="0">
                <a:solidFill>
                  <a:schemeClr val="bg1"/>
                </a:solidFill>
              </a:rPr>
              <a:t>：</a:t>
            </a:r>
            <a:endParaRPr lang="en-US" altLang="zh-CN" dirty="0">
              <a:solidFill>
                <a:schemeClr val="bg1"/>
              </a:solidFill>
            </a:endParaRPr>
          </a:p>
          <a:p>
            <a:endParaRPr lang="en-US" altLang="zh-CN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b="1" dirty="0"/>
              <a:t>71.0% </a:t>
            </a:r>
            <a:r>
              <a:rPr lang="en-US" dirty="0"/>
              <a:t>(868/ 1222) in 3-month DAPT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95.5% </a:t>
            </a:r>
            <a:r>
              <a:rPr lang="en-US" dirty="0"/>
              <a:t>(1168/1223</a:t>
            </a:r>
            <a:r>
              <a:rPr lang="en-US" dirty="0">
                <a:solidFill>
                  <a:schemeClr val="bg1"/>
                </a:solidFill>
              </a:rPr>
              <a:t>) in 12-month DAPT</a:t>
            </a:r>
          </a:p>
        </p:txBody>
      </p:sp>
      <p:pic>
        <p:nvPicPr>
          <p:cNvPr id="3" name="图片 2" descr="图表, 折线图&#10;&#10;描述已自动生成">
            <a:extLst>
              <a:ext uri="{FF2B5EF4-FFF2-40B4-BE49-F238E27FC236}">
                <a16:creationId xmlns:a16="http://schemas.microsoft.com/office/drawing/2014/main" id="{29010892-F31F-7AF2-7DAD-8B72E8F970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891" y="877701"/>
            <a:ext cx="5581503" cy="3596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97916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20252"/>
            <a:ext cx="7715605" cy="857250"/>
          </a:xfrm>
        </p:spPr>
        <p:txBody>
          <a:bodyPr/>
          <a:lstStyle/>
          <a:p>
            <a:pPr algn="l"/>
            <a:r>
              <a:rPr lang="en-US" altLang="zh-CN" sz="3600" dirty="0"/>
              <a:t>Primary Endpoint: NACCE</a:t>
            </a:r>
            <a:endParaRPr lang="zh-CN" altLang="en-US" sz="18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9690BB5-BBE0-685E-AFD9-8EE673C97F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8114" y="1200151"/>
            <a:ext cx="3088686" cy="3394472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NACCE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3-month: 10.1%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12-month: 10.9%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Rate difference: 1.7%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Margin: 3.5%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bg1"/>
                </a:solidFill>
              </a:rPr>
              <a:t>P</a:t>
            </a:r>
            <a:r>
              <a:rPr lang="en-US" baseline="-25000" dirty="0" err="1">
                <a:solidFill>
                  <a:schemeClr val="bg1"/>
                </a:solidFill>
              </a:rPr>
              <a:t>non</a:t>
            </a:r>
            <a:r>
              <a:rPr lang="en-US" baseline="-25000" dirty="0">
                <a:solidFill>
                  <a:schemeClr val="bg1"/>
                </a:solidFill>
              </a:rPr>
              <a:t>-inferiority</a:t>
            </a:r>
            <a:r>
              <a:rPr lang="en-US" dirty="0">
                <a:solidFill>
                  <a:schemeClr val="bg1"/>
                </a:solidFill>
              </a:rPr>
              <a:t>=0.0003 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B92BA2DD-D959-B2E4-34A0-0054783A3A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556" y="805591"/>
            <a:ext cx="5022558" cy="3789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206535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sz="3600" dirty="0"/>
              <a:t>Conclusions 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5349" y="806894"/>
            <a:ext cx="8586954" cy="39424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dirty="0"/>
              <a:t>The present results demonstrate that in patients who underwent PCI with </a:t>
            </a:r>
            <a:r>
              <a:rPr lang="en-US" altLang="zh-CN" dirty="0" err="1"/>
              <a:t>Firehawk</a:t>
            </a:r>
            <a:r>
              <a:rPr lang="en-US" altLang="zh-CN" dirty="0"/>
              <a:t> stent implantation, short-term (3-month) DAPT was noninferior to long-term (12-month) therapy in terms of all-cause death, myocardial infarction, cerebrovascular accident, and major bleeding</a:t>
            </a:r>
            <a:r>
              <a:rPr lang="en-US" altLang="zh-CN"/>
              <a:t>. 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69732009"/>
      </p:ext>
    </p:extLst>
  </p:cSld>
  <p:clrMapOvr>
    <a:masterClrMapping/>
  </p:clrMapOvr>
  <p:transition>
    <p:wipe dir="r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CRF 2007 Template&amp;#x0D;&amp;#x0A;Title 44 pt Bold Arial&amp;quot;&quot;/&gt;&lt;property id=&quot;20307&quot; value=&quot;404&quot;/&gt;&lt;/object&gt;&lt;object type=&quot;3&quot; unique_id=&quot;10005&quot;&gt;&lt;property id=&quot;20148&quot; value=&quot;5&quot;/&gt;&lt;property id=&quot;20300&quot; value=&quot;Slide 2 - &amp;quot;Text Slide – Titles Need to be Titlecase&amp;quot;&quot;/&gt;&lt;property id=&quot;20307&quot; value=&quot;405&quot;/&gt;&lt;/object&gt;&lt;object type=&quot;3&quot; unique_id=&quot;10006&quot;&gt;&lt;property id=&quot;20148&quot; value=&quot;5&quot;/&gt;&lt;property id=&quot;20300&quot; value=&quot;Slide 3 - &amp;quot;Color Palette&amp;quot;&quot;/&gt;&lt;property id=&quot;20307&quot; value=&quot;409&quot;/&gt;&lt;/object&gt;&lt;object type=&quot;3&quot; unique_id=&quot;10007&quot;&gt;&lt;property id=&quot;20148&quot; value=&quot;5&quot;/&gt;&lt;property id=&quot;20300&quot; value=&quot;Slide 4 - &amp;quot;Charts Slide&amp;quot;&quot;/&gt;&lt;property id=&quot;20307&quot; value=&quot;406&quot;/&gt;&lt;/object&gt;&lt;object type=&quot;3&quot; unique_id=&quot;10008&quot;&gt;&lt;property id=&quot;20148&quot; value=&quot;5&quot;/&gt;&lt;property id=&quot;20300&quot; value=&quot;Slide 6 - &amp;quot;Table Slide&amp;quot;&quot;/&gt;&lt;property id=&quot;20307&quot; value=&quot;398&quot;/&gt;&lt;/object&gt;&lt;object type=&quot;3&quot; unique_id=&quot;10009&quot;&gt;&lt;property id=&quot;20148&quot; value=&quot;5&quot;/&gt;&lt;property id=&quot;20300&quot; value=&quot;Slide 7 - &amp;quot;Sample Org Chart&amp;quot;&quot;/&gt;&lt;property id=&quot;20307&quot; value=&quot;403&quot;/&gt;&lt;/object&gt;&lt;object type=&quot;3&quot; unique_id=&quot;10010&quot;&gt;&lt;property id=&quot;20148&quot; value=&quot;5&quot;/&gt;&lt;property id=&quot;20300&quot; value=&quot;Slide 8 - &amp;quot;Sample Line Chart&amp;quot;&quot;/&gt;&lt;property id=&quot;20307&quot; value=&quot;407&quot;/&gt;&lt;/object&gt;&lt;object type=&quot;3&quot; unique_id=&quot;10011&quot;&gt;&lt;property id=&quot;20148&quot; value=&quot;5&quot;/&gt;&lt;property id=&quot;20300&quot; value=&quot;Slide 10 - &amp;quot;Photos &amp;amp; Bulleted Text&amp;quot;&quot;/&gt;&lt;property id=&quot;20307&quot; value=&quot;410&quot;/&gt;&lt;/object&gt;&lt;object type=&quot;3&quot; unique_id=&quot;10012&quot;&gt;&lt;property id=&quot;20148&quot; value=&quot;5&quot;/&gt;&lt;property id=&quot;20300&quot; value=&quot;Slide 11 - &amp;quot;Photo&amp;quot;&quot;/&gt;&lt;property id=&quot;20307&quot; value=&quot;411&quot;/&gt;&lt;/object&gt;&lt;object type=&quot;3&quot; unique_id=&quot;17581&quot;&gt;&lt;property id=&quot;20148&quot; value=&quot;5&quot;/&gt;&lt;property id=&quot;20300&quot; value=&quot;Slide 5&quot;/&gt;&lt;property id=&quot;20307&quot; value=&quot;414&quot;/&gt;&lt;/object&gt;&lt;object type=&quot;3&quot; unique_id=&quot;17582&quot;&gt;&lt;property id=&quot;20148&quot; value=&quot;5&quot;/&gt;&lt;property id=&quot;20300&quot; value=&quot;Slide 9 - &amp;quot;Sample Line Chart&amp;quot;&quot;/&gt;&lt;property id=&quot;20307&quot; value=&quot;413&quot;/&gt;&lt;/object&gt;&lt;/object&gt;&lt;/object&gt;&lt;/database&gt;"/>
</p:tagLst>
</file>

<file path=ppt/theme/theme1.xml><?xml version="1.0" encoding="utf-8"?>
<a:theme xmlns:a="http://schemas.openxmlformats.org/drawingml/2006/main" name="CRF_2006_background">
  <a:themeElements>
    <a:clrScheme name="Custom 40">
      <a:dk1>
        <a:srgbClr val="000000"/>
      </a:dk1>
      <a:lt1>
        <a:srgbClr val="FFFFFF"/>
      </a:lt1>
      <a:dk2>
        <a:srgbClr val="1D384C"/>
      </a:dk2>
      <a:lt2>
        <a:srgbClr val="FEB91A"/>
      </a:lt2>
      <a:accent1>
        <a:srgbClr val="ED2937"/>
      </a:accent1>
      <a:accent2>
        <a:srgbClr val="6699FF"/>
      </a:accent2>
      <a:accent3>
        <a:srgbClr val="9A9A9C"/>
      </a:accent3>
      <a:accent4>
        <a:srgbClr val="DADADA"/>
      </a:accent4>
      <a:accent5>
        <a:srgbClr val="FFADAA"/>
      </a:accent5>
      <a:accent6>
        <a:srgbClr val="5C8AE7"/>
      </a:accent6>
      <a:hlink>
        <a:srgbClr val="FFCC00"/>
      </a:hlink>
      <a:folHlink>
        <a:srgbClr val="969696"/>
      </a:folHlink>
    </a:clrScheme>
    <a:fontScheme name="CRF_2006_backgrou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1" u="none" strike="noStrike" cap="none" normalizeH="0" baseline="0" smtClean="0">
            <a:ln>
              <a:noFill/>
            </a:ln>
            <a:solidFill>
              <a:srgbClr val="FFCC99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ヒラギノ角ゴ Pro W3" pitchFamily="-11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1" u="none" strike="noStrike" cap="none" normalizeH="0" baseline="0" smtClean="0">
            <a:ln>
              <a:noFill/>
            </a:ln>
            <a:solidFill>
              <a:srgbClr val="FFCC99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ヒラギノ角ゴ Pro W3" pitchFamily="-111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i="0"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CRF_2006_background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F_2006_background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8">
        <a:dk1>
          <a:srgbClr val="000000"/>
        </a:dk1>
        <a:lt1>
          <a:srgbClr val="FFFFFF"/>
        </a:lt1>
        <a:dk2>
          <a:srgbClr val="002E4B"/>
        </a:dk2>
        <a:lt2>
          <a:srgbClr val="FDE25E"/>
        </a:lt2>
        <a:accent1>
          <a:srgbClr val="FF3300"/>
        </a:accent1>
        <a:accent2>
          <a:srgbClr val="3333FF"/>
        </a:accent2>
        <a:accent3>
          <a:srgbClr val="AAADB1"/>
        </a:accent3>
        <a:accent4>
          <a:srgbClr val="DADADA"/>
        </a:accent4>
        <a:accent5>
          <a:srgbClr val="FFADAA"/>
        </a:accent5>
        <a:accent6>
          <a:srgbClr val="2D2DE7"/>
        </a:accent6>
        <a:hlink>
          <a:srgbClr val="FFCC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A9135C33BA934CB99AB16D2E3554BF" ma:contentTypeVersion="15" ma:contentTypeDescription="Create a new document." ma:contentTypeScope="" ma:versionID="b4563a7ce6e15fa7b11b9a77918d60b2">
  <xsd:schema xmlns:xsd="http://www.w3.org/2001/XMLSchema" xmlns:xs="http://www.w3.org/2001/XMLSchema" xmlns:p="http://schemas.microsoft.com/office/2006/metadata/properties" xmlns:ns2="21c7ca72-f6d5-4b0e-8803-9d163f0b428e" xmlns:ns3="be269bf9-969f-4947-ab6e-df6fb505fba0" targetNamespace="http://schemas.microsoft.com/office/2006/metadata/properties" ma:root="true" ma:fieldsID="675ff18d9569da560d02070ba9f43a70" ns2:_="" ns3:_="">
    <xsd:import namespace="21c7ca72-f6d5-4b0e-8803-9d163f0b428e"/>
    <xsd:import namespace="be269bf9-969f-4947-ab6e-df6fb505fb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c7ca72-f6d5-4b0e-8803-9d163f0b42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5" nillable="true" ma:displayName="Location" ma:description="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002aa8f4-6248-4f21-b1f2-4bc7e3121a5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269bf9-969f-4947-ab6e-df6fb505fba0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23b14854-5f3a-4f2b-99ef-e5e8fae53c4e}" ma:internalName="TaxCatchAll" ma:showField="CatchAllData" ma:web="be269bf9-969f-4947-ab6e-df6fb505fb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269bf9-969f-4947-ab6e-df6fb505fba0" xsi:nil="true"/>
    <lcf76f155ced4ddcb4097134ff3c332f xmlns="21c7ca72-f6d5-4b0e-8803-9d163f0b428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FADD039-2B16-496B-BDF5-F4BF3A005622}"/>
</file>

<file path=customXml/itemProps2.xml><?xml version="1.0" encoding="utf-8"?>
<ds:datastoreItem xmlns:ds="http://schemas.openxmlformats.org/officeDocument/2006/customXml" ds:itemID="{D58F9C9D-EA8E-431F-9C39-28598C7D1BAB}"/>
</file>

<file path=customXml/itemProps3.xml><?xml version="1.0" encoding="utf-8"?>
<ds:datastoreItem xmlns:ds="http://schemas.openxmlformats.org/officeDocument/2006/customXml" ds:itemID="{9ED72E61-6BE9-4B8B-878C-60549A28783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5066</TotalTime>
  <Words>275</Words>
  <Application>Microsoft Office PowerPoint</Application>
  <PresentationFormat>On-screen Show (16:9)</PresentationFormat>
  <Paragraphs>35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方正舒体</vt:lpstr>
      <vt:lpstr>Wingdings 2</vt:lpstr>
      <vt:lpstr>CRF_2006_background</vt:lpstr>
      <vt:lpstr>3-month versus 12-month DAPT after PCI with biodegradable polymer sirolimus TARGET-eluting coronary stent </vt:lpstr>
      <vt:lpstr>Background</vt:lpstr>
      <vt:lpstr>Primary Endpoint</vt:lpstr>
      <vt:lpstr>Randomization &amp; Study Flowchart</vt:lpstr>
      <vt:lpstr>DAPT Adherence During Follow-up</vt:lpstr>
      <vt:lpstr>Primary Endpoint: NACCE</vt:lpstr>
      <vt:lpstr>Conclusions </vt:lpstr>
    </vt:vector>
  </TitlesOfParts>
  <Company>CRF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Detrimental Impact of Chronic Renal Insufficiency</dc:title>
  <dc:creator>jzuccardy</dc:creator>
  <cp:lastModifiedBy>Rental End User</cp:lastModifiedBy>
  <cp:revision>296</cp:revision>
  <dcterms:created xsi:type="dcterms:W3CDTF">2015-03-17T14:58:49Z</dcterms:created>
  <dcterms:modified xsi:type="dcterms:W3CDTF">2024-10-27T12:15:13Z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0x010100BEA9135C33BA934CB99AB16D2E3554BF</vt:lpwstr>
  </property>
</Properties>
</file>