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300" r:id="rId5"/>
    <p:sldId id="301" r:id="rId6"/>
    <p:sldId id="303" r:id="rId7"/>
    <p:sldId id="304" r:id="rId8"/>
    <p:sldId id="305" r:id="rId9"/>
    <p:sldId id="306" r:id="rId10"/>
    <p:sldId id="297" r:id="rId11"/>
    <p:sldId id="262" r:id="rId12"/>
    <p:sldId id="29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81" d="100"/>
          <a:sy n="81" d="100"/>
        </p:scale>
        <p:origin x="-102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C18C-8AEC-4224-82F2-FAA9EB86FFE2}" type="datetimeFigureOut">
              <a:rPr lang="en-IN" smtClean="0"/>
              <a:t>15-12-2018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3A91A-299A-4493-84F9-07BCF53005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69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Guided LMCA to LAD Angioplasty 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LCX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28900"/>
            <a:ext cx="6781800" cy="13144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Nizam’s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Institute of Medical Sciences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NIMS), Hyderabad, India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STENT overlap from LMCA to LAD</a:t>
            </a:r>
            <a:endParaRPr lang="en-IN" dirty="0"/>
          </a:p>
        </p:txBody>
      </p:sp>
      <p:pic>
        <p:nvPicPr>
          <p:cNvPr id="3" name="Media9f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1220665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100" dirty="0" smtClean="0"/>
              <a:t>OCT imaging is useful tool for planning PCI and optimizing stent deployment in patient with significant LMCA disease. </a:t>
            </a:r>
          </a:p>
          <a:p>
            <a:pPr algn="just"/>
            <a:r>
              <a:rPr lang="en-US" sz="2100" dirty="0" smtClean="0"/>
              <a:t>OCT provides valuable information regarding lumen dimensions, plaque </a:t>
            </a:r>
            <a:r>
              <a:rPr lang="en-US" sz="2100" dirty="0" err="1" smtClean="0"/>
              <a:t>composition,extension</a:t>
            </a:r>
            <a:r>
              <a:rPr lang="en-US" sz="2100" dirty="0" smtClean="0"/>
              <a:t> </a:t>
            </a:r>
            <a:r>
              <a:rPr lang="en-US" sz="2100" dirty="0" smtClean="0"/>
              <a:t>and also helpful in stent overlap.</a:t>
            </a:r>
          </a:p>
          <a:p>
            <a:pPr algn="just"/>
            <a:r>
              <a:rPr lang="en-US" sz="2100" dirty="0" smtClean="0"/>
              <a:t>Frequency domain OCT provides 10 times greater resolution than IVUS and offers excellent contrast between lumen and vessel wall imaging. 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12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                Thank you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0866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525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Presenter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- Jyotsna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Maddury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,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MD DM, FACC, FESC, FICC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Jyotsna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Maddury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,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MD DM, FACC, FESC, FICC </a:t>
            </a:r>
          </a:p>
          <a:p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Lalita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Nemani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,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MD DM, FESC</a:t>
            </a:r>
          </a:p>
          <a:p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Satish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Kumar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Rao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Vavilala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,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MD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DTCD , DM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Resident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  <a:r>
              <a:rPr lang="en-US" sz="2000" b="1" dirty="0">
                <a:latin typeface="TradeGothic" pitchFamily="2" charset="0"/>
              </a:rPr>
              <a:t>I have no relevant financial relationships </a:t>
            </a: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Case details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Andalus" pitchFamily="18" charset="-78"/>
                <a:cs typeface="Andalus" pitchFamily="18" charset="-78"/>
              </a:rPr>
              <a:t>56 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year 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old male known DM since 5 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years, Ex-smoker</a:t>
            </a:r>
            <a:endParaRPr lang="en-US" sz="22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C/o 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SOB FC-II &amp; Chest Pain Since 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2months, </a:t>
            </a:r>
            <a:r>
              <a:rPr lang="en-US" sz="2200" dirty="0" err="1" smtClean="0">
                <a:latin typeface="Andalus" pitchFamily="18" charset="-78"/>
                <a:cs typeface="Andalus" pitchFamily="18" charset="-78"/>
              </a:rPr>
              <a:t>hemodynamically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 stable at the time of admission</a:t>
            </a:r>
            <a:endParaRPr lang="en-US" sz="22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ECG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– 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Normal Sinus Rhythm 72 </a:t>
            </a:r>
            <a:r>
              <a:rPr lang="en-US" sz="2200" dirty="0" err="1" smtClean="0">
                <a:latin typeface="Andalus" pitchFamily="18" charset="-78"/>
                <a:cs typeface="Andalus" pitchFamily="18" charset="-78"/>
              </a:rPr>
              <a:t>bpm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 Normal  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Axis No 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ST-T 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changes</a:t>
            </a:r>
          </a:p>
          <a:p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ECHO – Normal Sized Cardiac Chambers  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No RWMA Good LV Function </a:t>
            </a:r>
            <a:endParaRPr lang="en-US" sz="2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Provisional  Diagnosis - CAD 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CSA NSR Good LV 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Function </a:t>
            </a:r>
          </a:p>
          <a:p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Conventional angiogram shows LMCA disease with proximal LAD disease with dominant LCX.</a:t>
            </a:r>
          </a:p>
          <a:p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Plan - OCT+ PCI  LMCA  to </a:t>
            </a:r>
            <a:r>
              <a:rPr lang="en-US" sz="2200" dirty="0">
                <a:latin typeface="Andalus" pitchFamily="18" charset="-78"/>
                <a:cs typeface="Andalus" pitchFamily="18" charset="-78"/>
              </a:rPr>
              <a:t>LAD.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508250" algn="l"/>
              </a:tabLst>
            </a:pPr>
            <a:r>
              <a:rPr lang="en-US" sz="3200" dirty="0" smtClean="0"/>
              <a:t>LAO Caudal view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23963"/>
            <a:ext cx="3433763" cy="31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8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RAO caudal 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76350"/>
            <a:ext cx="3276600" cy="353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Stent position in proximal LAD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8262"/>
            <a:ext cx="4069841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1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LMCA stent position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123950"/>
            <a:ext cx="32956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9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Final Result after </a:t>
            </a:r>
            <a:r>
              <a:rPr lang="en-US" sz="3200" dirty="0" smtClean="0"/>
              <a:t>LMCA </a:t>
            </a:r>
            <a:r>
              <a:rPr lang="en-US" sz="3200" dirty="0" smtClean="0"/>
              <a:t>to LAD stent overlap </a:t>
            </a:r>
            <a:endParaRPr lang="en-IN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047750"/>
            <a:ext cx="38290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49"/>
            <a:ext cx="8229600" cy="857250"/>
          </a:xfrm>
        </p:spPr>
        <p:txBody>
          <a:bodyPr/>
          <a:lstStyle/>
          <a:p>
            <a:r>
              <a:rPr lang="en-US" dirty="0" smtClean="0"/>
              <a:t>Stent overlap from LMCA to LAD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A01A642-F3FF-41B2-B302-9C4BCA3E4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" t="-472" r="-33" b="4979"/>
          <a:stretch/>
        </p:blipFill>
        <p:spPr>
          <a:xfrm>
            <a:off x="2057400" y="1504950"/>
            <a:ext cx="2438400" cy="23007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799"/>
            <a:ext cx="3429000" cy="333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200</Words>
  <Application>Microsoft Office PowerPoint</Application>
  <PresentationFormat>On-screen Show (16:9)</PresentationFormat>
  <Paragraphs>28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OCT Guided LMCA to LAD Angioplasty in Dominant LCX</vt:lpstr>
      <vt:lpstr>PowerPoint Presentation</vt:lpstr>
      <vt:lpstr>Case details</vt:lpstr>
      <vt:lpstr>LAO Caudal view</vt:lpstr>
      <vt:lpstr>RAO caudal view</vt:lpstr>
      <vt:lpstr>Stent position in proximal LAD</vt:lpstr>
      <vt:lpstr>LMCA stent position</vt:lpstr>
      <vt:lpstr>Final Result after LMCA to LAD stent overlap </vt:lpstr>
      <vt:lpstr>Stent overlap from LMCA to LAD</vt:lpstr>
      <vt:lpstr>STENT overlap from LMCA to LAD</vt:lpstr>
      <vt:lpstr>Take home message</vt:lpstr>
      <vt:lpstr>PowerPoint Presentation</vt:lpstr>
    </vt:vector>
  </TitlesOfParts>
  <Company>MedStar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admin</cp:lastModifiedBy>
  <cp:revision>91</cp:revision>
  <dcterms:created xsi:type="dcterms:W3CDTF">2015-01-08T17:01:57Z</dcterms:created>
  <dcterms:modified xsi:type="dcterms:W3CDTF">2018-12-15T15:26:43Z</dcterms:modified>
</cp:coreProperties>
</file>